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9611-D065-46AB-B686-9B0D97B55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FE56-707C-0838-2709-FCF8D8538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0D02-F508-6870-29B7-2D34559C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F2B5-3390-3582-66AA-1D7E5749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C620-6F92-533D-CB1A-CFBE1AF7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E2E5-2C5A-0F66-A43D-71535A4F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6E0EA-11D8-AE21-E4DB-7432D8F7F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BA30-B6EF-BF8E-48AA-7011781F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DDCE-278E-EE1F-061C-5AC916EE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C0114-C77B-98E6-0583-038E83B9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FC604-CE20-71D4-492A-AF14A95BF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6AF09-421F-F566-A8A7-40098A3FE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A562-831A-A5A5-126C-E861D36A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1405-D613-8B25-7693-21010F7C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04AE-B1AF-B2C6-3E32-31E0184D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440-931B-089B-2027-C6AF81BA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1E3C-8C99-1E8A-B2F4-C126A3EA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DFB1-4936-5651-991A-A62C0C24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CF94-C8C4-66B9-AE08-63D44BB4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BFF3-A05E-E5D9-22B6-C10DB1B9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29FF-39B5-5C97-D290-5FF712D6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30A0-98B9-8EA0-83DD-0E8A33A5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7585-6F1F-C6EC-A6EF-1C84E82B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6A18-B03A-EB06-E56B-BAF775FB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4962-D00F-D293-02F5-3AF9294A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30C-412E-D8CE-189A-3E6C212C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3896-2659-A4B0-FB03-C6039C574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958E2-FA1C-5929-7F9C-73E38C1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753D8-A323-E0FC-A81C-6ED0A5D3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F9BCF-2846-6CC3-7589-F2EA1AFB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4284A-5A2B-B74C-F67E-516DF5C1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54B8-20FE-2700-5711-B91183A9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98B5-95D9-DBBD-FA96-56B82AFCD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CED2D-50C8-F048-9F8C-D8730915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23355-3EF9-013C-AFF2-EFAA8B028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A1BCA-3BF9-A89C-A587-FF1792680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585EF-9538-7D79-DDCA-07157701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B15F7-8DAD-7529-0E43-CD3B494B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64C8B-EF9A-F4F0-B6E0-F4611363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9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3BC6-132A-F0B7-7A00-884096E6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56B4A-8958-F15B-D9EF-AEF7BD7E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275BA-D195-2D70-C53C-1B475DDB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8BD1-B74F-96C5-F1B6-54B655D2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0C761-FD2E-9C7B-BF5C-E69547BA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CCC33-DDD8-E37B-4094-51817E7B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E635-DBD0-2DA9-09B0-2C578633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2C94-AAD0-9587-511C-D5CCB31F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5666-7926-5626-40E7-4E1CFBA1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3DD45-5C49-7FC5-F14A-257124A3B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5D255-68F8-F548-0B5F-A44433EA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D1FC0-F473-E13F-3AEF-A001F2E1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0FF5-D820-B5EA-DB8B-B8FF5A9B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17FF-3554-0A8E-0C90-B5A4AC75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85C65-5331-CE74-C840-9FA71BD2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540F9-C248-40CC-3FD5-0AE1CCD1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7FAD-9191-5A22-2580-67759C36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F5160-067C-1E5B-DAA6-8B4460D5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5872A-4879-8260-4DDE-3BF0F6E8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CEDC1-6370-C40A-66D6-46EE9E8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17EBB-35B0-B0CE-3AF7-3510C687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C765-CC64-49CA-1C7C-47BC1EEB5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22D5-30F1-A948-BD8B-8177565881C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10C5-1656-54B1-6DDB-B5E7FABCD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88CA-E63C-F14D-2E8A-A33C4DC05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CDFB-3CE0-564C-AE66-4EBFD57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2ADB57-B06D-54E1-705D-73C3DE3FD23D}"/>
              </a:ext>
            </a:extLst>
          </p:cNvPr>
          <p:cNvGrpSpPr/>
          <p:nvPr/>
        </p:nvGrpSpPr>
        <p:grpSpPr>
          <a:xfrm>
            <a:off x="420414" y="6207"/>
            <a:ext cx="11746092" cy="6699720"/>
            <a:chOff x="420414" y="6207"/>
            <a:chExt cx="11746092" cy="669972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34DACCC-35F8-1160-E7FA-98BBE5AA6034}"/>
                </a:ext>
              </a:extLst>
            </p:cNvPr>
            <p:cNvGrpSpPr/>
            <p:nvPr/>
          </p:nvGrpSpPr>
          <p:grpSpPr>
            <a:xfrm>
              <a:off x="420414" y="307067"/>
              <a:ext cx="10751336" cy="6398860"/>
              <a:chOff x="1303282" y="-260823"/>
              <a:chExt cx="10751336" cy="63988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3BF485-E588-9645-62E4-0AE5961B2FC0}"/>
                  </a:ext>
                </a:extLst>
              </p:cNvPr>
              <p:cNvSpPr/>
              <p:nvPr/>
            </p:nvSpPr>
            <p:spPr>
              <a:xfrm>
                <a:off x="2960505" y="2938740"/>
                <a:ext cx="6709719" cy="3199297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A6E5627-13C0-90B6-A8DF-0554798E7747}"/>
                  </a:ext>
                </a:extLst>
              </p:cNvPr>
              <p:cNvSpPr/>
              <p:nvPr/>
            </p:nvSpPr>
            <p:spPr>
              <a:xfrm rot="5400000">
                <a:off x="8588724" y="1622077"/>
                <a:ext cx="753195" cy="7147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B62E734-43FF-FE7B-AEB6-3BC88A88C385}"/>
                  </a:ext>
                </a:extLst>
              </p:cNvPr>
              <p:cNvGrpSpPr/>
              <p:nvPr/>
            </p:nvGrpSpPr>
            <p:grpSpPr>
              <a:xfrm>
                <a:off x="1303282" y="1030017"/>
                <a:ext cx="10216059" cy="4908328"/>
                <a:chOff x="1303282" y="1030017"/>
                <a:chExt cx="10216059" cy="490832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924C3C3-99F8-E1F5-527B-ED8190A56B30}"/>
                    </a:ext>
                  </a:extLst>
                </p:cNvPr>
                <p:cNvGrpSpPr/>
                <p:nvPr/>
              </p:nvGrpSpPr>
              <p:grpSpPr>
                <a:xfrm>
                  <a:off x="1303282" y="1030017"/>
                  <a:ext cx="10216059" cy="4908328"/>
                  <a:chOff x="1303282" y="1030017"/>
                  <a:chExt cx="10216059" cy="490832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812D7A16-63A6-E412-7C4C-5CD484FEC869}"/>
                      </a:ext>
                    </a:extLst>
                  </p:cNvPr>
                  <p:cNvSpPr/>
                  <p:nvPr/>
                </p:nvSpPr>
                <p:spPr>
                  <a:xfrm>
                    <a:off x="8586951" y="1450427"/>
                    <a:ext cx="753195" cy="176573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7A5CFE07-73CC-A6E4-52F0-6E552A7914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24508" y="-3491206"/>
                    <a:ext cx="1173607" cy="1021605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6E7A36E-45F3-F23D-5638-9F3EDFA4EE1B}"/>
                      </a:ext>
                    </a:extLst>
                  </p:cNvPr>
                  <p:cNvSpPr/>
                  <p:nvPr/>
                </p:nvSpPr>
                <p:spPr>
                  <a:xfrm>
                    <a:off x="1303282" y="1030017"/>
                    <a:ext cx="753195" cy="490832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FFC2B97-CA74-F86B-F4E9-998D714744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51292" y="4437141"/>
                    <a:ext cx="753195" cy="22492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356F60D-8A56-FD26-3F35-DBABBD06DA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05055" y="4698977"/>
                    <a:ext cx="753195" cy="71470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E9C1260-9684-7AB5-E1CE-9320F1016EAE}"/>
                    </a:ext>
                  </a:extLst>
                </p:cNvPr>
                <p:cNvSpPr/>
                <p:nvPr/>
              </p:nvSpPr>
              <p:spPr>
                <a:xfrm rot="5400000">
                  <a:off x="8586951" y="1668912"/>
                  <a:ext cx="753195" cy="71470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1063043-FF56-1C3F-927E-73BC838B7676}"/>
                    </a:ext>
                  </a:extLst>
                </p:cNvPr>
                <p:cNvSpPr/>
                <p:nvPr/>
              </p:nvSpPr>
              <p:spPr>
                <a:xfrm rot="5400000">
                  <a:off x="1594978" y="1256024"/>
                  <a:ext cx="1129795" cy="71470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19C54CE5-9672-DF5F-6ECA-DC501613398A}"/>
                  </a:ext>
                </a:extLst>
              </p:cNvPr>
              <p:cNvSpPr/>
              <p:nvPr/>
            </p:nvSpPr>
            <p:spPr>
              <a:xfrm rot="9444488">
                <a:off x="10522573" y="853419"/>
                <a:ext cx="301855" cy="1478627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A54603C1-6FBF-D042-A355-2E00B5FDA2B6}"/>
                  </a:ext>
                </a:extLst>
              </p:cNvPr>
              <p:cNvSpPr/>
              <p:nvPr/>
            </p:nvSpPr>
            <p:spPr>
              <a:xfrm rot="5400000">
                <a:off x="3317789" y="5409349"/>
                <a:ext cx="753196" cy="304800"/>
              </a:xfrm>
              <a:prstGeom prst="triangle">
                <a:avLst>
                  <a:gd name="adj" fmla="val 5139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32075C81-8994-AD2F-5765-B63475F044F5}"/>
                  </a:ext>
                </a:extLst>
              </p:cNvPr>
              <p:cNvSpPr/>
              <p:nvPr/>
            </p:nvSpPr>
            <p:spPr>
              <a:xfrm>
                <a:off x="8574667" y="2938740"/>
                <a:ext cx="753196" cy="304800"/>
              </a:xfrm>
              <a:prstGeom prst="triangle">
                <a:avLst>
                  <a:gd name="adj" fmla="val 5139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1E1D23-51E8-900B-59CB-4D4C1B4F78A8}"/>
                  </a:ext>
                </a:extLst>
              </p:cNvPr>
              <p:cNvSpPr txBox="1"/>
              <p:nvPr/>
            </p:nvSpPr>
            <p:spPr>
              <a:xfrm>
                <a:off x="8360978" y="3279128"/>
                <a:ext cx="1205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Air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8105C1-FFEA-A383-F87B-2E30B3C880C7}"/>
                  </a:ext>
                </a:extLst>
              </p:cNvPr>
              <p:cNvCxnSpPr/>
              <p:nvPr/>
            </p:nvCxnSpPr>
            <p:spPr>
              <a:xfrm>
                <a:off x="2977978" y="4968839"/>
                <a:ext cx="67097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D977CCC-FEBF-4A38-FEE3-FC022C9BBDF1}"/>
                  </a:ext>
                </a:extLst>
              </p:cNvPr>
              <p:cNvCxnSpPr/>
              <p:nvPr/>
            </p:nvCxnSpPr>
            <p:spPr>
              <a:xfrm>
                <a:off x="2988487" y="5047667"/>
                <a:ext cx="67097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E4C317-DC5A-F72B-7FB1-25C73A1F42AC}"/>
                  </a:ext>
                </a:extLst>
              </p:cNvPr>
              <p:cNvSpPr txBox="1"/>
              <p:nvPr/>
            </p:nvSpPr>
            <p:spPr>
              <a:xfrm>
                <a:off x="3808226" y="5432926"/>
                <a:ext cx="1205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Supply Air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D921EE-5252-EC64-8EFD-BE55F33A258F}"/>
                  </a:ext>
                </a:extLst>
              </p:cNvPr>
              <p:cNvGrpSpPr/>
              <p:nvPr/>
            </p:nvGrpSpPr>
            <p:grpSpPr>
              <a:xfrm>
                <a:off x="7922737" y="809858"/>
                <a:ext cx="289033" cy="799964"/>
                <a:chOff x="8071945" y="117634"/>
                <a:chExt cx="289033" cy="799964"/>
              </a:xfrm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8FBA60EA-3329-6EBC-0D22-32BB9B1B89D8}"/>
                    </a:ext>
                  </a:extLst>
                </p:cNvPr>
                <p:cNvSpPr/>
                <p:nvPr/>
              </p:nvSpPr>
              <p:spPr>
                <a:xfrm rot="10800000">
                  <a:off x="8127115" y="297487"/>
                  <a:ext cx="178691" cy="620111"/>
                </a:xfrm>
                <a:custGeom>
                  <a:avLst/>
                  <a:gdLst>
                    <a:gd name="connsiteX0" fmla="*/ 0 w 178691"/>
                    <a:gd name="connsiteY0" fmla="*/ 0 h 620111"/>
                    <a:gd name="connsiteX1" fmla="*/ 168166 w 178691"/>
                    <a:gd name="connsiteY1" fmla="*/ 147145 h 620111"/>
                    <a:gd name="connsiteX2" fmla="*/ 31531 w 178691"/>
                    <a:gd name="connsiteY2" fmla="*/ 210207 h 620111"/>
                    <a:gd name="connsiteX3" fmla="*/ 178676 w 178691"/>
                    <a:gd name="connsiteY3" fmla="*/ 357352 h 620111"/>
                    <a:gd name="connsiteX4" fmla="*/ 21021 w 178691"/>
                    <a:gd name="connsiteY4" fmla="*/ 409904 h 620111"/>
                    <a:gd name="connsiteX5" fmla="*/ 136635 w 178691"/>
                    <a:gd name="connsiteY5" fmla="*/ 525517 h 620111"/>
                    <a:gd name="connsiteX6" fmla="*/ 63062 w 178691"/>
                    <a:gd name="connsiteY6" fmla="*/ 620111 h 620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691" h="620111">
                      <a:moveTo>
                        <a:pt x="0" y="0"/>
                      </a:moveTo>
                      <a:cubicBezTo>
                        <a:pt x="81455" y="56055"/>
                        <a:pt x="162911" y="112111"/>
                        <a:pt x="168166" y="147145"/>
                      </a:cubicBezTo>
                      <a:cubicBezTo>
                        <a:pt x="173421" y="182179"/>
                        <a:pt x="29779" y="175173"/>
                        <a:pt x="31531" y="210207"/>
                      </a:cubicBezTo>
                      <a:cubicBezTo>
                        <a:pt x="33283" y="245241"/>
                        <a:pt x="180428" y="324069"/>
                        <a:pt x="178676" y="357352"/>
                      </a:cubicBezTo>
                      <a:cubicBezTo>
                        <a:pt x="176924" y="390635"/>
                        <a:pt x="28028" y="381877"/>
                        <a:pt x="21021" y="409904"/>
                      </a:cubicBezTo>
                      <a:cubicBezTo>
                        <a:pt x="14014" y="437932"/>
                        <a:pt x="129628" y="490483"/>
                        <a:pt x="136635" y="525517"/>
                      </a:cubicBezTo>
                      <a:cubicBezTo>
                        <a:pt x="143642" y="560551"/>
                        <a:pt x="103352" y="590331"/>
                        <a:pt x="63062" y="620111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05BEDC5-5F7C-6FD6-E36C-2480B0FF64DC}"/>
                    </a:ext>
                  </a:extLst>
                </p:cNvPr>
                <p:cNvSpPr/>
                <p:nvPr/>
              </p:nvSpPr>
              <p:spPr>
                <a:xfrm>
                  <a:off x="8071945" y="117634"/>
                  <a:ext cx="289033" cy="19767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858C1E-0889-3E39-99A1-E107E975C792}"/>
                  </a:ext>
                </a:extLst>
              </p:cNvPr>
              <p:cNvSpPr/>
              <p:nvPr/>
            </p:nvSpPr>
            <p:spPr>
              <a:xfrm>
                <a:off x="7424502" y="1036455"/>
                <a:ext cx="300478" cy="588831"/>
              </a:xfrm>
              <a:prstGeom prst="rect">
                <a:avLst/>
              </a:prstGeom>
              <a:pattFill prst="wdDnDiag">
                <a:fgClr>
                  <a:srgbClr val="00B0F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40A2374-70F1-1FF3-B3BE-7B661F053C93}"/>
                  </a:ext>
                </a:extLst>
              </p:cNvPr>
              <p:cNvSpPr/>
              <p:nvPr/>
            </p:nvSpPr>
            <p:spPr>
              <a:xfrm>
                <a:off x="7424502" y="1647771"/>
                <a:ext cx="300478" cy="531477"/>
              </a:xfrm>
              <a:prstGeom prst="rect">
                <a:avLst/>
              </a:prstGeom>
              <a:pattFill prst="wdDnDiag">
                <a:fgClr>
                  <a:srgbClr val="00B0F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FA11ADE-244E-155F-A361-9AA97D38C019}"/>
                  </a:ext>
                </a:extLst>
              </p:cNvPr>
              <p:cNvSpPr/>
              <p:nvPr/>
            </p:nvSpPr>
            <p:spPr>
              <a:xfrm>
                <a:off x="4802019" y="1055742"/>
                <a:ext cx="300478" cy="588831"/>
              </a:xfrm>
              <a:prstGeom prst="rect">
                <a:avLst/>
              </a:prstGeom>
              <a:pattFill prst="wdDnDiag">
                <a:fgClr>
                  <a:srgbClr val="00B0F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10E8C2-EAA8-F9D7-9A33-BC9A1550F9CF}"/>
                  </a:ext>
                </a:extLst>
              </p:cNvPr>
              <p:cNvSpPr/>
              <p:nvPr/>
            </p:nvSpPr>
            <p:spPr>
              <a:xfrm>
                <a:off x="4802018" y="1667057"/>
                <a:ext cx="300478" cy="531477"/>
              </a:xfrm>
              <a:prstGeom prst="rect">
                <a:avLst/>
              </a:prstGeom>
              <a:pattFill prst="wdDnDiag">
                <a:fgClr>
                  <a:srgbClr val="00B0F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41E5A77-9CB6-2D46-13CD-FA5973C3233A}"/>
                  </a:ext>
                </a:extLst>
              </p:cNvPr>
              <p:cNvGrpSpPr/>
              <p:nvPr/>
            </p:nvGrpSpPr>
            <p:grpSpPr>
              <a:xfrm>
                <a:off x="5333942" y="840076"/>
                <a:ext cx="289033" cy="799964"/>
                <a:chOff x="8071945" y="117634"/>
                <a:chExt cx="289033" cy="799964"/>
              </a:xfrm>
            </p:grpSpPr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B92D8926-FA7B-D839-FE25-596C66C1C9D3}"/>
                    </a:ext>
                  </a:extLst>
                </p:cNvPr>
                <p:cNvSpPr/>
                <p:nvPr/>
              </p:nvSpPr>
              <p:spPr>
                <a:xfrm rot="10800000">
                  <a:off x="8127115" y="297487"/>
                  <a:ext cx="178691" cy="620111"/>
                </a:xfrm>
                <a:custGeom>
                  <a:avLst/>
                  <a:gdLst>
                    <a:gd name="connsiteX0" fmla="*/ 0 w 178691"/>
                    <a:gd name="connsiteY0" fmla="*/ 0 h 620111"/>
                    <a:gd name="connsiteX1" fmla="*/ 168166 w 178691"/>
                    <a:gd name="connsiteY1" fmla="*/ 147145 h 620111"/>
                    <a:gd name="connsiteX2" fmla="*/ 31531 w 178691"/>
                    <a:gd name="connsiteY2" fmla="*/ 210207 h 620111"/>
                    <a:gd name="connsiteX3" fmla="*/ 178676 w 178691"/>
                    <a:gd name="connsiteY3" fmla="*/ 357352 h 620111"/>
                    <a:gd name="connsiteX4" fmla="*/ 21021 w 178691"/>
                    <a:gd name="connsiteY4" fmla="*/ 409904 h 620111"/>
                    <a:gd name="connsiteX5" fmla="*/ 136635 w 178691"/>
                    <a:gd name="connsiteY5" fmla="*/ 525517 h 620111"/>
                    <a:gd name="connsiteX6" fmla="*/ 63062 w 178691"/>
                    <a:gd name="connsiteY6" fmla="*/ 620111 h 620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691" h="620111">
                      <a:moveTo>
                        <a:pt x="0" y="0"/>
                      </a:moveTo>
                      <a:cubicBezTo>
                        <a:pt x="81455" y="56055"/>
                        <a:pt x="162911" y="112111"/>
                        <a:pt x="168166" y="147145"/>
                      </a:cubicBezTo>
                      <a:cubicBezTo>
                        <a:pt x="173421" y="182179"/>
                        <a:pt x="29779" y="175173"/>
                        <a:pt x="31531" y="210207"/>
                      </a:cubicBezTo>
                      <a:cubicBezTo>
                        <a:pt x="33283" y="245241"/>
                        <a:pt x="180428" y="324069"/>
                        <a:pt x="178676" y="357352"/>
                      </a:cubicBezTo>
                      <a:cubicBezTo>
                        <a:pt x="176924" y="390635"/>
                        <a:pt x="28028" y="381877"/>
                        <a:pt x="21021" y="409904"/>
                      </a:cubicBezTo>
                      <a:cubicBezTo>
                        <a:pt x="14014" y="437932"/>
                        <a:pt x="129628" y="490483"/>
                        <a:pt x="136635" y="525517"/>
                      </a:cubicBezTo>
                      <a:cubicBezTo>
                        <a:pt x="143642" y="560551"/>
                        <a:pt x="103352" y="590331"/>
                        <a:pt x="63062" y="620111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A29B5D6-12C6-B9D1-F238-0AC290B47320}"/>
                    </a:ext>
                  </a:extLst>
                </p:cNvPr>
                <p:cNvSpPr/>
                <p:nvPr/>
              </p:nvSpPr>
              <p:spPr>
                <a:xfrm>
                  <a:off x="8071945" y="117634"/>
                  <a:ext cx="289033" cy="19767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3942177-14AB-1D79-4AF7-B55D9F31344A}"/>
                  </a:ext>
                </a:extLst>
              </p:cNvPr>
              <p:cNvGrpSpPr/>
              <p:nvPr/>
            </p:nvGrpSpPr>
            <p:grpSpPr>
              <a:xfrm>
                <a:off x="4084697" y="838779"/>
                <a:ext cx="289033" cy="799964"/>
                <a:chOff x="8071945" y="117634"/>
                <a:chExt cx="289033" cy="799964"/>
              </a:xfrm>
            </p:grpSpPr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04CF6C1-DD86-38D8-0690-B161E2CD9AD1}"/>
                    </a:ext>
                  </a:extLst>
                </p:cNvPr>
                <p:cNvSpPr/>
                <p:nvPr/>
              </p:nvSpPr>
              <p:spPr>
                <a:xfrm rot="10800000">
                  <a:off x="8127115" y="297487"/>
                  <a:ext cx="178691" cy="620111"/>
                </a:xfrm>
                <a:custGeom>
                  <a:avLst/>
                  <a:gdLst>
                    <a:gd name="connsiteX0" fmla="*/ 0 w 178691"/>
                    <a:gd name="connsiteY0" fmla="*/ 0 h 620111"/>
                    <a:gd name="connsiteX1" fmla="*/ 168166 w 178691"/>
                    <a:gd name="connsiteY1" fmla="*/ 147145 h 620111"/>
                    <a:gd name="connsiteX2" fmla="*/ 31531 w 178691"/>
                    <a:gd name="connsiteY2" fmla="*/ 210207 h 620111"/>
                    <a:gd name="connsiteX3" fmla="*/ 178676 w 178691"/>
                    <a:gd name="connsiteY3" fmla="*/ 357352 h 620111"/>
                    <a:gd name="connsiteX4" fmla="*/ 21021 w 178691"/>
                    <a:gd name="connsiteY4" fmla="*/ 409904 h 620111"/>
                    <a:gd name="connsiteX5" fmla="*/ 136635 w 178691"/>
                    <a:gd name="connsiteY5" fmla="*/ 525517 h 620111"/>
                    <a:gd name="connsiteX6" fmla="*/ 63062 w 178691"/>
                    <a:gd name="connsiteY6" fmla="*/ 620111 h 620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691" h="620111">
                      <a:moveTo>
                        <a:pt x="0" y="0"/>
                      </a:moveTo>
                      <a:cubicBezTo>
                        <a:pt x="81455" y="56055"/>
                        <a:pt x="162911" y="112111"/>
                        <a:pt x="168166" y="147145"/>
                      </a:cubicBezTo>
                      <a:cubicBezTo>
                        <a:pt x="173421" y="182179"/>
                        <a:pt x="29779" y="175173"/>
                        <a:pt x="31531" y="210207"/>
                      </a:cubicBezTo>
                      <a:cubicBezTo>
                        <a:pt x="33283" y="245241"/>
                        <a:pt x="180428" y="324069"/>
                        <a:pt x="178676" y="357352"/>
                      </a:cubicBezTo>
                      <a:cubicBezTo>
                        <a:pt x="176924" y="390635"/>
                        <a:pt x="28028" y="381877"/>
                        <a:pt x="21021" y="409904"/>
                      </a:cubicBezTo>
                      <a:cubicBezTo>
                        <a:pt x="14014" y="437932"/>
                        <a:pt x="129628" y="490483"/>
                        <a:pt x="136635" y="525517"/>
                      </a:cubicBezTo>
                      <a:cubicBezTo>
                        <a:pt x="143642" y="560551"/>
                        <a:pt x="103352" y="590331"/>
                        <a:pt x="63062" y="620111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5AED7DE-F198-A4A5-E163-29957A520404}"/>
                    </a:ext>
                  </a:extLst>
                </p:cNvPr>
                <p:cNvSpPr/>
                <p:nvPr/>
              </p:nvSpPr>
              <p:spPr>
                <a:xfrm>
                  <a:off x="8071945" y="117634"/>
                  <a:ext cx="289033" cy="19767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8A5216E-6D91-7542-5E10-48DFE9C3736E}"/>
                  </a:ext>
                </a:extLst>
              </p:cNvPr>
              <p:cNvSpPr/>
              <p:nvPr/>
            </p:nvSpPr>
            <p:spPr>
              <a:xfrm>
                <a:off x="3409182" y="1034271"/>
                <a:ext cx="120255" cy="1144002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54EFB34-C829-E95A-2D20-EBFAAE5D8A31}"/>
                  </a:ext>
                </a:extLst>
              </p:cNvPr>
              <p:cNvGrpSpPr/>
              <p:nvPr/>
            </p:nvGrpSpPr>
            <p:grpSpPr>
              <a:xfrm>
                <a:off x="2420455" y="816859"/>
                <a:ext cx="289033" cy="799964"/>
                <a:chOff x="8071945" y="117634"/>
                <a:chExt cx="289033" cy="799964"/>
              </a:xfrm>
            </p:grpSpPr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8A5DE0C0-400A-542C-26ED-0C80B4E20347}"/>
                    </a:ext>
                  </a:extLst>
                </p:cNvPr>
                <p:cNvSpPr/>
                <p:nvPr/>
              </p:nvSpPr>
              <p:spPr>
                <a:xfrm rot="10800000">
                  <a:off x="8127115" y="297487"/>
                  <a:ext cx="178691" cy="620111"/>
                </a:xfrm>
                <a:custGeom>
                  <a:avLst/>
                  <a:gdLst>
                    <a:gd name="connsiteX0" fmla="*/ 0 w 178691"/>
                    <a:gd name="connsiteY0" fmla="*/ 0 h 620111"/>
                    <a:gd name="connsiteX1" fmla="*/ 168166 w 178691"/>
                    <a:gd name="connsiteY1" fmla="*/ 147145 h 620111"/>
                    <a:gd name="connsiteX2" fmla="*/ 31531 w 178691"/>
                    <a:gd name="connsiteY2" fmla="*/ 210207 h 620111"/>
                    <a:gd name="connsiteX3" fmla="*/ 178676 w 178691"/>
                    <a:gd name="connsiteY3" fmla="*/ 357352 h 620111"/>
                    <a:gd name="connsiteX4" fmla="*/ 21021 w 178691"/>
                    <a:gd name="connsiteY4" fmla="*/ 409904 h 620111"/>
                    <a:gd name="connsiteX5" fmla="*/ 136635 w 178691"/>
                    <a:gd name="connsiteY5" fmla="*/ 525517 h 620111"/>
                    <a:gd name="connsiteX6" fmla="*/ 63062 w 178691"/>
                    <a:gd name="connsiteY6" fmla="*/ 620111 h 620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691" h="620111">
                      <a:moveTo>
                        <a:pt x="0" y="0"/>
                      </a:moveTo>
                      <a:cubicBezTo>
                        <a:pt x="81455" y="56055"/>
                        <a:pt x="162911" y="112111"/>
                        <a:pt x="168166" y="147145"/>
                      </a:cubicBezTo>
                      <a:cubicBezTo>
                        <a:pt x="173421" y="182179"/>
                        <a:pt x="29779" y="175173"/>
                        <a:pt x="31531" y="210207"/>
                      </a:cubicBezTo>
                      <a:cubicBezTo>
                        <a:pt x="33283" y="245241"/>
                        <a:pt x="180428" y="324069"/>
                        <a:pt x="178676" y="357352"/>
                      </a:cubicBezTo>
                      <a:cubicBezTo>
                        <a:pt x="176924" y="390635"/>
                        <a:pt x="28028" y="381877"/>
                        <a:pt x="21021" y="409904"/>
                      </a:cubicBezTo>
                      <a:cubicBezTo>
                        <a:pt x="14014" y="437932"/>
                        <a:pt x="129628" y="490483"/>
                        <a:pt x="136635" y="525517"/>
                      </a:cubicBezTo>
                      <a:cubicBezTo>
                        <a:pt x="143642" y="560551"/>
                        <a:pt x="103352" y="590331"/>
                        <a:pt x="63062" y="620111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A977AD1-4C45-53E2-76ED-B24F6594EF70}"/>
                    </a:ext>
                  </a:extLst>
                </p:cNvPr>
                <p:cNvSpPr/>
                <p:nvPr/>
              </p:nvSpPr>
              <p:spPr>
                <a:xfrm>
                  <a:off x="8071945" y="117634"/>
                  <a:ext cx="289033" cy="19767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3284F6A-835B-09B6-3563-03870ABB760F}"/>
                  </a:ext>
                </a:extLst>
              </p:cNvPr>
              <p:cNvGrpSpPr/>
              <p:nvPr/>
            </p:nvGrpSpPr>
            <p:grpSpPr>
              <a:xfrm>
                <a:off x="6236028" y="1257225"/>
                <a:ext cx="1009564" cy="745522"/>
                <a:chOff x="10509777" y="3641127"/>
                <a:chExt cx="1296682" cy="959139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5157102-B23C-443D-F633-8686ECA839EA}"/>
                    </a:ext>
                  </a:extLst>
                </p:cNvPr>
                <p:cNvSpPr/>
                <p:nvPr/>
              </p:nvSpPr>
              <p:spPr>
                <a:xfrm>
                  <a:off x="10827432" y="3641127"/>
                  <a:ext cx="979027" cy="959139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2C2D37A-4D77-7A3A-1143-77F3ED3D4A0A}"/>
                    </a:ext>
                  </a:extLst>
                </p:cNvPr>
                <p:cNvSpPr/>
                <p:nvPr/>
              </p:nvSpPr>
              <p:spPr>
                <a:xfrm>
                  <a:off x="10509777" y="3641127"/>
                  <a:ext cx="852616" cy="624016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B67382-9BBA-9F76-E062-E2FBDB816F2E}"/>
                    </a:ext>
                  </a:extLst>
                </p:cNvPr>
                <p:cNvSpPr/>
                <p:nvPr/>
              </p:nvSpPr>
              <p:spPr>
                <a:xfrm>
                  <a:off x="10815075" y="3660817"/>
                  <a:ext cx="852616" cy="7842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0C379D5-EBC7-BBC3-43E2-6997F0040BB8}"/>
                    </a:ext>
                  </a:extLst>
                </p:cNvPr>
                <p:cNvSpPr/>
                <p:nvPr/>
              </p:nvSpPr>
              <p:spPr>
                <a:xfrm>
                  <a:off x="11096865" y="3906138"/>
                  <a:ext cx="422476" cy="429116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59D3860-277B-E0C8-58FE-ADBDAE293639}"/>
                  </a:ext>
                </a:extLst>
              </p:cNvPr>
              <p:cNvSpPr txBox="1"/>
              <p:nvPr/>
            </p:nvSpPr>
            <p:spPr>
              <a:xfrm>
                <a:off x="4482956" y="3202489"/>
                <a:ext cx="3417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Psychrometric Chamber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E205A9-1774-CEE3-39C6-9FD4D37A7E48}"/>
                  </a:ext>
                </a:extLst>
              </p:cNvPr>
              <p:cNvSpPr txBox="1"/>
              <p:nvPr/>
            </p:nvSpPr>
            <p:spPr>
              <a:xfrm>
                <a:off x="10655959" y="372445"/>
                <a:ext cx="13986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 with air from Nozzle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C4A6CF9-76C4-8EE2-2564-D2F9D6CEF35B}"/>
                  </a:ext>
                </a:extLst>
              </p:cNvPr>
              <p:cNvSpPr txBox="1"/>
              <p:nvPr/>
            </p:nvSpPr>
            <p:spPr>
              <a:xfrm>
                <a:off x="8275675" y="434001"/>
                <a:ext cx="1087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Air Temp.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8E48F5E-65DA-02FB-E2CD-26358CBCC376}"/>
                  </a:ext>
                </a:extLst>
              </p:cNvPr>
              <p:cNvSpPr txBox="1"/>
              <p:nvPr/>
            </p:nvSpPr>
            <p:spPr>
              <a:xfrm>
                <a:off x="5160670" y="292845"/>
                <a:ext cx="11826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Coil Temp.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E3DE7E-EB0F-AAB4-C94E-F27AAF6B60BB}"/>
                  </a:ext>
                </a:extLst>
              </p:cNvPr>
              <p:cNvSpPr txBox="1"/>
              <p:nvPr/>
            </p:nvSpPr>
            <p:spPr>
              <a:xfrm>
                <a:off x="3838339" y="276044"/>
                <a:ext cx="11826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 Coil Temp.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678A69-EECD-12F8-9EE0-42CC440A98D2}"/>
                  </a:ext>
                </a:extLst>
              </p:cNvPr>
              <p:cNvSpPr txBox="1"/>
              <p:nvPr/>
            </p:nvSpPr>
            <p:spPr>
              <a:xfrm>
                <a:off x="1884287" y="267042"/>
                <a:ext cx="11826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Reheat Coil Temp.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6D5901B-930B-E398-BC59-8D92E9EE7585}"/>
                  </a:ext>
                </a:extLst>
              </p:cNvPr>
              <p:cNvCxnSpPr>
                <a:cxnSpLocks/>
                <a:stCxn id="75" idx="2"/>
                <a:endCxn id="44" idx="0"/>
              </p:cNvCxnSpPr>
              <p:nvPr/>
            </p:nvCxnSpPr>
            <p:spPr>
              <a:xfrm>
                <a:off x="7245592" y="351029"/>
                <a:ext cx="329149" cy="685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99644CB-275C-73AC-74FF-589D16AD5727}"/>
                  </a:ext>
                </a:extLst>
              </p:cNvPr>
              <p:cNvCxnSpPr>
                <a:cxnSpLocks/>
                <a:stCxn id="75" idx="2"/>
                <a:endCxn id="45" idx="0"/>
              </p:cNvCxnSpPr>
              <p:nvPr/>
            </p:nvCxnSpPr>
            <p:spPr>
              <a:xfrm>
                <a:off x="7245592" y="351029"/>
                <a:ext cx="329149" cy="12967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EB6ECDC-5540-C75C-FAFF-1D0468C9B54E}"/>
                  </a:ext>
                </a:extLst>
              </p:cNvPr>
              <p:cNvSpPr txBox="1"/>
              <p:nvPr/>
            </p:nvSpPr>
            <p:spPr>
              <a:xfrm>
                <a:off x="6625503" y="-233746"/>
                <a:ext cx="1240177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Temp. Coils A &amp; B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15E9D8-81C1-4E23-22FA-8999004F5696}"/>
                  </a:ext>
                </a:extLst>
              </p:cNvPr>
              <p:cNvSpPr txBox="1"/>
              <p:nvPr/>
            </p:nvSpPr>
            <p:spPr>
              <a:xfrm>
                <a:off x="4431856" y="-237146"/>
                <a:ext cx="1457628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Medium Temp. Coils C &amp; D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8F0B047-D641-B297-D5DF-48E154022D67}"/>
                  </a:ext>
                </a:extLst>
              </p:cNvPr>
              <p:cNvCxnSpPr>
                <a:stCxn id="80" idx="2"/>
                <a:endCxn id="46" idx="0"/>
              </p:cNvCxnSpPr>
              <p:nvPr/>
            </p:nvCxnSpPr>
            <p:spPr>
              <a:xfrm flipH="1">
                <a:off x="4952258" y="347629"/>
                <a:ext cx="208412" cy="7081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DAC4753F-7861-2D41-63EB-17E9CD32F481}"/>
                  </a:ext>
                </a:extLst>
              </p:cNvPr>
              <p:cNvCxnSpPr>
                <a:cxnSpLocks/>
                <a:stCxn id="80" idx="2"/>
                <a:endCxn id="46" idx="2"/>
              </p:cNvCxnSpPr>
              <p:nvPr/>
            </p:nvCxnSpPr>
            <p:spPr>
              <a:xfrm flipH="1">
                <a:off x="4952258" y="347629"/>
                <a:ext cx="208412" cy="12969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9BAD377-4EF1-8AB0-A11A-0566EE2D6FE3}"/>
                  </a:ext>
                </a:extLst>
              </p:cNvPr>
              <p:cNvSpPr txBox="1"/>
              <p:nvPr/>
            </p:nvSpPr>
            <p:spPr>
              <a:xfrm>
                <a:off x="3091578" y="-260823"/>
                <a:ext cx="853015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Electric Heater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3D6BE0A-0599-E054-97CE-36CC61940A33}"/>
                  </a:ext>
                </a:extLst>
              </p:cNvPr>
              <p:cNvCxnSpPr>
                <a:cxnSpLocks/>
                <a:stCxn id="87" idx="2"/>
                <a:endCxn id="54" idx="0"/>
              </p:cNvCxnSpPr>
              <p:nvPr/>
            </p:nvCxnSpPr>
            <p:spPr>
              <a:xfrm flipH="1">
                <a:off x="3469310" y="323952"/>
                <a:ext cx="48776" cy="710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5F5413A-A0DC-94D5-81F4-E851326C05EF}"/>
                  </a:ext>
                </a:extLst>
              </p:cNvPr>
              <p:cNvSpPr txBox="1"/>
              <p:nvPr/>
            </p:nvSpPr>
            <p:spPr>
              <a:xfrm>
                <a:off x="6198781" y="548718"/>
                <a:ext cx="692297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VFD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C87C3CF-A517-48E0-9D6D-BF4ECD37DC93}"/>
                  </a:ext>
                </a:extLst>
              </p:cNvPr>
              <p:cNvCxnSpPr>
                <a:cxnSpLocks/>
                <a:stCxn id="92" idx="2"/>
                <a:endCxn id="61" idx="0"/>
              </p:cNvCxnSpPr>
              <p:nvPr/>
            </p:nvCxnSpPr>
            <p:spPr>
              <a:xfrm>
                <a:off x="6544930" y="887272"/>
                <a:ext cx="260708" cy="3852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7F0C311E-F05B-185B-D2B4-CA4274907ED1}"/>
                </a:ext>
              </a:extLst>
            </p:cNvPr>
            <p:cNvSpPr/>
            <p:nvPr/>
          </p:nvSpPr>
          <p:spPr>
            <a:xfrm rot="16200000">
              <a:off x="3777078" y="2489089"/>
              <a:ext cx="392756" cy="714703"/>
            </a:xfrm>
            <a:prstGeom prst="leftBrace">
              <a:avLst>
                <a:gd name="adj1" fmla="val 0"/>
                <a:gd name="adj2" fmla="val 4890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64C6BA2-E3B5-2F27-1A74-B1D7BCD9DA50}"/>
                    </a:ext>
                  </a:extLst>
                </p:cNvPr>
                <p:cNvSpPr txBox="1"/>
                <p:nvPr/>
              </p:nvSpPr>
              <p:spPr>
                <a:xfrm>
                  <a:off x="3309176" y="2953904"/>
                  <a:ext cx="13930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MED Coil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</m:oMath>
                  </a14:m>
                  <a:endParaRPr 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64C6BA2-E3B5-2F27-1A74-B1D7BCD9D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76" y="2953904"/>
                  <a:ext cx="1393025" cy="338554"/>
                </a:xfrm>
                <a:prstGeom prst="rect">
                  <a:avLst/>
                </a:prstGeom>
                <a:blipFill>
                  <a:blip r:embed="rId2"/>
                  <a:stretch>
                    <a:fillRect l="-1802" t="-3571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7DDA83B-D89A-3F1C-1884-BCF0378E2F52}"/>
                    </a:ext>
                  </a:extLst>
                </p:cNvPr>
                <p:cNvSpPr txBox="1"/>
                <p:nvPr/>
              </p:nvSpPr>
              <p:spPr>
                <a:xfrm>
                  <a:off x="6220468" y="2940455"/>
                  <a:ext cx="13930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LOW Coil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</m:oMath>
                  </a14:m>
                  <a:endParaRPr 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7DDA83B-D89A-3F1C-1884-BCF0378E2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468" y="2940455"/>
                  <a:ext cx="139302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802" t="-714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88A11A24-E237-6831-8B92-D6BAE29B8EBA}"/>
                </a:ext>
              </a:extLst>
            </p:cNvPr>
            <p:cNvSpPr/>
            <p:nvPr/>
          </p:nvSpPr>
          <p:spPr>
            <a:xfrm rot="16200000">
              <a:off x="6419502" y="2485834"/>
              <a:ext cx="392756" cy="714703"/>
            </a:xfrm>
            <a:prstGeom prst="leftBrace">
              <a:avLst>
                <a:gd name="adj1" fmla="val 0"/>
                <a:gd name="adj2" fmla="val 4890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6FD94-9BF4-1D6E-FD34-B0D8A2C518C9}"/>
                </a:ext>
              </a:extLst>
            </p:cNvPr>
            <p:cNvSpPr txBox="1"/>
            <p:nvPr/>
          </p:nvSpPr>
          <p:spPr>
            <a:xfrm>
              <a:off x="4837617" y="2766595"/>
              <a:ext cx="1393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Fan speed in Hz and power</a:t>
              </a:r>
              <a:endPara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1E63717C-0055-B191-2FD4-4D3BF01EE814}"/>
                </a:ext>
              </a:extLst>
            </p:cNvPr>
            <p:cNvSpPr/>
            <p:nvPr/>
          </p:nvSpPr>
          <p:spPr>
            <a:xfrm>
              <a:off x="5423338" y="2375338"/>
              <a:ext cx="294290" cy="472965"/>
            </a:xfrm>
            <a:custGeom>
              <a:avLst/>
              <a:gdLst>
                <a:gd name="connsiteX0" fmla="*/ 0 w 294290"/>
                <a:gd name="connsiteY0" fmla="*/ 472965 h 472965"/>
                <a:gd name="connsiteX1" fmla="*/ 84083 w 294290"/>
                <a:gd name="connsiteY1" fmla="*/ 273269 h 472965"/>
                <a:gd name="connsiteX2" fmla="*/ 52552 w 294290"/>
                <a:gd name="connsiteY2" fmla="*/ 73572 h 472965"/>
                <a:gd name="connsiteX3" fmla="*/ 294290 w 294290"/>
                <a:gd name="connsiteY3" fmla="*/ 0 h 47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90" h="472965">
                  <a:moveTo>
                    <a:pt x="0" y="472965"/>
                  </a:moveTo>
                  <a:cubicBezTo>
                    <a:pt x="37662" y="406399"/>
                    <a:pt x="75324" y="339834"/>
                    <a:pt x="84083" y="273269"/>
                  </a:cubicBezTo>
                  <a:cubicBezTo>
                    <a:pt x="92842" y="206704"/>
                    <a:pt x="17518" y="119117"/>
                    <a:pt x="52552" y="73572"/>
                  </a:cubicBezTo>
                  <a:cubicBezTo>
                    <a:pt x="87586" y="28027"/>
                    <a:pt x="190938" y="14013"/>
                    <a:pt x="29429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2575425-7869-1015-175E-0BB7D8AFA1A2}"/>
                </a:ext>
              </a:extLst>
            </p:cNvPr>
            <p:cNvSpPr txBox="1"/>
            <p:nvPr/>
          </p:nvSpPr>
          <p:spPr>
            <a:xfrm>
              <a:off x="3309176" y="4504135"/>
              <a:ext cx="3782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Measure: room temperature using room sensor and 9-thermocouple grid below Midea unit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BABCA27-F220-53C9-AEA6-EEC59C82869D}"/>
                </a:ext>
              </a:extLst>
            </p:cNvPr>
            <p:cNvSpPr txBox="1"/>
            <p:nvPr/>
          </p:nvSpPr>
          <p:spPr>
            <a:xfrm>
              <a:off x="8875348" y="3352735"/>
              <a:ext cx="3291158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measurements: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air temperature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temperature after low-temp. coil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temperature after medium-temp. coil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temperature after heater coil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Differential pressure across low-temp coil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Differential pressure across medium-temp coil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VFD speed and power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Chamber room temperature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0FEF437-F7F7-8EAB-A6AC-6A4C159BB6DA}"/>
                </a:ext>
              </a:extLst>
            </p:cNvPr>
            <p:cNvSpPr txBox="1"/>
            <p:nvPr/>
          </p:nvSpPr>
          <p:spPr>
            <a:xfrm>
              <a:off x="1140555" y="2708823"/>
              <a:ext cx="2312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Control: </a:t>
              </a:r>
              <a:r>
                <a:rPr lang="en-US" sz="16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reheater capacity from 0% to 100%</a:t>
              </a:r>
              <a:endPara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C1B288D-9570-6482-DA53-02718AEC8CA0}"/>
                </a:ext>
              </a:extLst>
            </p:cNvPr>
            <p:cNvSpPr txBox="1"/>
            <p:nvPr/>
          </p:nvSpPr>
          <p:spPr>
            <a:xfrm>
              <a:off x="3447114" y="6207"/>
              <a:ext cx="3644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Control: </a:t>
              </a:r>
              <a:r>
                <a:rPr lang="en-US" sz="16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cooling coil suction temperature</a:t>
              </a:r>
              <a:endPara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97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Jie</dc:creator>
  <cp:lastModifiedBy>Ma, Jie</cp:lastModifiedBy>
  <cp:revision>2</cp:revision>
  <dcterms:created xsi:type="dcterms:W3CDTF">2024-09-24T02:54:03Z</dcterms:created>
  <dcterms:modified xsi:type="dcterms:W3CDTF">2024-09-24T03:35:11Z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2024-09-24T03:33:22Z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30c1c66d-292e-412c-bf85-926d5f6c1d35</vt:lpwstr>
  </property>
  <property fmtid="{D5CDD505-2E9C-101B-9397-08002B2CF9AE}" pid="8" name="MSIP_Label_4044bd30-2ed7-4c9d-9d12-46200872a97b_ContentBits">
    <vt:lpwstr>0</vt:lpwstr>
  </property>
</Properties>
</file>