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70" r:id="rId4"/>
    <p:sldId id="259" r:id="rId5"/>
    <p:sldId id="261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1" d="100"/>
          <a:sy n="61" d="100"/>
        </p:scale>
        <p:origin x="3168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916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3E10C-4735-4A0D-A76B-FFFBF4B6ED03}" type="datetimeFigureOut">
              <a:rPr lang="en-US" smtClean="0"/>
              <a:t>1/4/2019</a:t>
            </a:fld>
            <a:endParaRPr lang="en-US" dirty="0"/>
          </a:p>
        </p:txBody>
      </p:sp>
      <p:sp>
        <p:nvSpPr>
          <p:cNvPr id="1048917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048918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13D6A-DFDD-4B27-9F53-83C0CD9331E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104891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35CDE-2E0B-4188-96E9-ADF9ACB826A9}" type="datetimeFigureOut">
              <a:rPr lang="ru-RU" smtClean="0"/>
              <a:t>04.01.2019</a:t>
            </a:fld>
            <a:endParaRPr lang="ru-RU" dirty="0"/>
          </a:p>
        </p:txBody>
      </p:sp>
      <p:sp>
        <p:nvSpPr>
          <p:cNvPr id="1048911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10489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489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10489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D7B6F-E65C-42E7-86A5-0A01C6C95227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aphic 23"/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1048667" name="Freeform: Shape 37"/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68" name="Freeform: Shape 39"/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alpha val="5000"/>
                  </a:schemeClr>
                </a:gs>
                <a:gs pos="100000">
                  <a:schemeClr val="accent3">
                    <a:alpha val="20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69" name="Freeform: Shape 40"/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2">
                    <a:alpha val="20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0" name="Freeform: Shape 35"/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1" name="Freeform: Shape 36"/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2" name="Freeform: Shape 38"/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2">
                    <a:alpha val="40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3" name="Freeform: Shape 25"/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40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4" name="Freeform: Shape 26"/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5" name="Freeform: Shape 27"/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6" name="Freeform: Shape 28"/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7" name="Freeform: Shape 29"/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8" name="Freeform: Shape 30"/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79" name="Freeform: Shape 31"/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80" name="Freeform: Shape 32"/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81" name="Freeform: Shape 34"/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82" name="Subtitle 2"/>
          <p:cNvSpPr>
            <a:spLocks noGrp="1"/>
          </p:cNvSpPr>
          <p:nvPr>
            <p:ph type="subTitle" idx="1" hasCustomPrompt="1"/>
          </p:nvPr>
        </p:nvSpPr>
        <p:spPr>
          <a:xfrm rot="720000">
            <a:off x="8126323" y="5127866"/>
            <a:ext cx="3963590" cy="858767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</a:t>
            </a:r>
            <a:endParaRPr lang="ru-RU" dirty="0"/>
          </a:p>
        </p:txBody>
      </p:sp>
      <p:sp>
        <p:nvSpPr>
          <p:cNvPr id="104868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90" y="1115082"/>
            <a:ext cx="6230657" cy="5314602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725098 w 6218366"/>
              <a:gd name="connsiteY2" fmla="*/ 841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408602 h 5408602"/>
              <a:gd name="connsiteX1" fmla="*/ 1170 w 6218366"/>
              <a:gd name="connsiteY1" fmla="*/ 0 h 5408602"/>
              <a:gd name="connsiteX2" fmla="*/ 5496498 w 6218366"/>
              <a:gd name="connsiteY2" fmla="*/ 39317 h 5408602"/>
              <a:gd name="connsiteX3" fmla="*/ 6218366 w 6218366"/>
              <a:gd name="connsiteY3" fmla="*/ 4235528 h 5408602"/>
              <a:gd name="connsiteX4" fmla="*/ 693 w 6218366"/>
              <a:gd name="connsiteY4" fmla="*/ 5408602 h 5408602"/>
              <a:gd name="connsiteX0" fmla="*/ 693 w 6218366"/>
              <a:gd name="connsiteY0" fmla="*/ 5369285 h 5369285"/>
              <a:gd name="connsiteX1" fmla="*/ 1170 w 6218366"/>
              <a:gd name="connsiteY1" fmla="*/ 1012345 h 5369285"/>
              <a:gd name="connsiteX2" fmla="*/ 5496498 w 6218366"/>
              <a:gd name="connsiteY2" fmla="*/ 0 h 5369285"/>
              <a:gd name="connsiteX3" fmla="*/ 6218366 w 6218366"/>
              <a:gd name="connsiteY3" fmla="*/ 4196211 h 5369285"/>
              <a:gd name="connsiteX4" fmla="*/ 693 w 6218366"/>
              <a:gd name="connsiteY4" fmla="*/ 5369285 h 5369285"/>
              <a:gd name="connsiteX0" fmla="*/ 693 w 6225320"/>
              <a:gd name="connsiteY0" fmla="*/ 5369285 h 5369285"/>
              <a:gd name="connsiteX1" fmla="*/ 1170 w 6225320"/>
              <a:gd name="connsiteY1" fmla="*/ 1012345 h 5369285"/>
              <a:gd name="connsiteX2" fmla="*/ 5496498 w 6225320"/>
              <a:gd name="connsiteY2" fmla="*/ 0 h 5369285"/>
              <a:gd name="connsiteX3" fmla="*/ 6225320 w 6225320"/>
              <a:gd name="connsiteY3" fmla="*/ 4224299 h 5369285"/>
              <a:gd name="connsiteX4" fmla="*/ 693 w 6225320"/>
              <a:gd name="connsiteY4" fmla="*/ 5369285 h 5369285"/>
              <a:gd name="connsiteX0" fmla="*/ 3850 w 6225001"/>
              <a:gd name="connsiteY0" fmla="*/ 5358752 h 5358752"/>
              <a:gd name="connsiteX1" fmla="*/ 851 w 6225001"/>
              <a:gd name="connsiteY1" fmla="*/ 1012345 h 5358752"/>
              <a:gd name="connsiteX2" fmla="*/ 5496179 w 6225001"/>
              <a:gd name="connsiteY2" fmla="*/ 0 h 5358752"/>
              <a:gd name="connsiteX3" fmla="*/ 6225001 w 6225001"/>
              <a:gd name="connsiteY3" fmla="*/ 4224299 h 5358752"/>
              <a:gd name="connsiteX4" fmla="*/ 3850 w 6225001"/>
              <a:gd name="connsiteY4" fmla="*/ 5358752 h 5358752"/>
              <a:gd name="connsiteX0" fmla="*/ 3850 w 6230428"/>
              <a:gd name="connsiteY0" fmla="*/ 5358752 h 5358752"/>
              <a:gd name="connsiteX1" fmla="*/ 851 w 6230428"/>
              <a:gd name="connsiteY1" fmla="*/ 1012345 h 5358752"/>
              <a:gd name="connsiteX2" fmla="*/ 5496179 w 6230428"/>
              <a:gd name="connsiteY2" fmla="*/ 0 h 5358752"/>
              <a:gd name="connsiteX3" fmla="*/ 6230428 w 6230428"/>
              <a:gd name="connsiteY3" fmla="*/ 4229780 h 5358752"/>
              <a:gd name="connsiteX4" fmla="*/ 3850 w 6230428"/>
              <a:gd name="connsiteY4" fmla="*/ 5358752 h 5358752"/>
              <a:gd name="connsiteX0" fmla="*/ 3850 w 6230428"/>
              <a:gd name="connsiteY0" fmla="*/ 5361493 h 5361493"/>
              <a:gd name="connsiteX1" fmla="*/ 851 w 6230428"/>
              <a:gd name="connsiteY1" fmla="*/ 1015086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1493 h 5361493"/>
              <a:gd name="connsiteX1" fmla="*/ 851 w 6230428"/>
              <a:gd name="connsiteY1" fmla="*/ 1009607 h 5361493"/>
              <a:gd name="connsiteX2" fmla="*/ 5501605 w 6230428"/>
              <a:gd name="connsiteY2" fmla="*/ 0 h 5361493"/>
              <a:gd name="connsiteX3" fmla="*/ 6230428 w 6230428"/>
              <a:gd name="connsiteY3" fmla="*/ 4232521 h 5361493"/>
              <a:gd name="connsiteX4" fmla="*/ 3850 w 6230428"/>
              <a:gd name="connsiteY4" fmla="*/ 5361493 h 5361493"/>
              <a:gd name="connsiteX0" fmla="*/ 3850 w 6230428"/>
              <a:gd name="connsiteY0" fmla="*/ 5364233 h 5364233"/>
              <a:gd name="connsiteX1" fmla="*/ 851 w 6230428"/>
              <a:gd name="connsiteY1" fmla="*/ 1009607 h 5364233"/>
              <a:gd name="connsiteX2" fmla="*/ 5501605 w 6230428"/>
              <a:gd name="connsiteY2" fmla="*/ 0 h 5364233"/>
              <a:gd name="connsiteX3" fmla="*/ 6230428 w 6230428"/>
              <a:gd name="connsiteY3" fmla="*/ 4232521 h 5364233"/>
              <a:gd name="connsiteX4" fmla="*/ 3850 w 6230428"/>
              <a:gd name="connsiteY4" fmla="*/ 5364233 h 5364233"/>
              <a:gd name="connsiteX0" fmla="*/ 1366 w 6230657"/>
              <a:gd name="connsiteY0" fmla="*/ 5366973 h 5366973"/>
              <a:gd name="connsiteX1" fmla="*/ 1080 w 6230657"/>
              <a:gd name="connsiteY1" fmla="*/ 1009607 h 5366973"/>
              <a:gd name="connsiteX2" fmla="*/ 5501834 w 6230657"/>
              <a:gd name="connsiteY2" fmla="*/ 0 h 5366973"/>
              <a:gd name="connsiteX3" fmla="*/ 6230657 w 6230657"/>
              <a:gd name="connsiteY3" fmla="*/ 4232521 h 5366973"/>
              <a:gd name="connsiteX4" fmla="*/ 1366 w 6230657"/>
              <a:gd name="connsiteY4" fmla="*/ 5366973 h 5366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30657" h="5366973">
                <a:moveTo>
                  <a:pt x="1366" y="5366973"/>
                </a:moveTo>
                <a:cubicBezTo>
                  <a:pt x="5219" y="3567836"/>
                  <a:pt x="-2773" y="2808744"/>
                  <a:pt x="1080" y="1009607"/>
                </a:cubicBezTo>
                <a:lnTo>
                  <a:pt x="5501834" y="0"/>
                </a:lnTo>
                <a:lnTo>
                  <a:pt x="6230657" y="4232521"/>
                </a:lnTo>
                <a:lnTo>
                  <a:pt x="1366" y="5366973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48684" name="Title 1"/>
          <p:cNvSpPr>
            <a:spLocks noGrp="1"/>
          </p:cNvSpPr>
          <p:nvPr>
            <p:ph type="ctrTitle" hasCustomPrompt="1"/>
          </p:nvPr>
        </p:nvSpPr>
        <p:spPr>
          <a:xfrm rot="840000">
            <a:off x="7262451" y="2726139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048685" name="Text Placeholder 44"/>
          <p:cNvSpPr>
            <a:spLocks noGrp="1"/>
          </p:cNvSpPr>
          <p:nvPr>
            <p:ph type="body" sz="quarter" idx="16" hasCustomPrompt="1"/>
          </p:nvPr>
        </p:nvSpPr>
        <p:spPr>
          <a:xfrm rot="720000">
            <a:off x="9571721" y="580664"/>
            <a:ext cx="1391775" cy="858837"/>
          </a:xfrm>
        </p:spPr>
        <p:txBody>
          <a:bodyPr>
            <a:normAutofit/>
          </a:bodyPr>
          <a:lstStyle>
            <a:lvl1pPr marL="0" indent="0" algn="ctr">
              <a:buNone/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aphic 35"/>
          <p:cNvGrpSpPr/>
          <p:nvPr userDrawn="1"/>
        </p:nvGrpSpPr>
        <p:grpSpPr>
          <a:xfrm>
            <a:off x="6678503" y="1430186"/>
            <a:ext cx="5526208" cy="2613848"/>
            <a:chOff x="6678503" y="665690"/>
            <a:chExt cx="5526208" cy="2613848"/>
          </a:xfrm>
        </p:grpSpPr>
        <p:sp>
          <p:nvSpPr>
            <p:cNvPr id="1048723" name="Freeform: Shape 41"/>
            <p:cNvSpPr/>
            <p:nvPr/>
          </p:nvSpPr>
          <p:spPr>
            <a:xfrm>
              <a:off x="6678503" y="1272318"/>
              <a:ext cx="5526208" cy="2007220"/>
            </a:xfrm>
            <a:custGeom>
              <a:avLst/>
              <a:gdLst>
                <a:gd name="connsiteX0" fmla="*/ 5514767 w 5526207"/>
                <a:gd name="connsiteY0" fmla="*/ 573560 h 2007220"/>
                <a:gd name="connsiteX1" fmla="*/ 355703 w 5526207"/>
                <a:gd name="connsiteY1" fmla="*/ 33643 h 2007220"/>
                <a:gd name="connsiteX2" fmla="*/ 12697 w 5526207"/>
                <a:gd name="connsiteY2" fmla="*/ 1284980 h 2007220"/>
                <a:gd name="connsiteX3" fmla="*/ 5514767 w 5526207"/>
                <a:gd name="connsiteY3" fmla="*/ 1998940 h 2007220"/>
                <a:gd name="connsiteX4" fmla="*/ 5514767 w 5526207"/>
                <a:gd name="connsiteY4" fmla="*/ 573560 h 200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6207" h="2007220">
                  <a:moveTo>
                    <a:pt x="5514767" y="573560"/>
                  </a:moveTo>
                  <a:cubicBezTo>
                    <a:pt x="2157119" y="-150564"/>
                    <a:pt x="355703" y="33643"/>
                    <a:pt x="355703" y="33643"/>
                  </a:cubicBezTo>
                  <a:lnTo>
                    <a:pt x="12697" y="1284980"/>
                  </a:lnTo>
                  <a:cubicBezTo>
                    <a:pt x="12697" y="1284980"/>
                    <a:pt x="1368206" y="967381"/>
                    <a:pt x="5514767" y="1998940"/>
                  </a:cubicBezTo>
                  <a:lnTo>
                    <a:pt x="5514767" y="573560"/>
                  </a:lnTo>
                  <a:close/>
                </a:path>
              </a:pathLst>
            </a:custGeom>
            <a:gradFill>
              <a:gsLst>
                <a:gs pos="22000">
                  <a:schemeClr val="accent2">
                    <a:alpha val="10000"/>
                  </a:schemeClr>
                </a:gs>
                <a:gs pos="100000">
                  <a:schemeClr val="accent2">
                    <a:alpha val="40000"/>
                  </a:schemeClr>
                </a:gs>
              </a:gsLst>
              <a:lin ang="102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24" name="Freeform: Shape 40"/>
            <p:cNvSpPr/>
            <p:nvPr/>
          </p:nvSpPr>
          <p:spPr>
            <a:xfrm>
              <a:off x="7262884" y="665690"/>
              <a:ext cx="4941827" cy="2591601"/>
            </a:xfrm>
            <a:custGeom>
              <a:avLst/>
              <a:gdLst>
                <a:gd name="connsiteX0" fmla="*/ 4930387 w 4941827"/>
                <a:gd name="connsiteY0" fmla="*/ 1138265 h 2591601"/>
                <a:gd name="connsiteX1" fmla="*/ 383651 w 4941827"/>
                <a:gd name="connsiteY1" fmla="*/ 12697 h 2591601"/>
                <a:gd name="connsiteX2" fmla="*/ 12697 w 4941827"/>
                <a:gd name="connsiteY2" fmla="*/ 1366935 h 2591601"/>
                <a:gd name="connsiteX3" fmla="*/ 4930387 w 4941827"/>
                <a:gd name="connsiteY3" fmla="*/ 2583971 h 259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1827" h="2591601">
                  <a:moveTo>
                    <a:pt x="4930387" y="1138265"/>
                  </a:moveTo>
                  <a:lnTo>
                    <a:pt x="383651" y="12697"/>
                  </a:lnTo>
                  <a:lnTo>
                    <a:pt x="12697" y="1366935"/>
                  </a:lnTo>
                  <a:lnTo>
                    <a:pt x="4930387" y="258397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25" name="Freeform: Shape 13"/>
          <p:cNvSpPr/>
          <p:nvPr/>
        </p:nvSpPr>
        <p:spPr>
          <a:xfrm>
            <a:off x="5886429" y="5240536"/>
            <a:ext cx="1486046" cy="1625760"/>
          </a:xfrm>
          <a:custGeom>
            <a:avLst/>
            <a:gdLst>
              <a:gd name="connsiteX0" fmla="*/ 1482236 w 1486046"/>
              <a:gd name="connsiteY0" fmla="*/ 12701 h 1625760"/>
              <a:gd name="connsiteX1" fmla="*/ 901789 w 1486046"/>
              <a:gd name="connsiteY1" fmla="*/ 491538 h 1625760"/>
              <a:gd name="connsiteX2" fmla="*/ 12701 w 1486046"/>
              <a:gd name="connsiteY2" fmla="*/ 1618139 h 1625760"/>
              <a:gd name="connsiteX3" fmla="*/ 431843 w 1486046"/>
              <a:gd name="connsiteY3" fmla="*/ 1618139 h 1625760"/>
              <a:gd name="connsiteX4" fmla="*/ 1188837 w 1486046"/>
              <a:gd name="connsiteY4" fmla="*/ 670626 h 1625760"/>
              <a:gd name="connsiteX5" fmla="*/ 1482236 w 1486046"/>
              <a:gd name="connsiteY5" fmla="*/ 12701 h 162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6046" h="1625760">
                <a:moveTo>
                  <a:pt x="1482236" y="12701"/>
                </a:moveTo>
                <a:lnTo>
                  <a:pt x="901789" y="491538"/>
                </a:lnTo>
                <a:lnTo>
                  <a:pt x="12701" y="1618139"/>
                </a:lnTo>
                <a:lnTo>
                  <a:pt x="431843" y="1618139"/>
                </a:lnTo>
                <a:lnTo>
                  <a:pt x="1188837" y="670626"/>
                </a:lnTo>
                <a:lnTo>
                  <a:pt x="1482236" y="12701"/>
                </a:lnTo>
                <a:close/>
              </a:path>
            </a:pathLst>
          </a:custGeom>
          <a:gradFill>
            <a:gsLst>
              <a:gs pos="0">
                <a:schemeClr val="accent3">
                  <a:alpha val="5000"/>
                </a:schemeClr>
              </a:gs>
              <a:gs pos="100000">
                <a:schemeClr val="accent6">
                  <a:alpha val="20000"/>
                </a:schemeClr>
              </a:gs>
            </a:gsLst>
            <a:lin ang="74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26" name="Freeform: Shape 9"/>
          <p:cNvSpPr/>
          <p:nvPr/>
        </p:nvSpPr>
        <p:spPr>
          <a:xfrm>
            <a:off x="-13301" y="298479"/>
            <a:ext cx="2679964" cy="762075"/>
          </a:xfrm>
          <a:custGeom>
            <a:avLst/>
            <a:gdLst>
              <a:gd name="connsiteX0" fmla="*/ 12701 w 2679963"/>
              <a:gd name="connsiteY0" fmla="*/ 425492 h 762075"/>
              <a:gd name="connsiteX1" fmla="*/ 12701 w 2679963"/>
              <a:gd name="connsiteY1" fmla="*/ 755724 h 762075"/>
              <a:gd name="connsiteX2" fmla="*/ 2023309 w 2679963"/>
              <a:gd name="connsiteY2" fmla="*/ 334043 h 762075"/>
              <a:gd name="connsiteX3" fmla="*/ 2667263 w 2679963"/>
              <a:gd name="connsiteY3" fmla="*/ 12701 h 762075"/>
              <a:gd name="connsiteX4" fmla="*/ 2667263 w 2679963"/>
              <a:gd name="connsiteY4" fmla="*/ 12701 h 762075"/>
              <a:gd name="connsiteX5" fmla="*/ 1915349 w 2679963"/>
              <a:gd name="connsiteY5" fmla="*/ 12701 h 7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9963" h="762075">
                <a:moveTo>
                  <a:pt x="12701" y="425492"/>
                </a:moveTo>
                <a:lnTo>
                  <a:pt x="12701" y="755724"/>
                </a:lnTo>
                <a:lnTo>
                  <a:pt x="2023309" y="334043"/>
                </a:lnTo>
                <a:lnTo>
                  <a:pt x="2667263" y="12701"/>
                </a:lnTo>
                <a:lnTo>
                  <a:pt x="2667263" y="12701"/>
                </a:lnTo>
                <a:lnTo>
                  <a:pt x="1915349" y="12701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27" name="Freeform: Shape 11"/>
          <p:cNvSpPr/>
          <p:nvPr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28" name="Freeform: Shape 15"/>
          <p:cNvSpPr/>
          <p:nvPr/>
        </p:nvSpPr>
        <p:spPr>
          <a:xfrm>
            <a:off x="7752243" y="4099514"/>
            <a:ext cx="4445438" cy="1105009"/>
          </a:xfrm>
          <a:custGeom>
            <a:avLst/>
            <a:gdLst>
              <a:gd name="connsiteX0" fmla="*/ 4441627 w 4445437"/>
              <a:gd name="connsiteY0" fmla="*/ 297539 h 1105008"/>
              <a:gd name="connsiteX1" fmla="*/ 204490 w 4445437"/>
              <a:gd name="connsiteY1" fmla="*/ 13031 h 1105008"/>
              <a:gd name="connsiteX2" fmla="*/ 12701 w 4445437"/>
              <a:gd name="connsiteY2" fmla="*/ 786537 h 1105008"/>
              <a:gd name="connsiteX3" fmla="*/ 4441627 w 4445437"/>
              <a:gd name="connsiteY3" fmla="*/ 1092638 h 1105008"/>
              <a:gd name="connsiteX4" fmla="*/ 4441627 w 4445437"/>
              <a:gd name="connsiteY4" fmla="*/ 297539 h 11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5437" h="1105008">
                <a:moveTo>
                  <a:pt x="4441627" y="297539"/>
                </a:moveTo>
                <a:cubicBezTo>
                  <a:pt x="2135080" y="-8561"/>
                  <a:pt x="204490" y="13031"/>
                  <a:pt x="204490" y="13031"/>
                </a:cubicBezTo>
                <a:lnTo>
                  <a:pt x="12701" y="786537"/>
                </a:lnTo>
                <a:cubicBezTo>
                  <a:pt x="12701" y="786537"/>
                  <a:pt x="2273524" y="725572"/>
                  <a:pt x="4441627" y="1092638"/>
                </a:cubicBezTo>
                <a:lnTo>
                  <a:pt x="4441627" y="297539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0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29" name="Freeform: Shape 8"/>
          <p:cNvSpPr/>
          <p:nvPr/>
        </p:nvSpPr>
        <p:spPr>
          <a:xfrm>
            <a:off x="-13301" y="237513"/>
            <a:ext cx="2895885" cy="1028801"/>
          </a:xfrm>
          <a:custGeom>
            <a:avLst/>
            <a:gdLst>
              <a:gd name="connsiteX0" fmla="*/ 12701 w 2895885"/>
              <a:gd name="connsiteY0" fmla="*/ 1026261 h 1028801"/>
              <a:gd name="connsiteX1" fmla="*/ 2890805 w 2895885"/>
              <a:gd name="connsiteY1" fmla="*/ 414061 h 1028801"/>
              <a:gd name="connsiteX2" fmla="*/ 2805706 w 2895885"/>
              <a:gd name="connsiteY2" fmla="*/ 12701 h 1028801"/>
              <a:gd name="connsiteX3" fmla="*/ 12701 w 2895885"/>
              <a:gd name="connsiteY3" fmla="*/ 605850 h 1028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95885" h="1028801">
                <a:moveTo>
                  <a:pt x="12701" y="1026261"/>
                </a:moveTo>
                <a:lnTo>
                  <a:pt x="2890805" y="414061"/>
                </a:lnTo>
                <a:lnTo>
                  <a:pt x="2805706" y="12701"/>
                </a:lnTo>
                <a:lnTo>
                  <a:pt x="12701" y="605850"/>
                </a:lnTo>
                <a:close/>
              </a:path>
            </a:pathLst>
          </a:custGeom>
          <a:blipFill>
            <a:blip r:embed="rId2"/>
            <a:srcRect/>
            <a:stretch>
              <a:fillRect l="-39712" t="16306" r="1769" b="-21354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30" name="Freeform: Shape 10"/>
          <p:cNvSpPr/>
          <p:nvPr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3"/>
            <a:srcRect/>
            <a:stretch>
              <a:fillRect l="10612" t="-169914" r="-117944" b="10062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31" name="Freeform: Shape 12"/>
          <p:cNvSpPr/>
          <p:nvPr/>
        </p:nvSpPr>
        <p:spPr>
          <a:xfrm>
            <a:off x="6033764" y="5121144"/>
            <a:ext cx="1714669" cy="1740071"/>
          </a:xfrm>
          <a:custGeom>
            <a:avLst/>
            <a:gdLst>
              <a:gd name="connsiteX0" fmla="*/ 12701 w 1714668"/>
              <a:gd name="connsiteY0" fmla="*/ 1737531 h 1740071"/>
              <a:gd name="connsiteX1" fmla="*/ 538533 w 1714668"/>
              <a:gd name="connsiteY1" fmla="*/ 1737531 h 1740071"/>
              <a:gd name="connsiteX2" fmla="*/ 1707048 w 1714668"/>
              <a:gd name="connsiteY2" fmla="*/ 269266 h 1740071"/>
              <a:gd name="connsiteX3" fmla="*/ 1385707 w 1714668"/>
              <a:gd name="connsiteY3" fmla="*/ 12701 h 174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4668" h="1740071">
                <a:moveTo>
                  <a:pt x="12701" y="1737531"/>
                </a:moveTo>
                <a:lnTo>
                  <a:pt x="538533" y="1737531"/>
                </a:lnTo>
                <a:lnTo>
                  <a:pt x="1707048" y="269266"/>
                </a:lnTo>
                <a:lnTo>
                  <a:pt x="1385707" y="12701"/>
                </a:lnTo>
                <a:close/>
              </a:path>
            </a:pathLst>
          </a:custGeom>
          <a:blipFill>
            <a:blip r:embed="rId4"/>
            <a:srcRect/>
            <a:stretch>
              <a:fillRect l="-67195" t="6186" r="8111" b="-10045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32" name="Freeform: Shape 14"/>
          <p:cNvSpPr/>
          <p:nvPr/>
        </p:nvSpPr>
        <p:spPr>
          <a:xfrm>
            <a:off x="8228540" y="3516857"/>
            <a:ext cx="3975491" cy="1663864"/>
          </a:xfrm>
          <a:custGeom>
            <a:avLst/>
            <a:gdLst>
              <a:gd name="connsiteX0" fmla="*/ 187978 w 3975491"/>
              <a:gd name="connsiteY0" fmla="*/ 12701 h 1663863"/>
              <a:gd name="connsiteX1" fmla="*/ 12701 w 3975491"/>
              <a:gd name="connsiteY1" fmla="*/ 859875 h 1663863"/>
              <a:gd name="connsiteX2" fmla="*/ 3965330 w 3975491"/>
              <a:gd name="connsiteY2" fmla="*/ 1657513 h 1663863"/>
              <a:gd name="connsiteX3" fmla="*/ 3965330 w 3975491"/>
              <a:gd name="connsiteY3" fmla="*/ 773506 h 1663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5491" h="1663863">
                <a:moveTo>
                  <a:pt x="187978" y="12701"/>
                </a:moveTo>
                <a:lnTo>
                  <a:pt x="12701" y="859875"/>
                </a:lnTo>
                <a:lnTo>
                  <a:pt x="3965330" y="1657513"/>
                </a:lnTo>
                <a:lnTo>
                  <a:pt x="3965330" y="773506"/>
                </a:lnTo>
                <a:close/>
              </a:path>
            </a:pathLst>
          </a:custGeo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33" name="Title 1"/>
          <p:cNvSpPr>
            <a:spLocks noGrp="1"/>
          </p:cNvSpPr>
          <p:nvPr>
            <p:ph type="title" hasCustomPrompt="1"/>
          </p:nvPr>
        </p:nvSpPr>
        <p:spPr>
          <a:xfrm rot="840000">
            <a:off x="7388594" y="2045086"/>
            <a:ext cx="4821219" cy="1325563"/>
          </a:xfrm>
        </p:spPr>
        <p:txBody>
          <a:bodyPr>
            <a:normAutofit/>
          </a:bodyPr>
          <a:lstStyle>
            <a:lvl1pPr algn="ctr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grpSp>
        <p:nvGrpSpPr>
          <p:cNvPr id="71" name="Graphic 21"/>
          <p:cNvGrpSpPr/>
          <p:nvPr/>
        </p:nvGrpSpPr>
        <p:grpSpPr>
          <a:xfrm>
            <a:off x="-12667" y="718133"/>
            <a:ext cx="6444343" cy="6146228"/>
            <a:chOff x="-12667" y="718133"/>
            <a:chExt cx="6444343" cy="6146228"/>
          </a:xfrm>
        </p:grpSpPr>
        <p:sp>
          <p:nvSpPr>
            <p:cNvPr id="1048734" name="Freeform: Shape 23"/>
            <p:cNvSpPr/>
            <p:nvPr/>
          </p:nvSpPr>
          <p:spPr>
            <a:xfrm>
              <a:off x="-12667" y="4352590"/>
              <a:ext cx="6431657" cy="2511771"/>
            </a:xfrm>
            <a:custGeom>
              <a:avLst/>
              <a:gdLst>
                <a:gd name="connsiteX0" fmla="*/ 6224862 w 6431657"/>
                <a:gd name="connsiteY0" fmla="*/ 12667 h 2511771"/>
                <a:gd name="connsiteX1" fmla="*/ 12667 w 6431657"/>
                <a:gd name="connsiteY1" fmla="*/ 1593307 h 2511771"/>
                <a:gd name="connsiteX2" fmla="*/ 12667 w 6431657"/>
                <a:gd name="connsiteY2" fmla="*/ 2500336 h 2511771"/>
                <a:gd name="connsiteX3" fmla="*/ 1746804 w 6431657"/>
                <a:gd name="connsiteY3" fmla="*/ 2500336 h 2511771"/>
                <a:gd name="connsiteX4" fmla="*/ 6431638 w 6431657"/>
                <a:gd name="connsiteY4" fmla="*/ 1191170 h 2511771"/>
                <a:gd name="connsiteX5" fmla="*/ 6224862 w 6431657"/>
                <a:gd name="connsiteY5" fmla="*/ 12667 h 251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1657" h="2511771">
                  <a:moveTo>
                    <a:pt x="6224862" y="12667"/>
                  </a:moveTo>
                  <a:cubicBezTo>
                    <a:pt x="3088953" y="398313"/>
                    <a:pt x="777616" y="1274896"/>
                    <a:pt x="12667" y="1593307"/>
                  </a:cubicBezTo>
                  <a:lnTo>
                    <a:pt x="12667" y="2500336"/>
                  </a:lnTo>
                  <a:lnTo>
                    <a:pt x="1746804" y="2500336"/>
                  </a:lnTo>
                  <a:cubicBezTo>
                    <a:pt x="2964633" y="2034770"/>
                    <a:pt x="4634073" y="1490553"/>
                    <a:pt x="6431638" y="1191170"/>
                  </a:cubicBezTo>
                  <a:cubicBezTo>
                    <a:pt x="6351719" y="725604"/>
                    <a:pt x="6316198" y="469353"/>
                    <a:pt x="6224862" y="12667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54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35" name="Freeform: Shape 24"/>
            <p:cNvSpPr/>
            <p:nvPr/>
          </p:nvSpPr>
          <p:spPr>
            <a:xfrm>
              <a:off x="-12667" y="718133"/>
              <a:ext cx="6444343" cy="5936914"/>
            </a:xfrm>
            <a:custGeom>
              <a:avLst/>
              <a:gdLst>
                <a:gd name="connsiteX0" fmla="*/ 12667 w 6444342"/>
                <a:gd name="connsiteY0" fmla="*/ 5930553 h 5936914"/>
                <a:gd name="connsiteX1" fmla="*/ 6443056 w 6444342"/>
                <a:gd name="connsiteY1" fmla="*/ 4796450 h 5936914"/>
                <a:gd name="connsiteX2" fmla="*/ 6443056 w 6444342"/>
                <a:gd name="connsiteY2" fmla="*/ 4785033 h 5936914"/>
                <a:gd name="connsiteX3" fmla="*/ 5605798 w 6444342"/>
                <a:gd name="connsiteY3" fmla="*/ 12667 h 5936914"/>
                <a:gd name="connsiteX4" fmla="*/ 12667 w 6444342"/>
                <a:gd name="connsiteY4" fmla="*/ 994541 h 593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4342" h="5936914">
                  <a:moveTo>
                    <a:pt x="12667" y="5930553"/>
                  </a:moveTo>
                  <a:lnTo>
                    <a:pt x="6443056" y="4796450"/>
                  </a:lnTo>
                  <a:lnTo>
                    <a:pt x="6443056" y="4785033"/>
                  </a:lnTo>
                  <a:lnTo>
                    <a:pt x="5605798" y="12667"/>
                  </a:lnTo>
                  <a:lnTo>
                    <a:pt x="12667" y="994541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36" name="Freeform: Shape 26"/>
            <p:cNvSpPr/>
            <p:nvPr/>
          </p:nvSpPr>
          <p:spPr>
            <a:xfrm>
              <a:off x="-12667" y="1036544"/>
              <a:ext cx="6114514" cy="5366057"/>
            </a:xfrm>
            <a:custGeom>
              <a:avLst/>
              <a:gdLst>
                <a:gd name="connsiteX0" fmla="*/ 5366039 w 6114514"/>
                <a:gd name="connsiteY0" fmla="*/ 12667 h 5366057"/>
                <a:gd name="connsiteX1" fmla="*/ 12667 w 6114514"/>
                <a:gd name="connsiteY1" fmla="*/ 976781 h 5366057"/>
                <a:gd name="connsiteX2" fmla="*/ 12667 w 6114514"/>
                <a:gd name="connsiteY2" fmla="*/ 1014838 h 5366057"/>
                <a:gd name="connsiteX3" fmla="*/ 5335593 w 6114514"/>
                <a:gd name="connsiteY3" fmla="*/ 57067 h 5366057"/>
                <a:gd name="connsiteX4" fmla="*/ 6062484 w 6114514"/>
                <a:gd name="connsiteY4" fmla="*/ 4231936 h 5366057"/>
                <a:gd name="connsiteX5" fmla="*/ 12667 w 6114514"/>
                <a:gd name="connsiteY5" fmla="*/ 5320370 h 5366057"/>
                <a:gd name="connsiteX6" fmla="*/ 12667 w 6114514"/>
                <a:gd name="connsiteY6" fmla="*/ 5358427 h 5366057"/>
                <a:gd name="connsiteX7" fmla="*/ 6087856 w 6114514"/>
                <a:gd name="connsiteY7" fmla="*/ 4266187 h 5366057"/>
                <a:gd name="connsiteX8" fmla="*/ 6106884 w 6114514"/>
                <a:gd name="connsiteY8" fmla="*/ 4262382 h 5366057"/>
                <a:gd name="connsiteX9" fmla="*/ 5369844 w 6114514"/>
                <a:gd name="connsiteY9" fmla="*/ 31696 h 5366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4514" h="5366057">
                  <a:moveTo>
                    <a:pt x="5366039" y="12667"/>
                  </a:moveTo>
                  <a:lnTo>
                    <a:pt x="12667" y="976781"/>
                  </a:lnTo>
                  <a:lnTo>
                    <a:pt x="12667" y="1014838"/>
                  </a:lnTo>
                  <a:lnTo>
                    <a:pt x="5335593" y="57067"/>
                  </a:lnTo>
                  <a:lnTo>
                    <a:pt x="6062484" y="4231936"/>
                  </a:lnTo>
                  <a:lnTo>
                    <a:pt x="12667" y="5320370"/>
                  </a:lnTo>
                  <a:lnTo>
                    <a:pt x="12667" y="5358427"/>
                  </a:lnTo>
                  <a:lnTo>
                    <a:pt x="6087856" y="4266187"/>
                  </a:lnTo>
                  <a:lnTo>
                    <a:pt x="6106884" y="4262382"/>
                  </a:lnTo>
                  <a:lnTo>
                    <a:pt x="5369844" y="31696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37" name="Picture Placeholder 28"/>
          <p:cNvSpPr>
            <a:spLocks noGrp="1"/>
          </p:cNvSpPr>
          <p:nvPr>
            <p:ph type="pic" sz="quarter" idx="13"/>
          </p:nvPr>
        </p:nvSpPr>
        <p:spPr>
          <a:xfrm>
            <a:off x="-1600" y="1096296"/>
            <a:ext cx="6052552" cy="5259842"/>
          </a:xfrm>
          <a:custGeom>
            <a:avLst/>
            <a:gdLst>
              <a:gd name="connsiteX0" fmla="*/ 0 w 914400"/>
              <a:gd name="connsiteY0" fmla="*/ 914400 h 914400"/>
              <a:gd name="connsiteX1" fmla="*/ 228600 w 914400"/>
              <a:gd name="connsiteY1" fmla="*/ 0 h 914400"/>
              <a:gd name="connsiteX2" fmla="*/ 685800 w 914400"/>
              <a:gd name="connsiteY2" fmla="*/ 0 h 914400"/>
              <a:gd name="connsiteX3" fmla="*/ 914400 w 914400"/>
              <a:gd name="connsiteY3" fmla="*/ 914400 h 914400"/>
              <a:gd name="connsiteX4" fmla="*/ 0 w 914400"/>
              <a:gd name="connsiteY4" fmla="*/ 914400 h 914400"/>
              <a:gd name="connsiteX0" fmla="*/ 0 w 914400"/>
              <a:gd name="connsiteY0" fmla="*/ 939114 h 939114"/>
              <a:gd name="connsiteX1" fmla="*/ 228600 w 914400"/>
              <a:gd name="connsiteY1" fmla="*/ 24714 h 939114"/>
              <a:gd name="connsiteX2" fmla="*/ 681681 w 914400"/>
              <a:gd name="connsiteY2" fmla="*/ 0 h 939114"/>
              <a:gd name="connsiteX3" fmla="*/ 914400 w 914400"/>
              <a:gd name="connsiteY3" fmla="*/ 939114 h 939114"/>
              <a:gd name="connsiteX4" fmla="*/ 0 w 914400"/>
              <a:gd name="connsiteY4" fmla="*/ 939114 h 939114"/>
              <a:gd name="connsiteX0" fmla="*/ 891746 w 1806146"/>
              <a:gd name="connsiteY0" fmla="*/ 939114 h 939114"/>
              <a:gd name="connsiteX1" fmla="*/ 0 w 1806146"/>
              <a:gd name="connsiteY1" fmla="*/ 284206 h 939114"/>
              <a:gd name="connsiteX2" fmla="*/ 1573427 w 1806146"/>
              <a:gd name="connsiteY2" fmla="*/ 0 h 939114"/>
              <a:gd name="connsiteX3" fmla="*/ 1806146 w 1806146"/>
              <a:gd name="connsiteY3" fmla="*/ 939114 h 939114"/>
              <a:gd name="connsiteX4" fmla="*/ 891746 w 1806146"/>
              <a:gd name="connsiteY4" fmla="*/ 939114 h 939114"/>
              <a:gd name="connsiteX0" fmla="*/ 891746 w 1806146"/>
              <a:gd name="connsiteY0" fmla="*/ 943233 h 943233"/>
              <a:gd name="connsiteX1" fmla="*/ 0 w 1806146"/>
              <a:gd name="connsiteY1" fmla="*/ 288325 h 943233"/>
              <a:gd name="connsiteX2" fmla="*/ 1577546 w 1806146"/>
              <a:gd name="connsiteY2" fmla="*/ 0 h 943233"/>
              <a:gd name="connsiteX3" fmla="*/ 1806146 w 1806146"/>
              <a:gd name="connsiteY3" fmla="*/ 943233 h 943233"/>
              <a:gd name="connsiteX4" fmla="*/ 891746 w 1806146"/>
              <a:gd name="connsiteY4" fmla="*/ 943233 h 943233"/>
              <a:gd name="connsiteX0" fmla="*/ 891746 w 2286594"/>
              <a:gd name="connsiteY0" fmla="*/ 943233 h 4182379"/>
              <a:gd name="connsiteX1" fmla="*/ 0 w 2286594"/>
              <a:gd name="connsiteY1" fmla="*/ 288325 h 4182379"/>
              <a:gd name="connsiteX2" fmla="*/ 1577546 w 2286594"/>
              <a:gd name="connsiteY2" fmla="*/ 0 h 4182379"/>
              <a:gd name="connsiteX3" fmla="*/ 2286594 w 2286594"/>
              <a:gd name="connsiteY3" fmla="*/ 4182379 h 4182379"/>
              <a:gd name="connsiteX4" fmla="*/ 891746 w 2286594"/>
              <a:gd name="connsiteY4" fmla="*/ 943233 h 4182379"/>
              <a:gd name="connsiteX0" fmla="*/ 0 w 5997845"/>
              <a:gd name="connsiteY0" fmla="*/ 5220765 h 5220765"/>
              <a:gd name="connsiteX1" fmla="*/ 3711251 w 5997845"/>
              <a:gd name="connsiteY1" fmla="*/ 288325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0 w 5997845"/>
              <a:gd name="connsiteY0" fmla="*/ 5220765 h 5220765"/>
              <a:gd name="connsiteX1" fmla="*/ 7156 w 5997845"/>
              <a:gd name="connsiteY1" fmla="*/ 970251 h 5220765"/>
              <a:gd name="connsiteX2" fmla="*/ 5288797 w 5997845"/>
              <a:gd name="connsiteY2" fmla="*/ 0 h 5220765"/>
              <a:gd name="connsiteX3" fmla="*/ 5997845 w 5997845"/>
              <a:gd name="connsiteY3" fmla="*/ 4182379 h 5220765"/>
              <a:gd name="connsiteX4" fmla="*/ 0 w 5997845"/>
              <a:gd name="connsiteY4" fmla="*/ 5220765 h 5220765"/>
              <a:gd name="connsiteX0" fmla="*/ 20358 w 6018203"/>
              <a:gd name="connsiteY0" fmla="*/ 5220765 h 5220765"/>
              <a:gd name="connsiteX1" fmla="*/ 160 w 6018203"/>
              <a:gd name="connsiteY1" fmla="*/ 950713 h 5220765"/>
              <a:gd name="connsiteX2" fmla="*/ 5309155 w 6018203"/>
              <a:gd name="connsiteY2" fmla="*/ 0 h 5220765"/>
              <a:gd name="connsiteX3" fmla="*/ 6018203 w 6018203"/>
              <a:gd name="connsiteY3" fmla="*/ 4182379 h 5220765"/>
              <a:gd name="connsiteX4" fmla="*/ 20358 w 6018203"/>
              <a:gd name="connsiteY4" fmla="*/ 5220765 h 5220765"/>
              <a:gd name="connsiteX0" fmla="*/ 0 w 6025199"/>
              <a:gd name="connsiteY0" fmla="*/ 5252027 h 5252027"/>
              <a:gd name="connsiteX1" fmla="*/ 7156 w 6025199"/>
              <a:gd name="connsiteY1" fmla="*/ 950713 h 5252027"/>
              <a:gd name="connsiteX2" fmla="*/ 5316151 w 6025199"/>
              <a:gd name="connsiteY2" fmla="*/ 0 h 5252027"/>
              <a:gd name="connsiteX3" fmla="*/ 6025199 w 6025199"/>
              <a:gd name="connsiteY3" fmla="*/ 4182379 h 5252027"/>
              <a:gd name="connsiteX4" fmla="*/ 0 w 6025199"/>
              <a:gd name="connsiteY4" fmla="*/ 5252027 h 5252027"/>
              <a:gd name="connsiteX0" fmla="*/ 0 w 6048645"/>
              <a:gd name="connsiteY0" fmla="*/ 5252027 h 5252027"/>
              <a:gd name="connsiteX1" fmla="*/ 7156 w 6048645"/>
              <a:gd name="connsiteY1" fmla="*/ 950713 h 5252027"/>
              <a:gd name="connsiteX2" fmla="*/ 5316151 w 6048645"/>
              <a:gd name="connsiteY2" fmla="*/ 0 h 5252027"/>
              <a:gd name="connsiteX3" fmla="*/ 6048645 w 6048645"/>
              <a:gd name="connsiteY3" fmla="*/ 4162841 h 5252027"/>
              <a:gd name="connsiteX4" fmla="*/ 0 w 6048645"/>
              <a:gd name="connsiteY4" fmla="*/ 5252027 h 5252027"/>
              <a:gd name="connsiteX0" fmla="*/ 0 w 6052552"/>
              <a:gd name="connsiteY0" fmla="*/ 5252027 h 5252027"/>
              <a:gd name="connsiteX1" fmla="*/ 7156 w 6052552"/>
              <a:gd name="connsiteY1" fmla="*/ 950713 h 5252027"/>
              <a:gd name="connsiteX2" fmla="*/ 5316151 w 6052552"/>
              <a:gd name="connsiteY2" fmla="*/ 0 h 5252027"/>
              <a:gd name="connsiteX3" fmla="*/ 6052552 w 6052552"/>
              <a:gd name="connsiteY3" fmla="*/ 4158933 h 5252027"/>
              <a:gd name="connsiteX4" fmla="*/ 0 w 6052552"/>
              <a:gd name="connsiteY4" fmla="*/ 5252027 h 5252027"/>
              <a:gd name="connsiteX0" fmla="*/ 0 w 6052552"/>
              <a:gd name="connsiteY0" fmla="*/ 5259842 h 5259842"/>
              <a:gd name="connsiteX1" fmla="*/ 7156 w 6052552"/>
              <a:gd name="connsiteY1" fmla="*/ 958528 h 5259842"/>
              <a:gd name="connsiteX2" fmla="*/ 5320059 w 6052552"/>
              <a:gd name="connsiteY2" fmla="*/ 0 h 5259842"/>
              <a:gd name="connsiteX3" fmla="*/ 6052552 w 6052552"/>
              <a:gd name="connsiteY3" fmla="*/ 4166748 h 5259842"/>
              <a:gd name="connsiteX4" fmla="*/ 0 w 6052552"/>
              <a:gd name="connsiteY4" fmla="*/ 5259842 h 5259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2552" h="5259842">
                <a:moveTo>
                  <a:pt x="0" y="5259842"/>
                </a:moveTo>
                <a:cubicBezTo>
                  <a:pt x="2385" y="3843004"/>
                  <a:pt x="4771" y="2375366"/>
                  <a:pt x="7156" y="958528"/>
                </a:cubicBezTo>
                <a:lnTo>
                  <a:pt x="5320059" y="0"/>
                </a:lnTo>
                <a:lnTo>
                  <a:pt x="6052552" y="4166748"/>
                </a:lnTo>
                <a:lnTo>
                  <a:pt x="0" y="5259842"/>
                </a:lnTo>
                <a:close/>
              </a:path>
            </a:pathLst>
          </a:custGeom>
          <a:ln>
            <a:solidFill>
              <a:schemeClr val="bg1">
                <a:lumMod val="75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48738" name="Text Placeholder 34"/>
          <p:cNvSpPr>
            <a:spLocks noGrp="1"/>
          </p:cNvSpPr>
          <p:nvPr>
            <p:ph type="body" sz="quarter" idx="14"/>
          </p:nvPr>
        </p:nvSpPr>
        <p:spPr>
          <a:xfrm rot="720000">
            <a:off x="8526498" y="4052877"/>
            <a:ext cx="3689627" cy="64293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</a:defRPr>
            </a:lvl1pPr>
            <a:lvl2pPr marL="457200" indent="0">
              <a:buNone/>
              <a:defRPr sz="2600">
                <a:solidFill>
                  <a:schemeClr val="bg1"/>
                </a:solidFill>
              </a:defRPr>
            </a:lvl2pPr>
            <a:lvl3pPr marL="914400" indent="0">
              <a:buNone/>
              <a:defRPr sz="2600">
                <a:solidFill>
                  <a:schemeClr val="bg1"/>
                </a:solidFill>
              </a:defRPr>
            </a:lvl3pPr>
            <a:lvl4pPr marL="1371600" indent="0">
              <a:buNone/>
              <a:defRPr sz="2600">
                <a:solidFill>
                  <a:schemeClr val="bg1"/>
                </a:solidFill>
              </a:defRPr>
            </a:lvl4pPr>
            <a:lvl5pPr marL="1828800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aphic 23"/>
          <p:cNvGrpSpPr/>
          <p:nvPr/>
        </p:nvGrpSpPr>
        <p:grpSpPr>
          <a:xfrm>
            <a:off x="-12700" y="-12700"/>
            <a:ext cx="12212320" cy="6882130"/>
            <a:chOff x="-12700" y="-12700"/>
            <a:chExt cx="12212320" cy="6882130"/>
          </a:xfrm>
        </p:grpSpPr>
        <p:sp>
          <p:nvSpPr>
            <p:cNvPr id="1048833" name="Freeform: Shape 37"/>
            <p:cNvSpPr/>
            <p:nvPr/>
          </p:nvSpPr>
          <p:spPr>
            <a:xfrm>
              <a:off x="6134100" y="2558390"/>
              <a:ext cx="6057900" cy="2717800"/>
            </a:xfrm>
            <a:custGeom>
              <a:avLst/>
              <a:gdLst>
                <a:gd name="connsiteX0" fmla="*/ 12700 w 6057900"/>
                <a:gd name="connsiteY0" fmla="*/ 1852320 h 2717800"/>
                <a:gd name="connsiteX1" fmla="*/ 6055360 w 6057900"/>
                <a:gd name="connsiteY1" fmla="*/ 2705760 h 2717800"/>
                <a:gd name="connsiteX2" fmla="*/ 6055360 w 6057900"/>
                <a:gd name="connsiteY2" fmla="*/ 664870 h 2717800"/>
                <a:gd name="connsiteX3" fmla="*/ 486410 w 6057900"/>
                <a:gd name="connsiteY3" fmla="*/ 33680 h 2717800"/>
                <a:gd name="connsiteX4" fmla="*/ 12700 w 6057900"/>
                <a:gd name="connsiteY4" fmla="*/ 1852320 h 271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57900" h="2717800">
                  <a:moveTo>
                    <a:pt x="12700" y="1852320"/>
                  </a:moveTo>
                  <a:cubicBezTo>
                    <a:pt x="12700" y="1852320"/>
                    <a:pt x="1485900" y="1508150"/>
                    <a:pt x="6055360" y="2705760"/>
                  </a:cubicBezTo>
                  <a:lnTo>
                    <a:pt x="6055360" y="664870"/>
                  </a:lnTo>
                  <a:cubicBezTo>
                    <a:pt x="2434590" y="-165710"/>
                    <a:pt x="486410" y="33680"/>
                    <a:pt x="486410" y="33680"/>
                  </a:cubicBezTo>
                  <a:lnTo>
                    <a:pt x="12700" y="185232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alpha val="5000"/>
                  </a:schemeClr>
                </a:gs>
                <a:gs pos="100000">
                  <a:schemeClr val="accent1">
                    <a:alpha val="40000"/>
                  </a:schemeClr>
                </a:gs>
              </a:gsLst>
              <a:lin ang="108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34" name="Freeform: Shape 39"/>
            <p:cNvSpPr/>
            <p:nvPr/>
          </p:nvSpPr>
          <p:spPr>
            <a:xfrm>
              <a:off x="5767070" y="5688330"/>
              <a:ext cx="1130300" cy="1181100"/>
            </a:xfrm>
            <a:custGeom>
              <a:avLst/>
              <a:gdLst>
                <a:gd name="connsiteX0" fmla="*/ 1127760 w 1130300"/>
                <a:gd name="connsiteY0" fmla="*/ 12700 h 1181100"/>
                <a:gd name="connsiteX1" fmla="*/ 1127760 w 1130300"/>
                <a:gd name="connsiteY1" fmla="*/ 12700 h 1181100"/>
                <a:gd name="connsiteX2" fmla="*/ 547370 w 1130300"/>
                <a:gd name="connsiteY2" fmla="*/ 491490 h 1181100"/>
                <a:gd name="connsiteX3" fmla="*/ 12700 w 1130300"/>
                <a:gd name="connsiteY3" fmla="*/ 1169670 h 1181100"/>
                <a:gd name="connsiteX4" fmla="*/ 435610 w 1130300"/>
                <a:gd name="connsiteY4" fmla="*/ 1169670 h 1181100"/>
                <a:gd name="connsiteX5" fmla="*/ 835660 w 1130300"/>
                <a:gd name="connsiteY5" fmla="*/ 67056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300" h="1181100">
                  <a:moveTo>
                    <a:pt x="1127760" y="12700"/>
                  </a:moveTo>
                  <a:lnTo>
                    <a:pt x="1127760" y="12700"/>
                  </a:lnTo>
                  <a:lnTo>
                    <a:pt x="547370" y="491490"/>
                  </a:lnTo>
                  <a:lnTo>
                    <a:pt x="12700" y="1169670"/>
                  </a:lnTo>
                  <a:lnTo>
                    <a:pt x="435610" y="1169670"/>
                  </a:lnTo>
                  <a:lnTo>
                    <a:pt x="835660" y="670560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alpha val="5000"/>
                  </a:schemeClr>
                </a:gs>
                <a:gs pos="100000">
                  <a:schemeClr val="accent3">
                    <a:alpha val="20000"/>
                  </a:schemeClr>
                </a:gs>
              </a:gsLst>
              <a:lin ang="7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35" name="Freeform: Shape 40"/>
            <p:cNvSpPr/>
            <p:nvPr/>
          </p:nvSpPr>
          <p:spPr>
            <a:xfrm>
              <a:off x="-12700" y="492760"/>
              <a:ext cx="2692400" cy="762000"/>
            </a:xfrm>
            <a:custGeom>
              <a:avLst/>
              <a:gdLst>
                <a:gd name="connsiteX0" fmla="*/ 12700 w 2692400"/>
                <a:gd name="connsiteY0" fmla="*/ 429260 h 762000"/>
                <a:gd name="connsiteX1" fmla="*/ 12700 w 2692400"/>
                <a:gd name="connsiteY1" fmla="*/ 759460 h 762000"/>
                <a:gd name="connsiteX2" fmla="*/ 2044700 w 2692400"/>
                <a:gd name="connsiteY2" fmla="*/ 334010 h 762000"/>
                <a:gd name="connsiteX3" fmla="*/ 2689860 w 2692400"/>
                <a:gd name="connsiteY3" fmla="*/ 12700 h 762000"/>
                <a:gd name="connsiteX4" fmla="*/ 2689860 w 2692400"/>
                <a:gd name="connsiteY4" fmla="*/ 12700 h 762000"/>
                <a:gd name="connsiteX5" fmla="*/ 1936750 w 2692400"/>
                <a:gd name="connsiteY5" fmla="*/ 127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762000">
                  <a:moveTo>
                    <a:pt x="12700" y="429260"/>
                  </a:moveTo>
                  <a:lnTo>
                    <a:pt x="12700" y="759460"/>
                  </a:lnTo>
                  <a:lnTo>
                    <a:pt x="2044700" y="334010"/>
                  </a:lnTo>
                  <a:lnTo>
                    <a:pt x="2689860" y="12700"/>
                  </a:lnTo>
                  <a:lnTo>
                    <a:pt x="2689860" y="12700"/>
                  </a:lnTo>
                  <a:lnTo>
                    <a:pt x="1936750" y="12700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2">
                    <a:alpha val="20000"/>
                  </a:schemeClr>
                </a:gs>
              </a:gsLst>
              <a:lin ang="98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36" name="Freeform: Shape 35"/>
            <p:cNvSpPr/>
            <p:nvPr/>
          </p:nvSpPr>
          <p:spPr>
            <a:xfrm>
              <a:off x="7642860" y="-12700"/>
              <a:ext cx="1282700" cy="1231900"/>
            </a:xfrm>
            <a:custGeom>
              <a:avLst/>
              <a:gdLst>
                <a:gd name="connsiteX0" fmla="*/ 12700 w 1282700"/>
                <a:gd name="connsiteY0" fmla="*/ 1226820 h 1231900"/>
                <a:gd name="connsiteX1" fmla="*/ 613410 w 1282700"/>
                <a:gd name="connsiteY1" fmla="*/ 773430 h 1231900"/>
                <a:gd name="connsiteX2" fmla="*/ 1270000 w 1282700"/>
                <a:gd name="connsiteY2" fmla="*/ 12700 h 1231900"/>
                <a:gd name="connsiteX3" fmla="*/ 831850 w 1282700"/>
                <a:gd name="connsiteY3" fmla="*/ 12700 h 1231900"/>
                <a:gd name="connsiteX4" fmla="*/ 334010 w 1282700"/>
                <a:gd name="connsiteY4" fmla="*/ 58166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700" h="1231900">
                  <a:moveTo>
                    <a:pt x="12700" y="1226820"/>
                  </a:moveTo>
                  <a:lnTo>
                    <a:pt x="613410" y="773430"/>
                  </a:lnTo>
                  <a:lnTo>
                    <a:pt x="1270000" y="12700"/>
                  </a:lnTo>
                  <a:lnTo>
                    <a:pt x="831850" y="12700"/>
                  </a:lnTo>
                  <a:lnTo>
                    <a:pt x="334010" y="58166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2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37" name="Freeform: Shape 36"/>
            <p:cNvSpPr/>
            <p:nvPr/>
          </p:nvSpPr>
          <p:spPr>
            <a:xfrm>
              <a:off x="8820150" y="-12700"/>
              <a:ext cx="2349500" cy="1943100"/>
            </a:xfrm>
            <a:custGeom>
              <a:avLst/>
              <a:gdLst>
                <a:gd name="connsiteX0" fmla="*/ 12700 w 2349500"/>
                <a:gd name="connsiteY0" fmla="*/ 1560830 h 1943100"/>
                <a:gd name="connsiteX1" fmla="*/ 1536700 w 2349500"/>
                <a:gd name="connsiteY1" fmla="*/ 1941830 h 1943100"/>
                <a:gd name="connsiteX2" fmla="*/ 2346960 w 2349500"/>
                <a:gd name="connsiteY2" fmla="*/ 68580 h 1943100"/>
                <a:gd name="connsiteX3" fmla="*/ 1965960 w 2349500"/>
                <a:gd name="connsiteY3" fmla="*/ 12700 h 1943100"/>
                <a:gd name="connsiteX4" fmla="*/ 939800 w 2349500"/>
                <a:gd name="connsiteY4" fmla="*/ 12700 h 1943100"/>
                <a:gd name="connsiteX5" fmla="*/ 12700 w 2349500"/>
                <a:gd name="connsiteY5" fmla="*/ 1560830 h 194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9500" h="1943100">
                  <a:moveTo>
                    <a:pt x="12700" y="1560830"/>
                  </a:moveTo>
                  <a:cubicBezTo>
                    <a:pt x="12700" y="1560830"/>
                    <a:pt x="1094740" y="1871980"/>
                    <a:pt x="1536700" y="1941830"/>
                  </a:cubicBezTo>
                  <a:cubicBezTo>
                    <a:pt x="2020570" y="1625600"/>
                    <a:pt x="2346960" y="68580"/>
                    <a:pt x="2346960" y="68580"/>
                  </a:cubicBezTo>
                  <a:cubicBezTo>
                    <a:pt x="2346960" y="68580"/>
                    <a:pt x="2222500" y="40640"/>
                    <a:pt x="1965960" y="12700"/>
                  </a:cubicBezTo>
                  <a:lnTo>
                    <a:pt x="939800" y="12700"/>
                  </a:lnTo>
                  <a:cubicBezTo>
                    <a:pt x="664210" y="1154430"/>
                    <a:pt x="12700" y="1560830"/>
                    <a:pt x="12700" y="156083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alpha val="40000"/>
                  </a:schemeClr>
                </a:gs>
                <a:gs pos="100000">
                  <a:schemeClr val="accent3">
                    <a:alpha val="5000"/>
                  </a:schemeClr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38" name="Freeform: Shape 38"/>
            <p:cNvSpPr/>
            <p:nvPr/>
          </p:nvSpPr>
          <p:spPr>
            <a:xfrm>
              <a:off x="7265670" y="5240886"/>
              <a:ext cx="4927600" cy="1193800"/>
            </a:xfrm>
            <a:custGeom>
              <a:avLst/>
              <a:gdLst>
                <a:gd name="connsiteX0" fmla="*/ 204470 w 4927600"/>
                <a:gd name="connsiteY0" fmla="*/ 13105 h 1193800"/>
                <a:gd name="connsiteX1" fmla="*/ 12700 w 4927600"/>
                <a:gd name="connsiteY1" fmla="*/ 786535 h 1193800"/>
                <a:gd name="connsiteX2" fmla="*/ 4923790 w 4927600"/>
                <a:gd name="connsiteY2" fmla="*/ 1181505 h 1193800"/>
                <a:gd name="connsiteX3" fmla="*/ 4923790 w 4927600"/>
                <a:gd name="connsiteY3" fmla="*/ 366164 h 1193800"/>
                <a:gd name="connsiteX4" fmla="*/ 204470 w 4927600"/>
                <a:gd name="connsiteY4" fmla="*/ 13105 h 1193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7600" h="1193800">
                  <a:moveTo>
                    <a:pt x="204470" y="13105"/>
                  </a:moveTo>
                  <a:lnTo>
                    <a:pt x="12700" y="786535"/>
                  </a:lnTo>
                  <a:cubicBezTo>
                    <a:pt x="12700" y="786535"/>
                    <a:pt x="2622550" y="715414"/>
                    <a:pt x="4923790" y="1181505"/>
                  </a:cubicBezTo>
                  <a:lnTo>
                    <a:pt x="4923790" y="366164"/>
                  </a:lnTo>
                  <a:cubicBezTo>
                    <a:pt x="2410461" y="-13565"/>
                    <a:pt x="204470" y="13105"/>
                    <a:pt x="204470" y="13105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alpha val="5000"/>
                  </a:schemeClr>
                </a:gs>
                <a:gs pos="100000">
                  <a:schemeClr val="tx2">
                    <a:alpha val="40000"/>
                  </a:schemeClr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39" name="Freeform: Shape 25"/>
            <p:cNvSpPr/>
            <p:nvPr/>
          </p:nvSpPr>
          <p:spPr>
            <a:xfrm>
              <a:off x="0" y="4398010"/>
              <a:ext cx="6605059" cy="2459990"/>
            </a:xfrm>
            <a:custGeom>
              <a:avLst/>
              <a:gdLst>
                <a:gd name="connsiteX0" fmla="*/ 6399530 w 6616700"/>
                <a:gd name="connsiteY0" fmla="*/ 12700 h 2476500"/>
                <a:gd name="connsiteX1" fmla="*/ 12700 w 6616700"/>
                <a:gd name="connsiteY1" fmla="*/ 1666240 h 2476500"/>
                <a:gd name="connsiteX2" fmla="*/ 12700 w 6616700"/>
                <a:gd name="connsiteY2" fmla="*/ 2472690 h 2476500"/>
                <a:gd name="connsiteX3" fmla="*/ 1996440 w 6616700"/>
                <a:gd name="connsiteY3" fmla="*/ 2472690 h 2476500"/>
                <a:gd name="connsiteX4" fmla="*/ 6606540 w 6616700"/>
                <a:gd name="connsiteY4" fmla="*/ 1192530 h 2476500"/>
                <a:gd name="connsiteX5" fmla="*/ 6399530 w 6616700"/>
                <a:gd name="connsiteY5" fmla="*/ 12700 h 247650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57391 h 2459990"/>
                <a:gd name="connsiteX5" fmla="*/ 6386830 w 6605059"/>
                <a:gd name="connsiteY5" fmla="*/ 0 h 2459990"/>
                <a:gd name="connsiteX0" fmla="*/ 6386830 w 6605059"/>
                <a:gd name="connsiteY0" fmla="*/ 0 h 2459990"/>
                <a:gd name="connsiteX1" fmla="*/ 0 w 6605059"/>
                <a:gd name="connsiteY1" fmla="*/ 1653540 h 2459990"/>
                <a:gd name="connsiteX2" fmla="*/ 0 w 6605059"/>
                <a:gd name="connsiteY2" fmla="*/ 2459990 h 2459990"/>
                <a:gd name="connsiteX3" fmla="*/ 1983740 w 6605059"/>
                <a:gd name="connsiteY3" fmla="*/ 2459990 h 2459990"/>
                <a:gd name="connsiteX4" fmla="*/ 6605059 w 6605059"/>
                <a:gd name="connsiteY4" fmla="*/ 1148976 h 2459990"/>
                <a:gd name="connsiteX5" fmla="*/ 6386830 w 6605059"/>
                <a:gd name="connsiteY5" fmla="*/ 0 h 2459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05059" h="2459990">
                  <a:moveTo>
                    <a:pt x="6386830" y="0"/>
                  </a:moveTo>
                  <a:cubicBezTo>
                    <a:pt x="2965450" y="420370"/>
                    <a:pt x="524510" y="1424940"/>
                    <a:pt x="0" y="1653540"/>
                  </a:cubicBezTo>
                  <a:lnTo>
                    <a:pt x="0" y="2459990"/>
                  </a:lnTo>
                  <a:lnTo>
                    <a:pt x="1983740" y="2459990"/>
                  </a:lnTo>
                  <a:cubicBezTo>
                    <a:pt x="3195320" y="2000250"/>
                    <a:pt x="4846109" y="1442346"/>
                    <a:pt x="6605059" y="1148976"/>
                  </a:cubicBezTo>
                  <a:cubicBezTo>
                    <a:pt x="6526319" y="682886"/>
                    <a:pt x="6478270" y="457200"/>
                    <a:pt x="6386830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bg2">
                    <a:alpha val="40000"/>
                  </a:schemeClr>
                </a:gs>
              </a:gsLst>
              <a:lin ang="5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0" name="Freeform: Shape 26"/>
            <p:cNvSpPr/>
            <p:nvPr/>
          </p:nvSpPr>
          <p:spPr>
            <a:xfrm>
              <a:off x="-12700" y="741680"/>
              <a:ext cx="6629400" cy="5981700"/>
            </a:xfrm>
            <a:custGeom>
              <a:avLst/>
              <a:gdLst>
                <a:gd name="connsiteX0" fmla="*/ 5783580 w 6629400"/>
                <a:gd name="connsiteY0" fmla="*/ 12700 h 5981700"/>
                <a:gd name="connsiteX1" fmla="*/ 12700 w 6629400"/>
                <a:gd name="connsiteY1" fmla="*/ 1029970 h 5981700"/>
                <a:gd name="connsiteX2" fmla="*/ 12700 w 6629400"/>
                <a:gd name="connsiteY2" fmla="*/ 5971540 h 5981700"/>
                <a:gd name="connsiteX3" fmla="*/ 6620510 w 6629400"/>
                <a:gd name="connsiteY3" fmla="*/ 4806950 h 598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00" h="5981700">
                  <a:moveTo>
                    <a:pt x="5783580" y="12700"/>
                  </a:moveTo>
                  <a:lnTo>
                    <a:pt x="12700" y="1029970"/>
                  </a:lnTo>
                  <a:lnTo>
                    <a:pt x="12700" y="5971540"/>
                  </a:lnTo>
                  <a:lnTo>
                    <a:pt x="6620510" y="480695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/>
                </a:gs>
                <a:gs pos="100000">
                  <a:schemeClr val="accent5"/>
                </a:gs>
              </a:gsLst>
              <a:lin ang="27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1" name="Freeform: Shape 27"/>
            <p:cNvSpPr/>
            <p:nvPr/>
          </p:nvSpPr>
          <p:spPr>
            <a:xfrm>
              <a:off x="7533640" y="-12700"/>
              <a:ext cx="1676400" cy="1549400"/>
            </a:xfrm>
            <a:custGeom>
              <a:avLst/>
              <a:gdLst>
                <a:gd name="connsiteX0" fmla="*/ 1123950 w 1676400"/>
                <a:gd name="connsiteY0" fmla="*/ 12700 h 1549400"/>
                <a:gd name="connsiteX1" fmla="*/ 12700 w 1676400"/>
                <a:gd name="connsiteY1" fmla="*/ 1268730 h 1549400"/>
                <a:gd name="connsiteX2" fmla="*/ 320040 w 1676400"/>
                <a:gd name="connsiteY2" fmla="*/ 1541780 h 1549400"/>
                <a:gd name="connsiteX3" fmla="*/ 1672590 w 1676400"/>
                <a:gd name="connsiteY3" fmla="*/ 12700 h 154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6400" h="1549400">
                  <a:moveTo>
                    <a:pt x="1123950" y="12700"/>
                  </a:moveTo>
                  <a:lnTo>
                    <a:pt x="12700" y="1268730"/>
                  </a:lnTo>
                  <a:lnTo>
                    <a:pt x="320040" y="1541780"/>
                  </a:lnTo>
                  <a:lnTo>
                    <a:pt x="1672590" y="12700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8684" t="-98206" r="-65455" b="7644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2" name="Freeform: Shape 28"/>
            <p:cNvSpPr/>
            <p:nvPr/>
          </p:nvSpPr>
          <p:spPr>
            <a:xfrm>
              <a:off x="-12700" y="431800"/>
              <a:ext cx="2921000" cy="1041400"/>
            </a:xfrm>
            <a:custGeom>
              <a:avLst/>
              <a:gdLst>
                <a:gd name="connsiteX0" fmla="*/ 12700 w 2921000"/>
                <a:gd name="connsiteY0" fmla="*/ 1031240 h 1041400"/>
                <a:gd name="connsiteX1" fmla="*/ 2912110 w 2921000"/>
                <a:gd name="connsiteY1" fmla="*/ 415290 h 1041400"/>
                <a:gd name="connsiteX2" fmla="*/ 2827020 w 2921000"/>
                <a:gd name="connsiteY2" fmla="*/ 12700 h 1041400"/>
                <a:gd name="connsiteX3" fmla="*/ 12700 w 2921000"/>
                <a:gd name="connsiteY3" fmla="*/ 610870 h 104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1000" h="1041400">
                  <a:moveTo>
                    <a:pt x="12700" y="1031240"/>
                  </a:moveTo>
                  <a:lnTo>
                    <a:pt x="2912110" y="415290"/>
                  </a:lnTo>
                  <a:lnTo>
                    <a:pt x="2827020" y="12700"/>
                  </a:lnTo>
                  <a:lnTo>
                    <a:pt x="12700" y="610870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-32063" t="15838" r="1073" b="-15838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3" name="Freeform: Shape 29"/>
            <p:cNvSpPr/>
            <p:nvPr/>
          </p:nvSpPr>
          <p:spPr>
            <a:xfrm>
              <a:off x="5916930" y="5568950"/>
              <a:ext cx="1358900" cy="1295400"/>
            </a:xfrm>
            <a:custGeom>
              <a:avLst/>
              <a:gdLst>
                <a:gd name="connsiteX0" fmla="*/ 12700 w 1358900"/>
                <a:gd name="connsiteY0" fmla="*/ 1289050 h 1295400"/>
                <a:gd name="connsiteX1" fmla="*/ 538480 w 1358900"/>
                <a:gd name="connsiteY1" fmla="*/ 1289050 h 1295400"/>
                <a:gd name="connsiteX2" fmla="*/ 1350010 w 1358900"/>
                <a:gd name="connsiteY2" fmla="*/ 269240 h 1295400"/>
                <a:gd name="connsiteX3" fmla="*/ 1028700 w 1358900"/>
                <a:gd name="connsiteY3" fmla="*/ 12700 h 129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8900" h="1295400">
                  <a:moveTo>
                    <a:pt x="12700" y="1289050"/>
                  </a:moveTo>
                  <a:lnTo>
                    <a:pt x="538480" y="1289050"/>
                  </a:lnTo>
                  <a:lnTo>
                    <a:pt x="1350010" y="269240"/>
                  </a:lnTo>
                  <a:lnTo>
                    <a:pt x="1028700" y="12700"/>
                  </a:lnTo>
                  <a:close/>
                </a:path>
              </a:pathLst>
            </a:custGeom>
            <a:blipFill>
              <a:blip r:embed="rId4"/>
              <a:srcRect/>
              <a:stretch>
                <a:fillRect l="-121206" t="11183" r="13010" b="-182361"/>
              </a:stretch>
            </a:blip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4" name="Freeform: Shape 30"/>
            <p:cNvSpPr/>
            <p:nvPr/>
          </p:nvSpPr>
          <p:spPr>
            <a:xfrm>
              <a:off x="7754620" y="4657090"/>
              <a:ext cx="4445000" cy="1765300"/>
            </a:xfrm>
            <a:custGeom>
              <a:avLst/>
              <a:gdLst>
                <a:gd name="connsiteX0" fmla="*/ 187961 w 4445000"/>
                <a:gd name="connsiteY0" fmla="*/ 12700 h 1765300"/>
                <a:gd name="connsiteX1" fmla="*/ 12700 w 4445000"/>
                <a:gd name="connsiteY1" fmla="*/ 859790 h 1765300"/>
                <a:gd name="connsiteX2" fmla="*/ 4434840 w 4445000"/>
                <a:gd name="connsiteY2" fmla="*/ 1753870 h 1765300"/>
                <a:gd name="connsiteX3" fmla="*/ 4434840 w 4445000"/>
                <a:gd name="connsiteY3" fmla="*/ 871220 h 176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000" h="1765300">
                  <a:moveTo>
                    <a:pt x="187961" y="12700"/>
                  </a:moveTo>
                  <a:lnTo>
                    <a:pt x="12700" y="859790"/>
                  </a:lnTo>
                  <a:lnTo>
                    <a:pt x="4434840" y="1753870"/>
                  </a:lnTo>
                  <a:lnTo>
                    <a:pt x="4434840" y="871220"/>
                  </a:ln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1"/>
                </a:gs>
              </a:gsLst>
              <a:lin ang="90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5" name="Freeform: Shape 31"/>
            <p:cNvSpPr/>
            <p:nvPr/>
          </p:nvSpPr>
          <p:spPr>
            <a:xfrm>
              <a:off x="6718300" y="1951990"/>
              <a:ext cx="5473700" cy="3289300"/>
            </a:xfrm>
            <a:custGeom>
              <a:avLst/>
              <a:gdLst>
                <a:gd name="connsiteX0" fmla="*/ 5471160 w 5473700"/>
                <a:gd name="connsiteY0" fmla="*/ 1239520 h 3289300"/>
                <a:gd name="connsiteX1" fmla="*/ 513080 w 5473700"/>
                <a:gd name="connsiteY1" fmla="*/ 12700 h 3289300"/>
                <a:gd name="connsiteX2" fmla="*/ 12700 w 5473700"/>
                <a:gd name="connsiteY2" fmla="*/ 1934210 h 3289300"/>
                <a:gd name="connsiteX3" fmla="*/ 5471160 w 5473700"/>
                <a:gd name="connsiteY3" fmla="*/ 3285490 h 3289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700" h="3289300">
                  <a:moveTo>
                    <a:pt x="5471160" y="1239520"/>
                  </a:moveTo>
                  <a:lnTo>
                    <a:pt x="513080" y="12700"/>
                  </a:lnTo>
                  <a:lnTo>
                    <a:pt x="12700" y="1934210"/>
                  </a:lnTo>
                  <a:lnTo>
                    <a:pt x="5471160" y="32854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4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6" name="Freeform: Shape 32"/>
            <p:cNvSpPr/>
            <p:nvPr/>
          </p:nvSpPr>
          <p:spPr>
            <a:xfrm>
              <a:off x="-12700" y="1065530"/>
              <a:ext cx="6286500" cy="5397500"/>
            </a:xfrm>
            <a:custGeom>
              <a:avLst/>
              <a:gdLst>
                <a:gd name="connsiteX0" fmla="*/ 12700 w 6286500"/>
                <a:gd name="connsiteY0" fmla="*/ 1008380 h 5397500"/>
                <a:gd name="connsiteX1" fmla="*/ 12700 w 6286500"/>
                <a:gd name="connsiteY1" fmla="*/ 1046480 h 5397500"/>
                <a:gd name="connsiteX2" fmla="*/ 5509260 w 6286500"/>
                <a:gd name="connsiteY2" fmla="*/ 57150 h 5397500"/>
                <a:gd name="connsiteX3" fmla="*/ 6238240 w 6286500"/>
                <a:gd name="connsiteY3" fmla="*/ 4236720 h 5397500"/>
                <a:gd name="connsiteX4" fmla="*/ 12700 w 6286500"/>
                <a:gd name="connsiteY4" fmla="*/ 5356860 h 5397500"/>
                <a:gd name="connsiteX5" fmla="*/ 12700 w 6286500"/>
                <a:gd name="connsiteY5" fmla="*/ 5394960 h 5397500"/>
                <a:gd name="connsiteX6" fmla="*/ 6263640 w 6286500"/>
                <a:gd name="connsiteY6" fmla="*/ 4271010 h 5397500"/>
                <a:gd name="connsiteX7" fmla="*/ 6282690 w 6286500"/>
                <a:gd name="connsiteY7" fmla="*/ 4267200 h 5397500"/>
                <a:gd name="connsiteX8" fmla="*/ 5541010 w 6286500"/>
                <a:gd name="connsiteY8" fmla="*/ 12700 h 539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86500" h="5397500">
                  <a:moveTo>
                    <a:pt x="12700" y="1008380"/>
                  </a:moveTo>
                  <a:lnTo>
                    <a:pt x="12700" y="1046480"/>
                  </a:lnTo>
                  <a:lnTo>
                    <a:pt x="5509260" y="57150"/>
                  </a:lnTo>
                  <a:lnTo>
                    <a:pt x="6238240" y="4236720"/>
                  </a:lnTo>
                  <a:lnTo>
                    <a:pt x="12700" y="5356860"/>
                  </a:lnTo>
                  <a:lnTo>
                    <a:pt x="12700" y="5394960"/>
                  </a:lnTo>
                  <a:lnTo>
                    <a:pt x="6263640" y="4271010"/>
                  </a:lnTo>
                  <a:lnTo>
                    <a:pt x="6282690" y="4267200"/>
                  </a:lnTo>
                  <a:lnTo>
                    <a:pt x="5541010" y="12700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47" name="Freeform: Shape 34"/>
            <p:cNvSpPr/>
            <p:nvPr/>
          </p:nvSpPr>
          <p:spPr>
            <a:xfrm>
              <a:off x="9467850" y="-12700"/>
              <a:ext cx="1727200" cy="1714500"/>
            </a:xfrm>
            <a:custGeom>
              <a:avLst/>
              <a:gdLst>
                <a:gd name="connsiteX0" fmla="*/ 1355090 w 1727200"/>
                <a:gd name="connsiteY0" fmla="*/ 1706880 h 1714500"/>
                <a:gd name="connsiteX1" fmla="*/ 1719580 w 1727200"/>
                <a:gd name="connsiteY1" fmla="*/ 12700 h 1714500"/>
                <a:gd name="connsiteX2" fmla="*/ 314960 w 1727200"/>
                <a:gd name="connsiteY2" fmla="*/ 12700 h 1714500"/>
                <a:gd name="connsiteX3" fmla="*/ 12700 w 1727200"/>
                <a:gd name="connsiteY3" fmla="*/ 1413510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1714500">
                  <a:moveTo>
                    <a:pt x="1355090" y="1706880"/>
                  </a:moveTo>
                  <a:lnTo>
                    <a:pt x="1719580" y="12700"/>
                  </a:lnTo>
                  <a:lnTo>
                    <a:pt x="314960" y="12700"/>
                  </a:lnTo>
                  <a:lnTo>
                    <a:pt x="12700" y="141351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3"/>
                </a:gs>
              </a:gsLst>
              <a:lin ang="5940000" scaled="0"/>
            </a:gra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48" name="Title 1"/>
          <p:cNvSpPr>
            <a:spLocks noGrp="1"/>
          </p:cNvSpPr>
          <p:nvPr>
            <p:ph type="ctrTitle" hasCustomPrompt="1"/>
          </p:nvPr>
        </p:nvSpPr>
        <p:spPr>
          <a:xfrm rot="21020577">
            <a:off x="630442" y="2818995"/>
            <a:ext cx="4851352" cy="1827069"/>
          </a:xfrm>
        </p:spPr>
        <p:txBody>
          <a:bodyPr anchor="ctr" anchorCtr="0">
            <a:normAutofit/>
          </a:bodyPr>
          <a:lstStyle>
            <a:lvl1pPr algn="l"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048849" name="Subtitle 2"/>
          <p:cNvSpPr>
            <a:spLocks noGrp="1"/>
          </p:cNvSpPr>
          <p:nvPr>
            <p:ph type="subTitle" idx="1" hasCustomPrompt="1"/>
          </p:nvPr>
        </p:nvSpPr>
        <p:spPr>
          <a:xfrm rot="853085">
            <a:off x="7075878" y="2826510"/>
            <a:ext cx="4975641" cy="1655762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aphic 9"/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048817" name="Freeform: Shape 11"/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18" name="Freeform: Shape 12"/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19" name="Freeform: Shape 13"/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9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820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21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22" name="Graphic 23"/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8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8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826" name="Graphic 6"/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27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grpSp>
        <p:nvGrpSpPr>
          <p:cNvPr id="92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1048828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29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30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31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32" name="Text Placeholder 2"/>
          <p:cNvSpPr>
            <a:spLocks noGrp="1"/>
          </p:cNvSpPr>
          <p:nvPr>
            <p:ph type="body" idx="1"/>
          </p:nvPr>
        </p:nvSpPr>
        <p:spPr>
          <a:xfrm>
            <a:off x="3961075" y="3345999"/>
            <a:ext cx="7319700" cy="150018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624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25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26" name="Graphic 23"/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630" name="Graphic 6"/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50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1048631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32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33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34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35" name="Title 6"/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911225" y="1825625"/>
            <a:ext cx="104425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895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96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97" name="Graphic 23"/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8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9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901" name="Graphic 6"/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104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1048902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903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904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905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906" name="Title 6"/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90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6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0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6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756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57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58" name="Graphic 23"/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762" name="Graphic 6"/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9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1048763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64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65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66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67" name="Title 6"/>
          <p:cNvSpPr>
            <a:spLocks noGrp="1"/>
          </p:cNvSpPr>
          <p:nvPr>
            <p:ph type="title"/>
          </p:nvPr>
        </p:nvSpPr>
        <p:spPr>
          <a:xfrm rot="21180000">
            <a:off x="285870" y="312092"/>
            <a:ext cx="4391191" cy="136812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942689"/>
            <a:ext cx="5157787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38097"/>
            <a:ext cx="5157787" cy="3184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42689"/>
            <a:ext cx="5183188" cy="562385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38097"/>
            <a:ext cx="5183188" cy="31846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806" name="Freeform: Shape 1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07" name="Freeform: Shape 1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8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810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11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12" name="Freeform: Shape 26"/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13" name="Freeform: Shape 27"/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14" name="Content Placeholder 2"/>
          <p:cNvSpPr>
            <a:spLocks noGrp="1"/>
          </p:cNvSpPr>
          <p:nvPr>
            <p:ph idx="1"/>
          </p:nvPr>
        </p:nvSpPr>
        <p:spPr>
          <a:xfrm>
            <a:off x="5180012" y="1347788"/>
            <a:ext cx="6172200" cy="433053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5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06262"/>
            <a:ext cx="3932237" cy="2872065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16" name="Title 1"/>
          <p:cNvSpPr>
            <a:spLocks noGrp="1"/>
          </p:cNvSpPr>
          <p:nvPr>
            <p:ph type="title"/>
          </p:nvPr>
        </p:nvSpPr>
        <p:spPr>
          <a:xfrm rot="21227985">
            <a:off x="857494" y="721373"/>
            <a:ext cx="391863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781" name="Freeform: Shape 1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82" name="Freeform: Shape 1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8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8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785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86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87" name="Freeform: Shape 26"/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88" name="Freeform: Shape 27"/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89" name="Picture Placeholder 2"/>
          <p:cNvSpPr>
            <a:spLocks noGrp="1"/>
          </p:cNvSpPr>
          <p:nvPr>
            <p:ph type="pic" idx="13"/>
          </p:nvPr>
        </p:nvSpPr>
        <p:spPr>
          <a:xfrm>
            <a:off x="5183188" y="1347788"/>
            <a:ext cx="6172200" cy="43305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9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3601"/>
            <a:ext cx="3932237" cy="3074726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274320"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91" name="Title 1"/>
          <p:cNvSpPr>
            <a:spLocks noGrp="1"/>
          </p:cNvSpPr>
          <p:nvPr>
            <p:ph type="title"/>
          </p:nvPr>
        </p:nvSpPr>
        <p:spPr>
          <a:xfrm rot="21228869">
            <a:off x="857652" y="725128"/>
            <a:ext cx="383327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741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42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43" name="Graphic 23"/>
          <p:cNvSpPr/>
          <p:nvPr/>
        </p:nvSpPr>
        <p:spPr>
          <a:xfrm>
            <a:off x="-24517" y="519002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7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747" name="Graphic 6"/>
          <p:cNvSpPr/>
          <p:nvPr/>
        </p:nvSpPr>
        <p:spPr>
          <a:xfrm>
            <a:off x="-26126" y="135253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grpSp>
        <p:nvGrpSpPr>
          <p:cNvPr id="75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1048748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49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50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51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52" name="Title 6"/>
          <p:cNvSpPr>
            <a:spLocks noGrp="1"/>
          </p:cNvSpPr>
          <p:nvPr>
            <p:ph type="title"/>
          </p:nvPr>
        </p:nvSpPr>
        <p:spPr>
          <a:xfrm rot="21180000">
            <a:off x="288463" y="354491"/>
            <a:ext cx="4391191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77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7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7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82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1048777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78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79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80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aphic 9"/>
          <p:cNvGrpSpPr/>
          <p:nvPr/>
        </p:nvGrpSpPr>
        <p:grpSpPr>
          <a:xfrm>
            <a:off x="1980240" y="520107"/>
            <a:ext cx="10219389" cy="6350602"/>
            <a:chOff x="1980240" y="520107"/>
            <a:chExt cx="10219389" cy="6350602"/>
          </a:xfrm>
        </p:grpSpPr>
        <p:sp>
          <p:nvSpPr>
            <p:cNvPr id="1048689" name="Freeform: Shape 11"/>
            <p:cNvSpPr/>
            <p:nvPr/>
          </p:nvSpPr>
          <p:spPr>
            <a:xfrm>
              <a:off x="1980240" y="2877450"/>
              <a:ext cx="3086393" cy="3988178"/>
            </a:xfrm>
            <a:custGeom>
              <a:avLst/>
              <a:gdLst>
                <a:gd name="connsiteX0" fmla="*/ 12693 w 3086392"/>
                <a:gd name="connsiteY0" fmla="*/ 614730 h 3988178"/>
                <a:gd name="connsiteX1" fmla="*/ 1910253 w 3086392"/>
                <a:gd name="connsiteY1" fmla="*/ 3983090 h 3988178"/>
                <a:gd name="connsiteX2" fmla="*/ 3082574 w 3086392"/>
                <a:gd name="connsiteY2" fmla="*/ 3983090 h 3988178"/>
                <a:gd name="connsiteX3" fmla="*/ 2258266 w 3086392"/>
                <a:gd name="connsiteY3" fmla="*/ 12693 h 3988178"/>
                <a:gd name="connsiteX4" fmla="*/ 12693 w 3086392"/>
                <a:gd name="connsiteY4" fmla="*/ 614730 h 3988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392" h="3988178">
                  <a:moveTo>
                    <a:pt x="12693" y="614730"/>
                  </a:moveTo>
                  <a:cubicBezTo>
                    <a:pt x="12693" y="614730"/>
                    <a:pt x="1595263" y="2043616"/>
                    <a:pt x="1910253" y="3983090"/>
                  </a:cubicBezTo>
                  <a:lnTo>
                    <a:pt x="3082574" y="3983090"/>
                  </a:lnTo>
                  <a:lnTo>
                    <a:pt x="2258266" y="12693"/>
                  </a:lnTo>
                  <a:lnTo>
                    <a:pt x="12693" y="614730"/>
                  </a:lnTo>
                  <a:close/>
                </a:path>
              </a:pathLst>
            </a:custGeom>
            <a:gradFill>
              <a:gsLst>
                <a:gs pos="3000">
                  <a:schemeClr val="bg1"/>
                </a:gs>
                <a:gs pos="100000">
                  <a:schemeClr val="accent5">
                    <a:alpha val="50000"/>
                  </a:schemeClr>
                </a:gs>
              </a:gsLst>
              <a:lin ang="4278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90" name="Freeform: Shape 12"/>
            <p:cNvSpPr/>
            <p:nvPr/>
          </p:nvSpPr>
          <p:spPr>
            <a:xfrm>
              <a:off x="2962043" y="520107"/>
              <a:ext cx="9233775" cy="6350602"/>
            </a:xfrm>
            <a:custGeom>
              <a:avLst/>
              <a:gdLst>
                <a:gd name="connsiteX0" fmla="*/ 9229957 w 9233775"/>
                <a:gd name="connsiteY0" fmla="*/ 12693 h 6350602"/>
                <a:gd name="connsiteX1" fmla="*/ 12693 w 9233775"/>
                <a:gd name="connsiteY1" fmla="*/ 2225243 h 6350602"/>
                <a:gd name="connsiteX2" fmla="*/ 999577 w 9233775"/>
                <a:gd name="connsiteY2" fmla="*/ 6340434 h 6350602"/>
                <a:gd name="connsiteX3" fmla="*/ 9229957 w 9233775"/>
                <a:gd name="connsiteY3" fmla="*/ 6340434 h 6350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3775" h="6350602">
                  <a:moveTo>
                    <a:pt x="9229957" y="12693"/>
                  </a:moveTo>
                  <a:lnTo>
                    <a:pt x="12693" y="2225243"/>
                  </a:lnTo>
                  <a:lnTo>
                    <a:pt x="999577" y="6340434"/>
                  </a:lnTo>
                  <a:lnTo>
                    <a:pt x="9229957" y="634043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810000" scaled="0"/>
            </a:gra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91" name="Freeform: Shape 13"/>
            <p:cNvSpPr/>
            <p:nvPr/>
          </p:nvSpPr>
          <p:spPr>
            <a:xfrm>
              <a:off x="3270682" y="752539"/>
              <a:ext cx="8928947" cy="6109280"/>
            </a:xfrm>
            <a:custGeom>
              <a:avLst/>
              <a:gdLst>
                <a:gd name="connsiteX0" fmla="*/ 43176 w 8928946"/>
                <a:gd name="connsiteY0" fmla="*/ 2217623 h 6109279"/>
                <a:gd name="connsiteX1" fmla="*/ 8913698 w 8928946"/>
                <a:gd name="connsiteY1" fmla="*/ 40636 h 6109279"/>
                <a:gd name="connsiteX2" fmla="*/ 8921318 w 8928946"/>
                <a:gd name="connsiteY2" fmla="*/ 71119 h 6109279"/>
                <a:gd name="connsiteX3" fmla="*/ 8921318 w 8928946"/>
                <a:gd name="connsiteY3" fmla="*/ 12693 h 6109279"/>
                <a:gd name="connsiteX4" fmla="*/ 25395 w 8928946"/>
                <a:gd name="connsiteY4" fmla="*/ 2196031 h 6109279"/>
                <a:gd name="connsiteX5" fmla="*/ 12693 w 8928946"/>
                <a:gd name="connsiteY5" fmla="*/ 2198571 h 6109279"/>
                <a:gd name="connsiteX6" fmla="*/ 958933 w 8928946"/>
                <a:gd name="connsiteY6" fmla="*/ 6108002 h 6109279"/>
                <a:gd name="connsiteX7" fmla="*/ 985606 w 8928946"/>
                <a:gd name="connsiteY7" fmla="*/ 6108002 h 610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8946" h="6109279">
                  <a:moveTo>
                    <a:pt x="43176" y="2217623"/>
                  </a:moveTo>
                  <a:lnTo>
                    <a:pt x="8913698" y="40636"/>
                  </a:lnTo>
                  <a:lnTo>
                    <a:pt x="8921318" y="71119"/>
                  </a:lnTo>
                  <a:lnTo>
                    <a:pt x="8921318" y="12693"/>
                  </a:lnTo>
                  <a:lnTo>
                    <a:pt x="25395" y="2196031"/>
                  </a:lnTo>
                  <a:lnTo>
                    <a:pt x="12693" y="2198571"/>
                  </a:lnTo>
                  <a:lnTo>
                    <a:pt x="958933" y="6108002"/>
                  </a:lnTo>
                  <a:lnTo>
                    <a:pt x="985606" y="6108002"/>
                  </a:lnTo>
                  <a:close/>
                </a:path>
              </a:pathLst>
            </a:custGeom>
            <a:solidFill>
              <a:schemeClr val="bg1"/>
            </a:solidFill>
            <a:ln w="126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grpSp>
        <p:nvGrpSpPr>
          <p:cNvPr id="63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692" name="Freeform: Shape 3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93" name="Freeform: Shape 3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94" name="Graphic 23"/>
          <p:cNvSpPr/>
          <p:nvPr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95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3314240" y="793217"/>
            <a:ext cx="8877760" cy="6064783"/>
          </a:xfrm>
          <a:custGeom>
            <a:avLst/>
            <a:gdLst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7023591 w 8534400"/>
              <a:gd name="connsiteY2" fmla="*/ 0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0 w 8534400"/>
              <a:gd name="connsiteY0" fmla="*/ 6043236 h 6043236"/>
              <a:gd name="connsiteX1" fmla="*/ 1510809 w 8534400"/>
              <a:gd name="connsiteY1" fmla="*/ 0 h 6043236"/>
              <a:gd name="connsiteX2" fmla="*/ 8518563 w 8534400"/>
              <a:gd name="connsiteY2" fmla="*/ 14514 h 6043236"/>
              <a:gd name="connsiteX3" fmla="*/ 8534400 w 8534400"/>
              <a:gd name="connsiteY3" fmla="*/ 6043236 h 6043236"/>
              <a:gd name="connsiteX4" fmla="*/ 0 w 8534400"/>
              <a:gd name="connsiteY4" fmla="*/ 6043236 h 6043236"/>
              <a:gd name="connsiteX0" fmla="*/ 317991 w 8852391"/>
              <a:gd name="connsiteY0" fmla="*/ 6028722 h 6028722"/>
              <a:gd name="connsiteX1" fmla="*/ 0 w 8852391"/>
              <a:gd name="connsiteY1" fmla="*/ 2162629 h 6028722"/>
              <a:gd name="connsiteX2" fmla="*/ 8836554 w 8852391"/>
              <a:gd name="connsiteY2" fmla="*/ 0 h 6028722"/>
              <a:gd name="connsiteX3" fmla="*/ 8852391 w 8852391"/>
              <a:gd name="connsiteY3" fmla="*/ 6028722 h 6028722"/>
              <a:gd name="connsiteX4" fmla="*/ 317991 w 8852391"/>
              <a:gd name="connsiteY4" fmla="*/ 6028722 h 6028722"/>
              <a:gd name="connsiteX0" fmla="*/ 913076 w 8852391"/>
              <a:gd name="connsiteY0" fmla="*/ 6043236 h 6043236"/>
              <a:gd name="connsiteX1" fmla="*/ 0 w 8852391"/>
              <a:gd name="connsiteY1" fmla="*/ 2162629 h 6043236"/>
              <a:gd name="connsiteX2" fmla="*/ 8836554 w 8852391"/>
              <a:gd name="connsiteY2" fmla="*/ 0 h 6043236"/>
              <a:gd name="connsiteX3" fmla="*/ 8852391 w 8852391"/>
              <a:gd name="connsiteY3" fmla="*/ 6028722 h 6043236"/>
              <a:gd name="connsiteX4" fmla="*/ 913076 w 8852391"/>
              <a:gd name="connsiteY4" fmla="*/ 6043236 h 6043236"/>
              <a:gd name="connsiteX0" fmla="*/ 933682 w 8872997"/>
              <a:gd name="connsiteY0" fmla="*/ 6043236 h 6043236"/>
              <a:gd name="connsiteX1" fmla="*/ 0 w 8872997"/>
              <a:gd name="connsiteY1" fmla="*/ 2167781 h 6043236"/>
              <a:gd name="connsiteX2" fmla="*/ 8857160 w 8872997"/>
              <a:gd name="connsiteY2" fmla="*/ 0 h 6043236"/>
              <a:gd name="connsiteX3" fmla="*/ 8872997 w 8872997"/>
              <a:gd name="connsiteY3" fmla="*/ 6028722 h 6043236"/>
              <a:gd name="connsiteX4" fmla="*/ 933682 w 8872997"/>
              <a:gd name="connsiteY4" fmla="*/ 6043236 h 6043236"/>
              <a:gd name="connsiteX0" fmla="*/ 933682 w 8872997"/>
              <a:gd name="connsiteY0" fmla="*/ 6050963 h 6050963"/>
              <a:gd name="connsiteX1" fmla="*/ 0 w 8872997"/>
              <a:gd name="connsiteY1" fmla="*/ 2167781 h 6050963"/>
              <a:gd name="connsiteX2" fmla="*/ 8857160 w 8872997"/>
              <a:gd name="connsiteY2" fmla="*/ 0 h 6050963"/>
              <a:gd name="connsiteX3" fmla="*/ 8872997 w 8872997"/>
              <a:gd name="connsiteY3" fmla="*/ 6028722 h 6050963"/>
              <a:gd name="connsiteX4" fmla="*/ 933682 w 8872997"/>
              <a:gd name="connsiteY4" fmla="*/ 6050963 h 6050963"/>
              <a:gd name="connsiteX0" fmla="*/ 933682 w 8872997"/>
              <a:gd name="connsiteY0" fmla="*/ 6050963 h 6054480"/>
              <a:gd name="connsiteX1" fmla="*/ 0 w 8872997"/>
              <a:gd name="connsiteY1" fmla="*/ 2167781 h 6054480"/>
              <a:gd name="connsiteX2" fmla="*/ 8857160 w 8872997"/>
              <a:gd name="connsiteY2" fmla="*/ 0 h 6054480"/>
              <a:gd name="connsiteX3" fmla="*/ 8872997 w 8872997"/>
              <a:gd name="connsiteY3" fmla="*/ 6054480 h 6054480"/>
              <a:gd name="connsiteX4" fmla="*/ 933682 w 8872997"/>
              <a:gd name="connsiteY4" fmla="*/ 6050963 h 6054480"/>
              <a:gd name="connsiteX0" fmla="*/ 933682 w 8875190"/>
              <a:gd name="connsiteY0" fmla="*/ 6063842 h 6067359"/>
              <a:gd name="connsiteX1" fmla="*/ 0 w 8875190"/>
              <a:gd name="connsiteY1" fmla="*/ 2180660 h 6067359"/>
              <a:gd name="connsiteX2" fmla="*/ 8875190 w 8875190"/>
              <a:gd name="connsiteY2" fmla="*/ 0 h 6067359"/>
              <a:gd name="connsiteX3" fmla="*/ 8872997 w 8875190"/>
              <a:gd name="connsiteY3" fmla="*/ 6067359 h 6067359"/>
              <a:gd name="connsiteX4" fmla="*/ 933682 w 8875190"/>
              <a:gd name="connsiteY4" fmla="*/ 6063842 h 6067359"/>
              <a:gd name="connsiteX0" fmla="*/ 933682 w 8872997"/>
              <a:gd name="connsiteY0" fmla="*/ 6061266 h 6064783"/>
              <a:gd name="connsiteX1" fmla="*/ 0 w 8872997"/>
              <a:gd name="connsiteY1" fmla="*/ 2178084 h 6064783"/>
              <a:gd name="connsiteX2" fmla="*/ 8872614 w 8872997"/>
              <a:gd name="connsiteY2" fmla="*/ 0 h 6064783"/>
              <a:gd name="connsiteX3" fmla="*/ 8872997 w 8872997"/>
              <a:gd name="connsiteY3" fmla="*/ 6064783 h 6064783"/>
              <a:gd name="connsiteX4" fmla="*/ 933682 w 8872997"/>
              <a:gd name="connsiteY4" fmla="*/ 6061266 h 6064783"/>
              <a:gd name="connsiteX0" fmla="*/ 938445 w 8877760"/>
              <a:gd name="connsiteY0" fmla="*/ 6061266 h 6064783"/>
              <a:gd name="connsiteX1" fmla="*/ 0 w 8877760"/>
              <a:gd name="connsiteY1" fmla="*/ 2175703 h 6064783"/>
              <a:gd name="connsiteX2" fmla="*/ 8877377 w 8877760"/>
              <a:gd name="connsiteY2" fmla="*/ 0 h 6064783"/>
              <a:gd name="connsiteX3" fmla="*/ 8877760 w 8877760"/>
              <a:gd name="connsiteY3" fmla="*/ 6064783 h 6064783"/>
              <a:gd name="connsiteX4" fmla="*/ 938445 w 8877760"/>
              <a:gd name="connsiteY4" fmla="*/ 6061266 h 60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77760" h="6064783">
                <a:moveTo>
                  <a:pt x="938445" y="6061266"/>
                </a:moveTo>
                <a:lnTo>
                  <a:pt x="0" y="2175703"/>
                </a:lnTo>
                <a:lnTo>
                  <a:pt x="8877377" y="0"/>
                </a:lnTo>
                <a:cubicBezTo>
                  <a:pt x="8877505" y="2021594"/>
                  <a:pt x="8877632" y="4043189"/>
                  <a:pt x="8877760" y="6064783"/>
                </a:cubicBezTo>
                <a:lnTo>
                  <a:pt x="938445" y="6061266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699" name="Graphic 6"/>
          <p:cNvSpPr/>
          <p:nvPr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00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03491" y="1001491"/>
            <a:ext cx="4065084" cy="700842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grpSp>
        <p:nvGrpSpPr>
          <p:cNvPr id="64" name="Graphic 17"/>
          <p:cNvGrpSpPr/>
          <p:nvPr userDrawn="1"/>
        </p:nvGrpSpPr>
        <p:grpSpPr>
          <a:xfrm>
            <a:off x="-12715" y="-12715"/>
            <a:ext cx="7434968" cy="5461207"/>
            <a:chOff x="-12715" y="-12715"/>
            <a:chExt cx="7434968" cy="5461207"/>
          </a:xfrm>
        </p:grpSpPr>
        <p:sp>
          <p:nvSpPr>
            <p:cNvPr id="1048701" name="Freeform: Shape 26"/>
            <p:cNvSpPr/>
            <p:nvPr/>
          </p:nvSpPr>
          <p:spPr>
            <a:xfrm>
              <a:off x="5931446" y="-12715"/>
              <a:ext cx="1207388" cy="1143841"/>
            </a:xfrm>
            <a:custGeom>
              <a:avLst/>
              <a:gdLst>
                <a:gd name="connsiteX0" fmla="*/ 1194684 w 1207387"/>
                <a:gd name="connsiteY0" fmla="*/ 12715 h 1143841"/>
                <a:gd name="connsiteX1" fmla="*/ 754940 w 1207387"/>
                <a:gd name="connsiteY1" fmla="*/ 12715 h 1143841"/>
                <a:gd name="connsiteX2" fmla="*/ 332990 w 1207387"/>
                <a:gd name="connsiteY2" fmla="*/ 494399 h 1143841"/>
                <a:gd name="connsiteX3" fmla="*/ 12715 w 1207387"/>
                <a:gd name="connsiteY3" fmla="*/ 1140034 h 1143841"/>
                <a:gd name="connsiteX4" fmla="*/ 612596 w 1207387"/>
                <a:gd name="connsiteY4" fmla="*/ 686310 h 1143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7387" h="1143841">
                  <a:moveTo>
                    <a:pt x="1194684" y="12715"/>
                  </a:moveTo>
                  <a:lnTo>
                    <a:pt x="754940" y="12715"/>
                  </a:lnTo>
                  <a:lnTo>
                    <a:pt x="332990" y="494399"/>
                  </a:lnTo>
                  <a:lnTo>
                    <a:pt x="12715" y="1140034"/>
                  </a:lnTo>
                  <a:lnTo>
                    <a:pt x="612596" y="68631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alpha val="5000"/>
                  </a:schemeClr>
                </a:gs>
                <a:gs pos="100000">
                  <a:schemeClr val="bg2">
                    <a:alpha val="20000"/>
                  </a:schemeClr>
                </a:gs>
              </a:gsLst>
              <a:lin ang="318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02" name="Freeform: Shape 27"/>
            <p:cNvSpPr/>
            <p:nvPr/>
          </p:nvSpPr>
          <p:spPr>
            <a:xfrm>
              <a:off x="-12715" y="4607132"/>
              <a:ext cx="2071623" cy="635467"/>
            </a:xfrm>
            <a:custGeom>
              <a:avLst/>
              <a:gdLst>
                <a:gd name="connsiteX0" fmla="*/ 2061461 w 2071623"/>
                <a:gd name="connsiteY0" fmla="*/ 12715 h 635467"/>
                <a:gd name="connsiteX1" fmla="*/ 2061461 w 2071623"/>
                <a:gd name="connsiteY1" fmla="*/ 12715 h 635467"/>
                <a:gd name="connsiteX2" fmla="*/ 1307797 w 2071623"/>
                <a:gd name="connsiteY2" fmla="*/ 13986 h 635467"/>
                <a:gd name="connsiteX3" fmla="*/ 12715 w 2071623"/>
                <a:gd name="connsiteY3" fmla="*/ 294862 h 635467"/>
                <a:gd name="connsiteX4" fmla="*/ 12715 w 2071623"/>
                <a:gd name="connsiteY4" fmla="*/ 629118 h 635467"/>
                <a:gd name="connsiteX5" fmla="*/ 1415827 w 2071623"/>
                <a:gd name="connsiteY5" fmla="*/ 335532 h 635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1623" h="635467">
                  <a:moveTo>
                    <a:pt x="2061461" y="12715"/>
                  </a:moveTo>
                  <a:lnTo>
                    <a:pt x="2061461" y="12715"/>
                  </a:lnTo>
                  <a:lnTo>
                    <a:pt x="1307797" y="13986"/>
                  </a:lnTo>
                  <a:lnTo>
                    <a:pt x="12715" y="294862"/>
                  </a:lnTo>
                  <a:lnTo>
                    <a:pt x="12715" y="629118"/>
                  </a:lnTo>
                  <a:lnTo>
                    <a:pt x="1415827" y="335532"/>
                  </a:lnTo>
                  <a:close/>
                </a:path>
              </a:pathLst>
            </a:custGeom>
            <a:gradFill>
              <a:gsLst>
                <a:gs pos="0">
                  <a:schemeClr val="tx1">
                    <a:alpha val="5000"/>
                  </a:schemeClr>
                </a:gs>
                <a:gs pos="100000">
                  <a:schemeClr val="tx1">
                    <a:alpha val="20000"/>
                  </a:schemeClr>
                </a:gs>
              </a:gsLst>
              <a:lin ang="9840000" scaled="0"/>
            </a:grad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03" name="Freeform: Shape 28"/>
            <p:cNvSpPr/>
            <p:nvPr/>
          </p:nvSpPr>
          <p:spPr>
            <a:xfrm>
              <a:off x="-12715" y="4546128"/>
              <a:ext cx="2287682" cy="902364"/>
            </a:xfrm>
            <a:custGeom>
              <a:avLst/>
              <a:gdLst>
                <a:gd name="connsiteX0" fmla="*/ 12715 w 2287682"/>
                <a:gd name="connsiteY0" fmla="*/ 898556 h 902363"/>
                <a:gd name="connsiteX1" fmla="*/ 2283875 w 2287682"/>
                <a:gd name="connsiteY1" fmla="*/ 415601 h 902363"/>
                <a:gd name="connsiteX2" fmla="*/ 2198722 w 2287682"/>
                <a:gd name="connsiteY2" fmla="*/ 12715 h 902363"/>
                <a:gd name="connsiteX3" fmla="*/ 12715 w 2287682"/>
                <a:gd name="connsiteY3" fmla="*/ 477877 h 90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7682" h="902363">
                  <a:moveTo>
                    <a:pt x="12715" y="898556"/>
                  </a:moveTo>
                  <a:lnTo>
                    <a:pt x="2283875" y="415601"/>
                  </a:lnTo>
                  <a:lnTo>
                    <a:pt x="2198722" y="12715"/>
                  </a:lnTo>
                  <a:lnTo>
                    <a:pt x="12715" y="477877"/>
                  </a:lnTo>
                  <a:close/>
                </a:path>
              </a:pathLst>
            </a:custGeom>
            <a:blipFill>
              <a:blip r:embed="rId2"/>
              <a:srcRect/>
              <a:stretch>
                <a:fillRect l="-71085" t="19266" r="1773" b="-35681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04" name="Freeform: Shape 29"/>
            <p:cNvSpPr/>
            <p:nvPr/>
          </p:nvSpPr>
          <p:spPr>
            <a:xfrm>
              <a:off x="5820875" y="-12715"/>
              <a:ext cx="1601378" cy="1461575"/>
            </a:xfrm>
            <a:custGeom>
              <a:avLst/>
              <a:gdLst>
                <a:gd name="connsiteX0" fmla="*/ 1047256 w 1601377"/>
                <a:gd name="connsiteY0" fmla="*/ 12715 h 1461574"/>
                <a:gd name="connsiteX1" fmla="*/ 12715 w 1601377"/>
                <a:gd name="connsiteY1" fmla="*/ 1181975 h 1461574"/>
                <a:gd name="connsiteX2" fmla="*/ 321552 w 1601377"/>
                <a:gd name="connsiteY2" fmla="*/ 1455226 h 1461574"/>
                <a:gd name="connsiteX3" fmla="*/ 1597570 w 1601377"/>
                <a:gd name="connsiteY3" fmla="*/ 12715 h 1461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377" h="1461574">
                  <a:moveTo>
                    <a:pt x="1047256" y="12715"/>
                  </a:moveTo>
                  <a:lnTo>
                    <a:pt x="12715" y="1181975"/>
                  </a:lnTo>
                  <a:lnTo>
                    <a:pt x="321552" y="1455226"/>
                  </a:lnTo>
                  <a:lnTo>
                    <a:pt x="1597570" y="12715"/>
                  </a:lnTo>
                  <a:close/>
                </a:path>
              </a:pathLst>
            </a:custGeom>
            <a:blipFill>
              <a:blip r:embed="rId3"/>
              <a:srcRect/>
              <a:stretch>
                <a:fillRect l="9984" t="-142507" r="-99566" b="9279"/>
              </a:stretch>
            </a:blipFill>
            <a:ln w="127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u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0" name="Graphic 2"/>
          <p:cNvSpPr/>
          <p:nvPr/>
        </p:nvSpPr>
        <p:spPr>
          <a:xfrm>
            <a:off x="-12778" y="429785"/>
            <a:ext cx="7606299" cy="1490682"/>
          </a:xfrm>
          <a:custGeom>
            <a:avLst/>
            <a:gdLst>
              <a:gd name="connsiteX0" fmla="*/ 7602514 w 7606298"/>
              <a:gd name="connsiteY0" fmla="*/ 407745 h 1490681"/>
              <a:gd name="connsiteX1" fmla="*/ 12778 w 7606298"/>
              <a:gd name="connsiteY1" fmla="*/ 12778 h 1490681"/>
              <a:gd name="connsiteX2" fmla="*/ 12778 w 7606298"/>
              <a:gd name="connsiteY2" fmla="*/ 1056256 h 1490681"/>
              <a:gd name="connsiteX3" fmla="*/ 7593596 w 7606298"/>
              <a:gd name="connsiteY3" fmla="*/ 1481801 h 1490681"/>
              <a:gd name="connsiteX4" fmla="*/ 7602514 w 7606298"/>
              <a:gd name="connsiteY4" fmla="*/ 407745 h 1490681"/>
              <a:gd name="connsiteX5" fmla="*/ 7602514 w 7606298"/>
              <a:gd name="connsiteY5" fmla="*/ 407745 h 149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06298" h="1490681">
                <a:moveTo>
                  <a:pt x="7602514" y="407745"/>
                </a:moveTo>
                <a:cubicBezTo>
                  <a:pt x="7602514" y="407745"/>
                  <a:pt x="3107535" y="56097"/>
                  <a:pt x="12778" y="12778"/>
                </a:cubicBezTo>
                <a:lnTo>
                  <a:pt x="12778" y="1056256"/>
                </a:lnTo>
                <a:cubicBezTo>
                  <a:pt x="6306768" y="1024403"/>
                  <a:pt x="7593596" y="1481801"/>
                  <a:pt x="7593596" y="1481801"/>
                </a:cubicBezTo>
                <a:lnTo>
                  <a:pt x="7602514" y="407745"/>
                </a:lnTo>
                <a:lnTo>
                  <a:pt x="7602514" y="407745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100000">
                <a:schemeClr val="accent2">
                  <a:alpha val="20000"/>
                </a:schemeClr>
              </a:gs>
            </a:gsLst>
            <a:lin ang="60000" scaled="0"/>
          </a:gradFill>
          <a:ln w="127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51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1048852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185863" y="2088090"/>
            <a:ext cx="3103110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53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4804600" y="1896003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1048854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5349603" y="2088090"/>
            <a:ext cx="2243918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55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7890713" y="1913782"/>
            <a:ext cx="528638" cy="1092200"/>
          </a:xfrm>
        </p:spPr>
        <p:txBody>
          <a:bodyPr>
            <a:normAutofit/>
          </a:bodyPr>
          <a:lstStyle>
            <a:lvl1pPr marL="0" indent="0">
              <a:buNone/>
              <a:defRPr sz="7000"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1048856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435716" y="2105869"/>
            <a:ext cx="2959116" cy="8001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57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89172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58" name="Text Placeholder 24"/>
          <p:cNvSpPr>
            <a:spLocks noGrp="1"/>
          </p:cNvSpPr>
          <p:nvPr>
            <p:ph type="body" sz="quarter" idx="17"/>
          </p:nvPr>
        </p:nvSpPr>
        <p:spPr>
          <a:xfrm>
            <a:off x="2590348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59" name="Text Placeholder 24"/>
          <p:cNvSpPr>
            <a:spLocks noGrp="1"/>
          </p:cNvSpPr>
          <p:nvPr>
            <p:ph type="body" sz="quarter" idx="18"/>
          </p:nvPr>
        </p:nvSpPr>
        <p:spPr>
          <a:xfrm>
            <a:off x="4794793" y="2943573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60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7876955" y="2942030"/>
            <a:ext cx="3517877" cy="800100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61" name="Text Placeholder 24"/>
          <p:cNvSpPr>
            <a:spLocks noGrp="1"/>
          </p:cNvSpPr>
          <p:nvPr>
            <p:ph type="body" sz="quarter" idx="20"/>
          </p:nvPr>
        </p:nvSpPr>
        <p:spPr>
          <a:xfrm>
            <a:off x="891722" y="5607548"/>
            <a:ext cx="3397251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62" name="Text Placeholder 24"/>
          <p:cNvSpPr>
            <a:spLocks noGrp="1"/>
          </p:cNvSpPr>
          <p:nvPr>
            <p:ph type="body" sz="quarter" idx="21"/>
          </p:nvPr>
        </p:nvSpPr>
        <p:spPr>
          <a:xfrm>
            <a:off x="4794792" y="4909834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63" name="Text Placeholder 24"/>
          <p:cNvSpPr>
            <a:spLocks noGrp="1"/>
          </p:cNvSpPr>
          <p:nvPr>
            <p:ph type="body" sz="quarter" idx="22"/>
          </p:nvPr>
        </p:nvSpPr>
        <p:spPr>
          <a:xfrm>
            <a:off x="7890713" y="4909834"/>
            <a:ext cx="2692939" cy="800100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64" name="Picture Placeholder 12"/>
          <p:cNvSpPr>
            <a:spLocks noGrp="1"/>
          </p:cNvSpPr>
          <p:nvPr>
            <p:ph type="pic" sz="quarter" idx="37"/>
          </p:nvPr>
        </p:nvSpPr>
        <p:spPr>
          <a:xfrm>
            <a:off x="891723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48865" name="Picture Placeholder 12"/>
          <p:cNvSpPr>
            <a:spLocks noGrp="1"/>
          </p:cNvSpPr>
          <p:nvPr>
            <p:ph type="pic" sz="quarter" idx="38"/>
          </p:nvPr>
        </p:nvSpPr>
        <p:spPr>
          <a:xfrm>
            <a:off x="2590348" y="3816446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48866" name="Picture Placeholder 12"/>
          <p:cNvSpPr>
            <a:spLocks noGrp="1"/>
          </p:cNvSpPr>
          <p:nvPr>
            <p:ph type="pic" sz="quarter" idx="43"/>
          </p:nvPr>
        </p:nvSpPr>
        <p:spPr>
          <a:xfrm>
            <a:off x="4794793" y="3816446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48867" name="Picture Placeholder 9"/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48868" name="Title 1"/>
          <p:cNvSpPr>
            <a:spLocks noGrp="1"/>
          </p:cNvSpPr>
          <p:nvPr>
            <p:ph type="title" hasCustomPrompt="1"/>
          </p:nvPr>
        </p:nvSpPr>
        <p:spPr>
          <a:xfrm>
            <a:off x="0" y="365125"/>
            <a:ext cx="7909560" cy="1069848"/>
          </a:xfr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</a:gradFill>
        </p:spPr>
        <p:txBody>
          <a:bodyPr lIns="90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template</a:t>
            </a:r>
            <a:endParaRPr lang="ru-RU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ute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13" descr="Rectangle shape"/>
          <p:cNvSpPr/>
          <p:nvPr userDrawn="1"/>
        </p:nvSpPr>
        <p:spPr>
          <a:xfrm>
            <a:off x="1" y="3120256"/>
            <a:ext cx="9223966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97153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1864" y="871857"/>
            <a:ext cx="5076191" cy="5114286"/>
          </a:xfrm>
          <a:prstGeom prst="rect">
            <a:avLst/>
          </a:prstGeom>
        </p:spPr>
      </p:pic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  <a:endParaRPr lang="ru-RU" dirty="0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598" name="Rectangle 5"/>
          <p:cNvSpPr/>
          <p:nvPr userDrawn="1"/>
        </p:nvSpPr>
        <p:spPr>
          <a:xfrm>
            <a:off x="11352213" y="6246908"/>
            <a:ext cx="839787" cy="201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599" name="Title 1"/>
          <p:cNvSpPr>
            <a:spLocks noGrp="1"/>
          </p:cNvSpPr>
          <p:nvPr>
            <p:ph type="title" hasCustomPrompt="1"/>
          </p:nvPr>
        </p:nvSpPr>
        <p:spPr>
          <a:xfrm>
            <a:off x="6958722" y="1656048"/>
            <a:ext cx="4405067" cy="1325563"/>
          </a:xfrm>
        </p:spPr>
        <p:txBody>
          <a:bodyPr lIns="0" tIns="0" rIns="0" bIns="0" anchor="b" anchorCtr="0">
            <a:normAutofit/>
          </a:bodyPr>
          <a:lstStyle>
            <a:lvl1pPr>
              <a:defRPr sz="3600" b="1"/>
            </a:lvl1pPr>
          </a:lstStyle>
          <a:p>
            <a:r>
              <a:rPr lang="en-US" dirty="0"/>
              <a:t>CLICK TO EDIT MASTER TITLE</a:t>
            </a:r>
            <a:endParaRPr lang="ru-RU" dirty="0"/>
          </a:p>
        </p:txBody>
      </p:sp>
      <p:sp>
        <p:nvSpPr>
          <p:cNvPr id="1048600" name="Text Placeholder 2"/>
          <p:cNvSpPr>
            <a:spLocks noGrp="1"/>
          </p:cNvSpPr>
          <p:nvPr>
            <p:ph type="body" idx="1"/>
          </p:nvPr>
        </p:nvSpPr>
        <p:spPr>
          <a:xfrm>
            <a:off x="6958722" y="3495781"/>
            <a:ext cx="4412151" cy="539496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None/>
              <a:defRPr sz="1800" b="1" i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1" name="Text Placeholder 2"/>
          <p:cNvSpPr>
            <a:spLocks noGrp="1"/>
          </p:cNvSpPr>
          <p:nvPr>
            <p:ph type="body" idx="13"/>
          </p:nvPr>
        </p:nvSpPr>
        <p:spPr>
          <a:xfrm>
            <a:off x="6942680" y="4179662"/>
            <a:ext cx="4405066" cy="1159884"/>
          </a:xfrm>
        </p:spPr>
        <p:txBody>
          <a:bodyPr lIns="0" tIns="0" rIns="0" bIns="0" anchor="t" anchorCtr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0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284270" y="1243173"/>
            <a:ext cx="4387066" cy="242787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048603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9013409" y="774398"/>
            <a:ext cx="2331720" cy="539496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607" name="Freeform: Shape 7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08" name="Freeform: Shape 8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0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8030" y="2442380"/>
            <a:ext cx="3913632" cy="80467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72000" bIns="72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lIns="0"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613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14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15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46111" y="974881"/>
            <a:ext cx="3933620" cy="734415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1048616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08990" y="3392622"/>
            <a:ext cx="3913188" cy="2249488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 b="0"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46" name="Graphic 17"/>
          <p:cNvGrpSpPr/>
          <p:nvPr/>
        </p:nvGrpSpPr>
        <p:grpSpPr>
          <a:xfrm>
            <a:off x="5530724" y="0"/>
            <a:ext cx="6340653" cy="6429600"/>
            <a:chOff x="5530724" y="0"/>
            <a:chExt cx="6340653" cy="6429600"/>
          </a:xfrm>
        </p:grpSpPr>
        <p:sp>
          <p:nvSpPr>
            <p:cNvPr id="1048617" name="Freeform: Shape 19"/>
            <p:cNvSpPr/>
            <p:nvPr/>
          </p:nvSpPr>
          <p:spPr>
            <a:xfrm>
              <a:off x="5518024" y="-12700"/>
              <a:ext cx="2287209" cy="5565543"/>
            </a:xfrm>
            <a:custGeom>
              <a:avLst/>
              <a:gdLst>
                <a:gd name="connsiteX0" fmla="*/ 1132162 w 2287209"/>
                <a:gd name="connsiteY0" fmla="*/ 5560454 h 5565543"/>
                <a:gd name="connsiteX1" fmla="*/ 2283391 w 2287209"/>
                <a:gd name="connsiteY1" fmla="*/ 12700 h 5565543"/>
                <a:gd name="connsiteX2" fmla="*/ 552736 w 2287209"/>
                <a:gd name="connsiteY2" fmla="*/ 12700 h 5565543"/>
                <a:gd name="connsiteX3" fmla="*/ 12700 w 2287209"/>
                <a:gd name="connsiteY3" fmla="*/ 5359688 h 5565543"/>
                <a:gd name="connsiteX4" fmla="*/ 1132162 w 2287209"/>
                <a:gd name="connsiteY4" fmla="*/ 5560454 h 556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7209" h="5565543">
                  <a:moveTo>
                    <a:pt x="1132162" y="5560454"/>
                  </a:moveTo>
                  <a:lnTo>
                    <a:pt x="2283391" y="12700"/>
                  </a:lnTo>
                  <a:lnTo>
                    <a:pt x="552736" y="12700"/>
                  </a:lnTo>
                  <a:cubicBezTo>
                    <a:pt x="569255" y="560360"/>
                    <a:pt x="573067" y="2477804"/>
                    <a:pt x="12700" y="5359688"/>
                  </a:cubicBezTo>
                  <a:cubicBezTo>
                    <a:pt x="363406" y="5395267"/>
                    <a:pt x="1132162" y="5560454"/>
                    <a:pt x="1132162" y="5560454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5">
                    <a:alpha val="6000"/>
                  </a:schemeClr>
                </a:gs>
                <a:gs pos="100000">
                  <a:schemeClr val="accent5">
                    <a:alpha val="50000"/>
                  </a:schemeClr>
                </a:gs>
              </a:gsLst>
              <a:lin ang="5880000" scaled="0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18" name="Freeform: Shape 20"/>
            <p:cNvSpPr/>
            <p:nvPr/>
          </p:nvSpPr>
          <p:spPr>
            <a:xfrm>
              <a:off x="5537084" y="-12700"/>
              <a:ext cx="6340653" cy="6455013"/>
            </a:xfrm>
            <a:custGeom>
              <a:avLst/>
              <a:gdLst>
                <a:gd name="connsiteX0" fmla="*/ 5080140 w 6340653"/>
                <a:gd name="connsiteY0" fmla="*/ 6446112 h 6455013"/>
                <a:gd name="connsiteX1" fmla="*/ 6334294 w 6340653"/>
                <a:gd name="connsiteY1" fmla="*/ 545112 h 6455013"/>
                <a:gd name="connsiteX2" fmla="*/ 3831070 w 6340653"/>
                <a:gd name="connsiteY2" fmla="*/ 12700 h 6455013"/>
                <a:gd name="connsiteX3" fmla="*/ 1151222 w 6340653"/>
                <a:gd name="connsiteY3" fmla="*/ 12700 h 6455013"/>
                <a:gd name="connsiteX4" fmla="*/ 12700 w 6340653"/>
                <a:gd name="connsiteY4" fmla="*/ 5369854 h 645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0653" h="6455013">
                  <a:moveTo>
                    <a:pt x="5080140" y="6446112"/>
                  </a:moveTo>
                  <a:lnTo>
                    <a:pt x="6334294" y="545112"/>
                  </a:lnTo>
                  <a:lnTo>
                    <a:pt x="3831070" y="12700"/>
                  </a:lnTo>
                  <a:lnTo>
                    <a:pt x="1151222" y="12700"/>
                  </a:lnTo>
                  <a:lnTo>
                    <a:pt x="12700" y="5369854"/>
                  </a:lnTo>
                  <a:close/>
                </a:path>
              </a:pathLst>
            </a:custGeom>
            <a:gradFill>
              <a:gsLst>
                <a:gs pos="3000">
                  <a:schemeClr val="accent5"/>
                </a:gs>
                <a:gs pos="100000">
                  <a:schemeClr val="bg2"/>
                </a:gs>
              </a:gsLst>
              <a:lin ang="0" scaled="1"/>
            </a:gra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19" name="Freeform: Shape 21"/>
            <p:cNvSpPr/>
            <p:nvPr/>
          </p:nvSpPr>
          <p:spPr>
            <a:xfrm>
              <a:off x="5830609" y="-12700"/>
              <a:ext cx="5756144" cy="6150052"/>
            </a:xfrm>
            <a:custGeom>
              <a:avLst/>
              <a:gdLst>
                <a:gd name="connsiteX0" fmla="*/ 5715476 w 5756143"/>
                <a:gd name="connsiteY0" fmla="*/ 764938 h 6150052"/>
                <a:gd name="connsiteX1" fmla="*/ 4579496 w 5756143"/>
                <a:gd name="connsiteY1" fmla="*/ 6113197 h 6150052"/>
                <a:gd name="connsiteX2" fmla="*/ 43196 w 5756143"/>
                <a:gd name="connsiteY2" fmla="*/ 5150027 h 6150052"/>
                <a:gd name="connsiteX3" fmla="*/ 1134704 w 5756143"/>
                <a:gd name="connsiteY3" fmla="*/ 12700 h 6150052"/>
                <a:gd name="connsiteX4" fmla="*/ 1109290 w 5756143"/>
                <a:gd name="connsiteY4" fmla="*/ 12700 h 6150052"/>
                <a:gd name="connsiteX5" fmla="*/ 12700 w 5756143"/>
                <a:gd name="connsiteY5" fmla="*/ 5169087 h 6150052"/>
                <a:gd name="connsiteX6" fmla="*/ 4598556 w 5756143"/>
                <a:gd name="connsiteY6" fmla="*/ 6143693 h 6150052"/>
                <a:gd name="connsiteX7" fmla="*/ 5743431 w 5756143"/>
                <a:gd name="connsiteY7" fmla="*/ 757314 h 6150052"/>
                <a:gd name="connsiteX8" fmla="*/ 5745972 w 5756143"/>
                <a:gd name="connsiteY8" fmla="*/ 744607 h 6150052"/>
                <a:gd name="connsiteX9" fmla="*/ 2299910 w 5756143"/>
                <a:gd name="connsiteY9" fmla="*/ 12700 h 6150052"/>
                <a:gd name="connsiteX10" fmla="*/ 2177925 w 5756143"/>
                <a:gd name="connsiteY10" fmla="*/ 12700 h 615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756143" h="6150052">
                  <a:moveTo>
                    <a:pt x="5715476" y="764938"/>
                  </a:moveTo>
                  <a:lnTo>
                    <a:pt x="4579496" y="6113197"/>
                  </a:lnTo>
                  <a:lnTo>
                    <a:pt x="43196" y="5150027"/>
                  </a:lnTo>
                  <a:lnTo>
                    <a:pt x="1134704" y="12700"/>
                  </a:lnTo>
                  <a:lnTo>
                    <a:pt x="1109290" y="12700"/>
                  </a:lnTo>
                  <a:lnTo>
                    <a:pt x="12700" y="5169087"/>
                  </a:lnTo>
                  <a:lnTo>
                    <a:pt x="4598556" y="6143693"/>
                  </a:lnTo>
                  <a:lnTo>
                    <a:pt x="5743431" y="757314"/>
                  </a:lnTo>
                  <a:lnTo>
                    <a:pt x="5745972" y="744607"/>
                  </a:lnTo>
                  <a:lnTo>
                    <a:pt x="2299910" y="12700"/>
                  </a:lnTo>
                  <a:lnTo>
                    <a:pt x="2177925" y="12700"/>
                  </a:lnTo>
                  <a:close/>
                </a:path>
              </a:pathLst>
            </a:custGeom>
            <a:solidFill>
              <a:schemeClr val="bg1"/>
            </a:solidFill>
            <a:ln w="126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20" name="Picture Placeholder 23"/>
          <p:cNvSpPr>
            <a:spLocks noGrp="1"/>
          </p:cNvSpPr>
          <p:nvPr>
            <p:ph type="pic" sz="quarter" idx="14"/>
          </p:nvPr>
        </p:nvSpPr>
        <p:spPr>
          <a:xfrm rot="720000">
            <a:off x="6384187" y="209524"/>
            <a:ext cx="4647699" cy="5472101"/>
          </a:xfrm>
          <a:custGeom>
            <a:avLst/>
            <a:gdLst>
              <a:gd name="connsiteX0" fmla="*/ 0 w 4643879"/>
              <a:gd name="connsiteY0" fmla="*/ 5462044 h 5462044"/>
              <a:gd name="connsiteX1" fmla="*/ 1160970 w 4643879"/>
              <a:gd name="connsiteY1" fmla="*/ 0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4643879 w 4643879"/>
              <a:gd name="connsiteY2" fmla="*/ 0 h 5462044"/>
              <a:gd name="connsiteX3" fmla="*/ 3482909 w 4643879"/>
              <a:gd name="connsiteY3" fmla="*/ 5462044 h 5462044"/>
              <a:gd name="connsiteX4" fmla="*/ 0 w 4643879"/>
              <a:gd name="connsiteY4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6146 w 4643879"/>
              <a:gd name="connsiteY2" fmla="*/ 8068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11990 w 4643879"/>
              <a:gd name="connsiteY1" fmla="*/ 13839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3482909 w 4643879"/>
              <a:gd name="connsiteY4" fmla="*/ 5462044 h 5462044"/>
              <a:gd name="connsiteX5" fmla="*/ 0 w 4643879"/>
              <a:gd name="connsiteY5" fmla="*/ 5462044 h 5462044"/>
              <a:gd name="connsiteX0" fmla="*/ 0 w 4643879"/>
              <a:gd name="connsiteY0" fmla="*/ 5462044 h 5462044"/>
              <a:gd name="connsiteX1" fmla="*/ 5006 w 4643879"/>
              <a:gd name="connsiteY1" fmla="*/ 210263 h 5462044"/>
              <a:gd name="connsiteX2" fmla="*/ 1029484 w 4643879"/>
              <a:gd name="connsiteY2" fmla="*/ 2927 h 5462044"/>
              <a:gd name="connsiteX3" fmla="*/ 4643879 w 4643879"/>
              <a:gd name="connsiteY3" fmla="*/ 0 h 5462044"/>
              <a:gd name="connsiteX4" fmla="*/ 4634592 w 4643879"/>
              <a:gd name="connsiteY4" fmla="*/ 5460922 h 5462044"/>
              <a:gd name="connsiteX5" fmla="*/ 0 w 4643879"/>
              <a:gd name="connsiteY5" fmla="*/ 5462044 h 546204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67184 h 5467184"/>
              <a:gd name="connsiteX1" fmla="*/ 8345 w 4647218"/>
              <a:gd name="connsiteY1" fmla="*/ 210263 h 5467184"/>
              <a:gd name="connsiteX2" fmla="*/ 1032823 w 4647218"/>
              <a:gd name="connsiteY2" fmla="*/ 2927 h 5467184"/>
              <a:gd name="connsiteX3" fmla="*/ 4647218 w 4647218"/>
              <a:gd name="connsiteY3" fmla="*/ 0 h 5467184"/>
              <a:gd name="connsiteX4" fmla="*/ 4637931 w 4647218"/>
              <a:gd name="connsiteY4" fmla="*/ 5460922 h 5467184"/>
              <a:gd name="connsiteX5" fmla="*/ 0 w 4647218"/>
              <a:gd name="connsiteY5" fmla="*/ 5467184 h 5467184"/>
              <a:gd name="connsiteX0" fmla="*/ 0 w 4647218"/>
              <a:gd name="connsiteY0" fmla="*/ 5472101 h 5472101"/>
              <a:gd name="connsiteX1" fmla="*/ 8345 w 4647218"/>
              <a:gd name="connsiteY1" fmla="*/ 21518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0 w 4647218"/>
              <a:gd name="connsiteY0" fmla="*/ 5472101 h 5472101"/>
              <a:gd name="connsiteX1" fmla="*/ 5908 w 4647218"/>
              <a:gd name="connsiteY1" fmla="*/ 224560 h 5472101"/>
              <a:gd name="connsiteX2" fmla="*/ 1048878 w 4647218"/>
              <a:gd name="connsiteY2" fmla="*/ 0 h 5472101"/>
              <a:gd name="connsiteX3" fmla="*/ 4647218 w 4647218"/>
              <a:gd name="connsiteY3" fmla="*/ 4917 h 5472101"/>
              <a:gd name="connsiteX4" fmla="*/ 4637931 w 4647218"/>
              <a:gd name="connsiteY4" fmla="*/ 5465839 h 5472101"/>
              <a:gd name="connsiteX5" fmla="*/ 0 w 4647218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38412 w 4647699"/>
              <a:gd name="connsiteY4" fmla="*/ 5465839 h 5472101"/>
              <a:gd name="connsiteX5" fmla="*/ 481 w 4647699"/>
              <a:gd name="connsiteY5" fmla="*/ 5472101 h 5472101"/>
              <a:gd name="connsiteX0" fmla="*/ 481 w 4647699"/>
              <a:gd name="connsiteY0" fmla="*/ 5472101 h 5472101"/>
              <a:gd name="connsiteX1" fmla="*/ 1250 w 4647699"/>
              <a:gd name="connsiteY1" fmla="*/ 221221 h 5472101"/>
              <a:gd name="connsiteX2" fmla="*/ 1049359 w 4647699"/>
              <a:gd name="connsiteY2" fmla="*/ 0 h 5472101"/>
              <a:gd name="connsiteX3" fmla="*/ 4647699 w 4647699"/>
              <a:gd name="connsiteY3" fmla="*/ 4917 h 5472101"/>
              <a:gd name="connsiteX4" fmla="*/ 4643537 w 4647699"/>
              <a:gd name="connsiteY4" fmla="*/ 5464749 h 5472101"/>
              <a:gd name="connsiteX5" fmla="*/ 481 w 4647699"/>
              <a:gd name="connsiteY5" fmla="*/ 5472101 h 547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7699" h="5472101">
                <a:moveTo>
                  <a:pt x="481" y="5472101"/>
                </a:moveTo>
                <a:cubicBezTo>
                  <a:pt x="4478" y="3656033"/>
                  <a:pt x="-2747" y="2037289"/>
                  <a:pt x="1250" y="221221"/>
                </a:cubicBezTo>
                <a:lnTo>
                  <a:pt x="1049359" y="0"/>
                </a:lnTo>
                <a:lnTo>
                  <a:pt x="4647699" y="4917"/>
                </a:lnTo>
                <a:cubicBezTo>
                  <a:pt x="4644603" y="1825224"/>
                  <a:pt x="4646633" y="3644442"/>
                  <a:pt x="4643537" y="5464749"/>
                </a:cubicBezTo>
                <a:lnTo>
                  <a:pt x="481" y="5472101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869" name="Freeform: Shape 8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70" name="Freeform: Shape 9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10488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8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98" name="Group 12"/>
          <p:cNvGrpSpPr/>
          <p:nvPr userDrawn="1"/>
        </p:nvGrpSpPr>
        <p:grpSpPr>
          <a:xfrm flipH="1">
            <a:off x="7321677" y="587196"/>
            <a:ext cx="4885313" cy="1632656"/>
            <a:chOff x="-26126" y="587196"/>
            <a:chExt cx="4885313" cy="1632656"/>
          </a:xfrm>
        </p:grpSpPr>
        <p:sp>
          <p:nvSpPr>
            <p:cNvPr id="1048874" name="Graphic 23"/>
            <p:cNvSpPr/>
            <p:nvPr userDrawn="1"/>
          </p:nvSpPr>
          <p:spPr>
            <a:xfrm>
              <a:off x="-24517" y="970945"/>
              <a:ext cx="4593600" cy="1238400"/>
            </a:xfrm>
            <a:custGeom>
              <a:avLst/>
              <a:gdLst>
                <a:gd name="connsiteX0" fmla="*/ 3451384 w 3457575"/>
                <a:gd name="connsiteY0" fmla="*/ 842439 h 942975"/>
                <a:gd name="connsiteX1" fmla="*/ 3367564 w 3457575"/>
                <a:gd name="connsiteY1" fmla="*/ 44244 h 942975"/>
                <a:gd name="connsiteX2" fmla="*/ 7144 w 3457575"/>
                <a:gd name="connsiteY2" fmla="*/ 129969 h 942975"/>
                <a:gd name="connsiteX3" fmla="*/ 7144 w 3457575"/>
                <a:gd name="connsiteY3" fmla="*/ 936736 h 942975"/>
                <a:gd name="connsiteX4" fmla="*/ 3451384 w 3457575"/>
                <a:gd name="connsiteY4" fmla="*/ 842439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75" h="942975">
                  <a:moveTo>
                    <a:pt x="3451384" y="842439"/>
                  </a:moveTo>
                  <a:lnTo>
                    <a:pt x="3367564" y="44244"/>
                  </a:lnTo>
                  <a:cubicBezTo>
                    <a:pt x="3367564" y="44244"/>
                    <a:pt x="2172176" y="-81486"/>
                    <a:pt x="7144" y="129969"/>
                  </a:cubicBezTo>
                  <a:lnTo>
                    <a:pt x="7144" y="936736"/>
                  </a:lnTo>
                  <a:cubicBezTo>
                    <a:pt x="1989296" y="739569"/>
                    <a:pt x="3451384" y="842439"/>
                    <a:pt x="3451384" y="84243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10000"/>
                  </a:schemeClr>
                </a:gs>
                <a:gs pos="88000">
                  <a:schemeClr val="accent2">
                    <a:alpha val="50000"/>
                  </a:schemeClr>
                </a:gs>
              </a:gsLst>
              <a:lin ang="108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75" name="Graphic 6"/>
            <p:cNvSpPr/>
            <p:nvPr userDrawn="1"/>
          </p:nvSpPr>
          <p:spPr>
            <a:xfrm>
              <a:off x="-26126" y="587196"/>
              <a:ext cx="4885313" cy="1632656"/>
            </a:xfrm>
            <a:custGeom>
              <a:avLst/>
              <a:gdLst>
                <a:gd name="connsiteX0" fmla="*/ 12607 w 4885312"/>
                <a:gd name="connsiteY0" fmla="*/ 1627544 h 1632656"/>
                <a:gd name="connsiteX1" fmla="*/ 4876404 w 4885312"/>
                <a:gd name="connsiteY1" fmla="*/ 1073201 h 1632656"/>
                <a:gd name="connsiteX2" fmla="*/ 4765029 w 4885312"/>
                <a:gd name="connsiteY2" fmla="*/ 12607 h 1632656"/>
                <a:gd name="connsiteX3" fmla="*/ 12607 w 4885312"/>
                <a:gd name="connsiteY3" fmla="*/ 554294 h 1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5312" h="1632656">
                  <a:moveTo>
                    <a:pt x="12607" y="1627544"/>
                  </a:moveTo>
                  <a:lnTo>
                    <a:pt x="4876404" y="1073201"/>
                  </a:lnTo>
                  <a:lnTo>
                    <a:pt x="4765029" y="12607"/>
                  </a:lnTo>
                  <a:lnTo>
                    <a:pt x="12607" y="554294"/>
                  </a:lnTo>
                  <a:close/>
                </a:path>
              </a:pathLst>
            </a:custGeom>
            <a:gradFill flip="none" rotWithShape="1">
              <a:gsLst>
                <a:gs pos="9000">
                  <a:schemeClr val="accent1"/>
                </a:gs>
                <a:gs pos="100000">
                  <a:schemeClr val="accent2"/>
                </a:gs>
              </a:gsLst>
              <a:lin ang="360000" scaled="0"/>
            </a:gradFill>
            <a:ln w="126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76" name="Title 1"/>
          <p:cNvSpPr>
            <a:spLocks noGrp="1"/>
          </p:cNvSpPr>
          <p:nvPr>
            <p:ph type="title" hasCustomPrompt="1"/>
          </p:nvPr>
        </p:nvSpPr>
        <p:spPr>
          <a:xfrm rot="360000">
            <a:off x="7354844" y="895259"/>
            <a:ext cx="4735459" cy="101258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04887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79053" y="2442380"/>
            <a:ext cx="3913632" cy="804672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878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932841" y="3401290"/>
            <a:ext cx="4347933" cy="69329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2"/>
              </a:buClr>
              <a:buNone/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87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932841" y="4200309"/>
            <a:ext cx="4347933" cy="140874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2"/>
              </a:buClr>
              <a:defRPr sz="1600">
                <a:solidFill>
                  <a:schemeClr val="accent4"/>
                </a:solidFill>
                <a:latin typeface="+mn-lt"/>
              </a:defRPr>
            </a:lvl1pPr>
            <a:lvl2pPr marL="457200" indent="0">
              <a:buNone/>
              <a:defRPr sz="1600">
                <a:latin typeface="Franklin Gothic Book" panose="020B0503020102020204" pitchFamily="34" charset="0"/>
              </a:defRPr>
            </a:lvl2pPr>
            <a:lvl3pPr>
              <a:defRPr sz="1600">
                <a:latin typeface="Franklin Gothic Book" panose="020B0503020102020204" pitchFamily="34" charset="0"/>
              </a:defRPr>
            </a:lvl3pPr>
            <a:lvl4pPr>
              <a:defRPr sz="1600">
                <a:latin typeface="Franklin Gothic Book" panose="020B0503020102020204" pitchFamily="34" charset="0"/>
              </a:defRPr>
            </a:lvl4pPr>
            <a:lvl5pP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99" name="Graphic 20"/>
          <p:cNvGrpSpPr/>
          <p:nvPr/>
        </p:nvGrpSpPr>
        <p:grpSpPr>
          <a:xfrm>
            <a:off x="-12667" y="-12667"/>
            <a:ext cx="6418971" cy="6160919"/>
            <a:chOff x="-12667" y="-12667"/>
            <a:chExt cx="6418971" cy="6160919"/>
          </a:xfrm>
        </p:grpSpPr>
        <p:sp>
          <p:nvSpPr>
            <p:cNvPr id="1048880" name="Freeform: Shape 22"/>
            <p:cNvSpPr/>
            <p:nvPr/>
          </p:nvSpPr>
          <p:spPr>
            <a:xfrm>
              <a:off x="0" y="4388743"/>
              <a:ext cx="6396137" cy="1759509"/>
            </a:xfrm>
            <a:custGeom>
              <a:avLst/>
              <a:gdLst>
                <a:gd name="connsiteX0" fmla="*/ 6346644 w 6418971"/>
                <a:gd name="connsiteY0" fmla="*/ 12667 h 1776000"/>
                <a:gd name="connsiteX1" fmla="*/ 12667 w 6418971"/>
                <a:gd name="connsiteY1" fmla="*/ 456667 h 1776000"/>
                <a:gd name="connsiteX2" fmla="*/ 12667 w 6418971"/>
                <a:gd name="connsiteY2" fmla="*/ 1772176 h 1776000"/>
                <a:gd name="connsiteX3" fmla="*/ 6408804 w 6418971"/>
                <a:gd name="connsiteY3" fmla="*/ 909547 h 1776000"/>
                <a:gd name="connsiteX4" fmla="*/ 6346644 w 6418971"/>
                <a:gd name="connsiteY4" fmla="*/ 12667 h 1776000"/>
                <a:gd name="connsiteX0" fmla="*/ 6333977 w 6396137"/>
                <a:gd name="connsiteY0" fmla="*/ 0 h 1759509"/>
                <a:gd name="connsiteX1" fmla="*/ 0 w 6396137"/>
                <a:gd name="connsiteY1" fmla="*/ 444000 h 1759509"/>
                <a:gd name="connsiteX2" fmla="*/ 0 w 6396137"/>
                <a:gd name="connsiteY2" fmla="*/ 1759509 h 1759509"/>
                <a:gd name="connsiteX3" fmla="*/ 6396137 w 6396137"/>
                <a:gd name="connsiteY3" fmla="*/ 834832 h 1759509"/>
                <a:gd name="connsiteX4" fmla="*/ 6333977 w 6396137"/>
                <a:gd name="connsiteY4" fmla="*/ 0 h 175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96137" h="1759509">
                  <a:moveTo>
                    <a:pt x="6333977" y="0"/>
                  </a:moveTo>
                  <a:lnTo>
                    <a:pt x="0" y="444000"/>
                  </a:lnTo>
                  <a:lnTo>
                    <a:pt x="0" y="1759509"/>
                  </a:lnTo>
                  <a:cubicBezTo>
                    <a:pt x="1074480" y="1438560"/>
                    <a:pt x="3085166" y="949003"/>
                    <a:pt x="6396137" y="834832"/>
                  </a:cubicBezTo>
                  <a:cubicBezTo>
                    <a:pt x="6369497" y="303301"/>
                    <a:pt x="6333977" y="0"/>
                    <a:pt x="6333977" y="0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alpha val="50000"/>
                  </a:schemeClr>
                </a:gs>
                <a:gs pos="100000">
                  <a:schemeClr val="accent5">
                    <a:alpha val="6000"/>
                  </a:schemeClr>
                </a:gs>
              </a:gsLst>
              <a:lin ang="10800000" scaled="1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81" name="Freeform: Shape 23"/>
            <p:cNvSpPr/>
            <p:nvPr/>
          </p:nvSpPr>
          <p:spPr>
            <a:xfrm>
              <a:off x="-12667" y="-12667"/>
              <a:ext cx="6418971" cy="5683200"/>
            </a:xfrm>
            <a:custGeom>
              <a:avLst/>
              <a:gdLst>
                <a:gd name="connsiteX0" fmla="*/ 12667 w 6418971"/>
                <a:gd name="connsiteY0" fmla="*/ 5681913 h 5683200"/>
                <a:gd name="connsiteX1" fmla="*/ 6408804 w 6418971"/>
                <a:gd name="connsiteY1" fmla="*/ 5234107 h 5683200"/>
                <a:gd name="connsiteX2" fmla="*/ 6043456 w 6418971"/>
                <a:gd name="connsiteY2" fmla="*/ 12667 h 5683200"/>
                <a:gd name="connsiteX3" fmla="*/ 12667 w 6418971"/>
                <a:gd name="connsiteY3" fmla="*/ 12667 h 568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8971" h="5683200">
                  <a:moveTo>
                    <a:pt x="12667" y="5681913"/>
                  </a:moveTo>
                  <a:lnTo>
                    <a:pt x="6408804" y="5234107"/>
                  </a:lnTo>
                  <a:lnTo>
                    <a:pt x="6043456" y="12667"/>
                  </a:lnTo>
                  <a:lnTo>
                    <a:pt x="12667" y="1266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8400000" scaled="0"/>
            </a:gra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82" name="Freeform: Shape 24"/>
            <p:cNvSpPr/>
            <p:nvPr/>
          </p:nvSpPr>
          <p:spPr>
            <a:xfrm>
              <a:off x="-12667" y="-12667"/>
              <a:ext cx="6114514" cy="5404114"/>
            </a:xfrm>
            <a:custGeom>
              <a:avLst/>
              <a:gdLst>
                <a:gd name="connsiteX0" fmla="*/ 6080244 w 6114514"/>
                <a:gd name="connsiteY0" fmla="*/ 4942336 h 5404114"/>
                <a:gd name="connsiteX1" fmla="*/ 12667 w 6114514"/>
                <a:gd name="connsiteY1" fmla="*/ 5367307 h 5404114"/>
                <a:gd name="connsiteX2" fmla="*/ 12667 w 6114514"/>
                <a:gd name="connsiteY2" fmla="*/ 5392679 h 5404114"/>
                <a:gd name="connsiteX3" fmla="*/ 6095467 w 6114514"/>
                <a:gd name="connsiteY3" fmla="*/ 4966439 h 5404114"/>
                <a:gd name="connsiteX4" fmla="*/ 6108153 w 6114514"/>
                <a:gd name="connsiteY4" fmla="*/ 4966439 h 5404114"/>
                <a:gd name="connsiteX5" fmla="*/ 5761833 w 6114514"/>
                <a:gd name="connsiteY5" fmla="*/ 12667 h 5404114"/>
                <a:gd name="connsiteX6" fmla="*/ 5736462 w 6114514"/>
                <a:gd name="connsiteY6" fmla="*/ 12667 h 540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14514" h="5404114">
                  <a:moveTo>
                    <a:pt x="6080244" y="4942336"/>
                  </a:moveTo>
                  <a:lnTo>
                    <a:pt x="12667" y="5367307"/>
                  </a:lnTo>
                  <a:lnTo>
                    <a:pt x="12667" y="5392679"/>
                  </a:lnTo>
                  <a:lnTo>
                    <a:pt x="6095467" y="4966439"/>
                  </a:lnTo>
                  <a:lnTo>
                    <a:pt x="6108153" y="4966439"/>
                  </a:lnTo>
                  <a:lnTo>
                    <a:pt x="5761833" y="12667"/>
                  </a:lnTo>
                  <a:lnTo>
                    <a:pt x="5736462" y="12667"/>
                  </a:lnTo>
                  <a:close/>
                </a:path>
              </a:pathLst>
            </a:custGeom>
            <a:solidFill>
              <a:schemeClr val="bg1"/>
            </a:solidFill>
            <a:ln w="12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83" name="Picture Placeholder 26"/>
          <p:cNvSpPr>
            <a:spLocks noGrp="1"/>
          </p:cNvSpPr>
          <p:nvPr>
            <p:ph type="pic" sz="quarter" idx="15"/>
          </p:nvPr>
        </p:nvSpPr>
        <p:spPr>
          <a:xfrm>
            <a:off x="-694" y="0"/>
            <a:ext cx="6065966" cy="5355825"/>
          </a:xfrm>
          <a:custGeom>
            <a:avLst/>
            <a:gdLst>
              <a:gd name="connsiteX0" fmla="*/ 0 w 5738813"/>
              <a:gd name="connsiteY0" fmla="*/ 5403850 h 5403850"/>
              <a:gd name="connsiteX1" fmla="*/ 1350963 w 5738813"/>
              <a:gd name="connsiteY1" fmla="*/ 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38813"/>
              <a:gd name="connsiteY0" fmla="*/ 5403850 h 5403850"/>
              <a:gd name="connsiteX1" fmla="*/ 11560 w 5738813"/>
              <a:gd name="connsiteY1" fmla="*/ 6440 h 5403850"/>
              <a:gd name="connsiteX2" fmla="*/ 4387851 w 5738813"/>
              <a:gd name="connsiteY2" fmla="*/ 0 h 5403850"/>
              <a:gd name="connsiteX3" fmla="*/ 5738813 w 5738813"/>
              <a:gd name="connsiteY3" fmla="*/ 5403850 h 5403850"/>
              <a:gd name="connsiteX4" fmla="*/ 0 w 5738813"/>
              <a:gd name="connsiteY4" fmla="*/ 5403850 h 5403850"/>
              <a:gd name="connsiteX0" fmla="*/ 0 w 5746572"/>
              <a:gd name="connsiteY0" fmla="*/ 5397410 h 5397410"/>
              <a:gd name="connsiteX1" fmla="*/ 11560 w 5746572"/>
              <a:gd name="connsiteY1" fmla="*/ 0 h 5397410"/>
              <a:gd name="connsiteX2" fmla="*/ 5746572 w 5746572"/>
              <a:gd name="connsiteY2" fmla="*/ 6439 h 5397410"/>
              <a:gd name="connsiteX3" fmla="*/ 5738813 w 5746572"/>
              <a:gd name="connsiteY3" fmla="*/ 5397410 h 5397410"/>
              <a:gd name="connsiteX4" fmla="*/ 0 w 5746572"/>
              <a:gd name="connsiteY4" fmla="*/ 5397410 h 5397410"/>
              <a:gd name="connsiteX0" fmla="*/ 0 w 6092996"/>
              <a:gd name="connsiteY0" fmla="*/ 5397410 h 5397410"/>
              <a:gd name="connsiteX1" fmla="*/ 11560 w 6092996"/>
              <a:gd name="connsiteY1" fmla="*/ 0 h 5397410"/>
              <a:gd name="connsiteX2" fmla="*/ 5746572 w 6092996"/>
              <a:gd name="connsiteY2" fmla="*/ 6439 h 5397410"/>
              <a:gd name="connsiteX3" fmla="*/ 6092982 w 6092996"/>
              <a:gd name="connsiteY3" fmla="*/ 4940210 h 5397410"/>
              <a:gd name="connsiteX4" fmla="*/ 0 w 6092996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397410 h 5397410"/>
              <a:gd name="connsiteX1" fmla="*/ 11560 w 6092982"/>
              <a:gd name="connsiteY1" fmla="*/ 0 h 5397410"/>
              <a:gd name="connsiteX2" fmla="*/ 5746572 w 6092982"/>
              <a:gd name="connsiteY2" fmla="*/ 6439 h 5397410"/>
              <a:gd name="connsiteX3" fmla="*/ 6092982 w 6092982"/>
              <a:gd name="connsiteY3" fmla="*/ 4940210 h 5397410"/>
              <a:gd name="connsiteX4" fmla="*/ 0 w 6092982"/>
              <a:gd name="connsiteY4" fmla="*/ 5397410 h 5397410"/>
              <a:gd name="connsiteX0" fmla="*/ 0 w 6092982"/>
              <a:gd name="connsiteY0" fmla="*/ 5408602 h 5408602"/>
              <a:gd name="connsiteX1" fmla="*/ 11560 w 6092982"/>
              <a:gd name="connsiteY1" fmla="*/ 0 h 5408602"/>
              <a:gd name="connsiteX2" fmla="*/ 5746572 w 6092982"/>
              <a:gd name="connsiteY2" fmla="*/ 6439 h 5408602"/>
              <a:gd name="connsiteX3" fmla="*/ 6092982 w 6092982"/>
              <a:gd name="connsiteY3" fmla="*/ 4940210 h 5408602"/>
              <a:gd name="connsiteX4" fmla="*/ 0 w 6092982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46572 w 6065273"/>
              <a:gd name="connsiteY2" fmla="*/ 6439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12034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0 w 6065273"/>
              <a:gd name="connsiteY0" fmla="*/ 5408602 h 5408602"/>
              <a:gd name="connsiteX1" fmla="*/ 11560 w 6065273"/>
              <a:gd name="connsiteY1" fmla="*/ 0 h 5408602"/>
              <a:gd name="connsiteX2" fmla="*/ 5724405 w 6065273"/>
              <a:gd name="connsiteY2" fmla="*/ 841 h 5408602"/>
              <a:gd name="connsiteX3" fmla="*/ 6065273 w 6065273"/>
              <a:gd name="connsiteY3" fmla="*/ 4979386 h 5408602"/>
              <a:gd name="connsiteX4" fmla="*/ 0 w 6065273"/>
              <a:gd name="connsiteY4" fmla="*/ 5408602 h 5408602"/>
              <a:gd name="connsiteX0" fmla="*/ 693 w 6065966"/>
              <a:gd name="connsiteY0" fmla="*/ 5408602 h 5408602"/>
              <a:gd name="connsiteX1" fmla="*/ 1170 w 6065966"/>
              <a:gd name="connsiteY1" fmla="*/ 0 h 5408602"/>
              <a:gd name="connsiteX2" fmla="*/ 5725098 w 6065966"/>
              <a:gd name="connsiteY2" fmla="*/ 841 h 5408602"/>
              <a:gd name="connsiteX3" fmla="*/ 6065966 w 6065966"/>
              <a:gd name="connsiteY3" fmla="*/ 4979386 h 5408602"/>
              <a:gd name="connsiteX4" fmla="*/ 693 w 6065966"/>
              <a:gd name="connsiteY4" fmla="*/ 5408602 h 540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966" h="5408602">
                <a:moveTo>
                  <a:pt x="693" y="5408602"/>
                </a:moveTo>
                <a:cubicBezTo>
                  <a:pt x="4546" y="3609465"/>
                  <a:pt x="-2683" y="1799137"/>
                  <a:pt x="1170" y="0"/>
                </a:cubicBezTo>
                <a:lnTo>
                  <a:pt x="5725098" y="841"/>
                </a:lnTo>
                <a:lnTo>
                  <a:pt x="6065966" y="4979386"/>
                </a:lnTo>
                <a:lnTo>
                  <a:pt x="693" y="5408602"/>
                </a:lnTo>
                <a:close/>
              </a:path>
            </a:pathLst>
          </a:custGeom>
          <a:ln>
            <a:noFill/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792" name="Freeform: Shape 18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93" name="Freeform: Shape 19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9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2739" y="2647949"/>
            <a:ext cx="459360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48795" name="Content Placeholder 3"/>
          <p:cNvSpPr>
            <a:spLocks noGrp="1"/>
          </p:cNvSpPr>
          <p:nvPr>
            <p:ph sz="half" idx="2"/>
          </p:nvPr>
        </p:nvSpPr>
        <p:spPr>
          <a:xfrm>
            <a:off x="1030139" y="3248025"/>
            <a:ext cx="4573338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79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9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798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99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00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30561" y="849316"/>
            <a:ext cx="3923299" cy="104249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104880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207364" y="2647949"/>
            <a:ext cx="5076010" cy="600075"/>
          </a:xfrm>
        </p:spPr>
        <p:txBody>
          <a:bodyPr anchor="b"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48802" name="Content Placeholder 3"/>
          <p:cNvSpPr>
            <a:spLocks noGrp="1"/>
          </p:cNvSpPr>
          <p:nvPr>
            <p:ph sz="half" idx="14"/>
          </p:nvPr>
        </p:nvSpPr>
        <p:spPr>
          <a:xfrm>
            <a:off x="6207363" y="3248025"/>
            <a:ext cx="5073411" cy="2311872"/>
          </a:xfr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600">
                <a:latin typeface="+mn-lt"/>
              </a:defRPr>
            </a:lvl1pPr>
            <a:lvl2pPr>
              <a:buClr>
                <a:schemeClr val="accent2"/>
              </a:buClr>
              <a:defRPr sz="1600">
                <a:latin typeface="+mn-lt"/>
              </a:defRPr>
            </a:lvl2pPr>
            <a:lvl3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3pPr>
            <a:lvl4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4pPr>
            <a:lvl5pPr>
              <a:buClr>
                <a:schemeClr val="accent2"/>
              </a:buClr>
              <a:defRPr sz="1600"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48803" name="Text Placeholder 2"/>
          <p:cNvSpPr>
            <a:spLocks noGrp="1"/>
          </p:cNvSpPr>
          <p:nvPr>
            <p:ph type="body" idx="15" hasCustomPrompt="1"/>
          </p:nvPr>
        </p:nvSpPr>
        <p:spPr>
          <a:xfrm>
            <a:off x="5676900" y="1374622"/>
            <a:ext cx="5202936" cy="1115568"/>
          </a:xfrm>
          <a:gradFill flip="none" rotWithShape="1">
            <a:gsLst>
              <a:gs pos="0">
                <a:schemeClr val="tx2"/>
              </a:gs>
              <a:gs pos="100000">
                <a:schemeClr val="tx1"/>
              </a:gs>
            </a:gsLst>
            <a:lin ang="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804" name="Freeform: Shape 21"/>
          <p:cNvSpPr/>
          <p:nvPr/>
        </p:nvSpPr>
        <p:spPr>
          <a:xfrm>
            <a:off x="4200902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05" name="Freeform: Shape 22"/>
          <p:cNvSpPr/>
          <p:nvPr/>
        </p:nvSpPr>
        <p:spPr>
          <a:xfrm>
            <a:off x="4406705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51458" t="10702" r="5240" b="-85592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884" name="Freeform: Shape 1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885" name="Freeform: Shape 1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88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88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888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89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90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104889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8030" y="2755778"/>
            <a:ext cx="2724912" cy="2267712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892" name="Chart Placeholder 21"/>
          <p:cNvSpPr>
            <a:spLocks noGrp="1"/>
          </p:cNvSpPr>
          <p:nvPr>
            <p:ph type="chart" sz="quarter" idx="14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048893" name="Freeform: Shape 26"/>
          <p:cNvSpPr/>
          <p:nvPr userDrawn="1"/>
        </p:nvSpPr>
        <p:spPr>
          <a:xfrm>
            <a:off x="6083299" y="-12701"/>
            <a:ext cx="1092308" cy="1016100"/>
          </a:xfrm>
          <a:custGeom>
            <a:avLst/>
            <a:gdLst>
              <a:gd name="connsiteX0" fmla="*/ 638873 w 1092307"/>
              <a:gd name="connsiteY0" fmla="*/ 12701 h 1016100"/>
              <a:gd name="connsiteX1" fmla="*/ 332773 w 1092307"/>
              <a:gd name="connsiteY1" fmla="*/ 361986 h 1016100"/>
              <a:gd name="connsiteX2" fmla="*/ 12701 w 1092307"/>
              <a:gd name="connsiteY2" fmla="*/ 1007209 h 1016100"/>
              <a:gd name="connsiteX3" fmla="*/ 12701 w 1092307"/>
              <a:gd name="connsiteY3" fmla="*/ 1007209 h 1016100"/>
              <a:gd name="connsiteX4" fmla="*/ 612200 w 1092307"/>
              <a:gd name="connsiteY4" fmla="*/ 553775 h 1016100"/>
              <a:gd name="connsiteX5" fmla="*/ 1079606 w 1092307"/>
              <a:gd name="connsiteY5" fmla="*/ 12701 h 101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2307" h="1016100">
                <a:moveTo>
                  <a:pt x="638873" y="12701"/>
                </a:moveTo>
                <a:lnTo>
                  <a:pt x="332773" y="361986"/>
                </a:lnTo>
                <a:lnTo>
                  <a:pt x="12701" y="1007209"/>
                </a:lnTo>
                <a:lnTo>
                  <a:pt x="12701" y="1007209"/>
                </a:lnTo>
                <a:lnTo>
                  <a:pt x="612200" y="553775"/>
                </a:lnTo>
                <a:lnTo>
                  <a:pt x="1079606" y="12701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894" name="Freeform: Shape 27"/>
          <p:cNvSpPr/>
          <p:nvPr userDrawn="1"/>
        </p:nvSpPr>
        <p:spPr>
          <a:xfrm>
            <a:off x="5972798" y="-12701"/>
            <a:ext cx="1486046" cy="1333631"/>
          </a:xfrm>
          <a:custGeom>
            <a:avLst/>
            <a:gdLst>
              <a:gd name="connsiteX0" fmla="*/ 929732 w 1486046"/>
              <a:gd name="connsiteY0" fmla="*/ 12701 h 1333631"/>
              <a:gd name="connsiteX1" fmla="*/ 12701 w 1486046"/>
              <a:gd name="connsiteY1" fmla="*/ 1049123 h 1333631"/>
              <a:gd name="connsiteX2" fmla="*/ 321342 w 1486046"/>
              <a:gd name="connsiteY2" fmla="*/ 1322200 h 1333631"/>
              <a:gd name="connsiteX3" fmla="*/ 1478426 w 1486046"/>
              <a:gd name="connsiteY3" fmla="*/ 12701 h 133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046" h="1333631">
                <a:moveTo>
                  <a:pt x="929732" y="12701"/>
                </a:moveTo>
                <a:lnTo>
                  <a:pt x="12701" y="1049123"/>
                </a:lnTo>
                <a:lnTo>
                  <a:pt x="321342" y="1322200"/>
                </a:lnTo>
                <a:lnTo>
                  <a:pt x="1478426" y="12701"/>
                </a:lnTo>
                <a:close/>
              </a:path>
            </a:pathLst>
          </a:custGeom>
          <a:blipFill>
            <a:blip r:embed="rId2"/>
            <a:srcRect/>
            <a:stretch>
              <a:fillRect l="10565" t="-152624" r="-103969" b="10226"/>
            </a:stretch>
          </a:blip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708" name="Freeform: Shape 11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709" name="Freeform: Shape 12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7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7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712" name="Graphic 23"/>
          <p:cNvSpPr/>
          <p:nvPr userDrawn="1"/>
        </p:nvSpPr>
        <p:spPr>
          <a:xfrm>
            <a:off x="-24517" y="970945"/>
            <a:ext cx="4593600" cy="1238400"/>
          </a:xfrm>
          <a:custGeom>
            <a:avLst/>
            <a:gdLst>
              <a:gd name="connsiteX0" fmla="*/ 3451384 w 3457575"/>
              <a:gd name="connsiteY0" fmla="*/ 842439 h 942975"/>
              <a:gd name="connsiteX1" fmla="*/ 3367564 w 3457575"/>
              <a:gd name="connsiteY1" fmla="*/ 44244 h 942975"/>
              <a:gd name="connsiteX2" fmla="*/ 7144 w 3457575"/>
              <a:gd name="connsiteY2" fmla="*/ 129969 h 942975"/>
              <a:gd name="connsiteX3" fmla="*/ 7144 w 3457575"/>
              <a:gd name="connsiteY3" fmla="*/ 936736 h 942975"/>
              <a:gd name="connsiteX4" fmla="*/ 3451384 w 3457575"/>
              <a:gd name="connsiteY4" fmla="*/ 842439 h 94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7575" h="942975">
                <a:moveTo>
                  <a:pt x="3451384" y="842439"/>
                </a:moveTo>
                <a:lnTo>
                  <a:pt x="3367564" y="44244"/>
                </a:lnTo>
                <a:cubicBezTo>
                  <a:pt x="3367564" y="44244"/>
                  <a:pt x="2172176" y="-81486"/>
                  <a:pt x="7144" y="129969"/>
                </a:cubicBezTo>
                <a:lnTo>
                  <a:pt x="7144" y="936736"/>
                </a:lnTo>
                <a:cubicBezTo>
                  <a:pt x="1989296" y="739569"/>
                  <a:pt x="3451384" y="842439"/>
                  <a:pt x="3451384" y="84243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10000"/>
                </a:schemeClr>
              </a:gs>
              <a:gs pos="88000">
                <a:schemeClr val="accent2">
                  <a:alpha val="50000"/>
                </a:schemeClr>
              </a:gs>
            </a:gsLst>
            <a:lin ang="1080000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13" name="Graphic 6"/>
          <p:cNvSpPr/>
          <p:nvPr userDrawn="1"/>
        </p:nvSpPr>
        <p:spPr>
          <a:xfrm>
            <a:off x="-26126" y="587196"/>
            <a:ext cx="4885313" cy="1632656"/>
          </a:xfrm>
          <a:custGeom>
            <a:avLst/>
            <a:gdLst>
              <a:gd name="connsiteX0" fmla="*/ 12607 w 4885312"/>
              <a:gd name="connsiteY0" fmla="*/ 1627544 h 1632656"/>
              <a:gd name="connsiteX1" fmla="*/ 4876404 w 4885312"/>
              <a:gd name="connsiteY1" fmla="*/ 1073201 h 1632656"/>
              <a:gd name="connsiteX2" fmla="*/ 4765029 w 4885312"/>
              <a:gd name="connsiteY2" fmla="*/ 12607 h 1632656"/>
              <a:gd name="connsiteX3" fmla="*/ 12607 w 4885312"/>
              <a:gd name="connsiteY3" fmla="*/ 554294 h 1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85312" h="1632656">
                <a:moveTo>
                  <a:pt x="12607" y="1627544"/>
                </a:moveTo>
                <a:lnTo>
                  <a:pt x="4876404" y="1073201"/>
                </a:lnTo>
                <a:lnTo>
                  <a:pt x="4765029" y="12607"/>
                </a:lnTo>
                <a:lnTo>
                  <a:pt x="12607" y="554294"/>
                </a:lnTo>
                <a:close/>
              </a:path>
            </a:pathLst>
          </a:custGeom>
          <a:gradFill flip="none" rotWithShape="1"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 w="1265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14" name="Title 1"/>
          <p:cNvSpPr>
            <a:spLocks noGrp="1"/>
          </p:cNvSpPr>
          <p:nvPr>
            <p:ph type="title" hasCustomPrompt="1"/>
          </p:nvPr>
        </p:nvSpPr>
        <p:spPr>
          <a:xfrm rot="-360000">
            <a:off x="837870" y="842706"/>
            <a:ext cx="3960711" cy="106150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48030" y="3314576"/>
            <a:ext cx="3200400" cy="170078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tIns="108000" rIns="108000" bIns="108000" anchor="ctr" anchorCtr="0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716" name="Table Placeholder 14"/>
          <p:cNvSpPr>
            <a:spLocks noGrp="1"/>
          </p:cNvSpPr>
          <p:nvPr>
            <p:ph type="tbl" sz="quarter" idx="13"/>
          </p:nvPr>
        </p:nvSpPr>
        <p:spPr>
          <a:xfrm>
            <a:off x="5159375" y="1347788"/>
            <a:ext cx="6121400" cy="409098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sp>
        <p:nvSpPr>
          <p:cNvPr id="1048717" name="Freeform: Shape 16"/>
          <p:cNvSpPr/>
          <p:nvPr/>
        </p:nvSpPr>
        <p:spPr>
          <a:xfrm>
            <a:off x="2641930" y="5658793"/>
            <a:ext cx="1842058" cy="1206865"/>
          </a:xfrm>
          <a:custGeom>
            <a:avLst/>
            <a:gdLst>
              <a:gd name="connsiteX0" fmla="*/ 1838211 w 1842057"/>
              <a:gd name="connsiteY0" fmla="*/ 12668 h 1206865"/>
              <a:gd name="connsiteX1" fmla="*/ 1156014 w 1842057"/>
              <a:gd name="connsiteY1" fmla="*/ 331534 h 1206865"/>
              <a:gd name="connsiteX2" fmla="*/ 12668 w 1842057"/>
              <a:gd name="connsiteY2" fmla="*/ 1200477 h 1206865"/>
              <a:gd name="connsiteX3" fmla="*/ 557663 w 1842057"/>
              <a:gd name="connsiteY3" fmla="*/ 1200477 h 1206865"/>
              <a:gd name="connsiteX4" fmla="*/ 1389765 w 1842057"/>
              <a:gd name="connsiteY4" fmla="*/ 576719 h 120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2057" h="1206865">
                <a:moveTo>
                  <a:pt x="1838211" y="12668"/>
                </a:moveTo>
                <a:lnTo>
                  <a:pt x="1156014" y="331534"/>
                </a:lnTo>
                <a:lnTo>
                  <a:pt x="12668" y="1200477"/>
                </a:lnTo>
                <a:lnTo>
                  <a:pt x="557663" y="1200477"/>
                </a:lnTo>
                <a:lnTo>
                  <a:pt x="1389765" y="576719"/>
                </a:lnTo>
                <a:close/>
              </a:path>
            </a:pathLst>
          </a:custGeom>
          <a:gradFill>
            <a:gsLst>
              <a:gs pos="0">
                <a:schemeClr val="bg2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8340000" scaled="0"/>
          </a:grad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718" name="Freeform: Shape 17"/>
          <p:cNvSpPr/>
          <p:nvPr/>
        </p:nvSpPr>
        <p:spPr>
          <a:xfrm>
            <a:off x="2847733" y="5524132"/>
            <a:ext cx="2045319" cy="1346608"/>
          </a:xfrm>
          <a:custGeom>
            <a:avLst/>
            <a:gdLst>
              <a:gd name="connsiteX0" fmla="*/ 12668 w 2045319"/>
              <a:gd name="connsiteY0" fmla="*/ 1335138 h 1346607"/>
              <a:gd name="connsiteX1" fmla="*/ 705027 w 2045319"/>
              <a:gd name="connsiteY1" fmla="*/ 1335138 h 1346607"/>
              <a:gd name="connsiteX2" fmla="*/ 2044013 w 2045319"/>
              <a:gd name="connsiteY2" fmla="*/ 342968 h 1346607"/>
              <a:gd name="connsiteX3" fmla="*/ 1800099 w 2045319"/>
              <a:gd name="connsiteY3" fmla="*/ 12668 h 1346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45319" h="1346607">
                <a:moveTo>
                  <a:pt x="12668" y="1335138"/>
                </a:moveTo>
                <a:lnTo>
                  <a:pt x="705027" y="1335138"/>
                </a:lnTo>
                <a:lnTo>
                  <a:pt x="2044013" y="342968"/>
                </a:lnTo>
                <a:lnTo>
                  <a:pt x="1800099" y="12668"/>
                </a:lnTo>
                <a:close/>
              </a:path>
            </a:pathLst>
          </a:custGeom>
          <a:blipFill>
            <a:blip r:embed="rId2"/>
            <a:srcRect/>
            <a:stretch>
              <a:fillRect l="-76814" t="10702" r="6336" b="-114608"/>
            </a:stretch>
          </a:blipFill>
          <a:ln w="1266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581" name="Freeform: Shape 6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582" name="Freeform: Shape 7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58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58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0" name="Graphic 4"/>
          <p:cNvGrpSpPr/>
          <p:nvPr/>
        </p:nvGrpSpPr>
        <p:grpSpPr>
          <a:xfrm>
            <a:off x="3101009" y="-12694"/>
            <a:ext cx="9094808" cy="5689901"/>
            <a:chOff x="227974" y="-12694"/>
            <a:chExt cx="11967843" cy="5689901"/>
          </a:xfrm>
        </p:grpSpPr>
        <p:sp>
          <p:nvSpPr>
            <p:cNvPr id="1048585" name="Freeform: Shape 9"/>
            <p:cNvSpPr/>
            <p:nvPr/>
          </p:nvSpPr>
          <p:spPr>
            <a:xfrm>
              <a:off x="227974" y="-12694"/>
              <a:ext cx="2146414" cy="5677200"/>
            </a:xfrm>
            <a:custGeom>
              <a:avLst/>
              <a:gdLst>
                <a:gd name="connsiteX0" fmla="*/ 1684102 w 2146413"/>
                <a:gd name="connsiteY0" fmla="*/ 12694 h 5677200"/>
                <a:gd name="connsiteX1" fmla="*/ 12694 w 2146413"/>
                <a:gd name="connsiteY1" fmla="*/ 508020 h 5677200"/>
                <a:gd name="connsiteX2" fmla="*/ 1184966 w 2146413"/>
                <a:gd name="connsiteY2" fmla="*/ 5677194 h 5677200"/>
                <a:gd name="connsiteX3" fmla="*/ 2136246 w 2146413"/>
                <a:gd name="connsiteY3" fmla="*/ 5494304 h 5677200"/>
                <a:gd name="connsiteX4" fmla="*/ 1945736 w 2146413"/>
                <a:gd name="connsiteY4" fmla="*/ 12694 h 5677200"/>
                <a:gd name="connsiteX5" fmla="*/ 1684102 w 2146413"/>
                <a:gd name="connsiteY5" fmla="*/ 12694 h 567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6413" h="5677200">
                  <a:moveTo>
                    <a:pt x="1684102" y="12694"/>
                  </a:moveTo>
                  <a:cubicBezTo>
                    <a:pt x="1158295" y="151131"/>
                    <a:pt x="12694" y="508020"/>
                    <a:pt x="12694" y="508020"/>
                  </a:cubicBezTo>
                  <a:cubicBezTo>
                    <a:pt x="12694" y="508020"/>
                    <a:pt x="764574" y="1905094"/>
                    <a:pt x="1184966" y="5677194"/>
                  </a:cubicBezTo>
                  <a:cubicBezTo>
                    <a:pt x="1404688" y="5606070"/>
                    <a:pt x="2136246" y="5494304"/>
                    <a:pt x="2136246" y="5494304"/>
                  </a:cubicBezTo>
                  <a:cubicBezTo>
                    <a:pt x="2136246" y="5494304"/>
                    <a:pt x="1963517" y="568983"/>
                    <a:pt x="1945736" y="12694"/>
                  </a:cubicBezTo>
                  <a:lnTo>
                    <a:pt x="1684102" y="12694"/>
                  </a:lnTo>
                  <a:close/>
                </a:path>
              </a:pathLst>
            </a:custGeom>
            <a:gradFill>
              <a:gsLst>
                <a:gs pos="0">
                  <a:schemeClr val="accent5">
                    <a:alpha val="5000"/>
                  </a:schemeClr>
                </a:gs>
                <a:gs pos="100000">
                  <a:schemeClr val="accent5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586" name="Freeform: Shape 10"/>
            <p:cNvSpPr/>
            <p:nvPr/>
          </p:nvSpPr>
          <p:spPr>
            <a:xfrm>
              <a:off x="866818" y="-12694"/>
              <a:ext cx="11328999" cy="5689901"/>
            </a:xfrm>
            <a:custGeom>
              <a:avLst/>
              <a:gdLst>
                <a:gd name="connsiteX0" fmla="*/ 11322642 w 11328999"/>
                <a:gd name="connsiteY0" fmla="*/ 4653519 h 5689900"/>
                <a:gd name="connsiteX1" fmla="*/ 11322642 w 11328999"/>
                <a:gd name="connsiteY1" fmla="*/ 12694 h 5689900"/>
                <a:gd name="connsiteX2" fmla="*/ 12694 w 11328999"/>
                <a:gd name="connsiteY2" fmla="*/ 12694 h 5689900"/>
                <a:gd name="connsiteX3" fmla="*/ 560093 w 11328999"/>
                <a:gd name="connsiteY3" fmla="*/ 5689894 h 56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28999" h="5689900">
                  <a:moveTo>
                    <a:pt x="11322642" y="4653519"/>
                  </a:moveTo>
                  <a:lnTo>
                    <a:pt x="11322642" y="12694"/>
                  </a:lnTo>
                  <a:lnTo>
                    <a:pt x="12694" y="12694"/>
                  </a:lnTo>
                  <a:lnTo>
                    <a:pt x="560093" y="568989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bg2"/>
                </a:gs>
              </a:gsLst>
              <a:lin ang="360000" scaled="0"/>
            </a:gra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587" name="Freeform: Shape 12"/>
            <p:cNvSpPr/>
            <p:nvPr/>
          </p:nvSpPr>
          <p:spPr>
            <a:xfrm>
              <a:off x="1152583" y="-12694"/>
              <a:ext cx="11036884" cy="5410486"/>
            </a:xfrm>
            <a:custGeom>
              <a:avLst/>
              <a:gdLst>
                <a:gd name="connsiteX0" fmla="*/ 11036877 w 11036883"/>
                <a:gd name="connsiteY0" fmla="*/ 4372834 h 5410485"/>
                <a:gd name="connsiteX1" fmla="*/ 555013 w 11036883"/>
                <a:gd name="connsiteY1" fmla="*/ 5382538 h 5410485"/>
                <a:gd name="connsiteX2" fmla="*/ 38095 w 11036883"/>
                <a:gd name="connsiteY2" fmla="*/ 12694 h 5410485"/>
                <a:gd name="connsiteX3" fmla="*/ 12694 w 11036883"/>
                <a:gd name="connsiteY3" fmla="*/ 12694 h 5410485"/>
                <a:gd name="connsiteX4" fmla="*/ 530881 w 11036883"/>
                <a:gd name="connsiteY4" fmla="*/ 5396509 h 5410485"/>
                <a:gd name="connsiteX5" fmla="*/ 532151 w 11036883"/>
                <a:gd name="connsiteY5" fmla="*/ 5409209 h 5410485"/>
                <a:gd name="connsiteX6" fmla="*/ 11036877 w 11036883"/>
                <a:gd name="connsiteY6" fmla="*/ 4398236 h 541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36883" h="5410485">
                  <a:moveTo>
                    <a:pt x="11036877" y="4372834"/>
                  </a:moveTo>
                  <a:lnTo>
                    <a:pt x="555013" y="5382538"/>
                  </a:lnTo>
                  <a:lnTo>
                    <a:pt x="38095" y="12694"/>
                  </a:lnTo>
                  <a:lnTo>
                    <a:pt x="12694" y="12694"/>
                  </a:lnTo>
                  <a:lnTo>
                    <a:pt x="530881" y="5396509"/>
                  </a:lnTo>
                  <a:lnTo>
                    <a:pt x="532151" y="5409209"/>
                  </a:lnTo>
                  <a:lnTo>
                    <a:pt x="11036877" y="4398236"/>
                  </a:lnTo>
                  <a:close/>
                </a:path>
              </a:pathLst>
            </a:custGeom>
            <a:solidFill>
              <a:schemeClr val="bg1"/>
            </a:solidFill>
            <a:ln w="126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58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94969" y="2282951"/>
            <a:ext cx="3055579" cy="340271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vert="horz" lIns="144000" tIns="108000" rIns="108000" bIns="108000" rtlCol="0" anchor="ctr" anchorCtr="0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lang="en-US" sz="2000" b="1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dirty="0"/>
              <a:t>EDIT MASTER TEXT STYLES</a:t>
            </a:r>
          </a:p>
        </p:txBody>
      </p:sp>
      <p:sp>
        <p:nvSpPr>
          <p:cNvPr id="1048589" name="Picture Placeholder 19"/>
          <p:cNvSpPr>
            <a:spLocks noGrp="1"/>
          </p:cNvSpPr>
          <p:nvPr>
            <p:ph type="pic" idx="1"/>
          </p:nvPr>
        </p:nvSpPr>
        <p:spPr>
          <a:xfrm>
            <a:off x="3703978" y="1"/>
            <a:ext cx="8495014" cy="5685664"/>
          </a:xfrm>
          <a:custGeom>
            <a:avLst/>
            <a:gdLst>
              <a:gd name="connsiteX0" fmla="*/ 0 w 10973163"/>
              <a:gd name="connsiteY0" fmla="*/ 0 h 5778507"/>
              <a:gd name="connsiteX1" fmla="*/ 10973163 w 10973163"/>
              <a:gd name="connsiteY1" fmla="*/ 0 h 5778507"/>
              <a:gd name="connsiteX2" fmla="*/ 10973163 w 10973163"/>
              <a:gd name="connsiteY2" fmla="*/ 4708234 h 5778507"/>
              <a:gd name="connsiteX3" fmla="*/ 637629 w 10973163"/>
              <a:gd name="connsiteY3" fmla="*/ 5778507 h 5778507"/>
              <a:gd name="connsiteX4" fmla="*/ 513924 w 10973163"/>
              <a:gd name="connsiteY4" fmla="*/ 5778507 h 5778507"/>
              <a:gd name="connsiteX5" fmla="*/ 0 w 10973163"/>
              <a:gd name="connsiteY5" fmla="*/ 11 h 577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73163" h="5778507">
                <a:moveTo>
                  <a:pt x="0" y="0"/>
                </a:moveTo>
                <a:lnTo>
                  <a:pt x="10973163" y="0"/>
                </a:lnTo>
                <a:lnTo>
                  <a:pt x="10973163" y="4708234"/>
                </a:lnTo>
                <a:lnTo>
                  <a:pt x="637629" y="5778507"/>
                </a:lnTo>
                <a:lnTo>
                  <a:pt x="513924" y="5778507"/>
                </a:lnTo>
                <a:lnTo>
                  <a:pt x="0" y="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590" name="Title 22"/>
          <p:cNvSpPr>
            <a:spLocks noGrp="1"/>
          </p:cNvSpPr>
          <p:nvPr>
            <p:ph type="title" hasCustomPrompt="1"/>
          </p:nvPr>
        </p:nvSpPr>
        <p:spPr>
          <a:xfrm rot="-360000">
            <a:off x="-61166" y="919125"/>
            <a:ext cx="3890555" cy="1091949"/>
          </a:xfrm>
          <a:custGeom>
            <a:avLst/>
            <a:gdLst>
              <a:gd name="connsiteX0" fmla="*/ 0 w 4011780"/>
              <a:gd name="connsiteY0" fmla="*/ 916770 h 916770"/>
              <a:gd name="connsiteX1" fmla="*/ 229193 w 4011780"/>
              <a:gd name="connsiteY1" fmla="*/ 0 h 916770"/>
              <a:gd name="connsiteX2" fmla="*/ 3782588 w 4011780"/>
              <a:gd name="connsiteY2" fmla="*/ 0 h 916770"/>
              <a:gd name="connsiteX3" fmla="*/ 4011780 w 4011780"/>
              <a:gd name="connsiteY3" fmla="*/ 916770 h 916770"/>
              <a:gd name="connsiteX4" fmla="*/ 0 w 4011780"/>
              <a:gd name="connsiteY4" fmla="*/ 916770 h 916770"/>
              <a:gd name="connsiteX0" fmla="*/ 0 w 4187844"/>
              <a:gd name="connsiteY0" fmla="*/ 916770 h 1051526"/>
              <a:gd name="connsiteX1" fmla="*/ 229193 w 4187844"/>
              <a:gd name="connsiteY1" fmla="*/ 0 h 1051526"/>
              <a:gd name="connsiteX2" fmla="*/ 3782588 w 4187844"/>
              <a:gd name="connsiteY2" fmla="*/ 0 h 1051526"/>
              <a:gd name="connsiteX3" fmla="*/ 4187844 w 4187844"/>
              <a:gd name="connsiteY3" fmla="*/ 1051526 h 1051526"/>
              <a:gd name="connsiteX4" fmla="*/ 0 w 4187844"/>
              <a:gd name="connsiteY4" fmla="*/ 916770 h 1051526"/>
              <a:gd name="connsiteX0" fmla="*/ 0 w 4187844"/>
              <a:gd name="connsiteY0" fmla="*/ 939936 h 1074692"/>
              <a:gd name="connsiteX1" fmla="*/ 229193 w 4187844"/>
              <a:gd name="connsiteY1" fmla="*/ 23166 h 1074692"/>
              <a:gd name="connsiteX2" fmla="*/ 4165479 w 4187844"/>
              <a:gd name="connsiteY2" fmla="*/ 0 h 1074692"/>
              <a:gd name="connsiteX3" fmla="*/ 4187844 w 4187844"/>
              <a:gd name="connsiteY3" fmla="*/ 1074692 h 1074692"/>
              <a:gd name="connsiteX4" fmla="*/ 0 w 4187844"/>
              <a:gd name="connsiteY4" fmla="*/ 939936 h 1074692"/>
              <a:gd name="connsiteX0" fmla="*/ 0 w 4860085"/>
              <a:gd name="connsiteY0" fmla="*/ 1101781 h 1101781"/>
              <a:gd name="connsiteX1" fmla="*/ 901434 w 4860085"/>
              <a:gd name="connsiteY1" fmla="*/ 23166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60085"/>
              <a:gd name="connsiteY0" fmla="*/ 1101781 h 1101781"/>
              <a:gd name="connsiteX1" fmla="*/ 84487 w 4860085"/>
              <a:gd name="connsiteY1" fmla="*/ 53552 h 1101781"/>
              <a:gd name="connsiteX2" fmla="*/ 4837720 w 4860085"/>
              <a:gd name="connsiteY2" fmla="*/ 0 h 1101781"/>
              <a:gd name="connsiteX3" fmla="*/ 4860085 w 4860085"/>
              <a:gd name="connsiteY3" fmla="*/ 1074692 h 1101781"/>
              <a:gd name="connsiteX4" fmla="*/ 0 w 4860085"/>
              <a:gd name="connsiteY4" fmla="*/ 1101781 h 1101781"/>
              <a:gd name="connsiteX0" fmla="*/ 0 w 4886832"/>
              <a:gd name="connsiteY0" fmla="*/ 1098969 h 1098969"/>
              <a:gd name="connsiteX1" fmla="*/ 111234 w 4886832"/>
              <a:gd name="connsiteY1" fmla="*/ 53552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86832"/>
              <a:gd name="connsiteY0" fmla="*/ 1098969 h 1098969"/>
              <a:gd name="connsiteX1" fmla="*/ 95749 w 4886832"/>
              <a:gd name="connsiteY1" fmla="*/ 46516 h 1098969"/>
              <a:gd name="connsiteX2" fmla="*/ 4864467 w 4886832"/>
              <a:gd name="connsiteY2" fmla="*/ 0 h 1098969"/>
              <a:gd name="connsiteX3" fmla="*/ 4886832 w 4886832"/>
              <a:gd name="connsiteY3" fmla="*/ 1074692 h 1098969"/>
              <a:gd name="connsiteX4" fmla="*/ 0 w 4886832"/>
              <a:gd name="connsiteY4" fmla="*/ 1098969 h 1098969"/>
              <a:gd name="connsiteX0" fmla="*/ 0 w 4892182"/>
              <a:gd name="connsiteY0" fmla="*/ 1098407 h 1098407"/>
              <a:gd name="connsiteX1" fmla="*/ 101099 w 4892182"/>
              <a:gd name="connsiteY1" fmla="*/ 46516 h 1098407"/>
              <a:gd name="connsiteX2" fmla="*/ 4869817 w 4892182"/>
              <a:gd name="connsiteY2" fmla="*/ 0 h 1098407"/>
              <a:gd name="connsiteX3" fmla="*/ 4892182 w 4892182"/>
              <a:gd name="connsiteY3" fmla="*/ 1074692 h 1098407"/>
              <a:gd name="connsiteX4" fmla="*/ 0 w 4892182"/>
              <a:gd name="connsiteY4" fmla="*/ 1098407 h 1098407"/>
              <a:gd name="connsiteX0" fmla="*/ 5888 w 4898070"/>
              <a:gd name="connsiteY0" fmla="*/ 1098407 h 1098407"/>
              <a:gd name="connsiteX1" fmla="*/ 0 w 4898070"/>
              <a:gd name="connsiteY1" fmla="*/ 35271 h 1098407"/>
              <a:gd name="connsiteX2" fmla="*/ 4875705 w 4898070"/>
              <a:gd name="connsiteY2" fmla="*/ 0 h 1098407"/>
              <a:gd name="connsiteX3" fmla="*/ 4898070 w 4898070"/>
              <a:gd name="connsiteY3" fmla="*/ 1074692 h 1098407"/>
              <a:gd name="connsiteX4" fmla="*/ 5888 w 4898070"/>
              <a:gd name="connsiteY4" fmla="*/ 1098407 h 1098407"/>
              <a:gd name="connsiteX0" fmla="*/ 25 w 5005106"/>
              <a:gd name="connsiteY0" fmla="*/ 1091949 h 1091949"/>
              <a:gd name="connsiteX1" fmla="*/ 107036 w 5005106"/>
              <a:gd name="connsiteY1" fmla="*/ 35271 h 1091949"/>
              <a:gd name="connsiteX2" fmla="*/ 4982741 w 5005106"/>
              <a:gd name="connsiteY2" fmla="*/ 0 h 1091949"/>
              <a:gd name="connsiteX3" fmla="*/ 5005106 w 5005106"/>
              <a:gd name="connsiteY3" fmla="*/ 1074692 h 1091949"/>
              <a:gd name="connsiteX4" fmla="*/ 25 w 5005106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  <a:gd name="connsiteX0" fmla="*/ 0 w 5005081"/>
              <a:gd name="connsiteY0" fmla="*/ 1091949 h 1091949"/>
              <a:gd name="connsiteX1" fmla="*/ 107011 w 5005081"/>
              <a:gd name="connsiteY1" fmla="*/ 35271 h 1091949"/>
              <a:gd name="connsiteX2" fmla="*/ 4982716 w 5005081"/>
              <a:gd name="connsiteY2" fmla="*/ 0 h 1091949"/>
              <a:gd name="connsiteX3" fmla="*/ 5005081 w 5005081"/>
              <a:gd name="connsiteY3" fmla="*/ 1074692 h 1091949"/>
              <a:gd name="connsiteX4" fmla="*/ 0 w 5005081"/>
              <a:gd name="connsiteY4" fmla="*/ 1091949 h 1091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05081" h="1091949">
                <a:moveTo>
                  <a:pt x="0" y="1091949"/>
                </a:moveTo>
                <a:lnTo>
                  <a:pt x="107011" y="35271"/>
                </a:lnTo>
                <a:lnTo>
                  <a:pt x="4982716" y="0"/>
                </a:lnTo>
                <a:lnTo>
                  <a:pt x="5005081" y="1074692"/>
                </a:lnTo>
                <a:lnTo>
                  <a:pt x="0" y="1091949"/>
                </a:lnTo>
                <a:close/>
              </a:path>
            </a:pathLst>
          </a:custGeom>
          <a:gradFill>
            <a:gsLst>
              <a:gs pos="9000">
                <a:schemeClr val="accent1"/>
              </a:gs>
              <a:gs pos="100000">
                <a:schemeClr val="accent2"/>
              </a:gs>
            </a:gsLst>
            <a:lin ang="360000" scaled="0"/>
          </a:gradFill>
          <a:ln>
            <a:solidFill>
              <a:srgbClr val="99B898"/>
            </a:solidFill>
          </a:ln>
        </p:spPr>
        <p:txBody>
          <a:bodyPr lIns="95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Picture</a:t>
            </a:r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aphic 16"/>
          <p:cNvGrpSpPr/>
          <p:nvPr userDrawn="1"/>
        </p:nvGrpSpPr>
        <p:grpSpPr>
          <a:xfrm>
            <a:off x="10962579" y="5678327"/>
            <a:ext cx="1234800" cy="1051200"/>
            <a:chOff x="5626893" y="3026568"/>
            <a:chExt cx="937260" cy="800760"/>
          </a:xfrm>
        </p:grpSpPr>
        <p:sp>
          <p:nvSpPr>
            <p:cNvPr id="1048653" name="Freeform: Shape 9"/>
            <p:cNvSpPr/>
            <p:nvPr/>
          </p:nvSpPr>
          <p:spPr>
            <a:xfrm>
              <a:off x="5640228" y="3236778"/>
              <a:ext cx="923925" cy="590550"/>
            </a:xfrm>
            <a:custGeom>
              <a:avLst/>
              <a:gdLst>
                <a:gd name="connsiteX0" fmla="*/ 7144 w 923925"/>
                <a:gd name="connsiteY0" fmla="*/ 430346 h 590550"/>
                <a:gd name="connsiteX1" fmla="*/ 918686 w 923925"/>
                <a:gd name="connsiteY1" fmla="*/ 586556 h 590550"/>
                <a:gd name="connsiteX2" fmla="*/ 918686 w 923925"/>
                <a:gd name="connsiteY2" fmla="*/ 116021 h 590550"/>
                <a:gd name="connsiteX3" fmla="*/ 160496 w 923925"/>
                <a:gd name="connsiteY3" fmla="*/ 7436 h 590550"/>
                <a:gd name="connsiteX4" fmla="*/ 7144 w 923925"/>
                <a:gd name="connsiteY4" fmla="*/ 430346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925" h="590550">
                  <a:moveTo>
                    <a:pt x="7144" y="430346"/>
                  </a:moveTo>
                  <a:cubicBezTo>
                    <a:pt x="7144" y="430346"/>
                    <a:pt x="537686" y="462731"/>
                    <a:pt x="918686" y="586556"/>
                  </a:cubicBezTo>
                  <a:lnTo>
                    <a:pt x="918686" y="116021"/>
                  </a:lnTo>
                  <a:cubicBezTo>
                    <a:pt x="491966" y="-3994"/>
                    <a:pt x="160496" y="7436"/>
                    <a:pt x="160496" y="7436"/>
                  </a:cubicBezTo>
                  <a:lnTo>
                    <a:pt x="7144" y="430346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>
                    <a:alpha val="6000"/>
                  </a:schemeClr>
                </a:gs>
                <a:gs pos="100000">
                  <a:schemeClr val="accent3">
                    <a:alpha val="50000"/>
                  </a:schemeClr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048654" name="Freeform: Shape 10"/>
            <p:cNvSpPr/>
            <p:nvPr/>
          </p:nvSpPr>
          <p:spPr>
            <a:xfrm>
              <a:off x="5626893" y="3026568"/>
              <a:ext cx="933450" cy="771525"/>
            </a:xfrm>
            <a:custGeom>
              <a:avLst/>
              <a:gdLst>
                <a:gd name="connsiteX0" fmla="*/ 932021 w 933450"/>
                <a:gd name="connsiteY0" fmla="*/ 289084 h 771525"/>
                <a:gd name="connsiteX1" fmla="*/ 160496 w 933450"/>
                <a:gd name="connsiteY1" fmla="*/ 7144 h 771525"/>
                <a:gd name="connsiteX2" fmla="*/ 7144 w 933450"/>
                <a:gd name="connsiteY2" fmla="*/ 429101 h 771525"/>
                <a:gd name="connsiteX3" fmla="*/ 932021 w 933450"/>
                <a:gd name="connsiteY3" fmla="*/ 767239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3450" h="771525">
                  <a:moveTo>
                    <a:pt x="932021" y="289084"/>
                  </a:moveTo>
                  <a:lnTo>
                    <a:pt x="160496" y="7144"/>
                  </a:lnTo>
                  <a:lnTo>
                    <a:pt x="7144" y="429101"/>
                  </a:lnTo>
                  <a:lnTo>
                    <a:pt x="932021" y="767239"/>
                  </a:lnTo>
                  <a:close/>
                </a:path>
              </a:pathLst>
            </a:custGeom>
            <a:gradFill flip="none" rotWithShape="1">
              <a:gsLst>
                <a:gs pos="3000">
                  <a:schemeClr val="accent3"/>
                </a:gs>
                <a:gs pos="100000">
                  <a:schemeClr val="accent6"/>
                </a:gs>
              </a:gsLst>
              <a:lin ang="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048655" name="Title 1"/>
          <p:cNvSpPr>
            <a:spLocks noGrp="1"/>
          </p:cNvSpPr>
          <p:nvPr>
            <p:ph type="title" hasCustomPrompt="1"/>
          </p:nvPr>
        </p:nvSpPr>
        <p:spPr>
          <a:xfrm>
            <a:off x="4111752" y="5382175"/>
            <a:ext cx="3968496" cy="832104"/>
          </a:xfrm>
          <a:gradFill>
            <a:gsLst>
              <a:gs pos="0">
                <a:schemeClr val="tx2"/>
              </a:gs>
              <a:gs pos="100000">
                <a:schemeClr val="tx1"/>
              </a:gs>
            </a:gsLst>
            <a:lin ang="10800000" scaled="1"/>
          </a:gradFill>
        </p:spPr>
        <p:txBody>
          <a:bodyPr lIns="144000" anchor="ctr" anchorCtr="0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48658" name="Media Placeholder 12"/>
          <p:cNvSpPr>
            <a:spLocks noGrp="1"/>
          </p:cNvSpPr>
          <p:nvPr>
            <p:ph type="media" sz="quarter" idx="13"/>
          </p:nvPr>
        </p:nvSpPr>
        <p:spPr>
          <a:xfrm>
            <a:off x="1743456" y="1113044"/>
            <a:ext cx="8705088" cy="405079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048659" name="Freeform: Shape 16"/>
          <p:cNvSpPr/>
          <p:nvPr/>
        </p:nvSpPr>
        <p:spPr>
          <a:xfrm>
            <a:off x="-12729" y="3056551"/>
            <a:ext cx="1309593" cy="470436"/>
          </a:xfrm>
          <a:custGeom>
            <a:avLst/>
            <a:gdLst>
              <a:gd name="connsiteX0" fmla="*/ 1296892 w 1309592"/>
              <a:gd name="connsiteY0" fmla="*/ 12728 h 470436"/>
              <a:gd name="connsiteX1" fmla="*/ 544194 w 1309592"/>
              <a:gd name="connsiteY1" fmla="*/ 13999 h 470436"/>
              <a:gd name="connsiteX2" fmla="*/ 12728 w 1309592"/>
              <a:gd name="connsiteY2" fmla="*/ 128430 h 470436"/>
              <a:gd name="connsiteX3" fmla="*/ 12728 w 1309592"/>
              <a:gd name="connsiteY3" fmla="*/ 469178 h 470436"/>
              <a:gd name="connsiteX4" fmla="*/ 652267 w 1309592"/>
              <a:gd name="connsiteY4" fmla="*/ 335676 h 470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9592" h="470436">
                <a:moveTo>
                  <a:pt x="1296892" y="12728"/>
                </a:moveTo>
                <a:lnTo>
                  <a:pt x="544194" y="13999"/>
                </a:lnTo>
                <a:lnTo>
                  <a:pt x="12728" y="128430"/>
                </a:lnTo>
                <a:lnTo>
                  <a:pt x="12728" y="469178"/>
                </a:lnTo>
                <a:lnTo>
                  <a:pt x="652267" y="335676"/>
                </a:lnTo>
                <a:close/>
              </a:path>
            </a:pathLst>
          </a:custGeom>
          <a:gradFill>
            <a:gsLst>
              <a:gs pos="0">
                <a:schemeClr val="tx2">
                  <a:alpha val="5000"/>
                </a:schemeClr>
              </a:gs>
              <a:gs pos="100000">
                <a:schemeClr val="tx1">
                  <a:alpha val="20000"/>
                </a:schemeClr>
              </a:gs>
            </a:gsLst>
            <a:lin ang="984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60" name="Freeform: Shape 15"/>
          <p:cNvSpPr/>
          <p:nvPr/>
        </p:nvSpPr>
        <p:spPr>
          <a:xfrm>
            <a:off x="-12729" y="2995521"/>
            <a:ext cx="1525739" cy="737441"/>
          </a:xfrm>
          <a:custGeom>
            <a:avLst/>
            <a:gdLst>
              <a:gd name="connsiteX0" fmla="*/ 12728 w 1525739"/>
              <a:gd name="connsiteY0" fmla="*/ 736182 h 737440"/>
              <a:gd name="connsiteX1" fmla="*/ 1520667 w 1525739"/>
              <a:gd name="connsiteY1" fmla="*/ 415777 h 737440"/>
              <a:gd name="connsiteX2" fmla="*/ 1435480 w 1525739"/>
              <a:gd name="connsiteY2" fmla="*/ 12728 h 737440"/>
              <a:gd name="connsiteX3" fmla="*/ 12728 w 1525739"/>
              <a:gd name="connsiteY3" fmla="*/ 315333 h 73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5739" h="737440">
                <a:moveTo>
                  <a:pt x="12728" y="736182"/>
                </a:moveTo>
                <a:lnTo>
                  <a:pt x="1520667" y="415777"/>
                </a:lnTo>
                <a:lnTo>
                  <a:pt x="1435480" y="12728"/>
                </a:lnTo>
                <a:lnTo>
                  <a:pt x="12728" y="315333"/>
                </a:lnTo>
                <a:close/>
              </a:path>
            </a:pathLst>
          </a:custGeom>
          <a:blipFill>
            <a:blip r:embed="rId2"/>
            <a:srcRect/>
            <a:stretch>
              <a:fillRect l="-173104" t="23847" r="3068" b="-7479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1048661" name="Freeform: Shape 18"/>
          <p:cNvSpPr/>
          <p:nvPr/>
        </p:nvSpPr>
        <p:spPr>
          <a:xfrm>
            <a:off x="10792048" y="-12728"/>
            <a:ext cx="1398594" cy="1665599"/>
          </a:xfrm>
          <a:custGeom>
            <a:avLst/>
            <a:gdLst>
              <a:gd name="connsiteX0" fmla="*/ 1206619 w 1398594"/>
              <a:gd name="connsiteY0" fmla="*/ 12728 h 1665598"/>
              <a:gd name="connsiteX1" fmla="*/ 333133 w 1398594"/>
              <a:gd name="connsiteY1" fmla="*/ 1010815 h 1665598"/>
              <a:gd name="connsiteX2" fmla="*/ 12728 w 1398594"/>
              <a:gd name="connsiteY2" fmla="*/ 1656712 h 1665598"/>
              <a:gd name="connsiteX3" fmla="*/ 612852 w 1398594"/>
              <a:gd name="connsiteY3" fmla="*/ 1202804 h 1665598"/>
              <a:gd name="connsiteX4" fmla="*/ 1394793 w 1398594"/>
              <a:gd name="connsiteY4" fmla="*/ 297532 h 1665598"/>
              <a:gd name="connsiteX5" fmla="*/ 1394793 w 1398594"/>
              <a:gd name="connsiteY5" fmla="*/ 12728 h 166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98594" h="1665598">
                <a:moveTo>
                  <a:pt x="1206619" y="12728"/>
                </a:moveTo>
                <a:lnTo>
                  <a:pt x="333133" y="1010815"/>
                </a:lnTo>
                <a:lnTo>
                  <a:pt x="12728" y="1656712"/>
                </a:lnTo>
                <a:lnTo>
                  <a:pt x="612852" y="1202804"/>
                </a:lnTo>
                <a:lnTo>
                  <a:pt x="1394793" y="297532"/>
                </a:lnTo>
                <a:lnTo>
                  <a:pt x="1394793" y="12728"/>
                </a:lnTo>
                <a:close/>
              </a:path>
            </a:pathLst>
          </a:custGeom>
          <a:gradFill>
            <a:gsLst>
              <a:gs pos="0">
                <a:schemeClr val="accent5">
                  <a:alpha val="5000"/>
                </a:schemeClr>
              </a:gs>
              <a:gs pos="100000">
                <a:schemeClr val="bg2">
                  <a:alpha val="20000"/>
                </a:schemeClr>
              </a:gs>
            </a:gsLst>
            <a:lin ang="3180000" scaled="0"/>
          </a:grad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48662" name="Freeform: Shape 17"/>
          <p:cNvSpPr/>
          <p:nvPr/>
        </p:nvSpPr>
        <p:spPr>
          <a:xfrm>
            <a:off x="10686456" y="-12728"/>
            <a:ext cx="1513025" cy="1983461"/>
          </a:xfrm>
          <a:custGeom>
            <a:avLst/>
            <a:gdLst>
              <a:gd name="connsiteX0" fmla="*/ 1505410 w 1513024"/>
              <a:gd name="connsiteY0" fmla="*/ 12728 h 1983460"/>
              <a:gd name="connsiteX1" fmla="*/ 1504139 w 1513024"/>
              <a:gd name="connsiteY1" fmla="*/ 12728 h 1983460"/>
              <a:gd name="connsiteX2" fmla="*/ 12728 w 1513024"/>
              <a:gd name="connsiteY2" fmla="*/ 1699941 h 1983460"/>
              <a:gd name="connsiteX3" fmla="*/ 321691 w 1513024"/>
              <a:gd name="connsiteY3" fmla="*/ 1972031 h 1983460"/>
              <a:gd name="connsiteX4" fmla="*/ 1505410 w 1513024"/>
              <a:gd name="connsiteY4" fmla="*/ 633195 h 1983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3024" h="1983460">
                <a:moveTo>
                  <a:pt x="1505410" y="12728"/>
                </a:moveTo>
                <a:lnTo>
                  <a:pt x="1504139" y="12728"/>
                </a:lnTo>
                <a:lnTo>
                  <a:pt x="12728" y="1699941"/>
                </a:lnTo>
                <a:lnTo>
                  <a:pt x="321691" y="1972031"/>
                </a:lnTo>
                <a:lnTo>
                  <a:pt x="1505410" y="633195"/>
                </a:lnTo>
                <a:close/>
              </a:path>
            </a:pathLst>
          </a:custGeom>
          <a:blipFill>
            <a:blip r:embed="rId3"/>
            <a:srcRect/>
            <a:stretch>
              <a:fillRect l="10185" t="-69719" r="-101663" b="6375"/>
            </a:stretch>
          </a:blipFill>
          <a:ln w="1271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21925" y="594582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1225" y="5945824"/>
            <a:ext cx="263932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6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743" y="5945824"/>
            <a:ext cx="6422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bg1"/>
                </a:solidFill>
                <a:latin typeface="+mj-lt"/>
              </a:defRPr>
            </a:lvl1pPr>
          </a:lstStyle>
          <a:p>
            <a:fld id="{98C0CDE5-970C-4CC4-BF43-0DA127E73E82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3731-526F-4638-85F8-715D717FFC12}" type="slidenum">
              <a:rPr lang="ru-RU" smtClean="0"/>
              <a:t>1</a:t>
            </a:fld>
            <a:endParaRPr lang="ru-RU" dirty="0"/>
          </a:p>
        </p:txBody>
      </p:sp>
      <p:sp>
        <p:nvSpPr>
          <p:cNvPr id="1048605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Portal </a:t>
            </a:r>
            <a:r>
              <a:rPr lang="en-US" sz="4800" dirty="0" err="1"/>
              <a:t>Bajax</a:t>
            </a:r>
            <a:endParaRPr lang="en-ID" sz="4800" dirty="0"/>
          </a:p>
        </p:txBody>
      </p:sp>
      <p:pic>
        <p:nvPicPr>
          <p:cNvPr id="2097154" name="Picture Placeholder 3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6751" b="6751"/>
          <a:stretch>
            <a:fillRect/>
          </a:stretch>
        </p:blipFill>
        <p:spPr/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642A1D-9894-4D3B-AA8F-311DD539D27A}"/>
              </a:ext>
            </a:extLst>
          </p:cNvPr>
          <p:cNvSpPr/>
          <p:nvPr/>
        </p:nvSpPr>
        <p:spPr>
          <a:xfrm>
            <a:off x="6113255" y="3698227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ALVIENAS YANDIKA</a:t>
            </a:r>
            <a:b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(1167050021)</a:t>
            </a:r>
            <a:b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ERSA AZIS MANSYUR</a:t>
            </a:r>
            <a:b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(1167050057)</a:t>
            </a:r>
            <a:b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RIKARD IKHWANUL UMAM</a:t>
            </a:r>
            <a:b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kern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(1167050139)</a:t>
            </a:r>
            <a:br>
              <a:rPr lang="en-ID" kern="1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D" sz="2000" b="1" kern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endParaRPr lang="ru-RU" dirty="0"/>
          </a:p>
        </p:txBody>
      </p:sp>
      <p:pic>
        <p:nvPicPr>
          <p:cNvPr id="2097155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 rot="720000">
            <a:off x="6384187" y="595614"/>
            <a:ext cx="4647699" cy="4699920"/>
          </a:xfrm>
        </p:spPr>
      </p:pic>
      <p:sp>
        <p:nvSpPr>
          <p:cNvPr id="10486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14364" y="2226365"/>
            <a:ext cx="4092977" cy="3988905"/>
          </a:xfrm>
        </p:spPr>
        <p:txBody>
          <a:bodyPr/>
          <a:lstStyle/>
          <a:p>
            <a:r>
              <a:rPr lang="en-GB" b="0" dirty="0"/>
              <a:t>Portal </a:t>
            </a:r>
            <a:r>
              <a:rPr lang="en-GB" b="0" dirty="0" err="1"/>
              <a:t>bajax</a:t>
            </a:r>
            <a:r>
              <a:rPr lang="en-GB" b="0" dirty="0"/>
              <a:t> </a:t>
            </a:r>
            <a:r>
              <a:rPr lang="en-GB" b="0" dirty="0" err="1"/>
              <a:t>adalah</a:t>
            </a:r>
            <a:r>
              <a:rPr lang="en-GB" b="0" dirty="0"/>
              <a:t> </a:t>
            </a:r>
            <a:r>
              <a:rPr lang="en-GB" b="0" dirty="0" err="1"/>
              <a:t>aplikasi</a:t>
            </a:r>
            <a:r>
              <a:rPr lang="en-GB" b="0" dirty="0"/>
              <a:t> web yang </a:t>
            </a:r>
            <a:r>
              <a:rPr lang="en-GB" b="0" dirty="0" err="1"/>
              <a:t>berfungsi</a:t>
            </a:r>
            <a:r>
              <a:rPr lang="en-GB" b="0" dirty="0"/>
              <a:t> </a:t>
            </a:r>
            <a:r>
              <a:rPr lang="en-GB" b="0" dirty="0" err="1"/>
              <a:t>untuk</a:t>
            </a:r>
            <a:r>
              <a:rPr lang="en-GB" b="0" dirty="0"/>
              <a:t> </a:t>
            </a:r>
            <a:r>
              <a:rPr lang="en-GB" b="0" dirty="0" err="1"/>
              <a:t>mengecek</a:t>
            </a:r>
            <a:r>
              <a:rPr lang="en-GB" b="0" dirty="0"/>
              <a:t> </a:t>
            </a:r>
            <a:r>
              <a:rPr lang="en-GB" b="0" dirty="0" err="1"/>
              <a:t>keamanan</a:t>
            </a:r>
            <a:r>
              <a:rPr lang="en-GB" b="0" dirty="0"/>
              <a:t> web </a:t>
            </a:r>
            <a:r>
              <a:rPr lang="en-GB" b="0" dirty="0" err="1"/>
              <a:t>dari</a:t>
            </a:r>
            <a:r>
              <a:rPr lang="en-GB" b="0" dirty="0"/>
              <a:t> hacker, </a:t>
            </a:r>
            <a:r>
              <a:rPr lang="en-GB" b="0" dirty="0" err="1"/>
              <a:t>sehingga</a:t>
            </a:r>
            <a:r>
              <a:rPr lang="en-GB" b="0" dirty="0"/>
              <a:t> para </a:t>
            </a:r>
            <a:r>
              <a:rPr lang="en-GB" b="0" dirty="0" err="1"/>
              <a:t>pemilik</a:t>
            </a:r>
            <a:r>
              <a:rPr lang="en-GB" b="0" dirty="0"/>
              <a:t> </a:t>
            </a:r>
            <a:r>
              <a:rPr lang="en-GB" b="0" dirty="0" err="1"/>
              <a:t>akan</a:t>
            </a:r>
            <a:r>
              <a:rPr lang="en-GB" b="0" dirty="0"/>
              <a:t> </a:t>
            </a:r>
            <a:r>
              <a:rPr lang="en-GB" b="0" dirty="0" err="1"/>
              <a:t>mengetahui</a:t>
            </a:r>
            <a:r>
              <a:rPr lang="en-GB" b="0" dirty="0"/>
              <a:t> </a:t>
            </a:r>
            <a:r>
              <a:rPr lang="en-GB" b="0" dirty="0" err="1"/>
              <a:t>seberapa</a:t>
            </a:r>
            <a:r>
              <a:rPr lang="en-GB" b="0" dirty="0"/>
              <a:t> </a:t>
            </a:r>
            <a:r>
              <a:rPr lang="en-GB" b="0" dirty="0" err="1"/>
              <a:t>besar</a:t>
            </a:r>
            <a:r>
              <a:rPr lang="en-GB" b="0" dirty="0"/>
              <a:t> </a:t>
            </a:r>
            <a:r>
              <a:rPr lang="en-GB" b="0" dirty="0" err="1"/>
              <a:t>tingkat</a:t>
            </a:r>
            <a:r>
              <a:rPr lang="en-GB" b="0" dirty="0"/>
              <a:t> </a:t>
            </a:r>
            <a:r>
              <a:rPr lang="en-GB" b="0" dirty="0" err="1"/>
              <a:t>keamanan</a:t>
            </a:r>
            <a:r>
              <a:rPr lang="en-GB" b="0" dirty="0"/>
              <a:t> web </a:t>
            </a:r>
            <a:r>
              <a:rPr lang="en-GB" b="0" dirty="0" err="1"/>
              <a:t>miliknya</a:t>
            </a:r>
            <a:r>
              <a:rPr lang="en-GB" b="0" dirty="0"/>
              <a:t>. </a:t>
            </a:r>
            <a:r>
              <a:rPr lang="en-GB" b="0" dirty="0" err="1"/>
              <a:t>Pengguna</a:t>
            </a:r>
            <a:r>
              <a:rPr lang="en-GB" b="0" dirty="0"/>
              <a:t> </a:t>
            </a:r>
            <a:r>
              <a:rPr lang="en-GB" b="0" dirty="0" err="1"/>
              <a:t>tinggal</a:t>
            </a:r>
            <a:r>
              <a:rPr lang="en-GB" b="0" dirty="0"/>
              <a:t> </a:t>
            </a:r>
            <a:r>
              <a:rPr lang="en-GB" b="0" dirty="0" err="1"/>
              <a:t>hanya</a:t>
            </a:r>
            <a:r>
              <a:rPr lang="en-GB" b="0" dirty="0"/>
              <a:t> </a:t>
            </a:r>
            <a:r>
              <a:rPr lang="en-GB" b="0" dirty="0" err="1"/>
              <a:t>memasukan</a:t>
            </a:r>
            <a:r>
              <a:rPr lang="en-GB" b="0" dirty="0"/>
              <a:t> URL web </a:t>
            </a:r>
            <a:r>
              <a:rPr lang="en-GB" b="0" dirty="0" err="1"/>
              <a:t>miliknya</a:t>
            </a:r>
            <a:r>
              <a:rPr lang="en-GB" b="0" dirty="0"/>
              <a:t> dan system </a:t>
            </a:r>
            <a:r>
              <a:rPr lang="en-GB" b="0" dirty="0" err="1"/>
              <a:t>akan</a:t>
            </a:r>
            <a:r>
              <a:rPr lang="en-GB" b="0" dirty="0"/>
              <a:t> </a:t>
            </a:r>
            <a:r>
              <a:rPr lang="en-GB" b="0" dirty="0" err="1"/>
              <a:t>menscan</a:t>
            </a:r>
            <a:r>
              <a:rPr lang="en-GB" b="0" dirty="0"/>
              <a:t> </a:t>
            </a:r>
            <a:r>
              <a:rPr lang="en-GB" b="0" dirty="0" err="1"/>
              <a:t>kemanan</a:t>
            </a:r>
            <a:r>
              <a:rPr lang="en-GB" b="0" dirty="0"/>
              <a:t> web </a:t>
            </a:r>
            <a:r>
              <a:rPr lang="en-GB" b="0" dirty="0" err="1"/>
              <a:t>tersebut</a:t>
            </a:r>
            <a:r>
              <a:rPr lang="en-GB" b="0" dirty="0"/>
              <a:t>. Web </a:t>
            </a:r>
            <a:r>
              <a:rPr lang="en-GB" b="0" dirty="0" err="1"/>
              <a:t>ini</a:t>
            </a:r>
            <a:r>
              <a:rPr lang="en-GB" b="0" dirty="0"/>
              <a:t> juga </a:t>
            </a:r>
            <a:r>
              <a:rPr lang="en-GB" b="0" dirty="0" err="1"/>
              <a:t>akan</a:t>
            </a:r>
            <a:r>
              <a:rPr lang="en-GB" b="0" dirty="0"/>
              <a:t> </a:t>
            </a:r>
            <a:r>
              <a:rPr lang="en-GB" b="0" dirty="0" err="1"/>
              <a:t>menampilkan</a:t>
            </a:r>
            <a:r>
              <a:rPr lang="en-GB" b="0" dirty="0"/>
              <a:t> </a:t>
            </a:r>
            <a:r>
              <a:rPr lang="en-GB" b="0" dirty="0" err="1"/>
              <a:t>berita</a:t>
            </a:r>
            <a:r>
              <a:rPr lang="en-GB" b="0" dirty="0"/>
              <a:t> </a:t>
            </a:r>
            <a:r>
              <a:rPr lang="en-GB" b="0" dirty="0" err="1"/>
              <a:t>terbaru</a:t>
            </a:r>
            <a:r>
              <a:rPr lang="en-GB" b="0" dirty="0"/>
              <a:t> </a:t>
            </a:r>
            <a:r>
              <a:rPr lang="en-GB" b="0" dirty="0" err="1"/>
              <a:t>seputar</a:t>
            </a:r>
            <a:r>
              <a:rPr lang="en-GB" b="0" dirty="0"/>
              <a:t> web.  </a:t>
            </a:r>
            <a:endParaRPr lang="en-ID" i="1" dirty="0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FC7A4-5A98-4458-BAC5-4DD3D2F4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5BA304-F1DD-4B4B-908B-38841FB8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45379-CBE8-4728-BBA4-FF15D54BC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Web 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menscan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Gratis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terupdate</a:t>
            </a:r>
            <a:r>
              <a:rPr lang="en-US" dirty="0"/>
              <a:t> </a:t>
            </a:r>
            <a:r>
              <a:rPr lang="en-US" dirty="0" err="1"/>
              <a:t>seputar</a:t>
            </a:r>
            <a:r>
              <a:rPr lang="en-US" dirty="0"/>
              <a:t> dunia web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08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4</a:t>
            </a:fld>
            <a:endParaRPr lang="ru-RU" dirty="0"/>
          </a:p>
        </p:txBody>
      </p:sp>
      <p:sp>
        <p:nvSpPr>
          <p:cNvPr id="1048639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ID" dirty="0"/>
              <a:t>ser</a:t>
            </a:r>
          </a:p>
        </p:txBody>
      </p:sp>
      <p:sp>
        <p:nvSpPr>
          <p:cNvPr id="1048640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en-US" dirty="0" err="1"/>
              <a:t>Seluruh</a:t>
            </a:r>
            <a:r>
              <a:rPr lang="en-US" dirty="0"/>
              <a:t> user yang </a:t>
            </a:r>
            <a:r>
              <a:rPr lang="en-US" dirty="0" err="1"/>
              <a:t>memiliki</a:t>
            </a:r>
            <a:r>
              <a:rPr lang="en-US" dirty="0"/>
              <a:t> website</a:t>
            </a:r>
            <a:endParaRPr lang="en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0CDE5-970C-4CC4-BF43-0DA127E73E82}" type="slidenum">
              <a:rPr lang="ru-RU" smtClean="0"/>
              <a:t>5</a:t>
            </a:fld>
            <a:endParaRPr lang="ru-RU" dirty="0"/>
          </a:p>
        </p:txBody>
      </p:sp>
      <p:sp>
        <p:nvSpPr>
          <p:cNvPr id="1048647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Teknologi</a:t>
            </a:r>
            <a:endParaRPr lang="en-ID" dirty="0"/>
          </a:p>
        </p:txBody>
      </p:sp>
      <p:sp>
        <p:nvSpPr>
          <p:cNvPr id="104864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Portal </a:t>
            </a:r>
            <a:r>
              <a:rPr lang="en-US" dirty="0" err="1"/>
              <a:t>bajax</a:t>
            </a:r>
            <a:r>
              <a:rPr lang="en-US" dirty="0"/>
              <a:t> kami </a:t>
            </a:r>
            <a:r>
              <a:rPr lang="en-US" dirty="0" err="1"/>
              <a:t>menggunakan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/>
              <a:t>Bahasa </a:t>
            </a:r>
            <a:r>
              <a:rPr lang="en-US" dirty="0" err="1"/>
              <a:t>pemrograman</a:t>
            </a:r>
            <a:r>
              <a:rPr lang="en-US" dirty="0"/>
              <a:t> : php</a:t>
            </a:r>
          </a:p>
          <a:p>
            <a:pPr marL="514350" indent="-514350">
              <a:buAutoNum type="arabicPeriod"/>
            </a:pPr>
            <a:r>
              <a:rPr lang="en-US" dirty="0"/>
              <a:t>Framework : </a:t>
            </a:r>
            <a:r>
              <a:rPr lang="en-US" dirty="0" err="1"/>
              <a:t>laravel</a:t>
            </a:r>
            <a:r>
              <a:rPr lang="en-US" dirty="0"/>
              <a:t>, lumen </a:t>
            </a:r>
          </a:p>
          <a:p>
            <a:pPr marL="514350" indent="-514350">
              <a:buAutoNum type="arabicPeriod"/>
            </a:pPr>
            <a:r>
              <a:rPr lang="en-US" dirty="0"/>
              <a:t>Repository : </a:t>
            </a:r>
            <a:r>
              <a:rPr lang="en-US" dirty="0" err="1"/>
              <a:t>github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 err="1"/>
              <a:t>Devops</a:t>
            </a:r>
            <a:r>
              <a:rPr lang="en-US" dirty="0"/>
              <a:t> tools : </a:t>
            </a:r>
            <a:r>
              <a:rPr lang="en-US" dirty="0" err="1"/>
              <a:t>travis</a:t>
            </a: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pic>
        <p:nvPicPr>
          <p:cNvPr id="2097158" name="Picture Placeholder 6" descr="Boy Carrying Red Backpack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932" t="26156" r="14038" b="34430"/>
          <a:stretch>
            <a:fillRect/>
          </a:stretch>
        </p:blipFill>
        <p:spPr>
          <a:xfrm>
            <a:off x="-1600" y="1096296"/>
            <a:ext cx="6052552" cy="5259842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">
      <a:dk1>
        <a:srgbClr val="9D0F00"/>
      </a:dk1>
      <a:lt1>
        <a:sysClr val="window" lastClr="FFFFFF"/>
      </a:lt1>
      <a:dk2>
        <a:srgbClr val="D30F00"/>
      </a:dk2>
      <a:lt2>
        <a:srgbClr val="C07400"/>
      </a:lt2>
      <a:accent1>
        <a:srgbClr val="005CC9"/>
      </a:accent1>
      <a:accent2>
        <a:srgbClr val="008EDC"/>
      </a:accent2>
      <a:accent3>
        <a:srgbClr val="3DA800"/>
      </a:accent3>
      <a:accent4>
        <a:srgbClr val="4D4D4D"/>
      </a:accent4>
      <a:accent5>
        <a:srgbClr val="FFAA00"/>
      </a:accent5>
      <a:accent6>
        <a:srgbClr val="1F7100"/>
      </a:accent6>
      <a:hlink>
        <a:srgbClr val="D30F00"/>
      </a:hlink>
      <a:folHlink>
        <a:srgbClr val="D30F00"/>
      </a:folHlink>
    </a:clrScheme>
    <a:fontScheme name="Custom 22">
      <a:majorFont>
        <a:latin typeface="Comic Sans MS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1"/>
            </a:gs>
            <a:gs pos="100000">
              <a:schemeClr val="tx2"/>
            </a:gs>
          </a:gsLst>
          <a:lin ang="360000" scaled="0"/>
        </a:gradFill>
        <a:ln>
          <a:noFill/>
        </a:ln>
      </a:spPr>
      <a:bodyPr rtlCol="0" anchor="ctr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Comic Sans MS</vt:lpstr>
      <vt:lpstr>Franklin Gothic Book</vt:lpstr>
      <vt:lpstr>Wingdings</vt:lpstr>
      <vt:lpstr>Office Theme</vt:lpstr>
      <vt:lpstr>Portal Bajax</vt:lpstr>
      <vt:lpstr>Deskripsi</vt:lpstr>
      <vt:lpstr>Manfaat</vt:lpstr>
      <vt:lpstr>User</vt:lpstr>
      <vt:lpstr>Teknologi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2018-11-01T13:21:13Z</dcterms:created>
  <dcterms:modified xsi:type="dcterms:W3CDTF">2019-01-04T02:43:52Z</dcterms:modified>
</cp:coreProperties>
</file>