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0" r:id="rId5"/>
    <p:sldId id="265" r:id="rId6"/>
    <p:sldId id="261" r:id="rId7"/>
    <p:sldId id="266" r:id="rId8"/>
    <p:sldId id="267" r:id="rId9"/>
    <p:sldId id="268" r:id="rId10"/>
    <p:sldId id="270" r:id="rId11"/>
    <p:sldId id="272" r:id="rId12"/>
    <p:sldId id="273" r:id="rId13"/>
    <p:sldId id="275" r:id="rId14"/>
    <p:sldId id="276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5175" y="683260"/>
            <a:ext cx="8632825" cy="90868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>
                <a:sym typeface="+mn-ea"/>
              </a:rPr>
              <a:t>DIGITAL PORTFOLIO</a:t>
            </a:r>
            <a:br>
              <a:rPr lang="en-US" b="1" dirty="0">
                <a:sym typeface="+mn-ea"/>
              </a:rPr>
            </a:br>
            <a:endParaRPr lang="en-US" b="1" dirty="0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1325" y="2371090"/>
            <a:ext cx="11305540" cy="3808095"/>
          </a:xfrm>
        </p:spPr>
        <p:txBody>
          <a:bodyPr>
            <a:normAutofit/>
          </a:bodyPr>
          <a:lstStyle/>
          <a:p>
            <a:pPr algn="just"/>
            <a:r>
              <a:rPr lang="en-US" i="1"/>
              <a:t>STUDENT NAME:S.SURYA PRAKASH</a:t>
            </a:r>
            <a:endParaRPr lang="en-US" i="1"/>
          </a:p>
          <a:p>
            <a:pPr algn="just"/>
            <a:r>
              <a:rPr lang="en-US" i="1"/>
              <a:t>REGISTER ID AND NMID:2422K2221/</a:t>
            </a:r>
            <a:r>
              <a:rPr lang="en-US" altLang="en-US" i="1"/>
              <a:t>972498FE2A3A5CCBC17455AA68744FF5</a:t>
            </a:r>
            <a:endParaRPr lang="en-US" altLang="en-US" i="1"/>
          </a:p>
          <a:p>
            <a:pPr algn="just"/>
            <a:r>
              <a:rPr lang="en-US" i="1"/>
              <a:t>DEPARTMENT:COMPUTER SCIENCE</a:t>
            </a:r>
            <a:endParaRPr lang="en-US" i="1"/>
          </a:p>
          <a:p>
            <a:pPr algn="just"/>
            <a:r>
              <a:rPr lang="en-US" i="1"/>
              <a:t>COLLEGE:PURATCHI THALAIVI AMMA ARTS AND SCIENCE COLLEGE /BHARATHIYAR UNIVERSITY</a:t>
            </a:r>
            <a:endParaRPr lang="en-US" i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379730"/>
            <a:ext cx="11334750" cy="1311275"/>
          </a:xfrm>
        </p:spPr>
        <p:txBody>
          <a:bodyPr/>
          <a:p>
            <a:r>
              <a:rPr lang="en-US" b="1"/>
              <a:t>RESULT </a:t>
            </a:r>
            <a:endParaRPr lang="en-US" b="1"/>
          </a:p>
        </p:txBody>
      </p:sp>
      <p:sp>
        <p:nvSpPr>
          <p:cNvPr id="8" name="Content Placeholder 7"/>
          <p:cNvSpPr/>
          <p:nvPr>
            <p:ph idx="1"/>
          </p:nvPr>
        </p:nvSpPr>
        <p:spPr>
          <a:xfrm>
            <a:off x="458470" y="1691640"/>
            <a:ext cx="11334115" cy="4804410"/>
          </a:xfrm>
        </p:spPr>
        <p:txBody>
          <a:bodyPr/>
          <a:p>
            <a:r>
              <a:rPr lang="en-US" altLang="en-US" i="1"/>
              <a:t>Working portfolio website hosted online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Successfully displays personal details, projects, and certificates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Easy navigation and user-friendly UI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Attracts recruiters by showcasing both skills and creativity</a:t>
            </a:r>
            <a:endParaRPr lang="en-US" altLang="en-US" i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SCREEN SHOT 1</a:t>
            </a:r>
            <a:endParaRPr lang="en-US" b="1"/>
          </a:p>
        </p:txBody>
      </p:sp>
      <p:pic>
        <p:nvPicPr>
          <p:cNvPr id="7" name="Content Placeholder 6" descr="Screenshot (43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855" y="1403985"/>
            <a:ext cx="8164830" cy="45923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SCREEN SHOT2</a:t>
            </a:r>
            <a:endParaRPr lang="en-US" b="1"/>
          </a:p>
        </p:txBody>
      </p:sp>
      <p:pic>
        <p:nvPicPr>
          <p:cNvPr id="4" name="Content Placeholder 3" descr="Screenshot (44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45" y="1811020"/>
            <a:ext cx="8220075" cy="46215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336550"/>
            <a:ext cx="11753215" cy="1354455"/>
          </a:xfrm>
        </p:spPr>
        <p:txBody>
          <a:bodyPr/>
          <a:p>
            <a:r>
              <a:rPr lang="en-US" b="1"/>
              <a:t>SCREEN SHOT 3</a:t>
            </a:r>
            <a:endParaRPr lang="en-US" b="1"/>
          </a:p>
        </p:txBody>
      </p:sp>
      <p:pic>
        <p:nvPicPr>
          <p:cNvPr id="4" name="Content Placeholder 3" descr="Screenshot (46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70" y="1547495"/>
            <a:ext cx="8976995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30" y="408940"/>
            <a:ext cx="11262360" cy="1282065"/>
          </a:xfrm>
        </p:spPr>
        <p:txBody>
          <a:bodyPr/>
          <a:p>
            <a:r>
              <a:rPr lang="en-US" b="1"/>
              <a:t>CONCLUSION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30" y="1691005"/>
            <a:ext cx="11262360" cy="4881880"/>
          </a:xfrm>
        </p:spPr>
        <p:txBody>
          <a:bodyPr/>
          <a:p>
            <a:pPr algn="just"/>
            <a:r>
              <a:rPr lang="en-US" altLang="en-US" i="1"/>
              <a:t>The digital portfolio acts as a modern resume, improving online visibility, Professionalism, and opportunities for internships and jobs. It Demonstrates both technical skills and personal branding.</a:t>
            </a:r>
            <a:endParaRPr lang="en-US" altLang="en-US" i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5" y="321310"/>
            <a:ext cx="11269345" cy="1150620"/>
          </a:xfrm>
        </p:spPr>
        <p:txBody>
          <a:bodyPr>
            <a:normAutofit fontScale="90000"/>
          </a:bodyPr>
          <a:p>
            <a:pPr algn="just"/>
            <a:r>
              <a:rPr lang="en-US" b="1"/>
              <a:t>PROJECT TITLE:DIGITAL  PORTFOLIO-SURYA PRAKASH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370330"/>
            <a:ext cx="11270615" cy="5100320"/>
          </a:xfrm>
        </p:spPr>
        <p:txBody>
          <a:bodyPr/>
          <a:p>
            <a:pPr algn="just"/>
            <a:r>
              <a:rPr lang="en-US" i="1"/>
              <a:t>modern protfolio website with a clean,responsive,and user-friendly design</a:t>
            </a:r>
            <a:endParaRPr lang="en-US" i="1"/>
          </a:p>
          <a:p>
            <a:pPr algn="just"/>
            <a:r>
              <a:rPr lang="en-US" i="1"/>
              <a:t>it includes dark mode feature and smooth animations</a:t>
            </a:r>
            <a:endParaRPr lang="en-US" i="1"/>
          </a:p>
          <a:p>
            <a:pPr algn="just"/>
            <a:r>
              <a:rPr lang="en-US" i="1"/>
              <a:t>sections:</a:t>
            </a:r>
            <a:endParaRPr lang="en-US" i="1"/>
          </a:p>
          <a:p>
            <a:pPr algn="just"/>
            <a:r>
              <a:rPr lang="en-US" i="1"/>
              <a:t>About me</a:t>
            </a:r>
            <a:endParaRPr lang="en-US" i="1"/>
          </a:p>
          <a:p>
            <a:pPr algn="just"/>
            <a:r>
              <a:rPr lang="en-US" i="1"/>
              <a:t>skills</a:t>
            </a:r>
            <a:endParaRPr lang="en-US" i="1"/>
          </a:p>
          <a:p>
            <a:pPr algn="just"/>
            <a:r>
              <a:rPr lang="en-US" i="1"/>
              <a:t>project</a:t>
            </a:r>
            <a:endParaRPr lang="en-US" i="1"/>
          </a:p>
          <a:p>
            <a:pPr algn="just"/>
            <a:r>
              <a:rPr lang="en-US" i="1"/>
              <a:t>certificate</a:t>
            </a:r>
            <a:endParaRPr lang="en-US" i="1"/>
          </a:p>
          <a:p>
            <a:pPr algn="just"/>
            <a:r>
              <a:rPr lang="en-US" i="1"/>
              <a:t>contact</a:t>
            </a:r>
            <a:endParaRPr lang="en-US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AGENDA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80" y="1457325"/>
            <a:ext cx="11269345" cy="5035550"/>
          </a:xfrm>
        </p:spPr>
        <p:txBody>
          <a:bodyPr/>
          <a:p>
            <a:pPr marL="514350" indent="-514350" algn="just">
              <a:buFont typeface="+mj-lt"/>
              <a:buAutoNum type="arabicPeriod"/>
            </a:pPr>
            <a:r>
              <a:rPr lang="en-US" i="1">
                <a:sym typeface="+mn-ea"/>
              </a:rPr>
              <a:t>Problem Statem</a:t>
            </a:r>
            <a:r>
              <a:rPr lang="en-US" i="1"/>
              <a:t>ent</a:t>
            </a:r>
            <a:endParaRPr lang="en-US" i="1"/>
          </a:p>
          <a:p>
            <a:pPr marL="514350" indent="-514350" algn="just">
              <a:buFont typeface="+mj-lt"/>
              <a:buAutoNum type="arabicPeriod"/>
            </a:pPr>
            <a:r>
              <a:rPr lang="en-US" i="1"/>
              <a:t>Project Overview</a:t>
            </a:r>
            <a:endParaRPr lang="en-US" i="1"/>
          </a:p>
          <a:p>
            <a:pPr marL="514350" indent="-514350" algn="just">
              <a:buFont typeface="+mj-lt"/>
              <a:buAutoNum type="arabicPeriod"/>
            </a:pPr>
            <a:r>
              <a:rPr lang="en-US" i="1"/>
              <a:t>End User</a:t>
            </a:r>
            <a:endParaRPr lang="en-US" i="1"/>
          </a:p>
          <a:p>
            <a:pPr marL="514350" indent="-514350" algn="just">
              <a:lnSpc>
                <a:spcPct val="60000"/>
              </a:lnSpc>
              <a:buFont typeface="+mj-lt"/>
              <a:buAutoNum type="arabicPeriod"/>
            </a:pPr>
            <a:r>
              <a:rPr lang="en-US" i="1"/>
              <a:t>Tools And Technologies</a:t>
            </a:r>
            <a:endParaRPr lang="en-US" i="1"/>
          </a:p>
          <a:p>
            <a:pPr marL="514350" indent="-514350" algn="just">
              <a:lnSpc>
                <a:spcPct val="60000"/>
              </a:lnSpc>
              <a:buFont typeface="+mj-lt"/>
              <a:buAutoNum type="arabicPeriod"/>
            </a:pPr>
            <a:r>
              <a:rPr lang="en-US" i="1"/>
              <a:t>Protfolio Design And Layout</a:t>
            </a:r>
            <a:endParaRPr lang="en-US" i="1"/>
          </a:p>
          <a:p>
            <a:pPr marL="514350" indent="-514350" algn="just">
              <a:lnSpc>
                <a:spcPct val="60000"/>
              </a:lnSpc>
              <a:buFont typeface="+mj-lt"/>
              <a:buAutoNum type="arabicPeriod"/>
            </a:pPr>
            <a:r>
              <a:rPr lang="en-US" i="1"/>
              <a:t>Features And Functionality</a:t>
            </a:r>
            <a:endParaRPr lang="en-US" i="1"/>
          </a:p>
          <a:p>
            <a:pPr marL="514350" indent="-514350" algn="just">
              <a:lnSpc>
                <a:spcPct val="60000"/>
              </a:lnSpc>
              <a:buFont typeface="+mj-lt"/>
              <a:buAutoNum type="arabicPeriod"/>
            </a:pPr>
            <a:r>
              <a:rPr lang="en-US" i="1"/>
              <a:t>Results And Screenshots</a:t>
            </a:r>
            <a:endParaRPr lang="en-US" i="1"/>
          </a:p>
          <a:p>
            <a:pPr marL="514350" indent="-514350" algn="just">
              <a:lnSpc>
                <a:spcPct val="60000"/>
              </a:lnSpc>
              <a:buFont typeface="+mj-lt"/>
              <a:buAutoNum type="arabicPeriod"/>
            </a:pPr>
            <a:r>
              <a:rPr lang="en-US" i="1"/>
              <a:t>Conclusion</a:t>
            </a:r>
            <a:endParaRPr lang="en-US" i="1"/>
          </a:p>
          <a:p>
            <a:pPr marL="514350" indent="-514350" algn="just">
              <a:lnSpc>
                <a:spcPct val="60000"/>
              </a:lnSpc>
              <a:buFont typeface="+mj-lt"/>
              <a:buAutoNum type="arabicPeriod"/>
            </a:pPr>
            <a:r>
              <a:rPr lang="en-US" i="1"/>
              <a:t>Githhub Link</a:t>
            </a:r>
            <a:endParaRPr 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PROBLEM STATEMENT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80" y="1446530"/>
            <a:ext cx="11314430" cy="5045075"/>
          </a:xfrm>
        </p:spPr>
        <p:txBody>
          <a:bodyPr/>
          <a:p>
            <a:pPr algn="just"/>
            <a:r>
              <a:rPr lang="en-US" i="1"/>
              <a:t>In today’s competitive enviroment,showcashing technical </a:t>
            </a:r>
            <a:r>
              <a:rPr lang="en-US" i="1">
                <a:sym typeface="+mn-ea"/>
              </a:rPr>
              <a:t>skills,projects,and Achievements is essential for carrer growth.Traditional resumes are limited In presenting interactive and visual content.There is a need for a Modren,responsive,and personalized protfolio website that highlights my Skills,projects,and certicates in a professional way.</a:t>
            </a:r>
            <a:endParaRPr lang="en-US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PROJECT OVERVIEW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90" y="1691005"/>
            <a:ext cx="11306175" cy="4808220"/>
          </a:xfrm>
        </p:spPr>
        <p:txBody>
          <a:bodyPr/>
          <a:p>
            <a:pPr marL="0" indent="0" algn="just">
              <a:buNone/>
            </a:pPr>
            <a:r>
              <a:rPr lang="en-US" altLang="en-US" i="1"/>
              <a:t>The Digital Portfolio website is a personal website built to highlight academic Background, technical skills, projects, certificates, and contact details. It Provides recruiters and peers with a professional, interactive, And modern Way to view achievements.</a:t>
            </a:r>
            <a:endParaRPr lang="en-US" altLang="en-US" i="1"/>
          </a:p>
        </p:txBody>
      </p:sp>
      <p:sp>
        <p:nvSpPr>
          <p:cNvPr id="4" name="Text Box 3"/>
          <p:cNvSpPr txBox="1"/>
          <p:nvPr/>
        </p:nvSpPr>
        <p:spPr>
          <a:xfrm>
            <a:off x="5861050" y="204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95" y="248285"/>
            <a:ext cx="11335385" cy="1442720"/>
          </a:xfrm>
        </p:spPr>
        <p:txBody>
          <a:bodyPr/>
          <a:p>
            <a:r>
              <a:rPr lang="en-US" b="1"/>
              <a:t>WHO ARE THE END USERS?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95" y="1797050"/>
            <a:ext cx="11334750" cy="4715510"/>
          </a:xfrm>
        </p:spPr>
        <p:txBody>
          <a:bodyPr/>
          <a:p>
            <a:r>
              <a:rPr lang="en-US" altLang="en-US" i="1"/>
              <a:t>Recruiters/HR Managers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College Faculty for Evaluation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Fellow Developers &amp; Collaborators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Internship/Job Providers</a:t>
            </a:r>
            <a:endParaRPr lang="en-US" altLang="en-US" i="1"/>
          </a:p>
          <a:p>
            <a:endParaRPr lang="en-US" altLang="en-US" i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785" y="321945"/>
            <a:ext cx="11372215" cy="1369060"/>
          </a:xfrm>
        </p:spPr>
        <p:txBody>
          <a:bodyPr/>
          <a:p>
            <a:r>
              <a:rPr lang="en-US" b="1"/>
              <a:t>TOOLS AND TECHNIQUES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785" y="1691640"/>
            <a:ext cx="11372850" cy="4785360"/>
          </a:xfrm>
        </p:spPr>
        <p:txBody>
          <a:bodyPr>
            <a:normAutofit/>
          </a:bodyPr>
          <a:p>
            <a:pPr algn="just"/>
            <a:r>
              <a:rPr lang="en-US" altLang="en-US" i="1"/>
              <a:t>Frontend: HTML5, CSS3, JavaScript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/>
              <a:t>Icons: Font Awesome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/>
              <a:t>Animation &amp; Effects: Typing effect, Dark mode toggle, Smooth scrolling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/>
              <a:t>Hosting: GitHub Pages</a:t>
            </a:r>
            <a:endParaRPr lang="en-US" altLang="en-US" i="1"/>
          </a:p>
          <a:p>
            <a:pPr marL="0" indent="0" algn="just">
              <a:buNone/>
            </a:pPr>
            <a:r>
              <a:rPr lang="en-US" altLang="en-US" i="1"/>
              <a:t> </a:t>
            </a:r>
            <a:endParaRPr lang="en-US" altLang="en-US" i="1"/>
          </a:p>
          <a:p>
            <a:pPr algn="just"/>
            <a:r>
              <a:rPr lang="en-US" altLang="en-US" i="1"/>
              <a:t>Tools:VS CODE</a:t>
            </a:r>
            <a:endParaRPr lang="en-US" altLang="en-US" i="1"/>
          </a:p>
          <a:p>
            <a:pPr marL="0" indent="0" algn="just">
              <a:buNone/>
            </a:pPr>
            <a:endParaRPr lang="en-US" altLang="en-US" i="1"/>
          </a:p>
        </p:txBody>
      </p:sp>
      <p:sp>
        <p:nvSpPr>
          <p:cNvPr id="4" name="Text Box 3"/>
          <p:cNvSpPr txBox="1"/>
          <p:nvPr/>
        </p:nvSpPr>
        <p:spPr>
          <a:xfrm>
            <a:off x="14075410" y="6520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79730"/>
            <a:ext cx="11334750" cy="1311275"/>
          </a:xfrm>
        </p:spPr>
        <p:txBody>
          <a:bodyPr/>
          <a:p>
            <a:r>
              <a:rPr lang="en-US" b="1"/>
              <a:t>PORTFOLIO DESIGN AND LAYOUT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90370"/>
            <a:ext cx="11334750" cy="4793615"/>
          </a:xfrm>
        </p:spPr>
        <p:txBody>
          <a:bodyPr/>
          <a:p>
            <a:r>
              <a:rPr lang="en-US" altLang="en-US" i="1"/>
              <a:t>Clean, modern single-page layout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Sections: Home, About Me, Skills, Projects, Certificates, Contact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Responsive design with dark mode support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Smooth navigation and UI-friendly interactions</a:t>
            </a:r>
            <a:endParaRPr lang="en-US" altLang="en-US"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08940"/>
            <a:ext cx="11334750" cy="1282065"/>
          </a:xfrm>
        </p:spPr>
        <p:txBody>
          <a:bodyPr/>
          <a:p>
            <a:r>
              <a:rPr lang="en-US" b="1"/>
              <a:t>FEATURES AND FUNCTIONALITY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91005"/>
            <a:ext cx="11335385" cy="4823460"/>
          </a:xfrm>
        </p:spPr>
        <p:txBody>
          <a:bodyPr>
            <a:normAutofit lnSpcReduction="20000"/>
          </a:bodyPr>
          <a:p>
            <a:r>
              <a:rPr lang="en-US" altLang="en-US" b="1" i="1"/>
              <a:t>About me</a:t>
            </a:r>
            <a:r>
              <a:rPr lang="en-US" altLang="en-US" i="1"/>
              <a:t>:Personal introduction with typing effect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Projects e-shop showcase with live demo links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Certificates section for achievements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Contact me with email and whatsapp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Dark/Light mode switch for accessibility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Responsive design for mobile and desktop</a:t>
            </a:r>
            <a:endParaRPr lang="en-US" altLang="en-US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2478</Words>
  <Application>WPS Presentation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 DIGITAL PROTFOLIO </vt:lpstr>
      <vt:lpstr>PROJECT TITLE:DIGITAL  PORTFOLIO-SURYA PRAKASH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 </vt:lpstr>
      <vt:lpstr>SCREEN SHOT 1</vt:lpstr>
      <vt:lpstr>SCREEN SHOT2</vt:lpstr>
      <vt:lpstr>SCREEN SHOT 3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PROTFOLIO </dc:title>
  <dc:creator/>
  <cp:lastModifiedBy>saravanan</cp:lastModifiedBy>
  <cp:revision>16</cp:revision>
  <dcterms:created xsi:type="dcterms:W3CDTF">2025-08-20T03:06:00Z</dcterms:created>
  <dcterms:modified xsi:type="dcterms:W3CDTF">2025-08-22T14:43:24Z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463A2D49740742239C7C9C963163F248_11</vt:lpwstr>
  </property>
  <property fmtid="{D5CDD505-2E9C-101B-9397-08002B2CF9AE}" pid="3" name="KSOProductBuildVer">
    <vt:lpwstr>1033-12.2.0.21931</vt:lpwstr>
  </property>
</Properties>
</file>