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4.xml" ContentType="application/vnd.openxmlformats-officedocument.them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 id="2147483866" r:id="rId2"/>
    <p:sldMasterId id="2147483838" r:id="rId3"/>
    <p:sldMasterId id="2147483858" r:id="rId4"/>
  </p:sldMasterIdLst>
  <p:notesMasterIdLst>
    <p:notesMasterId r:id="rId10"/>
  </p:notesMasterIdLst>
  <p:handoutMasterIdLst>
    <p:handoutMasterId r:id="rId11"/>
  </p:handoutMasterIdLst>
  <p:sldIdLst>
    <p:sldId id="258" r:id="rId5"/>
    <p:sldId id="416" r:id="rId6"/>
    <p:sldId id="266" r:id="rId7"/>
    <p:sldId id="405" r:id="rId8"/>
    <p:sldId id="273" r:id="rId9"/>
  </p:sldIdLst>
  <p:sldSz cx="12192000" cy="6858000"/>
  <p:notesSz cx="6858000" cy="9144000"/>
  <p:custDataLst>
    <p:tags r:id="rId12"/>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258"/>
            <p14:sldId id="416"/>
            <p14:sldId id="266"/>
            <p14:sldId id="405"/>
            <p14:sldId id="273"/>
          </p14:sldIdLst>
        </p14:section>
        <p14:section name="Graphic elements" id="{891EC914-4B3E-4CFE-A909-A820B43AB154}">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0A3D"/>
    <a:srgbClr val="0070AD"/>
    <a:srgbClr val="FF7E83"/>
    <a:srgbClr val="00C37B"/>
    <a:srgbClr val="95E616"/>
    <a:srgbClr val="4701A7"/>
    <a:srgbClr val="FF6327"/>
    <a:srgbClr val="01D1D0"/>
    <a:srgbClr val="E6E7E7"/>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5291" autoAdjust="0"/>
  </p:normalViewPr>
  <p:slideViewPr>
    <p:cSldViewPr>
      <p:cViewPr varScale="1">
        <p:scale>
          <a:sx n="70" d="100"/>
          <a:sy n="70" d="100"/>
        </p:scale>
        <p:origin x="344" y="60"/>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1233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21/01/2020</a:t>
            </a:fld>
            <a:endParaRPr lang="pt-PT" sz="900"/>
          </a:p>
        </p:txBody>
      </p:sp>
      <p:sp>
        <p:nvSpPr>
          <p:cNvPr id="4" name="Footer Placeholder 3">
            <a:extLst>
              <a:ext uri="{FF2B5EF4-FFF2-40B4-BE49-F238E27FC236}">
                <a16:creationId xmlns=""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21/01/2020</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9.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0.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1.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3.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4.xml"/><Relationship Id="rId1" Type="http://schemas.openxmlformats.org/officeDocument/2006/relationships/vmlDrawing" Target="../drawings/vmlDrawing13.vml"/><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5.xml"/><Relationship Id="rId1" Type="http://schemas.openxmlformats.org/officeDocument/2006/relationships/vmlDrawing" Target="../drawings/vmlDrawing14.vml"/><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6.xml"/><Relationship Id="rId1" Type="http://schemas.openxmlformats.org/officeDocument/2006/relationships/vmlDrawing" Target="../drawings/vmlDrawing15.vml"/><Relationship Id="rId5" Type="http://schemas.openxmlformats.org/officeDocument/2006/relationships/image" Target="../media/image1.emf"/><Relationship Id="rId4" Type="http://schemas.openxmlformats.org/officeDocument/2006/relationships/oleObject" Target="../embeddings/oleObject15.bin"/></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7.xml"/><Relationship Id="rId1" Type="http://schemas.openxmlformats.org/officeDocument/2006/relationships/vmlDrawing" Target="../drawings/vmlDrawing16.vml"/><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19.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4.xml"/><Relationship Id="rId6" Type="http://schemas.openxmlformats.org/officeDocument/2006/relationships/hyperlink" Target="http://www.twitter.com/capgemini" TargetMode="Externa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9.png"/><Relationship Id="rId18" Type="http://schemas.openxmlformats.org/officeDocument/2006/relationships/hyperlink" Target="http://www.facebook.com/capgemini" TargetMode="External"/><Relationship Id="rId3" Type="http://schemas.openxmlformats.org/officeDocument/2006/relationships/tags" Target="../tags/tag21.xml"/><Relationship Id="rId21" Type="http://schemas.openxmlformats.org/officeDocument/2006/relationships/hyperlink" Target="http://www.capgemini.com/" TargetMode="External"/><Relationship Id="rId7" Type="http://schemas.openxmlformats.org/officeDocument/2006/relationships/image" Target="../media/image7.png"/><Relationship Id="rId12" Type="http://schemas.openxmlformats.org/officeDocument/2006/relationships/hyperlink" Target="http://www.twitter.com/capgemini" TargetMode="External"/><Relationship Id="rId17" Type="http://schemas.microsoft.com/office/2007/relationships/hdphoto" Target="../media/hdphoto4.wdp"/><Relationship Id="rId2" Type="http://schemas.openxmlformats.org/officeDocument/2006/relationships/tags" Target="../tags/tag20.xml"/><Relationship Id="rId16" Type="http://schemas.openxmlformats.org/officeDocument/2006/relationships/image" Target="../media/image10.png"/><Relationship Id="rId20" Type="http://schemas.microsoft.com/office/2007/relationships/hdphoto" Target="../media/hdphoto5.wdp"/><Relationship Id="rId1" Type="http://schemas.openxmlformats.org/officeDocument/2006/relationships/tags" Target="../tags/tag19.xml"/><Relationship Id="rId6" Type="http://schemas.openxmlformats.org/officeDocument/2006/relationships/hyperlink" Target="http://www.linkedin.com/company/capgemini" TargetMode="External"/><Relationship Id="rId11" Type="http://schemas.microsoft.com/office/2007/relationships/hdphoto" Target="../media/hdphoto2.wdp"/><Relationship Id="rId5" Type="http://schemas.openxmlformats.org/officeDocument/2006/relationships/slideMaster" Target="../slideMasters/slideMaster4.xml"/><Relationship Id="rId15" Type="http://schemas.openxmlformats.org/officeDocument/2006/relationships/hyperlink" Target="http://www.youtube.com/capgeminimedia" TargetMode="External"/><Relationship Id="rId10" Type="http://schemas.openxmlformats.org/officeDocument/2006/relationships/image" Target="../media/image8.png"/><Relationship Id="rId19" Type="http://schemas.openxmlformats.org/officeDocument/2006/relationships/image" Target="../media/image11.png"/><Relationship Id="rId4" Type="http://schemas.openxmlformats.org/officeDocument/2006/relationships/tags" Target="../tags/tag22.xml"/><Relationship Id="rId9" Type="http://schemas.openxmlformats.org/officeDocument/2006/relationships/hyperlink" Target="http://www.slideshare.net/capgemini" TargetMode="External"/><Relationship Id="rId14" Type="http://schemas.microsoft.com/office/2007/relationships/hdphoto" Target="../media/hdphoto3.wdp"/></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5.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1824"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8" name="Freeform 6"/>
          <p:cNvSpPr>
            <a:spLocks/>
          </p:cNvSpPr>
          <p:nvPr userDrawn="1"/>
        </p:nvSpPr>
        <p:spPr bwMode="auto">
          <a:xfrm>
            <a:off x="4901351" y="838199"/>
            <a:ext cx="7289800" cy="6026150"/>
          </a:xfrm>
          <a:custGeom>
            <a:avLst/>
            <a:gdLst/>
            <a:ahLst/>
            <a:cxnLst>
              <a:cxn ang="0">
                <a:pos x="0" y="1904"/>
              </a:cxn>
              <a:cxn ang="0">
                <a:pos x="8" y="1894"/>
              </a:cxn>
              <a:cxn ang="0">
                <a:pos x="20" y="1886"/>
              </a:cxn>
              <a:cxn ang="0">
                <a:pos x="146" y="1832"/>
              </a:cxn>
              <a:cxn ang="0">
                <a:pos x="344" y="1720"/>
              </a:cxn>
              <a:cxn ang="0">
                <a:pos x="484" y="1628"/>
              </a:cxn>
              <a:cxn ang="0">
                <a:pos x="754" y="1430"/>
              </a:cxn>
              <a:cxn ang="0">
                <a:pos x="1094" y="1162"/>
              </a:cxn>
              <a:cxn ang="0">
                <a:pos x="1418" y="906"/>
              </a:cxn>
              <a:cxn ang="0">
                <a:pos x="1766" y="648"/>
              </a:cxn>
              <a:cxn ang="0">
                <a:pos x="2006" y="486"/>
              </a:cxn>
              <a:cxn ang="0">
                <a:pos x="2254" y="338"/>
              </a:cxn>
              <a:cxn ang="0">
                <a:pos x="2390" y="268"/>
              </a:cxn>
              <a:cxn ang="0">
                <a:pos x="2598" y="172"/>
              </a:cxn>
              <a:cxn ang="0">
                <a:pos x="2816" y="92"/>
              </a:cxn>
              <a:cxn ang="0">
                <a:pos x="2996" y="42"/>
              </a:cxn>
              <a:cxn ang="0">
                <a:pos x="3134" y="16"/>
              </a:cxn>
              <a:cxn ang="0">
                <a:pos x="3220" y="6"/>
              </a:cxn>
              <a:cxn ang="0">
                <a:pos x="3336" y="2"/>
              </a:cxn>
              <a:cxn ang="0">
                <a:pos x="3390" y="0"/>
              </a:cxn>
              <a:cxn ang="0">
                <a:pos x="3522" y="0"/>
              </a:cxn>
              <a:cxn ang="0">
                <a:pos x="3590" y="4"/>
              </a:cxn>
              <a:cxn ang="0">
                <a:pos x="3688" y="8"/>
              </a:cxn>
              <a:cxn ang="0">
                <a:pos x="3832" y="34"/>
              </a:cxn>
              <a:cxn ang="0">
                <a:pos x="3974" y="72"/>
              </a:cxn>
              <a:cxn ang="0">
                <a:pos x="4160" y="140"/>
              </a:cxn>
              <a:cxn ang="0">
                <a:pos x="4336" y="228"/>
              </a:cxn>
              <a:cxn ang="0">
                <a:pos x="4448" y="300"/>
              </a:cxn>
              <a:cxn ang="0">
                <a:pos x="4568" y="390"/>
              </a:cxn>
              <a:cxn ang="0">
                <a:pos x="4588" y="414"/>
              </a:cxn>
              <a:cxn ang="0">
                <a:pos x="4592" y="2788"/>
              </a:cxn>
              <a:cxn ang="0">
                <a:pos x="4582" y="2808"/>
              </a:cxn>
              <a:cxn ang="0">
                <a:pos x="4514" y="2862"/>
              </a:cxn>
              <a:cxn ang="0">
                <a:pos x="4354" y="2970"/>
              </a:cxn>
              <a:cxn ang="0">
                <a:pos x="4186" y="3062"/>
              </a:cxn>
              <a:cxn ang="0">
                <a:pos x="4054" y="3122"/>
              </a:cxn>
              <a:cxn ang="0">
                <a:pos x="3828" y="3206"/>
              </a:cxn>
              <a:cxn ang="0">
                <a:pos x="3598" y="3276"/>
              </a:cxn>
              <a:cxn ang="0">
                <a:pos x="3370" y="3334"/>
              </a:cxn>
              <a:cxn ang="0">
                <a:pos x="2920" y="3432"/>
              </a:cxn>
              <a:cxn ang="0">
                <a:pos x="2498" y="3528"/>
              </a:cxn>
              <a:cxn ang="0">
                <a:pos x="2360" y="3566"/>
              </a:cxn>
              <a:cxn ang="0">
                <a:pos x="2144" y="3642"/>
              </a:cxn>
              <a:cxn ang="0">
                <a:pos x="1988" y="3716"/>
              </a:cxn>
              <a:cxn ang="0">
                <a:pos x="1878" y="3782"/>
              </a:cxn>
              <a:cxn ang="0">
                <a:pos x="1858" y="3792"/>
              </a:cxn>
              <a:cxn ang="0">
                <a:pos x="1834" y="3796"/>
              </a:cxn>
              <a:cxn ang="0">
                <a:pos x="432" y="3796"/>
              </a:cxn>
              <a:cxn ang="0">
                <a:pos x="408" y="3774"/>
              </a:cxn>
              <a:cxn ang="0">
                <a:pos x="354" y="3652"/>
              </a:cxn>
              <a:cxn ang="0">
                <a:pos x="258" y="3396"/>
              </a:cxn>
              <a:cxn ang="0">
                <a:pos x="140" y="2988"/>
              </a:cxn>
              <a:cxn ang="0">
                <a:pos x="86" y="2734"/>
              </a:cxn>
              <a:cxn ang="0">
                <a:pos x="44" y="2478"/>
              </a:cxn>
              <a:cxn ang="0">
                <a:pos x="8" y="2154"/>
              </a:cxn>
              <a:cxn ang="0">
                <a:pos x="4" y="2020"/>
              </a:cxn>
              <a:cxn ang="0">
                <a:pos x="2" y="1948"/>
              </a:cxn>
            </a:cxnLst>
            <a:rect l="0" t="0" r="r" b="b"/>
            <a:pathLst>
              <a:path w="4592" h="3796">
                <a:moveTo>
                  <a:pt x="0" y="1924"/>
                </a:moveTo>
                <a:lnTo>
                  <a:pt x="0" y="1924"/>
                </a:lnTo>
                <a:lnTo>
                  <a:pt x="0" y="1904"/>
                </a:lnTo>
                <a:lnTo>
                  <a:pt x="0" y="1904"/>
                </a:lnTo>
                <a:lnTo>
                  <a:pt x="4" y="1898"/>
                </a:lnTo>
                <a:lnTo>
                  <a:pt x="8" y="1894"/>
                </a:lnTo>
                <a:lnTo>
                  <a:pt x="14" y="1890"/>
                </a:lnTo>
                <a:lnTo>
                  <a:pt x="20" y="1886"/>
                </a:lnTo>
                <a:lnTo>
                  <a:pt x="20" y="1886"/>
                </a:lnTo>
                <a:lnTo>
                  <a:pt x="62" y="1870"/>
                </a:lnTo>
                <a:lnTo>
                  <a:pt x="104" y="1850"/>
                </a:lnTo>
                <a:lnTo>
                  <a:pt x="146" y="1832"/>
                </a:lnTo>
                <a:lnTo>
                  <a:pt x="186" y="1810"/>
                </a:lnTo>
                <a:lnTo>
                  <a:pt x="266" y="1766"/>
                </a:lnTo>
                <a:lnTo>
                  <a:pt x="344" y="1720"/>
                </a:lnTo>
                <a:lnTo>
                  <a:pt x="344" y="1720"/>
                </a:lnTo>
                <a:lnTo>
                  <a:pt x="414" y="1674"/>
                </a:lnTo>
                <a:lnTo>
                  <a:pt x="484" y="1628"/>
                </a:lnTo>
                <a:lnTo>
                  <a:pt x="552" y="1580"/>
                </a:lnTo>
                <a:lnTo>
                  <a:pt x="620" y="1530"/>
                </a:lnTo>
                <a:lnTo>
                  <a:pt x="754" y="1430"/>
                </a:lnTo>
                <a:lnTo>
                  <a:pt x="886" y="1328"/>
                </a:lnTo>
                <a:lnTo>
                  <a:pt x="886" y="1328"/>
                </a:lnTo>
                <a:lnTo>
                  <a:pt x="1094" y="1162"/>
                </a:lnTo>
                <a:lnTo>
                  <a:pt x="1304" y="996"/>
                </a:lnTo>
                <a:lnTo>
                  <a:pt x="1304" y="996"/>
                </a:lnTo>
                <a:lnTo>
                  <a:pt x="1418" y="906"/>
                </a:lnTo>
                <a:lnTo>
                  <a:pt x="1532" y="818"/>
                </a:lnTo>
                <a:lnTo>
                  <a:pt x="1648" y="732"/>
                </a:lnTo>
                <a:lnTo>
                  <a:pt x="1766" y="648"/>
                </a:lnTo>
                <a:lnTo>
                  <a:pt x="1766" y="648"/>
                </a:lnTo>
                <a:lnTo>
                  <a:pt x="1886" y="566"/>
                </a:lnTo>
                <a:lnTo>
                  <a:pt x="2006" y="486"/>
                </a:lnTo>
                <a:lnTo>
                  <a:pt x="2128" y="410"/>
                </a:lnTo>
                <a:lnTo>
                  <a:pt x="2190" y="374"/>
                </a:lnTo>
                <a:lnTo>
                  <a:pt x="2254" y="338"/>
                </a:lnTo>
                <a:lnTo>
                  <a:pt x="2254" y="338"/>
                </a:lnTo>
                <a:lnTo>
                  <a:pt x="2322" y="302"/>
                </a:lnTo>
                <a:lnTo>
                  <a:pt x="2390" y="268"/>
                </a:lnTo>
                <a:lnTo>
                  <a:pt x="2458" y="234"/>
                </a:lnTo>
                <a:lnTo>
                  <a:pt x="2528" y="202"/>
                </a:lnTo>
                <a:lnTo>
                  <a:pt x="2598" y="172"/>
                </a:lnTo>
                <a:lnTo>
                  <a:pt x="2670" y="142"/>
                </a:lnTo>
                <a:lnTo>
                  <a:pt x="2742" y="116"/>
                </a:lnTo>
                <a:lnTo>
                  <a:pt x="2816" y="92"/>
                </a:lnTo>
                <a:lnTo>
                  <a:pt x="2816" y="92"/>
                </a:lnTo>
                <a:lnTo>
                  <a:pt x="2906" y="64"/>
                </a:lnTo>
                <a:lnTo>
                  <a:pt x="2996" y="42"/>
                </a:lnTo>
                <a:lnTo>
                  <a:pt x="3042" y="32"/>
                </a:lnTo>
                <a:lnTo>
                  <a:pt x="3088" y="22"/>
                </a:lnTo>
                <a:lnTo>
                  <a:pt x="3134" y="16"/>
                </a:lnTo>
                <a:lnTo>
                  <a:pt x="3182" y="10"/>
                </a:lnTo>
                <a:lnTo>
                  <a:pt x="3182" y="10"/>
                </a:lnTo>
                <a:lnTo>
                  <a:pt x="3220" y="6"/>
                </a:lnTo>
                <a:lnTo>
                  <a:pt x="3258" y="4"/>
                </a:lnTo>
                <a:lnTo>
                  <a:pt x="3336" y="2"/>
                </a:lnTo>
                <a:lnTo>
                  <a:pt x="3336" y="2"/>
                </a:lnTo>
                <a:lnTo>
                  <a:pt x="3364" y="2"/>
                </a:lnTo>
                <a:lnTo>
                  <a:pt x="3378" y="2"/>
                </a:lnTo>
                <a:lnTo>
                  <a:pt x="3390" y="0"/>
                </a:lnTo>
                <a:lnTo>
                  <a:pt x="3390" y="0"/>
                </a:lnTo>
                <a:lnTo>
                  <a:pt x="3522" y="0"/>
                </a:lnTo>
                <a:lnTo>
                  <a:pt x="3522" y="0"/>
                </a:lnTo>
                <a:lnTo>
                  <a:pt x="3538" y="2"/>
                </a:lnTo>
                <a:lnTo>
                  <a:pt x="3556" y="4"/>
                </a:lnTo>
                <a:lnTo>
                  <a:pt x="3590" y="4"/>
                </a:lnTo>
                <a:lnTo>
                  <a:pt x="3590" y="4"/>
                </a:lnTo>
                <a:lnTo>
                  <a:pt x="3640" y="4"/>
                </a:lnTo>
                <a:lnTo>
                  <a:pt x="3688" y="8"/>
                </a:lnTo>
                <a:lnTo>
                  <a:pt x="3736" y="16"/>
                </a:lnTo>
                <a:lnTo>
                  <a:pt x="3784" y="24"/>
                </a:lnTo>
                <a:lnTo>
                  <a:pt x="3832" y="34"/>
                </a:lnTo>
                <a:lnTo>
                  <a:pt x="3880" y="46"/>
                </a:lnTo>
                <a:lnTo>
                  <a:pt x="3974" y="72"/>
                </a:lnTo>
                <a:lnTo>
                  <a:pt x="3974" y="72"/>
                </a:lnTo>
                <a:lnTo>
                  <a:pt x="4038" y="92"/>
                </a:lnTo>
                <a:lnTo>
                  <a:pt x="4100" y="114"/>
                </a:lnTo>
                <a:lnTo>
                  <a:pt x="4160" y="140"/>
                </a:lnTo>
                <a:lnTo>
                  <a:pt x="4220" y="168"/>
                </a:lnTo>
                <a:lnTo>
                  <a:pt x="4278" y="196"/>
                </a:lnTo>
                <a:lnTo>
                  <a:pt x="4336" y="228"/>
                </a:lnTo>
                <a:lnTo>
                  <a:pt x="4392" y="264"/>
                </a:lnTo>
                <a:lnTo>
                  <a:pt x="4448" y="300"/>
                </a:lnTo>
                <a:lnTo>
                  <a:pt x="4448" y="300"/>
                </a:lnTo>
                <a:lnTo>
                  <a:pt x="4508" y="344"/>
                </a:lnTo>
                <a:lnTo>
                  <a:pt x="4568" y="390"/>
                </a:lnTo>
                <a:lnTo>
                  <a:pt x="4568" y="390"/>
                </a:lnTo>
                <a:lnTo>
                  <a:pt x="4576" y="396"/>
                </a:lnTo>
                <a:lnTo>
                  <a:pt x="4582" y="404"/>
                </a:lnTo>
                <a:lnTo>
                  <a:pt x="4588" y="414"/>
                </a:lnTo>
                <a:lnTo>
                  <a:pt x="4592" y="422"/>
                </a:lnTo>
                <a:lnTo>
                  <a:pt x="4592" y="422"/>
                </a:lnTo>
                <a:lnTo>
                  <a:pt x="4592" y="2788"/>
                </a:lnTo>
                <a:lnTo>
                  <a:pt x="4592" y="2788"/>
                </a:lnTo>
                <a:lnTo>
                  <a:pt x="4588" y="2798"/>
                </a:lnTo>
                <a:lnTo>
                  <a:pt x="4582" y="2808"/>
                </a:lnTo>
                <a:lnTo>
                  <a:pt x="4564" y="2824"/>
                </a:lnTo>
                <a:lnTo>
                  <a:pt x="4564" y="2824"/>
                </a:lnTo>
                <a:lnTo>
                  <a:pt x="4514" y="2862"/>
                </a:lnTo>
                <a:lnTo>
                  <a:pt x="4462" y="2900"/>
                </a:lnTo>
                <a:lnTo>
                  <a:pt x="4408" y="2936"/>
                </a:lnTo>
                <a:lnTo>
                  <a:pt x="4354" y="2970"/>
                </a:lnTo>
                <a:lnTo>
                  <a:pt x="4300" y="3002"/>
                </a:lnTo>
                <a:lnTo>
                  <a:pt x="4244" y="3032"/>
                </a:lnTo>
                <a:lnTo>
                  <a:pt x="4186" y="3062"/>
                </a:lnTo>
                <a:lnTo>
                  <a:pt x="4128" y="3090"/>
                </a:lnTo>
                <a:lnTo>
                  <a:pt x="4128" y="3090"/>
                </a:lnTo>
                <a:lnTo>
                  <a:pt x="4054" y="3122"/>
                </a:lnTo>
                <a:lnTo>
                  <a:pt x="3980" y="3152"/>
                </a:lnTo>
                <a:lnTo>
                  <a:pt x="3904" y="3180"/>
                </a:lnTo>
                <a:lnTo>
                  <a:pt x="3828" y="3206"/>
                </a:lnTo>
                <a:lnTo>
                  <a:pt x="3752" y="3232"/>
                </a:lnTo>
                <a:lnTo>
                  <a:pt x="3676" y="3254"/>
                </a:lnTo>
                <a:lnTo>
                  <a:pt x="3598" y="3276"/>
                </a:lnTo>
                <a:lnTo>
                  <a:pt x="3520" y="3296"/>
                </a:lnTo>
                <a:lnTo>
                  <a:pt x="3520" y="3296"/>
                </a:lnTo>
                <a:lnTo>
                  <a:pt x="3370" y="3334"/>
                </a:lnTo>
                <a:lnTo>
                  <a:pt x="3220" y="3368"/>
                </a:lnTo>
                <a:lnTo>
                  <a:pt x="2920" y="3432"/>
                </a:lnTo>
                <a:lnTo>
                  <a:pt x="2920" y="3432"/>
                </a:lnTo>
                <a:lnTo>
                  <a:pt x="2778" y="3462"/>
                </a:lnTo>
                <a:lnTo>
                  <a:pt x="2638" y="3492"/>
                </a:lnTo>
                <a:lnTo>
                  <a:pt x="2498" y="3528"/>
                </a:lnTo>
                <a:lnTo>
                  <a:pt x="2430" y="3546"/>
                </a:lnTo>
                <a:lnTo>
                  <a:pt x="2360" y="3566"/>
                </a:lnTo>
                <a:lnTo>
                  <a:pt x="2360" y="3566"/>
                </a:lnTo>
                <a:lnTo>
                  <a:pt x="2250" y="3602"/>
                </a:lnTo>
                <a:lnTo>
                  <a:pt x="2196" y="3622"/>
                </a:lnTo>
                <a:lnTo>
                  <a:pt x="2144" y="3642"/>
                </a:lnTo>
                <a:lnTo>
                  <a:pt x="2092" y="3666"/>
                </a:lnTo>
                <a:lnTo>
                  <a:pt x="2040" y="3690"/>
                </a:lnTo>
                <a:lnTo>
                  <a:pt x="1988" y="3716"/>
                </a:lnTo>
                <a:lnTo>
                  <a:pt x="1938" y="3744"/>
                </a:lnTo>
                <a:lnTo>
                  <a:pt x="1938" y="3744"/>
                </a:lnTo>
                <a:lnTo>
                  <a:pt x="1878" y="3782"/>
                </a:lnTo>
                <a:lnTo>
                  <a:pt x="1878" y="3782"/>
                </a:lnTo>
                <a:lnTo>
                  <a:pt x="1868" y="3788"/>
                </a:lnTo>
                <a:lnTo>
                  <a:pt x="1858" y="3792"/>
                </a:lnTo>
                <a:lnTo>
                  <a:pt x="1846" y="3796"/>
                </a:lnTo>
                <a:lnTo>
                  <a:pt x="1834" y="3796"/>
                </a:lnTo>
                <a:lnTo>
                  <a:pt x="1834" y="3796"/>
                </a:lnTo>
                <a:lnTo>
                  <a:pt x="444" y="3796"/>
                </a:lnTo>
                <a:lnTo>
                  <a:pt x="444" y="3796"/>
                </a:lnTo>
                <a:lnTo>
                  <a:pt x="432" y="3796"/>
                </a:lnTo>
                <a:lnTo>
                  <a:pt x="422" y="3792"/>
                </a:lnTo>
                <a:lnTo>
                  <a:pt x="414" y="3784"/>
                </a:lnTo>
                <a:lnTo>
                  <a:pt x="408" y="3774"/>
                </a:lnTo>
                <a:lnTo>
                  <a:pt x="408" y="3774"/>
                </a:lnTo>
                <a:lnTo>
                  <a:pt x="380" y="3714"/>
                </a:lnTo>
                <a:lnTo>
                  <a:pt x="354" y="3652"/>
                </a:lnTo>
                <a:lnTo>
                  <a:pt x="306" y="3528"/>
                </a:lnTo>
                <a:lnTo>
                  <a:pt x="306" y="3528"/>
                </a:lnTo>
                <a:lnTo>
                  <a:pt x="258" y="3396"/>
                </a:lnTo>
                <a:lnTo>
                  <a:pt x="214" y="3260"/>
                </a:lnTo>
                <a:lnTo>
                  <a:pt x="174" y="3124"/>
                </a:lnTo>
                <a:lnTo>
                  <a:pt x="140" y="2988"/>
                </a:lnTo>
                <a:lnTo>
                  <a:pt x="140" y="2988"/>
                </a:lnTo>
                <a:lnTo>
                  <a:pt x="112" y="2860"/>
                </a:lnTo>
                <a:lnTo>
                  <a:pt x="86" y="2734"/>
                </a:lnTo>
                <a:lnTo>
                  <a:pt x="64" y="2606"/>
                </a:lnTo>
                <a:lnTo>
                  <a:pt x="44" y="2478"/>
                </a:lnTo>
                <a:lnTo>
                  <a:pt x="44" y="2478"/>
                </a:lnTo>
                <a:lnTo>
                  <a:pt x="24" y="2316"/>
                </a:lnTo>
                <a:lnTo>
                  <a:pt x="14" y="2236"/>
                </a:lnTo>
                <a:lnTo>
                  <a:pt x="8" y="2154"/>
                </a:lnTo>
                <a:lnTo>
                  <a:pt x="8" y="2154"/>
                </a:lnTo>
                <a:lnTo>
                  <a:pt x="6" y="2086"/>
                </a:lnTo>
                <a:lnTo>
                  <a:pt x="4" y="2020"/>
                </a:lnTo>
                <a:lnTo>
                  <a:pt x="4" y="2020"/>
                </a:lnTo>
                <a:lnTo>
                  <a:pt x="2" y="1972"/>
                </a:lnTo>
                <a:lnTo>
                  <a:pt x="2" y="1948"/>
                </a:lnTo>
                <a:lnTo>
                  <a:pt x="0" y="1924"/>
                </a:lnTo>
                <a:lnTo>
                  <a:pt x="0" y="1924"/>
                </a:lnTo>
                <a:close/>
              </a:path>
            </a:pathLst>
          </a:custGeom>
          <a:solidFill>
            <a:srgbClr val="93E41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7694195" y="2191647"/>
            <a:ext cx="4021613" cy="3160282"/>
          </a:xfrm>
          <a:prstGeom prst="rect">
            <a:avLst/>
          </a:prstGeom>
        </p:spPr>
        <p:txBody>
          <a:bodyPr anchor="ctr">
            <a:normAutofit/>
          </a:bodyPr>
          <a:lstStyle>
            <a:lvl1pPr marL="0" indent="0">
              <a:buNone/>
              <a:defRPr sz="3600">
                <a:solidFill>
                  <a:schemeClr val="tx1"/>
                </a:solidFill>
              </a:defRPr>
            </a:lvl1pPr>
            <a:lvl2pPr marL="457200" indent="0">
              <a:buNone/>
              <a:defRPr sz="6000">
                <a:solidFill>
                  <a:schemeClr val="bg1"/>
                </a:solidFill>
              </a:defRPr>
            </a:lvl2pPr>
          </a:lstStyle>
          <a:p>
            <a:pPr lvl="0"/>
            <a:r>
              <a:rPr lang="en-US" dirty="0"/>
              <a:t>Click to insert section title</a:t>
            </a:r>
          </a:p>
        </p:txBody>
      </p:sp>
      <p:sp>
        <p:nvSpPr>
          <p:cNvPr id="8" name="Picture Placeholder 11">
            <a:extLst>
              <a:ext uri="{FF2B5EF4-FFF2-40B4-BE49-F238E27FC236}">
                <a16:creationId xmlns="" xmlns:a16="http://schemas.microsoft.com/office/drawing/2014/main" id="{D4E263B9-5E55-409E-9F7C-2F67A89E06AA}"/>
              </a:ext>
            </a:extLst>
          </p:cNvPr>
          <p:cNvSpPr>
            <a:spLocks noGrp="1"/>
          </p:cNvSpPr>
          <p:nvPr>
            <p:ph type="pic" sz="quarter" idx="10"/>
          </p:nvPr>
        </p:nvSpPr>
        <p:spPr>
          <a:xfrm>
            <a:off x="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spTree>
    <p:extLst>
      <p:ext uri="{BB962C8B-B14F-4D97-AF65-F5344CB8AC3E}">
        <p14:creationId xmlns:p14="http://schemas.microsoft.com/office/powerpoint/2010/main" val="990797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grpSp>
        <p:nvGrpSpPr>
          <p:cNvPr id="13" name="Groupe 12">
            <a:extLst>
              <a:ext uri="{FF2B5EF4-FFF2-40B4-BE49-F238E27FC236}">
                <a16:creationId xmlns="" xmlns:a16="http://schemas.microsoft.com/office/drawing/2014/main" id="{8DC6A54A-9BF8-4F66-8401-A8591C494FA5}"/>
              </a:ext>
            </a:extLst>
          </p:cNvPr>
          <p:cNvGrpSpPr/>
          <p:nvPr userDrawn="1"/>
        </p:nvGrpSpPr>
        <p:grpSpPr>
          <a:xfrm>
            <a:off x="0" y="0"/>
            <a:ext cx="7102050" cy="6410325"/>
            <a:chOff x="4563414" y="273880"/>
            <a:chExt cx="7102050" cy="6410325"/>
          </a:xfrm>
        </p:grpSpPr>
        <p:sp>
          <p:nvSpPr>
            <p:cNvPr id="5" name="Forme libre : forme 4">
              <a:extLst>
                <a:ext uri="{FF2B5EF4-FFF2-40B4-BE49-F238E27FC236}">
                  <a16:creationId xmlns="" xmlns:a16="http://schemas.microsoft.com/office/drawing/2014/main" id="{FC158D16-9C05-4713-8244-FC00FD82627D}"/>
                </a:ext>
              </a:extLst>
            </p:cNvPr>
            <p:cNvSpPr/>
            <p:nvPr/>
          </p:nvSpPr>
          <p:spPr>
            <a:xfrm>
              <a:off x="6350514" y="273880"/>
              <a:ext cx="5314950" cy="6400800"/>
            </a:xfrm>
            <a:custGeom>
              <a:avLst/>
              <a:gdLst>
                <a:gd name="connsiteX0" fmla="*/ 1655948 w 5314950"/>
                <a:gd name="connsiteY0" fmla="*/ 6400990 h 6400800"/>
                <a:gd name="connsiteX1" fmla="*/ 1648518 w 5314950"/>
                <a:gd name="connsiteY1" fmla="*/ 6401467 h 6400800"/>
                <a:gd name="connsiteX2" fmla="*/ 5313548 w 5314950"/>
                <a:gd name="connsiteY2" fmla="*/ 3303080 h 6400800"/>
                <a:gd name="connsiteX3" fmla="*/ 4721188 w 5314950"/>
                <a:gd name="connsiteY3" fmla="*/ 7144 h 6400800"/>
                <a:gd name="connsiteX4" fmla="*/ 1686428 w 5314950"/>
                <a:gd name="connsiteY4" fmla="*/ 7144 h 6400800"/>
                <a:gd name="connsiteX5" fmla="*/ 1655948 w 5314950"/>
                <a:gd name="connsiteY5" fmla="*/ 6400990 h 640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14950" h="6400800">
                  <a:moveTo>
                    <a:pt x="1655948" y="6400990"/>
                  </a:moveTo>
                  <a:cubicBezTo>
                    <a:pt x="1653471" y="6401181"/>
                    <a:pt x="1650995" y="6401276"/>
                    <a:pt x="1648518" y="6401467"/>
                  </a:cubicBezTo>
                  <a:cubicBezTo>
                    <a:pt x="3466746" y="6339364"/>
                    <a:pt x="5047229" y="5231797"/>
                    <a:pt x="5313548" y="3303080"/>
                  </a:cubicBezTo>
                  <a:cubicBezTo>
                    <a:pt x="3798787" y="2465451"/>
                    <a:pt x="4580790" y="1653159"/>
                    <a:pt x="4721188" y="7144"/>
                  </a:cubicBezTo>
                  <a:lnTo>
                    <a:pt x="1686428" y="7144"/>
                  </a:lnTo>
                  <a:cubicBezTo>
                    <a:pt x="1417442" y="2445163"/>
                    <a:pt x="-1934406" y="6146102"/>
                    <a:pt x="1655948" y="6400990"/>
                  </a:cubicBezTo>
                  <a:close/>
                </a:path>
              </a:pathLst>
            </a:custGeom>
            <a:solidFill>
              <a:srgbClr val="0075B3"/>
            </a:solidFill>
            <a:ln w="9525" cap="flat">
              <a:noFill/>
              <a:prstDash val="solid"/>
              <a:miter/>
            </a:ln>
          </p:spPr>
          <p:txBody>
            <a:bodyPr rtlCol="0" anchor="ctr"/>
            <a:lstStyle/>
            <a:p>
              <a:endParaRPr lang="en-US"/>
            </a:p>
          </p:txBody>
        </p:sp>
        <p:sp>
          <p:nvSpPr>
            <p:cNvPr id="12" name="Forme libre : forme 11">
              <a:extLst>
                <a:ext uri="{FF2B5EF4-FFF2-40B4-BE49-F238E27FC236}">
                  <a16:creationId xmlns="" xmlns:a16="http://schemas.microsoft.com/office/drawing/2014/main" id="{68C303D7-566A-4588-87A6-E7E84D1C38CA}"/>
                </a:ext>
              </a:extLst>
            </p:cNvPr>
            <p:cNvSpPr/>
            <p:nvPr/>
          </p:nvSpPr>
          <p:spPr>
            <a:xfrm>
              <a:off x="4563414" y="273880"/>
              <a:ext cx="3486150" cy="6410325"/>
            </a:xfrm>
            <a:custGeom>
              <a:avLst/>
              <a:gdLst>
                <a:gd name="connsiteX0" fmla="*/ 3447193 w 3486150"/>
                <a:gd name="connsiteY0" fmla="*/ 6401372 h 6410325"/>
                <a:gd name="connsiteX1" fmla="*/ 3454622 w 3486150"/>
                <a:gd name="connsiteY1" fmla="*/ 6400896 h 6410325"/>
                <a:gd name="connsiteX2" fmla="*/ 3485103 w 3486150"/>
                <a:gd name="connsiteY2" fmla="*/ 7144 h 6410325"/>
                <a:gd name="connsiteX3" fmla="*/ 978789 w 3486150"/>
                <a:gd name="connsiteY3" fmla="*/ 7144 h 6410325"/>
                <a:gd name="connsiteX4" fmla="*/ 7144 w 3486150"/>
                <a:gd name="connsiteY4" fmla="*/ 7144 h 6410325"/>
                <a:gd name="connsiteX5" fmla="*/ 7144 w 3486150"/>
                <a:gd name="connsiteY5" fmla="*/ 5378482 h 6410325"/>
                <a:gd name="connsiteX6" fmla="*/ 3447193 w 3486150"/>
                <a:gd name="connsiteY6" fmla="*/ 6401372 h 641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6150" h="6410325">
                  <a:moveTo>
                    <a:pt x="3447193" y="6401372"/>
                  </a:moveTo>
                  <a:cubicBezTo>
                    <a:pt x="3449670" y="6401181"/>
                    <a:pt x="3452146" y="6401086"/>
                    <a:pt x="3454622" y="6400896"/>
                  </a:cubicBezTo>
                  <a:cubicBezTo>
                    <a:pt x="-135731" y="6146102"/>
                    <a:pt x="3216116" y="2445163"/>
                    <a:pt x="3485103" y="7144"/>
                  </a:cubicBezTo>
                  <a:lnTo>
                    <a:pt x="978789" y="7144"/>
                  </a:lnTo>
                  <a:lnTo>
                    <a:pt x="7144" y="7144"/>
                  </a:lnTo>
                  <a:lnTo>
                    <a:pt x="7144" y="5378482"/>
                  </a:lnTo>
                  <a:cubicBezTo>
                    <a:pt x="997268" y="6099239"/>
                    <a:pt x="2192465" y="6483097"/>
                    <a:pt x="3447193" y="6401372"/>
                  </a:cubicBezTo>
                  <a:close/>
                </a:path>
              </a:pathLst>
            </a:custGeom>
            <a:solidFill>
              <a:srgbClr val="95C11F"/>
            </a:solidFill>
            <a:ln w="9525" cap="flat">
              <a:noFill/>
              <a:prstDash val="solid"/>
              <a:miter/>
            </a:ln>
          </p:spPr>
          <p:txBody>
            <a:bodyPr rtlCol="0" anchor="ctr"/>
            <a:lstStyle/>
            <a:p>
              <a:endParaRPr lang="en-US"/>
            </a:p>
          </p:txBody>
        </p:sp>
      </p:grpSp>
      <p:graphicFrame>
        <p:nvGraphicFramePr>
          <p:cNvPr id="10" name="Object 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0703" name="think-cell Slide" r:id="rId4" imgW="270" imgH="270" progId="TCLayout.ActiveDocument.1">
                  <p:embed/>
                </p:oleObj>
              </mc:Choice>
              <mc:Fallback>
                <p:oleObj name="think-cell Slide" r:id="rId4" imgW="270" imgH="270" progId="TCLayout.ActiveDocument.1">
                  <p:embed/>
                  <p:pic>
                    <p:nvPicPr>
                      <p:cNvPr id="10" name="Object 9"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Picture Placeholder 11">
            <a:extLst>
              <a:ext uri="{FF2B5EF4-FFF2-40B4-BE49-F238E27FC236}">
                <a16:creationId xmlns="" xmlns:a16="http://schemas.microsoft.com/office/drawing/2014/main" id="{D4E263B9-5E55-409E-9F7C-2F67A89E06AA}"/>
              </a:ext>
            </a:extLst>
          </p:cNvPr>
          <p:cNvSpPr>
            <a:spLocks noGrp="1"/>
          </p:cNvSpPr>
          <p:nvPr>
            <p:ph type="pic" sz="quarter" idx="10"/>
          </p:nvPr>
        </p:nvSpPr>
        <p:spPr>
          <a:xfrm>
            <a:off x="4656000" y="0"/>
            <a:ext cx="7536000" cy="6859588"/>
          </a:xfrm>
          <a:prstGeom prst="rect">
            <a:avLst/>
          </a:prstGeom>
        </p:spPr>
        <p:txBody>
          <a:bodyPr anchor="ctr"/>
          <a:lstStyle>
            <a:lvl1pPr marL="0" indent="0" algn="ctr">
              <a:buNone/>
              <a:defRPr/>
            </a:lvl1pPr>
          </a:lstStyle>
          <a:p>
            <a:r>
              <a:rPr lang="fr-FR" dirty="0"/>
              <a:t>Cliquez sur l'icône pour ajouter une image</a:t>
            </a:r>
            <a:endParaRPr lang="pt-PT" dirty="0"/>
          </a:p>
        </p:txBody>
      </p:sp>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460708" y="1197000"/>
            <a:ext cx="4195292" cy="1902287"/>
          </a:xfrm>
          <a:prstGeom prst="rect">
            <a:avLst/>
          </a:prstGeom>
        </p:spPr>
        <p:txBody>
          <a:bodyPr>
            <a:no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2368653340"/>
      </p:ext>
    </p:extLst>
  </p:cSld>
  <p:clrMapOvr>
    <a:masterClrMapping/>
  </p:clrMapOvr>
  <p:extLst>
    <p:ext uri="{DCECCB84-F9BA-43D5-87BE-67443E8EF086}">
      <p15:sldGuideLst xmlns:p15="http://schemas.microsoft.com/office/powerpoint/2012/main">
        <p15:guide id="1" pos="279">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break 3">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3871"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6" name="Freeform 6"/>
          <p:cNvSpPr>
            <a:spLocks/>
          </p:cNvSpPr>
          <p:nvPr userDrawn="1"/>
        </p:nvSpPr>
        <p:spPr bwMode="auto">
          <a:xfrm>
            <a:off x="0" y="0"/>
            <a:ext cx="7651750" cy="6858000"/>
          </a:xfrm>
          <a:custGeom>
            <a:avLst/>
            <a:gdLst/>
            <a:ahLst/>
            <a:cxnLst>
              <a:cxn ang="0">
                <a:pos x="0" y="4320"/>
              </a:cxn>
              <a:cxn ang="0">
                <a:pos x="0" y="18"/>
              </a:cxn>
              <a:cxn ang="0">
                <a:pos x="2" y="4"/>
              </a:cxn>
              <a:cxn ang="0">
                <a:pos x="18" y="0"/>
              </a:cxn>
              <a:cxn ang="0">
                <a:pos x="4802" y="0"/>
              </a:cxn>
              <a:cxn ang="0">
                <a:pos x="4812" y="0"/>
              </a:cxn>
              <a:cxn ang="0">
                <a:pos x="4820" y="8"/>
              </a:cxn>
              <a:cxn ang="0">
                <a:pos x="4820" y="18"/>
              </a:cxn>
              <a:cxn ang="0">
                <a:pos x="4820" y="50"/>
              </a:cxn>
              <a:cxn ang="0">
                <a:pos x="4816" y="52"/>
              </a:cxn>
              <a:cxn ang="0">
                <a:pos x="4816" y="64"/>
              </a:cxn>
              <a:cxn ang="0">
                <a:pos x="4808" y="138"/>
              </a:cxn>
              <a:cxn ang="0">
                <a:pos x="4800" y="200"/>
              </a:cxn>
              <a:cxn ang="0">
                <a:pos x="4776" y="318"/>
              </a:cxn>
              <a:cxn ang="0">
                <a:pos x="4744" y="434"/>
              </a:cxn>
              <a:cxn ang="0">
                <a:pos x="4704" y="544"/>
              </a:cxn>
              <a:cxn ang="0">
                <a:pos x="4654" y="652"/>
              </a:cxn>
              <a:cxn ang="0">
                <a:pos x="4594" y="754"/>
              </a:cxn>
              <a:cxn ang="0">
                <a:pos x="4528" y="852"/>
              </a:cxn>
              <a:cxn ang="0">
                <a:pos x="4452" y="948"/>
              </a:cxn>
              <a:cxn ang="0">
                <a:pos x="4410" y="994"/>
              </a:cxn>
              <a:cxn ang="0">
                <a:pos x="4342" y="1064"/>
              </a:cxn>
              <a:cxn ang="0">
                <a:pos x="4270" y="1130"/>
              </a:cxn>
              <a:cxn ang="0">
                <a:pos x="4118" y="1252"/>
              </a:cxn>
              <a:cxn ang="0">
                <a:pos x="3956" y="1360"/>
              </a:cxn>
              <a:cxn ang="0">
                <a:pos x="3786" y="1458"/>
              </a:cxn>
              <a:cxn ang="0">
                <a:pos x="3724" y="1488"/>
              </a:cxn>
              <a:cxn ang="0">
                <a:pos x="3542" y="1574"/>
              </a:cxn>
              <a:cxn ang="0">
                <a:pos x="3294" y="1678"/>
              </a:cxn>
              <a:cxn ang="0">
                <a:pos x="3028" y="1790"/>
              </a:cxn>
              <a:cxn ang="0">
                <a:pos x="2498" y="2020"/>
              </a:cxn>
              <a:cxn ang="0">
                <a:pos x="2238" y="2142"/>
              </a:cxn>
              <a:cxn ang="0">
                <a:pos x="2054" y="2232"/>
              </a:cxn>
              <a:cxn ang="0">
                <a:pos x="1872" y="2326"/>
              </a:cxn>
              <a:cxn ang="0">
                <a:pos x="1696" y="2428"/>
              </a:cxn>
              <a:cxn ang="0">
                <a:pos x="1522" y="2538"/>
              </a:cxn>
              <a:cxn ang="0">
                <a:pos x="1464" y="2578"/>
              </a:cxn>
              <a:cxn ang="0">
                <a:pos x="1350" y="2664"/>
              </a:cxn>
              <a:cxn ang="0">
                <a:pos x="1242" y="2758"/>
              </a:cxn>
              <a:cxn ang="0">
                <a:pos x="1142" y="2860"/>
              </a:cxn>
              <a:cxn ang="0">
                <a:pos x="1096" y="2916"/>
              </a:cxn>
              <a:cxn ang="0">
                <a:pos x="1030" y="3008"/>
              </a:cxn>
              <a:cxn ang="0">
                <a:pos x="976" y="3102"/>
              </a:cxn>
              <a:cxn ang="0">
                <a:pos x="934" y="3200"/>
              </a:cxn>
              <a:cxn ang="0">
                <a:pos x="904" y="3302"/>
              </a:cxn>
              <a:cxn ang="0">
                <a:pos x="884" y="3404"/>
              </a:cxn>
              <a:cxn ang="0">
                <a:pos x="878" y="3512"/>
              </a:cxn>
              <a:cxn ang="0">
                <a:pos x="884" y="3620"/>
              </a:cxn>
              <a:cxn ang="0">
                <a:pos x="900" y="3732"/>
              </a:cxn>
              <a:cxn ang="0">
                <a:pos x="914" y="3788"/>
              </a:cxn>
              <a:cxn ang="0">
                <a:pos x="944" y="3898"/>
              </a:cxn>
              <a:cxn ang="0">
                <a:pos x="982" y="4004"/>
              </a:cxn>
              <a:cxn ang="0">
                <a:pos x="1028" y="4108"/>
              </a:cxn>
              <a:cxn ang="0">
                <a:pos x="1052" y="4160"/>
              </a:cxn>
              <a:cxn ang="0">
                <a:pos x="1126" y="4302"/>
              </a:cxn>
              <a:cxn ang="0">
                <a:pos x="1130" y="4312"/>
              </a:cxn>
              <a:cxn ang="0">
                <a:pos x="1130" y="4318"/>
              </a:cxn>
              <a:cxn ang="0">
                <a:pos x="1116" y="4320"/>
              </a:cxn>
              <a:cxn ang="0">
                <a:pos x="1100" y="4320"/>
              </a:cxn>
              <a:cxn ang="0">
                <a:pos x="0" y="4320"/>
              </a:cxn>
            </a:cxnLst>
            <a:rect l="0" t="0" r="r" b="b"/>
            <a:pathLst>
              <a:path w="4820" h="4320">
                <a:moveTo>
                  <a:pt x="0" y="4320"/>
                </a:moveTo>
                <a:lnTo>
                  <a:pt x="0" y="4320"/>
                </a:lnTo>
                <a:lnTo>
                  <a:pt x="0" y="18"/>
                </a:lnTo>
                <a:lnTo>
                  <a:pt x="0" y="18"/>
                </a:lnTo>
                <a:lnTo>
                  <a:pt x="0" y="8"/>
                </a:lnTo>
                <a:lnTo>
                  <a:pt x="2" y="4"/>
                </a:lnTo>
                <a:lnTo>
                  <a:pt x="8" y="0"/>
                </a:lnTo>
                <a:lnTo>
                  <a:pt x="18" y="0"/>
                </a:lnTo>
                <a:lnTo>
                  <a:pt x="18" y="0"/>
                </a:lnTo>
                <a:lnTo>
                  <a:pt x="4802" y="0"/>
                </a:lnTo>
                <a:lnTo>
                  <a:pt x="4802" y="0"/>
                </a:lnTo>
                <a:lnTo>
                  <a:pt x="4812" y="0"/>
                </a:lnTo>
                <a:lnTo>
                  <a:pt x="4818" y="4"/>
                </a:lnTo>
                <a:lnTo>
                  <a:pt x="4820" y="8"/>
                </a:lnTo>
                <a:lnTo>
                  <a:pt x="4820" y="18"/>
                </a:lnTo>
                <a:lnTo>
                  <a:pt x="4820" y="18"/>
                </a:lnTo>
                <a:lnTo>
                  <a:pt x="4820" y="34"/>
                </a:lnTo>
                <a:lnTo>
                  <a:pt x="4820" y="50"/>
                </a:lnTo>
                <a:lnTo>
                  <a:pt x="4820" y="50"/>
                </a:lnTo>
                <a:lnTo>
                  <a:pt x="4816" y="52"/>
                </a:lnTo>
                <a:lnTo>
                  <a:pt x="4816" y="56"/>
                </a:lnTo>
                <a:lnTo>
                  <a:pt x="4816" y="64"/>
                </a:lnTo>
                <a:lnTo>
                  <a:pt x="4816" y="64"/>
                </a:lnTo>
                <a:lnTo>
                  <a:pt x="4808" y="138"/>
                </a:lnTo>
                <a:lnTo>
                  <a:pt x="4808" y="138"/>
                </a:lnTo>
                <a:lnTo>
                  <a:pt x="4800" y="200"/>
                </a:lnTo>
                <a:lnTo>
                  <a:pt x="4790" y="260"/>
                </a:lnTo>
                <a:lnTo>
                  <a:pt x="4776" y="318"/>
                </a:lnTo>
                <a:lnTo>
                  <a:pt x="4762" y="376"/>
                </a:lnTo>
                <a:lnTo>
                  <a:pt x="4744" y="434"/>
                </a:lnTo>
                <a:lnTo>
                  <a:pt x="4726" y="490"/>
                </a:lnTo>
                <a:lnTo>
                  <a:pt x="4704" y="544"/>
                </a:lnTo>
                <a:lnTo>
                  <a:pt x="4680" y="598"/>
                </a:lnTo>
                <a:lnTo>
                  <a:pt x="4654" y="652"/>
                </a:lnTo>
                <a:lnTo>
                  <a:pt x="4626" y="704"/>
                </a:lnTo>
                <a:lnTo>
                  <a:pt x="4594" y="754"/>
                </a:lnTo>
                <a:lnTo>
                  <a:pt x="4562" y="804"/>
                </a:lnTo>
                <a:lnTo>
                  <a:pt x="4528" y="852"/>
                </a:lnTo>
                <a:lnTo>
                  <a:pt x="4490" y="900"/>
                </a:lnTo>
                <a:lnTo>
                  <a:pt x="4452" y="948"/>
                </a:lnTo>
                <a:lnTo>
                  <a:pt x="4410" y="994"/>
                </a:lnTo>
                <a:lnTo>
                  <a:pt x="4410" y="994"/>
                </a:lnTo>
                <a:lnTo>
                  <a:pt x="4376" y="1030"/>
                </a:lnTo>
                <a:lnTo>
                  <a:pt x="4342" y="1064"/>
                </a:lnTo>
                <a:lnTo>
                  <a:pt x="4306" y="1098"/>
                </a:lnTo>
                <a:lnTo>
                  <a:pt x="4270" y="1130"/>
                </a:lnTo>
                <a:lnTo>
                  <a:pt x="4196" y="1194"/>
                </a:lnTo>
                <a:lnTo>
                  <a:pt x="4118" y="1252"/>
                </a:lnTo>
                <a:lnTo>
                  <a:pt x="4038" y="1308"/>
                </a:lnTo>
                <a:lnTo>
                  <a:pt x="3956" y="1360"/>
                </a:lnTo>
                <a:lnTo>
                  <a:pt x="3872" y="1410"/>
                </a:lnTo>
                <a:lnTo>
                  <a:pt x="3786" y="1458"/>
                </a:lnTo>
                <a:lnTo>
                  <a:pt x="3786" y="1458"/>
                </a:lnTo>
                <a:lnTo>
                  <a:pt x="3724" y="1488"/>
                </a:lnTo>
                <a:lnTo>
                  <a:pt x="3664" y="1518"/>
                </a:lnTo>
                <a:lnTo>
                  <a:pt x="3542" y="1574"/>
                </a:lnTo>
                <a:lnTo>
                  <a:pt x="3418" y="1626"/>
                </a:lnTo>
                <a:lnTo>
                  <a:pt x="3294" y="1678"/>
                </a:lnTo>
                <a:lnTo>
                  <a:pt x="3294" y="1678"/>
                </a:lnTo>
                <a:lnTo>
                  <a:pt x="3028" y="1790"/>
                </a:lnTo>
                <a:lnTo>
                  <a:pt x="2762" y="1904"/>
                </a:lnTo>
                <a:lnTo>
                  <a:pt x="2498" y="2020"/>
                </a:lnTo>
                <a:lnTo>
                  <a:pt x="2368" y="2080"/>
                </a:lnTo>
                <a:lnTo>
                  <a:pt x="2238" y="2142"/>
                </a:lnTo>
                <a:lnTo>
                  <a:pt x="2238" y="2142"/>
                </a:lnTo>
                <a:lnTo>
                  <a:pt x="2054" y="2232"/>
                </a:lnTo>
                <a:lnTo>
                  <a:pt x="1962" y="2278"/>
                </a:lnTo>
                <a:lnTo>
                  <a:pt x="1872" y="2326"/>
                </a:lnTo>
                <a:lnTo>
                  <a:pt x="1784" y="2376"/>
                </a:lnTo>
                <a:lnTo>
                  <a:pt x="1696" y="2428"/>
                </a:lnTo>
                <a:lnTo>
                  <a:pt x="1608" y="2482"/>
                </a:lnTo>
                <a:lnTo>
                  <a:pt x="1522" y="2538"/>
                </a:lnTo>
                <a:lnTo>
                  <a:pt x="1522" y="2538"/>
                </a:lnTo>
                <a:lnTo>
                  <a:pt x="1464" y="2578"/>
                </a:lnTo>
                <a:lnTo>
                  <a:pt x="1406" y="2620"/>
                </a:lnTo>
                <a:lnTo>
                  <a:pt x="1350" y="2664"/>
                </a:lnTo>
                <a:lnTo>
                  <a:pt x="1296" y="2710"/>
                </a:lnTo>
                <a:lnTo>
                  <a:pt x="1242" y="2758"/>
                </a:lnTo>
                <a:lnTo>
                  <a:pt x="1192" y="2808"/>
                </a:lnTo>
                <a:lnTo>
                  <a:pt x="1142" y="2860"/>
                </a:lnTo>
                <a:lnTo>
                  <a:pt x="1096" y="2916"/>
                </a:lnTo>
                <a:lnTo>
                  <a:pt x="1096" y="2916"/>
                </a:lnTo>
                <a:lnTo>
                  <a:pt x="1062" y="2962"/>
                </a:lnTo>
                <a:lnTo>
                  <a:pt x="1030" y="3008"/>
                </a:lnTo>
                <a:lnTo>
                  <a:pt x="1002" y="3054"/>
                </a:lnTo>
                <a:lnTo>
                  <a:pt x="976" y="3102"/>
                </a:lnTo>
                <a:lnTo>
                  <a:pt x="952" y="3152"/>
                </a:lnTo>
                <a:lnTo>
                  <a:pt x="934" y="3200"/>
                </a:lnTo>
                <a:lnTo>
                  <a:pt x="916" y="3250"/>
                </a:lnTo>
                <a:lnTo>
                  <a:pt x="904" y="3302"/>
                </a:lnTo>
                <a:lnTo>
                  <a:pt x="892" y="3352"/>
                </a:lnTo>
                <a:lnTo>
                  <a:pt x="884" y="3404"/>
                </a:lnTo>
                <a:lnTo>
                  <a:pt x="880" y="3458"/>
                </a:lnTo>
                <a:lnTo>
                  <a:pt x="878" y="3512"/>
                </a:lnTo>
                <a:lnTo>
                  <a:pt x="880" y="3566"/>
                </a:lnTo>
                <a:lnTo>
                  <a:pt x="884" y="3620"/>
                </a:lnTo>
                <a:lnTo>
                  <a:pt x="890" y="3676"/>
                </a:lnTo>
                <a:lnTo>
                  <a:pt x="900" y="3732"/>
                </a:lnTo>
                <a:lnTo>
                  <a:pt x="900" y="3732"/>
                </a:lnTo>
                <a:lnTo>
                  <a:pt x="914" y="3788"/>
                </a:lnTo>
                <a:lnTo>
                  <a:pt x="928" y="3844"/>
                </a:lnTo>
                <a:lnTo>
                  <a:pt x="944" y="3898"/>
                </a:lnTo>
                <a:lnTo>
                  <a:pt x="962" y="3952"/>
                </a:lnTo>
                <a:lnTo>
                  <a:pt x="982" y="4004"/>
                </a:lnTo>
                <a:lnTo>
                  <a:pt x="1004" y="4056"/>
                </a:lnTo>
                <a:lnTo>
                  <a:pt x="1028" y="4108"/>
                </a:lnTo>
                <a:lnTo>
                  <a:pt x="1052" y="4160"/>
                </a:lnTo>
                <a:lnTo>
                  <a:pt x="1052" y="4160"/>
                </a:lnTo>
                <a:lnTo>
                  <a:pt x="1088" y="4232"/>
                </a:lnTo>
                <a:lnTo>
                  <a:pt x="1126" y="4302"/>
                </a:lnTo>
                <a:lnTo>
                  <a:pt x="1126" y="4302"/>
                </a:lnTo>
                <a:lnTo>
                  <a:pt x="1130" y="4312"/>
                </a:lnTo>
                <a:lnTo>
                  <a:pt x="1132" y="4316"/>
                </a:lnTo>
                <a:lnTo>
                  <a:pt x="1130" y="4318"/>
                </a:lnTo>
                <a:lnTo>
                  <a:pt x="1126" y="4320"/>
                </a:lnTo>
                <a:lnTo>
                  <a:pt x="1116" y="4320"/>
                </a:lnTo>
                <a:lnTo>
                  <a:pt x="1116" y="4320"/>
                </a:lnTo>
                <a:lnTo>
                  <a:pt x="1100" y="4320"/>
                </a:lnTo>
                <a:lnTo>
                  <a:pt x="1100" y="4320"/>
                </a:lnTo>
                <a:lnTo>
                  <a:pt x="0" y="4320"/>
                </a:lnTo>
                <a:lnTo>
                  <a:pt x="0" y="4320"/>
                </a:lnTo>
                <a:close/>
              </a:path>
            </a:pathLst>
          </a:custGeom>
          <a:solidFill>
            <a:srgbClr val="12AADA"/>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 name="Picture Placeholder 11">
            <a:extLst>
              <a:ext uri="{FF2B5EF4-FFF2-40B4-BE49-F238E27FC236}">
                <a16:creationId xmlns="" xmlns:a16="http://schemas.microsoft.com/office/drawing/2014/main" id="{D4E263B9-5E55-409E-9F7C-2F67A89E06AA}"/>
              </a:ext>
            </a:extLst>
          </p:cNvPr>
          <p:cNvSpPr>
            <a:spLocks noGrp="1"/>
          </p:cNvSpPr>
          <p:nvPr>
            <p:ph type="pic" sz="quarter" idx="10"/>
          </p:nvPr>
        </p:nvSpPr>
        <p:spPr>
          <a:xfrm>
            <a:off x="2273300" y="0"/>
            <a:ext cx="9918700" cy="6859588"/>
          </a:xfrm>
          <a:prstGeom prst="rect">
            <a:avLst/>
          </a:prstGeom>
        </p:spPr>
        <p:txBody>
          <a:bodyPr anchor="ctr"/>
          <a:lstStyle>
            <a:lvl1pPr marL="0" indent="0" algn="ctr">
              <a:buNone/>
              <a:defRPr/>
            </a:lvl1pPr>
          </a:lstStyle>
          <a:p>
            <a:r>
              <a:rPr lang="fr-FR"/>
              <a:t>Cliquez sur l'icône pour ajouter une image</a:t>
            </a:r>
            <a:endParaRPr lang="pt-PT"/>
          </a:p>
        </p:txBody>
      </p:sp>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460708" y="434513"/>
            <a:ext cx="5419268" cy="1902287"/>
          </a:xfrm>
          <a:prstGeom prst="rect">
            <a:avLst/>
          </a:prstGeom>
        </p:spPr>
        <p:txBody>
          <a:bodyPr>
            <a:no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4127604316"/>
      </p:ext>
    </p:extLst>
  </p:cSld>
  <p:clrMapOvr>
    <a:masterClrMapping/>
  </p:clrMapOvr>
  <p:extLst>
    <p:ext uri="{DCECCB84-F9BA-43D5-87BE-67443E8EF086}">
      <p15:sldGuideLst xmlns:p15="http://schemas.microsoft.com/office/powerpoint/2012/main">
        <p15:guide id="1" pos="279"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1694"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90788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5683"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Freeform 7"/>
          <p:cNvSpPr>
            <a:spLocks/>
          </p:cNvSpPr>
          <p:nvPr userDrawn="1"/>
        </p:nvSpPr>
        <p:spPr bwMode="auto">
          <a:xfrm>
            <a:off x="5137150" y="0"/>
            <a:ext cx="7054850" cy="6854825"/>
          </a:xfrm>
          <a:custGeom>
            <a:avLst/>
            <a:gdLst/>
            <a:ahLst/>
            <a:cxnLst>
              <a:cxn ang="0">
                <a:pos x="4444" y="0"/>
              </a:cxn>
              <a:cxn ang="0">
                <a:pos x="4444" y="32"/>
              </a:cxn>
              <a:cxn ang="0">
                <a:pos x="4444" y="4292"/>
              </a:cxn>
              <a:cxn ang="0">
                <a:pos x="4440" y="4306"/>
              </a:cxn>
              <a:cxn ang="0">
                <a:pos x="4426" y="4314"/>
              </a:cxn>
              <a:cxn ang="0">
                <a:pos x="4326" y="4318"/>
              </a:cxn>
              <a:cxn ang="0">
                <a:pos x="4228" y="4310"/>
              </a:cxn>
              <a:cxn ang="0">
                <a:pos x="4076" y="4282"/>
              </a:cxn>
              <a:cxn ang="0">
                <a:pos x="3928" y="4240"/>
              </a:cxn>
              <a:cxn ang="0">
                <a:pos x="3740" y="4170"/>
              </a:cxn>
              <a:cxn ang="0">
                <a:pos x="3474" y="4042"/>
              </a:cxn>
              <a:cxn ang="0">
                <a:pos x="3216" y="3896"/>
              </a:cxn>
              <a:cxn ang="0">
                <a:pos x="3024" y="3772"/>
              </a:cxn>
              <a:cxn ang="0">
                <a:pos x="2704" y="3544"/>
              </a:cxn>
              <a:cxn ang="0">
                <a:pos x="2396" y="3300"/>
              </a:cxn>
              <a:cxn ang="0">
                <a:pos x="2180" y="3116"/>
              </a:cxn>
              <a:cxn ang="0">
                <a:pos x="2256" y="2964"/>
              </a:cxn>
              <a:cxn ang="0">
                <a:pos x="2286" y="2890"/>
              </a:cxn>
              <a:cxn ang="0">
                <a:pos x="2322" y="2774"/>
              </a:cxn>
              <a:cxn ang="0">
                <a:pos x="2338" y="2654"/>
              </a:cxn>
              <a:cxn ang="0">
                <a:pos x="2336" y="2562"/>
              </a:cxn>
              <a:cxn ang="0">
                <a:pos x="2306" y="2432"/>
              </a:cxn>
              <a:cxn ang="0">
                <a:pos x="2242" y="2310"/>
              </a:cxn>
              <a:cxn ang="0">
                <a:pos x="2188" y="2238"/>
              </a:cxn>
              <a:cxn ang="0">
                <a:pos x="2092" y="2144"/>
              </a:cxn>
              <a:cxn ang="0">
                <a:pos x="1986" y="2062"/>
              </a:cxn>
              <a:cxn ang="0">
                <a:pos x="1878" y="1990"/>
              </a:cxn>
              <a:cxn ang="0">
                <a:pos x="1712" y="1894"/>
              </a:cxn>
              <a:cxn ang="0">
                <a:pos x="1538" y="1808"/>
              </a:cxn>
              <a:cxn ang="0">
                <a:pos x="1156" y="1640"/>
              </a:cxn>
              <a:cxn ang="0">
                <a:pos x="710" y="1446"/>
              </a:cxn>
              <a:cxn ang="0">
                <a:pos x="524" y="1350"/>
              </a:cxn>
              <a:cxn ang="0">
                <a:pos x="354" y="1230"/>
              </a:cxn>
              <a:cxn ang="0">
                <a:pos x="262" y="1144"/>
              </a:cxn>
              <a:cxn ang="0">
                <a:pos x="158" y="1020"/>
              </a:cxn>
              <a:cxn ang="0">
                <a:pos x="80" y="884"/>
              </a:cxn>
              <a:cxn ang="0">
                <a:pos x="28" y="740"/>
              </a:cxn>
              <a:cxn ang="0">
                <a:pos x="2" y="584"/>
              </a:cxn>
              <a:cxn ang="0">
                <a:pos x="4" y="418"/>
              </a:cxn>
              <a:cxn ang="0">
                <a:pos x="18" y="314"/>
              </a:cxn>
              <a:cxn ang="0">
                <a:pos x="58" y="162"/>
              </a:cxn>
              <a:cxn ang="0">
                <a:pos x="118" y="16"/>
              </a:cxn>
              <a:cxn ang="0">
                <a:pos x="122" y="0"/>
              </a:cxn>
            </a:cxnLst>
            <a:rect l="0" t="0" r="r" b="b"/>
            <a:pathLst>
              <a:path w="4444" h="4318">
                <a:moveTo>
                  <a:pt x="122" y="0"/>
                </a:moveTo>
                <a:lnTo>
                  <a:pt x="122" y="0"/>
                </a:lnTo>
                <a:lnTo>
                  <a:pt x="4444" y="0"/>
                </a:lnTo>
                <a:lnTo>
                  <a:pt x="4444" y="0"/>
                </a:lnTo>
                <a:lnTo>
                  <a:pt x="4444" y="32"/>
                </a:lnTo>
                <a:lnTo>
                  <a:pt x="4444" y="32"/>
                </a:lnTo>
                <a:lnTo>
                  <a:pt x="4444" y="4272"/>
                </a:lnTo>
                <a:lnTo>
                  <a:pt x="4444" y="4272"/>
                </a:lnTo>
                <a:lnTo>
                  <a:pt x="4444" y="4292"/>
                </a:lnTo>
                <a:lnTo>
                  <a:pt x="4444" y="4292"/>
                </a:lnTo>
                <a:lnTo>
                  <a:pt x="4444" y="4300"/>
                </a:lnTo>
                <a:lnTo>
                  <a:pt x="4440" y="4306"/>
                </a:lnTo>
                <a:lnTo>
                  <a:pt x="4436" y="4310"/>
                </a:lnTo>
                <a:lnTo>
                  <a:pt x="4426" y="4314"/>
                </a:lnTo>
                <a:lnTo>
                  <a:pt x="4426" y="4314"/>
                </a:lnTo>
                <a:lnTo>
                  <a:pt x="4402" y="4316"/>
                </a:lnTo>
                <a:lnTo>
                  <a:pt x="4376" y="4318"/>
                </a:lnTo>
                <a:lnTo>
                  <a:pt x="4326" y="4318"/>
                </a:lnTo>
                <a:lnTo>
                  <a:pt x="4278" y="4316"/>
                </a:lnTo>
                <a:lnTo>
                  <a:pt x="4228" y="4310"/>
                </a:lnTo>
                <a:lnTo>
                  <a:pt x="4228" y="4310"/>
                </a:lnTo>
                <a:lnTo>
                  <a:pt x="4176" y="4302"/>
                </a:lnTo>
                <a:lnTo>
                  <a:pt x="4126" y="4294"/>
                </a:lnTo>
                <a:lnTo>
                  <a:pt x="4076" y="4282"/>
                </a:lnTo>
                <a:lnTo>
                  <a:pt x="4026" y="4270"/>
                </a:lnTo>
                <a:lnTo>
                  <a:pt x="3978" y="4256"/>
                </a:lnTo>
                <a:lnTo>
                  <a:pt x="3928" y="4240"/>
                </a:lnTo>
                <a:lnTo>
                  <a:pt x="3832" y="4206"/>
                </a:lnTo>
                <a:lnTo>
                  <a:pt x="3832" y="4206"/>
                </a:lnTo>
                <a:lnTo>
                  <a:pt x="3740" y="4170"/>
                </a:lnTo>
                <a:lnTo>
                  <a:pt x="3650" y="4130"/>
                </a:lnTo>
                <a:lnTo>
                  <a:pt x="3562" y="4088"/>
                </a:lnTo>
                <a:lnTo>
                  <a:pt x="3474" y="4042"/>
                </a:lnTo>
                <a:lnTo>
                  <a:pt x="3386" y="3996"/>
                </a:lnTo>
                <a:lnTo>
                  <a:pt x="3302" y="3946"/>
                </a:lnTo>
                <a:lnTo>
                  <a:pt x="3216" y="3896"/>
                </a:lnTo>
                <a:lnTo>
                  <a:pt x="3134" y="3844"/>
                </a:lnTo>
                <a:lnTo>
                  <a:pt x="3134" y="3844"/>
                </a:lnTo>
                <a:lnTo>
                  <a:pt x="3024" y="3772"/>
                </a:lnTo>
                <a:lnTo>
                  <a:pt x="2916" y="3698"/>
                </a:lnTo>
                <a:lnTo>
                  <a:pt x="2808" y="3622"/>
                </a:lnTo>
                <a:lnTo>
                  <a:pt x="2704" y="3544"/>
                </a:lnTo>
                <a:lnTo>
                  <a:pt x="2600" y="3464"/>
                </a:lnTo>
                <a:lnTo>
                  <a:pt x="2498" y="3382"/>
                </a:lnTo>
                <a:lnTo>
                  <a:pt x="2396" y="3300"/>
                </a:lnTo>
                <a:lnTo>
                  <a:pt x="2296" y="3214"/>
                </a:lnTo>
                <a:lnTo>
                  <a:pt x="2296" y="3214"/>
                </a:lnTo>
                <a:lnTo>
                  <a:pt x="2180" y="3116"/>
                </a:lnTo>
                <a:lnTo>
                  <a:pt x="2180" y="3116"/>
                </a:lnTo>
                <a:lnTo>
                  <a:pt x="2220" y="3040"/>
                </a:lnTo>
                <a:lnTo>
                  <a:pt x="2256" y="2964"/>
                </a:lnTo>
                <a:lnTo>
                  <a:pt x="2256" y="2964"/>
                </a:lnTo>
                <a:lnTo>
                  <a:pt x="2272" y="2928"/>
                </a:lnTo>
                <a:lnTo>
                  <a:pt x="2286" y="2890"/>
                </a:lnTo>
                <a:lnTo>
                  <a:pt x="2300" y="2852"/>
                </a:lnTo>
                <a:lnTo>
                  <a:pt x="2312" y="2814"/>
                </a:lnTo>
                <a:lnTo>
                  <a:pt x="2322" y="2774"/>
                </a:lnTo>
                <a:lnTo>
                  <a:pt x="2330" y="2736"/>
                </a:lnTo>
                <a:lnTo>
                  <a:pt x="2334" y="2696"/>
                </a:lnTo>
                <a:lnTo>
                  <a:pt x="2338" y="2654"/>
                </a:lnTo>
                <a:lnTo>
                  <a:pt x="2338" y="2654"/>
                </a:lnTo>
                <a:lnTo>
                  <a:pt x="2340" y="2608"/>
                </a:lnTo>
                <a:lnTo>
                  <a:pt x="2336" y="2562"/>
                </a:lnTo>
                <a:lnTo>
                  <a:pt x="2330" y="2518"/>
                </a:lnTo>
                <a:lnTo>
                  <a:pt x="2320" y="2474"/>
                </a:lnTo>
                <a:lnTo>
                  <a:pt x="2306" y="2432"/>
                </a:lnTo>
                <a:lnTo>
                  <a:pt x="2288" y="2390"/>
                </a:lnTo>
                <a:lnTo>
                  <a:pt x="2266" y="2350"/>
                </a:lnTo>
                <a:lnTo>
                  <a:pt x="2242" y="2310"/>
                </a:lnTo>
                <a:lnTo>
                  <a:pt x="2242" y="2310"/>
                </a:lnTo>
                <a:lnTo>
                  <a:pt x="2216" y="2274"/>
                </a:lnTo>
                <a:lnTo>
                  <a:pt x="2188" y="2238"/>
                </a:lnTo>
                <a:lnTo>
                  <a:pt x="2158" y="2206"/>
                </a:lnTo>
                <a:lnTo>
                  <a:pt x="2126" y="2174"/>
                </a:lnTo>
                <a:lnTo>
                  <a:pt x="2092" y="2144"/>
                </a:lnTo>
                <a:lnTo>
                  <a:pt x="2058" y="2116"/>
                </a:lnTo>
                <a:lnTo>
                  <a:pt x="2022" y="2088"/>
                </a:lnTo>
                <a:lnTo>
                  <a:pt x="1986" y="2062"/>
                </a:lnTo>
                <a:lnTo>
                  <a:pt x="1986" y="2062"/>
                </a:lnTo>
                <a:lnTo>
                  <a:pt x="1932" y="2024"/>
                </a:lnTo>
                <a:lnTo>
                  <a:pt x="1878" y="1990"/>
                </a:lnTo>
                <a:lnTo>
                  <a:pt x="1824" y="1956"/>
                </a:lnTo>
                <a:lnTo>
                  <a:pt x="1768" y="1924"/>
                </a:lnTo>
                <a:lnTo>
                  <a:pt x="1712" y="1894"/>
                </a:lnTo>
                <a:lnTo>
                  <a:pt x="1654" y="1864"/>
                </a:lnTo>
                <a:lnTo>
                  <a:pt x="1596" y="1836"/>
                </a:lnTo>
                <a:lnTo>
                  <a:pt x="1538" y="1808"/>
                </a:lnTo>
                <a:lnTo>
                  <a:pt x="1538" y="1808"/>
                </a:lnTo>
                <a:lnTo>
                  <a:pt x="1346" y="1724"/>
                </a:lnTo>
                <a:lnTo>
                  <a:pt x="1156" y="1640"/>
                </a:lnTo>
                <a:lnTo>
                  <a:pt x="774" y="1474"/>
                </a:lnTo>
                <a:lnTo>
                  <a:pt x="774" y="1474"/>
                </a:lnTo>
                <a:lnTo>
                  <a:pt x="710" y="1446"/>
                </a:lnTo>
                <a:lnTo>
                  <a:pt x="646" y="1416"/>
                </a:lnTo>
                <a:lnTo>
                  <a:pt x="584" y="1384"/>
                </a:lnTo>
                <a:lnTo>
                  <a:pt x="524" y="1350"/>
                </a:lnTo>
                <a:lnTo>
                  <a:pt x="466" y="1312"/>
                </a:lnTo>
                <a:lnTo>
                  <a:pt x="410" y="1272"/>
                </a:lnTo>
                <a:lnTo>
                  <a:pt x="354" y="1230"/>
                </a:lnTo>
                <a:lnTo>
                  <a:pt x="302" y="1184"/>
                </a:lnTo>
                <a:lnTo>
                  <a:pt x="302" y="1184"/>
                </a:lnTo>
                <a:lnTo>
                  <a:pt x="262" y="1144"/>
                </a:lnTo>
                <a:lnTo>
                  <a:pt x="224" y="1104"/>
                </a:lnTo>
                <a:lnTo>
                  <a:pt x="188" y="1062"/>
                </a:lnTo>
                <a:lnTo>
                  <a:pt x="158" y="1020"/>
                </a:lnTo>
                <a:lnTo>
                  <a:pt x="128" y="976"/>
                </a:lnTo>
                <a:lnTo>
                  <a:pt x="102" y="930"/>
                </a:lnTo>
                <a:lnTo>
                  <a:pt x="80" y="884"/>
                </a:lnTo>
                <a:lnTo>
                  <a:pt x="58" y="838"/>
                </a:lnTo>
                <a:lnTo>
                  <a:pt x="42" y="790"/>
                </a:lnTo>
                <a:lnTo>
                  <a:pt x="28" y="740"/>
                </a:lnTo>
                <a:lnTo>
                  <a:pt x="16" y="688"/>
                </a:lnTo>
                <a:lnTo>
                  <a:pt x="8" y="636"/>
                </a:lnTo>
                <a:lnTo>
                  <a:pt x="2" y="584"/>
                </a:lnTo>
                <a:lnTo>
                  <a:pt x="0" y="530"/>
                </a:lnTo>
                <a:lnTo>
                  <a:pt x="0" y="474"/>
                </a:lnTo>
                <a:lnTo>
                  <a:pt x="4" y="418"/>
                </a:lnTo>
                <a:lnTo>
                  <a:pt x="4" y="418"/>
                </a:lnTo>
                <a:lnTo>
                  <a:pt x="10" y="366"/>
                </a:lnTo>
                <a:lnTo>
                  <a:pt x="18" y="314"/>
                </a:lnTo>
                <a:lnTo>
                  <a:pt x="30" y="262"/>
                </a:lnTo>
                <a:lnTo>
                  <a:pt x="42" y="212"/>
                </a:lnTo>
                <a:lnTo>
                  <a:pt x="58" y="162"/>
                </a:lnTo>
                <a:lnTo>
                  <a:pt x="76" y="112"/>
                </a:lnTo>
                <a:lnTo>
                  <a:pt x="94" y="64"/>
                </a:lnTo>
                <a:lnTo>
                  <a:pt x="118" y="16"/>
                </a:lnTo>
                <a:lnTo>
                  <a:pt x="118" y="16"/>
                </a:lnTo>
                <a:lnTo>
                  <a:pt x="122" y="0"/>
                </a:lnTo>
                <a:lnTo>
                  <a:pt x="122"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grpSp>
        <p:nvGrpSpPr>
          <p:cNvPr id="13" name="Group 14"/>
          <p:cNvGrpSpPr>
            <a:grpSpLocks noChangeAspect="1"/>
          </p:cNvGrpSpPr>
          <p:nvPr userDrawn="1"/>
        </p:nvGrpSpPr>
        <p:grpSpPr>
          <a:xfrm>
            <a:off x="416888" y="4537346"/>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3919349655"/>
      </p:ext>
    </p:extLst>
  </p:cSld>
  <p:clrMapOvr>
    <a:masterClrMapping/>
  </p:clrMapOvr>
  <p:extLst>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8757"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bg1"/>
                </a:solidFill>
              </a:defRPr>
            </a:lvl1pPr>
          </a:lstStyle>
          <a:p>
            <a:r>
              <a:rPr lang="en-US" dirty="0"/>
              <a:t>Click to insert title</a:t>
            </a:r>
          </a:p>
        </p:txBody>
      </p:sp>
    </p:spTree>
    <p:extLst>
      <p:ext uri="{BB962C8B-B14F-4D97-AF65-F5344CB8AC3E}">
        <p14:creationId xmlns:p14="http://schemas.microsoft.com/office/powerpoint/2010/main" val="2291765487"/>
      </p:ext>
    </p:extLst>
  </p:cSld>
  <p:clrMapOvr>
    <a:masterClrMapping/>
  </p:clrMapOvr>
  <p:extLst>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6707"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Freeform 6"/>
          <p:cNvSpPr>
            <a:spLocks/>
          </p:cNvSpPr>
          <p:nvPr userDrawn="1"/>
        </p:nvSpPr>
        <p:spPr bwMode="auto">
          <a:xfrm>
            <a:off x="3771900" y="1847851"/>
            <a:ext cx="8420100" cy="5010150"/>
          </a:xfrm>
          <a:custGeom>
            <a:avLst/>
            <a:gdLst/>
            <a:ahLst/>
            <a:cxnLst>
              <a:cxn ang="0">
                <a:pos x="5302" y="3130"/>
              </a:cxn>
              <a:cxn ang="0">
                <a:pos x="5302" y="994"/>
              </a:cxn>
              <a:cxn ang="0">
                <a:pos x="5302" y="982"/>
              </a:cxn>
              <a:cxn ang="0">
                <a:pos x="5302" y="966"/>
              </a:cxn>
              <a:cxn ang="0">
                <a:pos x="5298" y="962"/>
              </a:cxn>
              <a:cxn ang="0">
                <a:pos x="5284" y="968"/>
              </a:cxn>
              <a:cxn ang="0">
                <a:pos x="5234" y="992"/>
              </a:cxn>
              <a:cxn ang="0">
                <a:pos x="5132" y="1030"/>
              </a:cxn>
              <a:cxn ang="0">
                <a:pos x="5080" y="1044"/>
              </a:cxn>
              <a:cxn ang="0">
                <a:pos x="4944" y="1076"/>
              </a:cxn>
              <a:cxn ang="0">
                <a:pos x="4806" y="1094"/>
              </a:cxn>
              <a:cxn ang="0">
                <a:pos x="4668" y="1104"/>
              </a:cxn>
              <a:cxn ang="0">
                <a:pos x="4528" y="1102"/>
              </a:cxn>
              <a:cxn ang="0">
                <a:pos x="4436" y="1098"/>
              </a:cxn>
              <a:cxn ang="0">
                <a:pos x="4254" y="1080"/>
              </a:cxn>
              <a:cxn ang="0">
                <a:pos x="4074" y="1054"/>
              </a:cxn>
              <a:cxn ang="0">
                <a:pos x="3894" y="1018"/>
              </a:cxn>
              <a:cxn ang="0">
                <a:pos x="3806" y="996"/>
              </a:cxn>
              <a:cxn ang="0">
                <a:pos x="3518" y="918"/>
              </a:cxn>
              <a:cxn ang="0">
                <a:pos x="3236" y="828"/>
              </a:cxn>
              <a:cxn ang="0">
                <a:pos x="2956" y="724"/>
              </a:cxn>
              <a:cxn ang="0">
                <a:pos x="2680" y="612"/>
              </a:cxn>
              <a:cxn ang="0">
                <a:pos x="2522" y="544"/>
              </a:cxn>
              <a:cxn ang="0">
                <a:pos x="2210" y="402"/>
              </a:cxn>
              <a:cxn ang="0">
                <a:pos x="1902" y="250"/>
              </a:cxn>
              <a:cxn ang="0">
                <a:pos x="1596" y="92"/>
              </a:cxn>
              <a:cxn ang="0">
                <a:pos x="1446" y="10"/>
              </a:cxn>
              <a:cxn ang="0">
                <a:pos x="1434" y="4"/>
              </a:cxn>
              <a:cxn ang="0">
                <a:pos x="1432" y="0"/>
              </a:cxn>
              <a:cxn ang="0">
                <a:pos x="1424" y="0"/>
              </a:cxn>
              <a:cxn ang="0">
                <a:pos x="1286" y="88"/>
              </a:cxn>
              <a:cxn ang="0">
                <a:pos x="1132" y="194"/>
              </a:cxn>
              <a:cxn ang="0">
                <a:pos x="982" y="304"/>
              </a:cxn>
              <a:cxn ang="0">
                <a:pos x="838" y="422"/>
              </a:cxn>
              <a:cxn ang="0">
                <a:pos x="702" y="548"/>
              </a:cxn>
              <a:cxn ang="0">
                <a:pos x="660" y="592"/>
              </a:cxn>
              <a:cxn ang="0">
                <a:pos x="578" y="678"/>
              </a:cxn>
              <a:cxn ang="0">
                <a:pos x="500" y="768"/>
              </a:cxn>
              <a:cxn ang="0">
                <a:pos x="428" y="862"/>
              </a:cxn>
              <a:cxn ang="0">
                <a:pos x="360" y="958"/>
              </a:cxn>
              <a:cxn ang="0">
                <a:pos x="296" y="1058"/>
              </a:cxn>
              <a:cxn ang="0">
                <a:pos x="240" y="1162"/>
              </a:cxn>
              <a:cxn ang="0">
                <a:pos x="188" y="1270"/>
              </a:cxn>
              <a:cxn ang="0">
                <a:pos x="164" y="1326"/>
              </a:cxn>
              <a:cxn ang="0">
                <a:pos x="114" y="1460"/>
              </a:cxn>
              <a:cxn ang="0">
                <a:pos x="72" y="1596"/>
              </a:cxn>
              <a:cxn ang="0">
                <a:pos x="42" y="1736"/>
              </a:cxn>
              <a:cxn ang="0">
                <a:pos x="18" y="1876"/>
              </a:cxn>
              <a:cxn ang="0">
                <a:pos x="10" y="1958"/>
              </a:cxn>
              <a:cxn ang="0">
                <a:pos x="4" y="2038"/>
              </a:cxn>
              <a:cxn ang="0">
                <a:pos x="2" y="2052"/>
              </a:cxn>
              <a:cxn ang="0">
                <a:pos x="0" y="2054"/>
              </a:cxn>
              <a:cxn ang="0">
                <a:pos x="0" y="2312"/>
              </a:cxn>
              <a:cxn ang="0">
                <a:pos x="6" y="2330"/>
              </a:cxn>
              <a:cxn ang="0">
                <a:pos x="6" y="2350"/>
              </a:cxn>
              <a:cxn ang="0">
                <a:pos x="26" y="2552"/>
              </a:cxn>
              <a:cxn ang="0">
                <a:pos x="56" y="2752"/>
              </a:cxn>
              <a:cxn ang="0">
                <a:pos x="100" y="2950"/>
              </a:cxn>
              <a:cxn ang="0">
                <a:pos x="150" y="3148"/>
              </a:cxn>
              <a:cxn ang="0">
                <a:pos x="154" y="3156"/>
              </a:cxn>
              <a:cxn ang="0">
                <a:pos x="5304" y="3156"/>
              </a:cxn>
              <a:cxn ang="0">
                <a:pos x="5302" y="3130"/>
              </a:cxn>
            </a:cxnLst>
            <a:rect l="0" t="0" r="r" b="b"/>
            <a:pathLst>
              <a:path w="5304" h="3156">
                <a:moveTo>
                  <a:pt x="5302" y="3130"/>
                </a:moveTo>
                <a:lnTo>
                  <a:pt x="5302" y="3130"/>
                </a:lnTo>
                <a:lnTo>
                  <a:pt x="5302" y="994"/>
                </a:lnTo>
                <a:lnTo>
                  <a:pt x="5302" y="994"/>
                </a:lnTo>
                <a:lnTo>
                  <a:pt x="5302" y="982"/>
                </a:lnTo>
                <a:lnTo>
                  <a:pt x="5302" y="982"/>
                </a:lnTo>
                <a:lnTo>
                  <a:pt x="5302" y="968"/>
                </a:lnTo>
                <a:lnTo>
                  <a:pt x="5302" y="966"/>
                </a:lnTo>
                <a:lnTo>
                  <a:pt x="5300" y="964"/>
                </a:lnTo>
                <a:lnTo>
                  <a:pt x="5298" y="962"/>
                </a:lnTo>
                <a:lnTo>
                  <a:pt x="5294" y="964"/>
                </a:lnTo>
                <a:lnTo>
                  <a:pt x="5284" y="968"/>
                </a:lnTo>
                <a:lnTo>
                  <a:pt x="5284" y="968"/>
                </a:lnTo>
                <a:lnTo>
                  <a:pt x="5234" y="992"/>
                </a:lnTo>
                <a:lnTo>
                  <a:pt x="5184" y="1012"/>
                </a:lnTo>
                <a:lnTo>
                  <a:pt x="5132" y="1030"/>
                </a:lnTo>
                <a:lnTo>
                  <a:pt x="5080" y="1044"/>
                </a:lnTo>
                <a:lnTo>
                  <a:pt x="5080" y="1044"/>
                </a:lnTo>
                <a:lnTo>
                  <a:pt x="5012" y="1062"/>
                </a:lnTo>
                <a:lnTo>
                  <a:pt x="4944" y="1076"/>
                </a:lnTo>
                <a:lnTo>
                  <a:pt x="4876" y="1086"/>
                </a:lnTo>
                <a:lnTo>
                  <a:pt x="4806" y="1094"/>
                </a:lnTo>
                <a:lnTo>
                  <a:pt x="4736" y="1100"/>
                </a:lnTo>
                <a:lnTo>
                  <a:pt x="4668" y="1104"/>
                </a:lnTo>
                <a:lnTo>
                  <a:pt x="4598" y="1104"/>
                </a:lnTo>
                <a:lnTo>
                  <a:pt x="4528" y="1102"/>
                </a:lnTo>
                <a:lnTo>
                  <a:pt x="4528" y="1102"/>
                </a:lnTo>
                <a:lnTo>
                  <a:pt x="4436" y="1098"/>
                </a:lnTo>
                <a:lnTo>
                  <a:pt x="4344" y="1090"/>
                </a:lnTo>
                <a:lnTo>
                  <a:pt x="4254" y="1080"/>
                </a:lnTo>
                <a:lnTo>
                  <a:pt x="4164" y="1068"/>
                </a:lnTo>
                <a:lnTo>
                  <a:pt x="4074" y="1054"/>
                </a:lnTo>
                <a:lnTo>
                  <a:pt x="3984" y="1036"/>
                </a:lnTo>
                <a:lnTo>
                  <a:pt x="3894" y="1018"/>
                </a:lnTo>
                <a:lnTo>
                  <a:pt x="3806" y="996"/>
                </a:lnTo>
                <a:lnTo>
                  <a:pt x="3806" y="996"/>
                </a:lnTo>
                <a:lnTo>
                  <a:pt x="3660" y="960"/>
                </a:lnTo>
                <a:lnTo>
                  <a:pt x="3518" y="918"/>
                </a:lnTo>
                <a:lnTo>
                  <a:pt x="3376" y="874"/>
                </a:lnTo>
                <a:lnTo>
                  <a:pt x="3236" y="828"/>
                </a:lnTo>
                <a:lnTo>
                  <a:pt x="3096" y="778"/>
                </a:lnTo>
                <a:lnTo>
                  <a:pt x="2956" y="724"/>
                </a:lnTo>
                <a:lnTo>
                  <a:pt x="2818" y="670"/>
                </a:lnTo>
                <a:lnTo>
                  <a:pt x="2680" y="612"/>
                </a:lnTo>
                <a:lnTo>
                  <a:pt x="2680" y="612"/>
                </a:lnTo>
                <a:lnTo>
                  <a:pt x="2522" y="544"/>
                </a:lnTo>
                <a:lnTo>
                  <a:pt x="2366" y="474"/>
                </a:lnTo>
                <a:lnTo>
                  <a:pt x="2210" y="402"/>
                </a:lnTo>
                <a:lnTo>
                  <a:pt x="2056" y="326"/>
                </a:lnTo>
                <a:lnTo>
                  <a:pt x="1902" y="250"/>
                </a:lnTo>
                <a:lnTo>
                  <a:pt x="1748" y="172"/>
                </a:lnTo>
                <a:lnTo>
                  <a:pt x="1596" y="92"/>
                </a:lnTo>
                <a:lnTo>
                  <a:pt x="1446" y="10"/>
                </a:lnTo>
                <a:lnTo>
                  <a:pt x="1446" y="10"/>
                </a:lnTo>
                <a:lnTo>
                  <a:pt x="1438" y="6"/>
                </a:lnTo>
                <a:lnTo>
                  <a:pt x="1434" y="4"/>
                </a:lnTo>
                <a:lnTo>
                  <a:pt x="1432" y="0"/>
                </a:lnTo>
                <a:lnTo>
                  <a:pt x="1432" y="0"/>
                </a:lnTo>
                <a:lnTo>
                  <a:pt x="1424" y="0"/>
                </a:lnTo>
                <a:lnTo>
                  <a:pt x="1424" y="0"/>
                </a:lnTo>
                <a:lnTo>
                  <a:pt x="1286" y="88"/>
                </a:lnTo>
                <a:lnTo>
                  <a:pt x="1286" y="88"/>
                </a:lnTo>
                <a:lnTo>
                  <a:pt x="1208" y="140"/>
                </a:lnTo>
                <a:lnTo>
                  <a:pt x="1132" y="194"/>
                </a:lnTo>
                <a:lnTo>
                  <a:pt x="1056" y="248"/>
                </a:lnTo>
                <a:lnTo>
                  <a:pt x="982" y="304"/>
                </a:lnTo>
                <a:lnTo>
                  <a:pt x="910" y="362"/>
                </a:lnTo>
                <a:lnTo>
                  <a:pt x="838" y="422"/>
                </a:lnTo>
                <a:lnTo>
                  <a:pt x="770" y="484"/>
                </a:lnTo>
                <a:lnTo>
                  <a:pt x="702" y="548"/>
                </a:lnTo>
                <a:lnTo>
                  <a:pt x="702" y="548"/>
                </a:lnTo>
                <a:lnTo>
                  <a:pt x="660" y="592"/>
                </a:lnTo>
                <a:lnTo>
                  <a:pt x="618" y="634"/>
                </a:lnTo>
                <a:lnTo>
                  <a:pt x="578" y="678"/>
                </a:lnTo>
                <a:lnTo>
                  <a:pt x="538" y="724"/>
                </a:lnTo>
                <a:lnTo>
                  <a:pt x="500" y="768"/>
                </a:lnTo>
                <a:lnTo>
                  <a:pt x="464" y="814"/>
                </a:lnTo>
                <a:lnTo>
                  <a:pt x="428" y="862"/>
                </a:lnTo>
                <a:lnTo>
                  <a:pt x="392" y="910"/>
                </a:lnTo>
                <a:lnTo>
                  <a:pt x="360" y="958"/>
                </a:lnTo>
                <a:lnTo>
                  <a:pt x="328" y="1008"/>
                </a:lnTo>
                <a:lnTo>
                  <a:pt x="296" y="1058"/>
                </a:lnTo>
                <a:lnTo>
                  <a:pt x="268" y="1110"/>
                </a:lnTo>
                <a:lnTo>
                  <a:pt x="240" y="1162"/>
                </a:lnTo>
                <a:lnTo>
                  <a:pt x="212" y="1216"/>
                </a:lnTo>
                <a:lnTo>
                  <a:pt x="188" y="1270"/>
                </a:lnTo>
                <a:lnTo>
                  <a:pt x="164" y="1326"/>
                </a:lnTo>
                <a:lnTo>
                  <a:pt x="164" y="1326"/>
                </a:lnTo>
                <a:lnTo>
                  <a:pt x="136" y="1392"/>
                </a:lnTo>
                <a:lnTo>
                  <a:pt x="114" y="1460"/>
                </a:lnTo>
                <a:lnTo>
                  <a:pt x="92" y="1528"/>
                </a:lnTo>
                <a:lnTo>
                  <a:pt x="72" y="1596"/>
                </a:lnTo>
                <a:lnTo>
                  <a:pt x="56" y="1666"/>
                </a:lnTo>
                <a:lnTo>
                  <a:pt x="42" y="1736"/>
                </a:lnTo>
                <a:lnTo>
                  <a:pt x="28" y="1806"/>
                </a:lnTo>
                <a:lnTo>
                  <a:pt x="18" y="1876"/>
                </a:lnTo>
                <a:lnTo>
                  <a:pt x="18" y="1876"/>
                </a:lnTo>
                <a:lnTo>
                  <a:pt x="10" y="1958"/>
                </a:lnTo>
                <a:lnTo>
                  <a:pt x="4" y="2038"/>
                </a:lnTo>
                <a:lnTo>
                  <a:pt x="4" y="2038"/>
                </a:lnTo>
                <a:lnTo>
                  <a:pt x="4" y="2048"/>
                </a:lnTo>
                <a:lnTo>
                  <a:pt x="2" y="2052"/>
                </a:lnTo>
                <a:lnTo>
                  <a:pt x="0" y="2054"/>
                </a:lnTo>
                <a:lnTo>
                  <a:pt x="0" y="2054"/>
                </a:lnTo>
                <a:lnTo>
                  <a:pt x="0" y="2312"/>
                </a:lnTo>
                <a:lnTo>
                  <a:pt x="0" y="2312"/>
                </a:lnTo>
                <a:lnTo>
                  <a:pt x="4" y="2320"/>
                </a:lnTo>
                <a:lnTo>
                  <a:pt x="6" y="2330"/>
                </a:lnTo>
                <a:lnTo>
                  <a:pt x="6" y="2350"/>
                </a:lnTo>
                <a:lnTo>
                  <a:pt x="6" y="2350"/>
                </a:lnTo>
                <a:lnTo>
                  <a:pt x="14" y="2452"/>
                </a:lnTo>
                <a:lnTo>
                  <a:pt x="26" y="2552"/>
                </a:lnTo>
                <a:lnTo>
                  <a:pt x="40" y="2652"/>
                </a:lnTo>
                <a:lnTo>
                  <a:pt x="56" y="2752"/>
                </a:lnTo>
                <a:lnTo>
                  <a:pt x="76" y="2852"/>
                </a:lnTo>
                <a:lnTo>
                  <a:pt x="100" y="2950"/>
                </a:lnTo>
                <a:lnTo>
                  <a:pt x="124" y="3050"/>
                </a:lnTo>
                <a:lnTo>
                  <a:pt x="150" y="3148"/>
                </a:lnTo>
                <a:lnTo>
                  <a:pt x="150" y="3148"/>
                </a:lnTo>
                <a:lnTo>
                  <a:pt x="154" y="3156"/>
                </a:lnTo>
                <a:lnTo>
                  <a:pt x="154" y="3156"/>
                </a:lnTo>
                <a:lnTo>
                  <a:pt x="5304" y="3156"/>
                </a:lnTo>
                <a:lnTo>
                  <a:pt x="5304" y="3156"/>
                </a:lnTo>
                <a:lnTo>
                  <a:pt x="5302" y="3130"/>
                </a:lnTo>
                <a:lnTo>
                  <a:pt x="5302" y="313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5016499" y="3644152"/>
            <a:ext cx="6899275"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Click to insert title</a:t>
            </a:r>
          </a:p>
        </p:txBody>
      </p:sp>
      <p:sp>
        <p:nvSpPr>
          <p:cNvPr id="8" name="Subtitle 2"/>
          <p:cNvSpPr>
            <a:spLocks noGrp="1"/>
          </p:cNvSpPr>
          <p:nvPr>
            <p:ph type="subTitle" idx="1" hasCustomPrompt="1"/>
          </p:nvPr>
        </p:nvSpPr>
        <p:spPr>
          <a:xfrm>
            <a:off x="5016499" y="5236923"/>
            <a:ext cx="6899275"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grpSp>
        <p:nvGrpSpPr>
          <p:cNvPr id="22" name="Group 14"/>
          <p:cNvGrpSpPr>
            <a:grpSpLocks noChangeAspect="1"/>
          </p:cNvGrpSpPr>
          <p:nvPr userDrawn="1"/>
        </p:nvGrpSpPr>
        <p:grpSpPr>
          <a:xfrm>
            <a:off x="407988" y="695702"/>
            <a:ext cx="5040000" cy="1123653"/>
            <a:chOff x="728663" y="4465638"/>
            <a:chExt cx="5354637" cy="1193800"/>
          </a:xfrm>
        </p:grpSpPr>
        <p:sp>
          <p:nvSpPr>
            <p:cNvPr id="2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4"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829680562"/>
      </p:ext>
    </p:extLst>
  </p:cSld>
  <p:clrMapOvr>
    <a:masterClrMapping/>
  </p:clrMapOvr>
  <p:extLst>
    <p:ext uri="{DCECCB84-F9BA-43D5-87BE-67443E8EF086}">
      <p15:sldGuideLst xmlns:p15="http://schemas.microsoft.com/office/powerpoint/2012/main">
        <p15:guide id="1" orient="horz" pos="935" userDrawn="1">
          <p15:clr>
            <a:srgbClr val="FBAE40"/>
          </p15:clr>
        </p15:guide>
        <p15:guide id="2" pos="257" userDrawn="1">
          <p15:clr>
            <a:srgbClr val="FBAE40"/>
          </p15:clr>
        </p15:guide>
        <p15:guide id="3" pos="316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Slide 6">
    <p:spTree>
      <p:nvGrpSpPr>
        <p:cNvPr id="1" name=""/>
        <p:cNvGrpSpPr/>
        <p:nvPr/>
      </p:nvGrpSpPr>
      <p:grpSpPr>
        <a:xfrm>
          <a:off x="0" y="0"/>
          <a:ext cx="0" cy="0"/>
          <a:chOff x="0" y="0"/>
          <a:chExt cx="0" cy="0"/>
        </a:xfrm>
      </p:grpSpPr>
      <p:grpSp>
        <p:nvGrpSpPr>
          <p:cNvPr id="2" name="Groupe 1">
            <a:extLst>
              <a:ext uri="{FF2B5EF4-FFF2-40B4-BE49-F238E27FC236}">
                <a16:creationId xmlns="" xmlns:a16="http://schemas.microsoft.com/office/drawing/2014/main" id="{8B5F77E1-A90A-4D54-B022-9C5E9B57DFA9}"/>
              </a:ext>
            </a:extLst>
          </p:cNvPr>
          <p:cNvGrpSpPr/>
          <p:nvPr userDrawn="1"/>
        </p:nvGrpSpPr>
        <p:grpSpPr>
          <a:xfrm>
            <a:off x="0" y="-55534"/>
            <a:ext cx="12216000" cy="5173384"/>
            <a:chOff x="0" y="-55534"/>
            <a:chExt cx="12216000" cy="5173384"/>
          </a:xfrm>
        </p:grpSpPr>
        <p:sp>
          <p:nvSpPr>
            <p:cNvPr id="13" name="Forme libre : forme 12">
              <a:extLst>
                <a:ext uri="{FF2B5EF4-FFF2-40B4-BE49-F238E27FC236}">
                  <a16:creationId xmlns="" xmlns:a16="http://schemas.microsoft.com/office/drawing/2014/main" id="{89968303-ACAB-46E2-9ADA-FFEAE7DD34FF}"/>
                </a:ext>
              </a:extLst>
            </p:cNvPr>
            <p:cNvSpPr/>
            <p:nvPr userDrawn="1"/>
          </p:nvSpPr>
          <p:spPr>
            <a:xfrm rot="10800000" flipH="1">
              <a:off x="0" y="-32385"/>
              <a:ext cx="5332543" cy="3858339"/>
            </a:xfrm>
            <a:custGeom>
              <a:avLst/>
              <a:gdLst>
                <a:gd name="connsiteX0" fmla="*/ 2180368 w 2314575"/>
                <a:gd name="connsiteY0" fmla="*/ 675704 h 1685925"/>
                <a:gd name="connsiteX1" fmla="*/ 7144 w 2314575"/>
                <a:gd name="connsiteY1" fmla="*/ 84011 h 1685925"/>
                <a:gd name="connsiteX2" fmla="*/ 7144 w 2314575"/>
                <a:gd name="connsiteY2" fmla="*/ 1622204 h 1685925"/>
                <a:gd name="connsiteX3" fmla="*/ 29813 w 2314575"/>
                <a:gd name="connsiteY3" fmla="*/ 1681544 h 1685925"/>
                <a:gd name="connsiteX4" fmla="*/ 2086261 w 2314575"/>
                <a:gd name="connsiteY4" fmla="*/ 1681544 h 1685925"/>
                <a:gd name="connsiteX5" fmla="*/ 2180368 w 2314575"/>
                <a:gd name="connsiteY5" fmla="*/ 675704 h 1685925"/>
                <a:gd name="connsiteX0" fmla="*/ 2173224 w 2307237"/>
                <a:gd name="connsiteY0" fmla="*/ 668561 h 1674401"/>
                <a:gd name="connsiteX1" fmla="*/ 0 w 2307237"/>
                <a:gd name="connsiteY1" fmla="*/ 76868 h 1674401"/>
                <a:gd name="connsiteX2" fmla="*/ 0 w 2307237"/>
                <a:gd name="connsiteY2" fmla="*/ 1615061 h 1674401"/>
                <a:gd name="connsiteX3" fmla="*/ 2637 w 2307237"/>
                <a:gd name="connsiteY3" fmla="*/ 1664385 h 1674401"/>
                <a:gd name="connsiteX4" fmla="*/ 2079117 w 2307237"/>
                <a:gd name="connsiteY4" fmla="*/ 1674401 h 1674401"/>
                <a:gd name="connsiteX5" fmla="*/ 2173224 w 2307237"/>
                <a:gd name="connsiteY5" fmla="*/ 668561 h 1674401"/>
                <a:gd name="connsiteX0" fmla="*/ 2173224 w 2307237"/>
                <a:gd name="connsiteY0" fmla="*/ 668561 h 1669393"/>
                <a:gd name="connsiteX1" fmla="*/ 0 w 2307237"/>
                <a:gd name="connsiteY1" fmla="*/ 76868 h 1669393"/>
                <a:gd name="connsiteX2" fmla="*/ 0 w 2307237"/>
                <a:gd name="connsiteY2" fmla="*/ 1615061 h 1669393"/>
                <a:gd name="connsiteX3" fmla="*/ 2637 w 2307237"/>
                <a:gd name="connsiteY3" fmla="*/ 1664385 h 1669393"/>
                <a:gd name="connsiteX4" fmla="*/ 2079117 w 2307237"/>
                <a:gd name="connsiteY4" fmla="*/ 1669393 h 1669393"/>
                <a:gd name="connsiteX5" fmla="*/ 2173224 w 2307237"/>
                <a:gd name="connsiteY5" fmla="*/ 668561 h 1669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7237" h="1669393">
                  <a:moveTo>
                    <a:pt x="2173224" y="668561"/>
                  </a:moveTo>
                  <a:cubicBezTo>
                    <a:pt x="1677257" y="1447230"/>
                    <a:pt x="849249" y="-388999"/>
                    <a:pt x="0" y="76868"/>
                  </a:cubicBezTo>
                  <a:lnTo>
                    <a:pt x="0" y="1615061"/>
                  </a:lnTo>
                  <a:cubicBezTo>
                    <a:pt x="7906" y="1636016"/>
                    <a:pt x="-4506" y="1646002"/>
                    <a:pt x="2637" y="1664385"/>
                  </a:cubicBezTo>
                  <a:lnTo>
                    <a:pt x="2079117" y="1669393"/>
                  </a:lnTo>
                  <a:cubicBezTo>
                    <a:pt x="2267807" y="988356"/>
                    <a:pt x="2432685" y="261177"/>
                    <a:pt x="2173224" y="668561"/>
                  </a:cubicBezTo>
                  <a:close/>
                </a:path>
              </a:pathLst>
            </a:custGeom>
            <a:solidFill>
              <a:schemeClr val="accent3"/>
            </a:solidFill>
            <a:ln w="9525" cap="flat">
              <a:noFill/>
              <a:prstDash val="solid"/>
              <a:miter/>
            </a:ln>
          </p:spPr>
          <p:txBody>
            <a:bodyPr rtlCol="0" anchor="ctr"/>
            <a:lstStyle/>
            <a:p>
              <a:endParaRPr lang="en-US" dirty="0"/>
            </a:p>
          </p:txBody>
        </p:sp>
        <p:sp>
          <p:nvSpPr>
            <p:cNvPr id="14" name="Forme libre : forme 13">
              <a:extLst>
                <a:ext uri="{FF2B5EF4-FFF2-40B4-BE49-F238E27FC236}">
                  <a16:creationId xmlns="" xmlns:a16="http://schemas.microsoft.com/office/drawing/2014/main" id="{E554DC0D-4FB0-4F98-9429-3F0318722CC7}"/>
                </a:ext>
              </a:extLst>
            </p:cNvPr>
            <p:cNvSpPr/>
            <p:nvPr/>
          </p:nvSpPr>
          <p:spPr>
            <a:xfrm rot="10800000" flipH="1">
              <a:off x="2749803" y="-55534"/>
              <a:ext cx="9466197" cy="5173384"/>
            </a:xfrm>
            <a:custGeom>
              <a:avLst/>
              <a:gdLst>
                <a:gd name="connsiteX0" fmla="*/ 4091559 w 4095750"/>
                <a:gd name="connsiteY0" fmla="*/ 2231968 h 2238375"/>
                <a:gd name="connsiteX1" fmla="*/ 1634966 w 4095750"/>
                <a:gd name="connsiteY1" fmla="*/ 17120 h 2238375"/>
                <a:gd name="connsiteX2" fmla="*/ 7144 w 4095750"/>
                <a:gd name="connsiteY2" fmla="*/ 2231968 h 2238375"/>
                <a:gd name="connsiteX3" fmla="*/ 4091559 w 4095750"/>
                <a:gd name="connsiteY3" fmla="*/ 2231968 h 2238375"/>
              </a:gdLst>
              <a:ahLst/>
              <a:cxnLst>
                <a:cxn ang="0">
                  <a:pos x="connsiteX0" y="connsiteY0"/>
                </a:cxn>
                <a:cxn ang="0">
                  <a:pos x="connsiteX1" y="connsiteY1"/>
                </a:cxn>
                <a:cxn ang="0">
                  <a:pos x="connsiteX2" y="connsiteY2"/>
                </a:cxn>
                <a:cxn ang="0">
                  <a:pos x="connsiteX3" y="connsiteY3"/>
                </a:cxn>
              </a:cxnLst>
              <a:rect l="l" t="t" r="r" b="b"/>
              <a:pathLst>
                <a:path w="4095750" h="2238375">
                  <a:moveTo>
                    <a:pt x="4091559" y="2231968"/>
                  </a:moveTo>
                  <a:cubicBezTo>
                    <a:pt x="3792189" y="638721"/>
                    <a:pt x="3102578" y="-88131"/>
                    <a:pt x="1634966" y="17120"/>
                  </a:cubicBezTo>
                  <a:cubicBezTo>
                    <a:pt x="986980" y="1336237"/>
                    <a:pt x="438150" y="1962030"/>
                    <a:pt x="7144" y="2231968"/>
                  </a:cubicBezTo>
                  <a:lnTo>
                    <a:pt x="4091559" y="2231968"/>
                  </a:lnTo>
                  <a:close/>
                </a:path>
              </a:pathLst>
            </a:custGeom>
            <a:solidFill>
              <a:schemeClr val="accent2"/>
            </a:solidFill>
            <a:ln w="9525" cap="flat">
              <a:noFill/>
              <a:prstDash val="solid"/>
              <a:miter/>
            </a:ln>
          </p:spPr>
          <p:txBody>
            <a:bodyPr rtlCol="0" anchor="ctr"/>
            <a:lstStyle/>
            <a:p>
              <a:endParaRPr lang="en-US" dirty="0"/>
            </a:p>
          </p:txBody>
        </p:sp>
      </p:grpSp>
      <p:graphicFrame>
        <p:nvGraphicFramePr>
          <p:cNvPr id="9" name="Object 8" hidden="1"/>
          <p:cNvGraphicFramePr>
            <a:graphicFrameLocks noChangeAspect="1"/>
          </p:cNvGraphicFramePr>
          <p:nvPr userDrawn="1">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6609"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13">
            <a:extLst>
              <a:ext uri="{FF2B5EF4-FFF2-40B4-BE49-F238E27FC236}">
                <a16:creationId xmlns="" xmlns:a16="http://schemas.microsoft.com/office/drawing/2014/main" id="{5C674D03-4995-4743-8CE4-61CF32CFBDDE}"/>
              </a:ext>
            </a:extLst>
          </p:cNvPr>
          <p:cNvSpPr>
            <a:spLocks noGrp="1"/>
          </p:cNvSpPr>
          <p:nvPr userDrawn="1">
            <p:ph type="body" sz="quarter" idx="11" hasCustomPrompt="1"/>
          </p:nvPr>
        </p:nvSpPr>
        <p:spPr>
          <a:xfrm>
            <a:off x="5736000" y="591671"/>
            <a:ext cx="5392948" cy="2117329"/>
          </a:xfrm>
          <a:prstGeom prst="rect">
            <a:avLst/>
          </a:prstGeom>
        </p:spPr>
        <p:txBody>
          <a:bodyPr anchor="ctr">
            <a:normAutofit/>
          </a:bodyPr>
          <a:lstStyle>
            <a:lvl1pPr marL="0" indent="0">
              <a:buNone/>
              <a:defRPr sz="3600" b="1">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
        <p:nvSpPr>
          <p:cNvPr id="16" name="Subtitle 2"/>
          <p:cNvSpPr>
            <a:spLocks noGrp="1"/>
          </p:cNvSpPr>
          <p:nvPr userDrawn="1">
            <p:ph type="subTitle" idx="1" hasCustomPrompt="1"/>
          </p:nvPr>
        </p:nvSpPr>
        <p:spPr>
          <a:xfrm>
            <a:off x="5831750" y="2709000"/>
            <a:ext cx="4194069" cy="682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400" dirty="0">
                <a:solidFill>
                  <a:schemeClr val="bg1"/>
                </a:solidFill>
              </a:defRPr>
            </a:lvl1pPr>
          </a:lstStyle>
          <a:p>
            <a:pPr marL="0" lvl="0"/>
            <a:r>
              <a:rPr lang="en-US" dirty="0"/>
              <a:t>Click to insert presenter, location, </a:t>
            </a:r>
            <a:br>
              <a:rPr lang="en-US" dirty="0"/>
            </a:br>
            <a:r>
              <a:rPr lang="en-US" dirty="0"/>
              <a:t>and date</a:t>
            </a:r>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7"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702334616"/>
      </p:ext>
    </p:extLst>
  </p:cSld>
  <p:clrMapOvr>
    <a:masterClrMapping/>
  </p:clrMapOvr>
  <p:extLst>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Slide 7">
    <p:spTree>
      <p:nvGrpSpPr>
        <p:cNvPr id="1" name=""/>
        <p:cNvGrpSpPr/>
        <p:nvPr/>
      </p:nvGrpSpPr>
      <p:grpSpPr>
        <a:xfrm>
          <a:off x="0" y="0"/>
          <a:ext cx="0" cy="0"/>
          <a:chOff x="0" y="0"/>
          <a:chExt cx="0" cy="0"/>
        </a:xfrm>
      </p:grpSpPr>
      <p:grpSp>
        <p:nvGrpSpPr>
          <p:cNvPr id="22" name="Groupe 21">
            <a:extLst>
              <a:ext uri="{FF2B5EF4-FFF2-40B4-BE49-F238E27FC236}">
                <a16:creationId xmlns="" xmlns:a16="http://schemas.microsoft.com/office/drawing/2014/main" id="{3DB2FB67-77DB-4CBD-9C92-DA7BCA020134}"/>
              </a:ext>
            </a:extLst>
          </p:cNvPr>
          <p:cNvGrpSpPr/>
          <p:nvPr userDrawn="1"/>
        </p:nvGrpSpPr>
        <p:grpSpPr>
          <a:xfrm>
            <a:off x="4632000" y="-23150"/>
            <a:ext cx="7560000" cy="6874296"/>
            <a:chOff x="3847179" y="1294078"/>
            <a:chExt cx="4118037" cy="3744526"/>
          </a:xfrm>
        </p:grpSpPr>
        <p:sp>
          <p:nvSpPr>
            <p:cNvPr id="23" name="Forme libre : forme 22">
              <a:extLst>
                <a:ext uri="{FF2B5EF4-FFF2-40B4-BE49-F238E27FC236}">
                  <a16:creationId xmlns="" xmlns:a16="http://schemas.microsoft.com/office/drawing/2014/main" id="{7B3D07D9-2D6C-4A90-84F6-F3E3AEFB2EA9}"/>
                </a:ext>
              </a:extLst>
            </p:cNvPr>
            <p:cNvSpPr/>
            <p:nvPr/>
          </p:nvSpPr>
          <p:spPr>
            <a:xfrm>
              <a:off x="4193316" y="2714504"/>
              <a:ext cx="3771900" cy="2324100"/>
            </a:xfrm>
            <a:custGeom>
              <a:avLst/>
              <a:gdLst>
                <a:gd name="connsiteX0" fmla="*/ 3770471 w 3771900"/>
                <a:gd name="connsiteY0" fmla="*/ 1651908 h 2324100"/>
                <a:gd name="connsiteX1" fmla="*/ 2411540 w 3771900"/>
                <a:gd name="connsiteY1" fmla="*/ 35897 h 2324100"/>
                <a:gd name="connsiteX2" fmla="*/ 976694 w 3771900"/>
                <a:gd name="connsiteY2" fmla="*/ 559486 h 2324100"/>
                <a:gd name="connsiteX3" fmla="*/ 7144 w 3771900"/>
                <a:gd name="connsiteY3" fmla="*/ 633686 h 2324100"/>
                <a:gd name="connsiteX4" fmla="*/ 3773710 w 3771900"/>
                <a:gd name="connsiteY4" fmla="*/ 2321421 h 2324100"/>
                <a:gd name="connsiteX5" fmla="*/ 3770471 w 3771900"/>
                <a:gd name="connsiteY5" fmla="*/ 1651908 h 2324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71900" h="2324100">
                  <a:moveTo>
                    <a:pt x="3770471" y="1651908"/>
                  </a:moveTo>
                  <a:cubicBezTo>
                    <a:pt x="3318605" y="1380732"/>
                    <a:pt x="2548319" y="213919"/>
                    <a:pt x="2411540" y="35897"/>
                  </a:cubicBezTo>
                  <a:cubicBezTo>
                    <a:pt x="2099405" y="-85642"/>
                    <a:pt x="1609249" y="195060"/>
                    <a:pt x="976694" y="559486"/>
                  </a:cubicBezTo>
                  <a:cubicBezTo>
                    <a:pt x="388620" y="898291"/>
                    <a:pt x="51530" y="667786"/>
                    <a:pt x="7144" y="633686"/>
                  </a:cubicBezTo>
                  <a:cubicBezTo>
                    <a:pt x="793052" y="1266241"/>
                    <a:pt x="2403253" y="1964329"/>
                    <a:pt x="3773710" y="2321421"/>
                  </a:cubicBezTo>
                  <a:cubicBezTo>
                    <a:pt x="3773805" y="2144447"/>
                    <a:pt x="3770471" y="1814881"/>
                    <a:pt x="3770471" y="1651908"/>
                  </a:cubicBezTo>
                </a:path>
              </a:pathLst>
            </a:custGeom>
            <a:solidFill>
              <a:schemeClr val="accent2"/>
            </a:solidFill>
            <a:ln w="9525" cap="flat">
              <a:noFill/>
              <a:prstDash val="solid"/>
              <a:miter/>
            </a:ln>
          </p:spPr>
          <p:txBody>
            <a:bodyPr rtlCol="0" anchor="ctr"/>
            <a:lstStyle/>
            <a:p>
              <a:endParaRPr lang="en-US" dirty="0"/>
            </a:p>
          </p:txBody>
        </p:sp>
        <p:sp>
          <p:nvSpPr>
            <p:cNvPr id="24" name="Forme libre : forme 23">
              <a:extLst>
                <a:ext uri="{FF2B5EF4-FFF2-40B4-BE49-F238E27FC236}">
                  <a16:creationId xmlns="" xmlns:a16="http://schemas.microsoft.com/office/drawing/2014/main" id="{9445503A-D671-42FD-8762-A4BB0BDDD6B2}"/>
                </a:ext>
              </a:extLst>
            </p:cNvPr>
            <p:cNvSpPr/>
            <p:nvPr/>
          </p:nvSpPr>
          <p:spPr>
            <a:xfrm>
              <a:off x="3847179" y="1294078"/>
              <a:ext cx="4114800" cy="3086100"/>
            </a:xfrm>
            <a:custGeom>
              <a:avLst/>
              <a:gdLst>
                <a:gd name="connsiteX0" fmla="*/ 4116608 w 4114800"/>
                <a:gd name="connsiteY0" fmla="*/ 7144 h 3086100"/>
                <a:gd name="connsiteX1" fmla="*/ 377379 w 4114800"/>
                <a:gd name="connsiteY1" fmla="*/ 7144 h 3086100"/>
                <a:gd name="connsiteX2" fmla="*/ 348233 w 4114800"/>
                <a:gd name="connsiteY2" fmla="*/ 2061591 h 3086100"/>
                <a:gd name="connsiteX3" fmla="*/ 353376 w 4114800"/>
                <a:gd name="connsiteY3" fmla="*/ 2065687 h 3086100"/>
                <a:gd name="connsiteX4" fmla="*/ 1322926 w 4114800"/>
                <a:gd name="connsiteY4" fmla="*/ 1991487 h 3086100"/>
                <a:gd name="connsiteX5" fmla="*/ 2757677 w 4114800"/>
                <a:gd name="connsiteY5" fmla="*/ 1467898 h 3086100"/>
                <a:gd name="connsiteX6" fmla="*/ 4116608 w 4114800"/>
                <a:gd name="connsiteY6" fmla="*/ 3083909 h 3086100"/>
                <a:gd name="connsiteX7" fmla="*/ 4116608 w 4114800"/>
                <a:gd name="connsiteY7" fmla="*/ 7144 h 308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14800" h="3086100">
                  <a:moveTo>
                    <a:pt x="4116608" y="7144"/>
                  </a:moveTo>
                  <a:lnTo>
                    <a:pt x="377379" y="7144"/>
                  </a:lnTo>
                  <a:cubicBezTo>
                    <a:pt x="377379" y="7144"/>
                    <a:pt x="-435865" y="1427893"/>
                    <a:pt x="348233" y="2061591"/>
                  </a:cubicBezTo>
                  <a:cubicBezTo>
                    <a:pt x="349852" y="2062925"/>
                    <a:pt x="351661" y="2064353"/>
                    <a:pt x="353376" y="2065687"/>
                  </a:cubicBezTo>
                  <a:cubicBezTo>
                    <a:pt x="397858" y="2099786"/>
                    <a:pt x="734852" y="2330387"/>
                    <a:pt x="1322926" y="1991487"/>
                  </a:cubicBezTo>
                  <a:cubicBezTo>
                    <a:pt x="1955481" y="1627061"/>
                    <a:pt x="2445638" y="1346359"/>
                    <a:pt x="2757677" y="1467898"/>
                  </a:cubicBezTo>
                  <a:cubicBezTo>
                    <a:pt x="2894456" y="1645920"/>
                    <a:pt x="3664838" y="2812733"/>
                    <a:pt x="4116608" y="3083909"/>
                  </a:cubicBezTo>
                  <a:cubicBezTo>
                    <a:pt x="4116608" y="2760916"/>
                    <a:pt x="4116608" y="7144"/>
                    <a:pt x="4116608" y="7144"/>
                  </a:cubicBezTo>
                </a:path>
              </a:pathLst>
            </a:custGeom>
            <a:solidFill>
              <a:srgbClr val="0075B3"/>
            </a:solidFill>
            <a:ln w="9525" cap="flat">
              <a:noFill/>
              <a:prstDash val="solid"/>
              <a:miter/>
            </a:ln>
          </p:spPr>
          <p:txBody>
            <a:bodyPr rtlCol="0" anchor="ctr"/>
            <a:lstStyle/>
            <a:p>
              <a:endParaRPr lang="en-US"/>
            </a:p>
          </p:txBody>
        </p:sp>
      </p:grpSp>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7634"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5592000" y="549001"/>
            <a:ext cx="5392948" cy="2058654"/>
          </a:xfrm>
          <a:prstGeom prst="rect">
            <a:avLst/>
          </a:prstGeom>
        </p:spPr>
        <p:txBody>
          <a:bodyPr anchor="ctr">
            <a:normAutofit/>
          </a:bodyPr>
          <a:lstStyle>
            <a:lvl1pPr marL="0" indent="0">
              <a:buNone/>
              <a:defRPr sz="3600" b="1">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
        <p:nvSpPr>
          <p:cNvPr id="16" name="Subtitle 2"/>
          <p:cNvSpPr>
            <a:spLocks noGrp="1"/>
          </p:cNvSpPr>
          <p:nvPr>
            <p:ph type="subTitle" idx="1" hasCustomPrompt="1"/>
          </p:nvPr>
        </p:nvSpPr>
        <p:spPr>
          <a:xfrm>
            <a:off x="7824001" y="4599973"/>
            <a:ext cx="3096000" cy="682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r"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400" dirty="0">
                <a:solidFill>
                  <a:schemeClr val="bg1"/>
                </a:solidFill>
              </a:defRPr>
            </a:lvl1pPr>
          </a:lstStyle>
          <a:p>
            <a:pPr marL="0" lvl="0"/>
            <a:r>
              <a:rPr lang="en-US" dirty="0"/>
              <a:t>Click to insert presenter, location, </a:t>
            </a:r>
            <a:br>
              <a:rPr lang="en-US" dirty="0"/>
            </a:br>
            <a:r>
              <a:rPr lang="en-US" dirty="0"/>
              <a:t>and date</a:t>
            </a:r>
          </a:p>
        </p:txBody>
      </p:sp>
      <p:grpSp>
        <p:nvGrpSpPr>
          <p:cNvPr id="15" name="Group 14"/>
          <p:cNvGrpSpPr>
            <a:grpSpLocks noChangeAspect="1"/>
          </p:cNvGrpSpPr>
          <p:nvPr userDrawn="1"/>
        </p:nvGrpSpPr>
        <p:grpSpPr>
          <a:xfrm>
            <a:off x="416888" y="4536000"/>
            <a:ext cx="5040000" cy="1123654"/>
            <a:chOff x="728663" y="4465638"/>
            <a:chExt cx="5354637" cy="1193801"/>
          </a:xfrm>
        </p:grpSpPr>
        <p:sp>
          <p:nvSpPr>
            <p:cNvPr id="17"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825491220"/>
      </p:ext>
    </p:extLst>
  </p:cSld>
  <p:clrMapOvr>
    <a:masterClrMapping/>
  </p:clrMapOvr>
  <p:extLst>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 xmlns:a16="http://schemas.microsoft.com/office/drawing/2014/main"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 xmlns:a16="http://schemas.microsoft.com/office/drawing/2014/main"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 xmlns:a16="http://schemas.microsoft.com/office/drawing/2014/main"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 xmlns:a16="http://schemas.microsoft.com/office/drawing/2014/main"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b="0" i="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over 200,000 team members in more than 40 countries. The Group reported 2018 global revenues of EUR 13.2 billion.</a:t>
            </a:r>
            <a:endParaRPr lang="en-US" sz="900" kern="1200" dirty="0">
              <a:solidFill>
                <a:schemeClr val="tx1"/>
              </a:solidFill>
              <a:effectLst/>
              <a:latin typeface="+mn-lt"/>
              <a:ea typeface="+mn-ea"/>
              <a:cs typeface="+mn-cs"/>
            </a:endParaRP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01328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2019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7" name="Groupe 26"/>
          <p:cNvGrpSpPr>
            <a:grpSpLocks noChangeAspect="1"/>
          </p:cNvGrpSpPr>
          <p:nvPr userDrawn="1"/>
        </p:nvGrpSpPr>
        <p:grpSpPr>
          <a:xfrm>
            <a:off x="444000" y="4471814"/>
            <a:ext cx="2340000" cy="181186"/>
            <a:chOff x="401412" y="4886021"/>
            <a:chExt cx="7483476" cy="579438"/>
          </a:xfrm>
          <a:solidFill>
            <a:schemeClr val="bg1"/>
          </a:solidFill>
        </p:grpSpPr>
        <p:sp>
          <p:nvSpPr>
            <p:cNvPr id="28" name="Freeform 5"/>
            <p:cNvSpPr>
              <a:spLocks noEditPoints="1"/>
            </p:cNvSpPr>
            <p:nvPr userDrawn="1"/>
          </p:nvSpPr>
          <p:spPr bwMode="auto">
            <a:xfrm>
              <a:off x="401412" y="4930471"/>
              <a:ext cx="293688" cy="422275"/>
            </a:xfrm>
            <a:custGeom>
              <a:avLst/>
              <a:gdLst>
                <a:gd name="T0" fmla="*/ 18 w 48"/>
                <a:gd name="T1" fmla="*/ 0 h 67"/>
                <a:gd name="T2" fmla="*/ 41 w 48"/>
                <a:gd name="T3" fmla="*/ 5 h 67"/>
                <a:gd name="T4" fmla="*/ 48 w 48"/>
                <a:gd name="T5" fmla="*/ 22 h 67"/>
                <a:gd name="T6" fmla="*/ 46 w 48"/>
                <a:gd name="T7" fmla="*/ 32 h 67"/>
                <a:gd name="T8" fmla="*/ 40 w 48"/>
                <a:gd name="T9" fmla="*/ 39 h 67"/>
                <a:gd name="T10" fmla="*/ 31 w 48"/>
                <a:gd name="T11" fmla="*/ 43 h 67"/>
                <a:gd name="T12" fmla="*/ 18 w 48"/>
                <a:gd name="T13" fmla="*/ 44 h 67"/>
                <a:gd name="T14" fmla="*/ 12 w 48"/>
                <a:gd name="T15" fmla="*/ 44 h 67"/>
                <a:gd name="T16" fmla="*/ 12 w 48"/>
                <a:gd name="T17" fmla="*/ 67 h 67"/>
                <a:gd name="T18" fmla="*/ 0 w 48"/>
                <a:gd name="T19" fmla="*/ 67 h 67"/>
                <a:gd name="T20" fmla="*/ 0 w 48"/>
                <a:gd name="T21" fmla="*/ 2 h 67"/>
                <a:gd name="T22" fmla="*/ 9 w 48"/>
                <a:gd name="T23" fmla="*/ 1 h 67"/>
                <a:gd name="T24" fmla="*/ 18 w 48"/>
                <a:gd name="T25" fmla="*/ 0 h 67"/>
                <a:gd name="T26" fmla="*/ 19 w 48"/>
                <a:gd name="T27" fmla="*/ 11 h 67"/>
                <a:gd name="T28" fmla="*/ 12 w 48"/>
                <a:gd name="T29" fmla="*/ 11 h 67"/>
                <a:gd name="T30" fmla="*/ 12 w 48"/>
                <a:gd name="T31" fmla="*/ 34 h 67"/>
                <a:gd name="T32" fmla="*/ 18 w 48"/>
                <a:gd name="T33" fmla="*/ 34 h 67"/>
                <a:gd name="T34" fmla="*/ 31 w 48"/>
                <a:gd name="T35" fmla="*/ 31 h 67"/>
                <a:gd name="T36" fmla="*/ 36 w 48"/>
                <a:gd name="T37" fmla="*/ 22 h 67"/>
                <a:gd name="T38" fmla="*/ 35 w 48"/>
                <a:gd name="T39" fmla="*/ 16 h 67"/>
                <a:gd name="T40" fmla="*/ 31 w 48"/>
                <a:gd name="T41" fmla="*/ 13 h 67"/>
                <a:gd name="T42" fmla="*/ 26 w 48"/>
                <a:gd name="T43" fmla="*/ 11 h 67"/>
                <a:gd name="T44" fmla="*/ 19 w 48"/>
                <a:gd name="T45"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67">
                  <a:moveTo>
                    <a:pt x="18" y="0"/>
                  </a:moveTo>
                  <a:cubicBezTo>
                    <a:pt x="28" y="0"/>
                    <a:pt x="36" y="2"/>
                    <a:pt x="41" y="5"/>
                  </a:cubicBezTo>
                  <a:cubicBezTo>
                    <a:pt x="46" y="9"/>
                    <a:pt x="48" y="14"/>
                    <a:pt x="48" y="22"/>
                  </a:cubicBezTo>
                  <a:cubicBezTo>
                    <a:pt x="48" y="26"/>
                    <a:pt x="48" y="29"/>
                    <a:pt x="46" y="32"/>
                  </a:cubicBezTo>
                  <a:cubicBezTo>
                    <a:pt x="45" y="35"/>
                    <a:pt x="43" y="37"/>
                    <a:pt x="40" y="39"/>
                  </a:cubicBezTo>
                  <a:cubicBezTo>
                    <a:pt x="38" y="41"/>
                    <a:pt x="35" y="42"/>
                    <a:pt x="31" y="43"/>
                  </a:cubicBezTo>
                  <a:cubicBezTo>
                    <a:pt x="27" y="44"/>
                    <a:pt x="23" y="44"/>
                    <a:pt x="18" y="44"/>
                  </a:cubicBezTo>
                  <a:cubicBezTo>
                    <a:pt x="12" y="44"/>
                    <a:pt x="12" y="44"/>
                    <a:pt x="12" y="44"/>
                  </a:cubicBezTo>
                  <a:cubicBezTo>
                    <a:pt x="12" y="67"/>
                    <a:pt x="12" y="67"/>
                    <a:pt x="12" y="67"/>
                  </a:cubicBezTo>
                  <a:cubicBezTo>
                    <a:pt x="0" y="67"/>
                    <a:pt x="0" y="67"/>
                    <a:pt x="0" y="67"/>
                  </a:cubicBezTo>
                  <a:cubicBezTo>
                    <a:pt x="0" y="2"/>
                    <a:pt x="0" y="2"/>
                    <a:pt x="0" y="2"/>
                  </a:cubicBezTo>
                  <a:cubicBezTo>
                    <a:pt x="2" y="1"/>
                    <a:pt x="6" y="1"/>
                    <a:pt x="9" y="1"/>
                  </a:cubicBezTo>
                  <a:cubicBezTo>
                    <a:pt x="12" y="0"/>
                    <a:pt x="16" y="0"/>
                    <a:pt x="18" y="0"/>
                  </a:cubicBezTo>
                  <a:close/>
                  <a:moveTo>
                    <a:pt x="19" y="11"/>
                  </a:moveTo>
                  <a:cubicBezTo>
                    <a:pt x="16" y="11"/>
                    <a:pt x="14" y="11"/>
                    <a:pt x="12" y="11"/>
                  </a:cubicBezTo>
                  <a:cubicBezTo>
                    <a:pt x="12" y="34"/>
                    <a:pt x="12" y="34"/>
                    <a:pt x="12" y="34"/>
                  </a:cubicBezTo>
                  <a:cubicBezTo>
                    <a:pt x="18" y="34"/>
                    <a:pt x="18" y="34"/>
                    <a:pt x="18" y="34"/>
                  </a:cubicBezTo>
                  <a:cubicBezTo>
                    <a:pt x="23" y="34"/>
                    <a:pt x="28" y="33"/>
                    <a:pt x="31" y="31"/>
                  </a:cubicBezTo>
                  <a:cubicBezTo>
                    <a:pt x="34" y="29"/>
                    <a:pt x="36" y="26"/>
                    <a:pt x="36" y="22"/>
                  </a:cubicBezTo>
                  <a:cubicBezTo>
                    <a:pt x="36" y="20"/>
                    <a:pt x="35" y="18"/>
                    <a:pt x="35" y="16"/>
                  </a:cubicBezTo>
                  <a:cubicBezTo>
                    <a:pt x="34" y="15"/>
                    <a:pt x="33" y="14"/>
                    <a:pt x="31" y="13"/>
                  </a:cubicBezTo>
                  <a:cubicBezTo>
                    <a:pt x="30" y="12"/>
                    <a:pt x="28" y="12"/>
                    <a:pt x="26" y="11"/>
                  </a:cubicBezTo>
                  <a:cubicBezTo>
                    <a:pt x="24" y="11"/>
                    <a:pt x="22" y="11"/>
                    <a:pt x="19" y="1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6"/>
            <p:cNvSpPr>
              <a:spLocks noEditPoints="1"/>
            </p:cNvSpPr>
            <p:nvPr userDrawn="1"/>
          </p:nvSpPr>
          <p:spPr bwMode="auto">
            <a:xfrm>
              <a:off x="714150" y="5030484"/>
              <a:ext cx="280988" cy="334963"/>
            </a:xfrm>
            <a:custGeom>
              <a:avLst/>
              <a:gdLst>
                <a:gd name="T0" fmla="*/ 0 w 46"/>
                <a:gd name="T1" fmla="*/ 27 h 53"/>
                <a:gd name="T2" fmla="*/ 2 w 46"/>
                <a:gd name="T3" fmla="*/ 15 h 53"/>
                <a:gd name="T4" fmla="*/ 8 w 46"/>
                <a:gd name="T5" fmla="*/ 7 h 53"/>
                <a:gd name="T6" fmla="*/ 15 w 46"/>
                <a:gd name="T7" fmla="*/ 2 h 53"/>
                <a:gd name="T8" fmla="*/ 24 w 46"/>
                <a:gd name="T9" fmla="*/ 0 h 53"/>
                <a:gd name="T10" fmla="*/ 40 w 46"/>
                <a:gd name="T11" fmla="*/ 6 h 53"/>
                <a:gd name="T12" fmla="*/ 46 w 46"/>
                <a:gd name="T13" fmla="*/ 26 h 53"/>
                <a:gd name="T14" fmla="*/ 46 w 46"/>
                <a:gd name="T15" fmla="*/ 28 h 53"/>
                <a:gd name="T16" fmla="*/ 46 w 46"/>
                <a:gd name="T17" fmla="*/ 30 h 53"/>
                <a:gd name="T18" fmla="*/ 12 w 46"/>
                <a:gd name="T19" fmla="*/ 30 h 53"/>
                <a:gd name="T20" fmla="*/ 17 w 46"/>
                <a:gd name="T21" fmla="*/ 39 h 53"/>
                <a:gd name="T22" fmla="*/ 28 w 46"/>
                <a:gd name="T23" fmla="*/ 43 h 53"/>
                <a:gd name="T24" fmla="*/ 35 w 46"/>
                <a:gd name="T25" fmla="*/ 42 h 53"/>
                <a:gd name="T26" fmla="*/ 41 w 46"/>
                <a:gd name="T27" fmla="*/ 40 h 53"/>
                <a:gd name="T28" fmla="*/ 43 w 46"/>
                <a:gd name="T29" fmla="*/ 50 h 53"/>
                <a:gd name="T30" fmla="*/ 40 w 46"/>
                <a:gd name="T31" fmla="*/ 51 h 53"/>
                <a:gd name="T32" fmla="*/ 36 w 46"/>
                <a:gd name="T33" fmla="*/ 52 h 53"/>
                <a:gd name="T34" fmla="*/ 31 w 46"/>
                <a:gd name="T35" fmla="*/ 52 h 53"/>
                <a:gd name="T36" fmla="*/ 26 w 46"/>
                <a:gd name="T37" fmla="*/ 53 h 53"/>
                <a:gd name="T38" fmla="*/ 15 w 46"/>
                <a:gd name="T39" fmla="*/ 51 h 53"/>
                <a:gd name="T40" fmla="*/ 7 w 46"/>
                <a:gd name="T41" fmla="*/ 45 h 53"/>
                <a:gd name="T42" fmla="*/ 2 w 46"/>
                <a:gd name="T43" fmla="*/ 37 h 53"/>
                <a:gd name="T44" fmla="*/ 0 w 46"/>
                <a:gd name="T45" fmla="*/ 27 h 53"/>
                <a:gd name="T46" fmla="*/ 34 w 46"/>
                <a:gd name="T47" fmla="*/ 21 h 53"/>
                <a:gd name="T48" fmla="*/ 34 w 46"/>
                <a:gd name="T49" fmla="*/ 17 h 53"/>
                <a:gd name="T50" fmla="*/ 32 w 46"/>
                <a:gd name="T51" fmla="*/ 13 h 53"/>
                <a:gd name="T52" fmla="*/ 28 w 46"/>
                <a:gd name="T53" fmla="*/ 11 h 53"/>
                <a:gd name="T54" fmla="*/ 24 w 46"/>
                <a:gd name="T55" fmla="*/ 10 h 53"/>
                <a:gd name="T56" fmla="*/ 19 w 46"/>
                <a:gd name="T57" fmla="*/ 11 h 53"/>
                <a:gd name="T58" fmla="*/ 16 w 46"/>
                <a:gd name="T59" fmla="*/ 13 h 53"/>
                <a:gd name="T60" fmla="*/ 14 w 46"/>
                <a:gd name="T61" fmla="*/ 17 h 53"/>
                <a:gd name="T62" fmla="*/ 13 w 46"/>
                <a:gd name="T63" fmla="*/ 21 h 53"/>
                <a:gd name="T64" fmla="*/ 34 w 46"/>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53">
                  <a:moveTo>
                    <a:pt x="0" y="27"/>
                  </a:moveTo>
                  <a:cubicBezTo>
                    <a:pt x="0" y="22"/>
                    <a:pt x="1" y="18"/>
                    <a:pt x="2" y="15"/>
                  </a:cubicBezTo>
                  <a:cubicBezTo>
                    <a:pt x="4" y="12"/>
                    <a:pt x="6" y="9"/>
                    <a:pt x="8" y="7"/>
                  </a:cubicBezTo>
                  <a:cubicBezTo>
                    <a:pt x="10" y="4"/>
                    <a:pt x="12" y="3"/>
                    <a:pt x="15" y="2"/>
                  </a:cubicBezTo>
                  <a:cubicBezTo>
                    <a:pt x="18" y="0"/>
                    <a:pt x="21" y="0"/>
                    <a:pt x="24" y="0"/>
                  </a:cubicBezTo>
                  <a:cubicBezTo>
                    <a:pt x="31" y="0"/>
                    <a:pt x="36" y="2"/>
                    <a:pt x="40" y="6"/>
                  </a:cubicBezTo>
                  <a:cubicBezTo>
                    <a:pt x="44" y="11"/>
                    <a:pt x="46" y="17"/>
                    <a:pt x="46" y="26"/>
                  </a:cubicBezTo>
                  <a:cubicBezTo>
                    <a:pt x="46" y="26"/>
                    <a:pt x="46" y="27"/>
                    <a:pt x="46" y="28"/>
                  </a:cubicBezTo>
                  <a:cubicBezTo>
                    <a:pt x="46" y="29"/>
                    <a:pt x="46" y="29"/>
                    <a:pt x="46" y="30"/>
                  </a:cubicBezTo>
                  <a:cubicBezTo>
                    <a:pt x="12" y="30"/>
                    <a:pt x="12" y="30"/>
                    <a:pt x="12" y="30"/>
                  </a:cubicBezTo>
                  <a:cubicBezTo>
                    <a:pt x="13" y="34"/>
                    <a:pt x="14" y="37"/>
                    <a:pt x="17" y="39"/>
                  </a:cubicBezTo>
                  <a:cubicBezTo>
                    <a:pt x="19" y="41"/>
                    <a:pt x="23" y="43"/>
                    <a:pt x="28" y="43"/>
                  </a:cubicBezTo>
                  <a:cubicBezTo>
                    <a:pt x="31" y="43"/>
                    <a:pt x="33" y="42"/>
                    <a:pt x="35" y="42"/>
                  </a:cubicBezTo>
                  <a:cubicBezTo>
                    <a:pt x="38" y="41"/>
                    <a:pt x="40" y="41"/>
                    <a:pt x="41" y="40"/>
                  </a:cubicBezTo>
                  <a:cubicBezTo>
                    <a:pt x="43" y="50"/>
                    <a:pt x="43" y="50"/>
                    <a:pt x="43" y="50"/>
                  </a:cubicBezTo>
                  <a:cubicBezTo>
                    <a:pt x="42" y="50"/>
                    <a:pt x="41" y="50"/>
                    <a:pt x="40" y="51"/>
                  </a:cubicBezTo>
                  <a:cubicBezTo>
                    <a:pt x="39" y="51"/>
                    <a:pt x="38" y="51"/>
                    <a:pt x="36" y="52"/>
                  </a:cubicBezTo>
                  <a:cubicBezTo>
                    <a:pt x="35" y="52"/>
                    <a:pt x="33" y="52"/>
                    <a:pt x="31" y="52"/>
                  </a:cubicBezTo>
                  <a:cubicBezTo>
                    <a:pt x="30" y="53"/>
                    <a:pt x="28" y="53"/>
                    <a:pt x="26" y="53"/>
                  </a:cubicBezTo>
                  <a:cubicBezTo>
                    <a:pt x="22" y="53"/>
                    <a:pt x="18" y="52"/>
                    <a:pt x="15" y="51"/>
                  </a:cubicBezTo>
                  <a:cubicBezTo>
                    <a:pt x="12" y="49"/>
                    <a:pt x="9" y="48"/>
                    <a:pt x="7" y="45"/>
                  </a:cubicBezTo>
                  <a:cubicBezTo>
                    <a:pt x="5" y="43"/>
                    <a:pt x="3" y="40"/>
                    <a:pt x="2" y="37"/>
                  </a:cubicBezTo>
                  <a:cubicBezTo>
                    <a:pt x="1" y="34"/>
                    <a:pt x="0" y="30"/>
                    <a:pt x="0" y="27"/>
                  </a:cubicBezTo>
                  <a:close/>
                  <a:moveTo>
                    <a:pt x="34" y="21"/>
                  </a:moveTo>
                  <a:cubicBezTo>
                    <a:pt x="34" y="20"/>
                    <a:pt x="34" y="18"/>
                    <a:pt x="34" y="17"/>
                  </a:cubicBezTo>
                  <a:cubicBezTo>
                    <a:pt x="33" y="15"/>
                    <a:pt x="32" y="14"/>
                    <a:pt x="32" y="13"/>
                  </a:cubicBezTo>
                  <a:cubicBezTo>
                    <a:pt x="31" y="12"/>
                    <a:pt x="30" y="11"/>
                    <a:pt x="28" y="11"/>
                  </a:cubicBezTo>
                  <a:cubicBezTo>
                    <a:pt x="27" y="10"/>
                    <a:pt x="26" y="10"/>
                    <a:pt x="24" y="10"/>
                  </a:cubicBezTo>
                  <a:cubicBezTo>
                    <a:pt x="22" y="10"/>
                    <a:pt x="21" y="10"/>
                    <a:pt x="19" y="11"/>
                  </a:cubicBezTo>
                  <a:cubicBezTo>
                    <a:pt x="18" y="11"/>
                    <a:pt x="17" y="12"/>
                    <a:pt x="16" y="13"/>
                  </a:cubicBezTo>
                  <a:cubicBezTo>
                    <a:pt x="15" y="14"/>
                    <a:pt x="14" y="16"/>
                    <a:pt x="14" y="17"/>
                  </a:cubicBezTo>
                  <a:cubicBezTo>
                    <a:pt x="13" y="18"/>
                    <a:pt x="13" y="20"/>
                    <a:pt x="13"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7"/>
            <p:cNvSpPr>
              <a:spLocks noEditPoints="1"/>
            </p:cNvSpPr>
            <p:nvPr userDrawn="1"/>
          </p:nvSpPr>
          <p:spPr bwMode="auto">
            <a:xfrm>
              <a:off x="1038000" y="5030484"/>
              <a:ext cx="298450" cy="334963"/>
            </a:xfrm>
            <a:custGeom>
              <a:avLst/>
              <a:gdLst>
                <a:gd name="T0" fmla="*/ 49 w 49"/>
                <a:gd name="T1" fmla="*/ 26 h 53"/>
                <a:gd name="T2" fmla="*/ 47 w 49"/>
                <a:gd name="T3" fmla="*/ 37 h 53"/>
                <a:gd name="T4" fmla="*/ 42 w 49"/>
                <a:gd name="T5" fmla="*/ 45 h 53"/>
                <a:gd name="T6" fmla="*/ 34 w 49"/>
                <a:gd name="T7" fmla="*/ 51 h 53"/>
                <a:gd name="T8" fmla="*/ 24 w 49"/>
                <a:gd name="T9" fmla="*/ 53 h 53"/>
                <a:gd name="T10" fmla="*/ 15 w 49"/>
                <a:gd name="T11" fmla="*/ 51 h 53"/>
                <a:gd name="T12" fmla="*/ 7 w 49"/>
                <a:gd name="T13" fmla="*/ 45 h 53"/>
                <a:gd name="T14" fmla="*/ 2 w 49"/>
                <a:gd name="T15" fmla="*/ 37 h 53"/>
                <a:gd name="T16" fmla="*/ 0 w 49"/>
                <a:gd name="T17" fmla="*/ 26 h 53"/>
                <a:gd name="T18" fmla="*/ 2 w 49"/>
                <a:gd name="T19" fmla="*/ 15 h 53"/>
                <a:gd name="T20" fmla="*/ 7 w 49"/>
                <a:gd name="T21" fmla="*/ 7 h 53"/>
                <a:gd name="T22" fmla="*/ 15 w 49"/>
                <a:gd name="T23" fmla="*/ 2 h 53"/>
                <a:gd name="T24" fmla="*/ 24 w 49"/>
                <a:gd name="T25" fmla="*/ 0 h 53"/>
                <a:gd name="T26" fmla="*/ 34 w 49"/>
                <a:gd name="T27" fmla="*/ 2 h 53"/>
                <a:gd name="T28" fmla="*/ 42 w 49"/>
                <a:gd name="T29" fmla="*/ 7 h 53"/>
                <a:gd name="T30" fmla="*/ 47 w 49"/>
                <a:gd name="T31" fmla="*/ 15 h 53"/>
                <a:gd name="T32" fmla="*/ 49 w 49"/>
                <a:gd name="T33" fmla="*/ 26 h 53"/>
                <a:gd name="T34" fmla="*/ 37 w 49"/>
                <a:gd name="T35" fmla="*/ 26 h 53"/>
                <a:gd name="T36" fmla="*/ 33 w 49"/>
                <a:gd name="T37" fmla="*/ 14 h 53"/>
                <a:gd name="T38" fmla="*/ 24 w 49"/>
                <a:gd name="T39" fmla="*/ 10 h 53"/>
                <a:gd name="T40" fmla="*/ 16 w 49"/>
                <a:gd name="T41" fmla="*/ 14 h 53"/>
                <a:gd name="T42" fmla="*/ 12 w 49"/>
                <a:gd name="T43" fmla="*/ 26 h 53"/>
                <a:gd name="T44" fmla="*/ 16 w 49"/>
                <a:gd name="T45" fmla="*/ 38 h 53"/>
                <a:gd name="T46" fmla="*/ 24 w 49"/>
                <a:gd name="T47" fmla="*/ 43 h 53"/>
                <a:gd name="T48" fmla="*/ 33 w 49"/>
                <a:gd name="T49" fmla="*/ 38 h 53"/>
                <a:gd name="T50" fmla="*/ 37 w 49"/>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3">
                  <a:moveTo>
                    <a:pt x="49" y="26"/>
                  </a:moveTo>
                  <a:cubicBezTo>
                    <a:pt x="49" y="30"/>
                    <a:pt x="48" y="34"/>
                    <a:pt x="47" y="37"/>
                  </a:cubicBezTo>
                  <a:cubicBezTo>
                    <a:pt x="46" y="40"/>
                    <a:pt x="44" y="43"/>
                    <a:pt x="42" y="45"/>
                  </a:cubicBezTo>
                  <a:cubicBezTo>
                    <a:pt x="40" y="48"/>
                    <a:pt x="37" y="50"/>
                    <a:pt x="34" y="51"/>
                  </a:cubicBezTo>
                  <a:cubicBezTo>
                    <a:pt x="31" y="52"/>
                    <a:pt x="28" y="53"/>
                    <a:pt x="24" y="53"/>
                  </a:cubicBezTo>
                  <a:cubicBezTo>
                    <a:pt x="21" y="53"/>
                    <a:pt x="18" y="52"/>
                    <a:pt x="15" y="51"/>
                  </a:cubicBezTo>
                  <a:cubicBezTo>
                    <a:pt x="12" y="50"/>
                    <a:pt x="9" y="48"/>
                    <a:pt x="7" y="45"/>
                  </a:cubicBezTo>
                  <a:cubicBezTo>
                    <a:pt x="5" y="43"/>
                    <a:pt x="3" y="40"/>
                    <a:pt x="2" y="37"/>
                  </a:cubicBezTo>
                  <a:cubicBezTo>
                    <a:pt x="1" y="34"/>
                    <a:pt x="0" y="30"/>
                    <a:pt x="0" y="26"/>
                  </a:cubicBezTo>
                  <a:cubicBezTo>
                    <a:pt x="0" y="22"/>
                    <a:pt x="1" y="19"/>
                    <a:pt x="2" y="15"/>
                  </a:cubicBezTo>
                  <a:cubicBezTo>
                    <a:pt x="3" y="12"/>
                    <a:pt x="5" y="9"/>
                    <a:pt x="7" y="7"/>
                  </a:cubicBezTo>
                  <a:cubicBezTo>
                    <a:pt x="9" y="5"/>
                    <a:pt x="12" y="3"/>
                    <a:pt x="15" y="2"/>
                  </a:cubicBezTo>
                  <a:cubicBezTo>
                    <a:pt x="18" y="1"/>
                    <a:pt x="21" y="0"/>
                    <a:pt x="24" y="0"/>
                  </a:cubicBezTo>
                  <a:cubicBezTo>
                    <a:pt x="28" y="0"/>
                    <a:pt x="31" y="1"/>
                    <a:pt x="34" y="2"/>
                  </a:cubicBezTo>
                  <a:cubicBezTo>
                    <a:pt x="37" y="3"/>
                    <a:pt x="40" y="5"/>
                    <a:pt x="42" y="7"/>
                  </a:cubicBezTo>
                  <a:cubicBezTo>
                    <a:pt x="44" y="9"/>
                    <a:pt x="46" y="12"/>
                    <a:pt x="47" y="15"/>
                  </a:cubicBezTo>
                  <a:cubicBezTo>
                    <a:pt x="48" y="19"/>
                    <a:pt x="49" y="22"/>
                    <a:pt x="49" y="26"/>
                  </a:cubicBezTo>
                  <a:close/>
                  <a:moveTo>
                    <a:pt x="37" y="26"/>
                  </a:moveTo>
                  <a:cubicBezTo>
                    <a:pt x="37" y="21"/>
                    <a:pt x="36" y="17"/>
                    <a:pt x="33" y="14"/>
                  </a:cubicBezTo>
                  <a:cubicBezTo>
                    <a:pt x="31" y="11"/>
                    <a:pt x="28" y="10"/>
                    <a:pt x="24" y="10"/>
                  </a:cubicBezTo>
                  <a:cubicBezTo>
                    <a:pt x="21" y="10"/>
                    <a:pt x="18" y="11"/>
                    <a:pt x="16" y="14"/>
                  </a:cubicBezTo>
                  <a:cubicBezTo>
                    <a:pt x="13" y="17"/>
                    <a:pt x="12" y="21"/>
                    <a:pt x="12" y="26"/>
                  </a:cubicBezTo>
                  <a:cubicBezTo>
                    <a:pt x="12" y="31"/>
                    <a:pt x="13" y="35"/>
                    <a:pt x="16" y="38"/>
                  </a:cubicBezTo>
                  <a:cubicBezTo>
                    <a:pt x="18" y="41"/>
                    <a:pt x="21" y="43"/>
                    <a:pt x="24" y="43"/>
                  </a:cubicBezTo>
                  <a:cubicBezTo>
                    <a:pt x="28" y="43"/>
                    <a:pt x="31" y="41"/>
                    <a:pt x="33" y="38"/>
                  </a:cubicBezTo>
                  <a:cubicBezTo>
                    <a:pt x="36" y="35"/>
                    <a:pt x="37" y="31"/>
                    <a:pt x="37"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8"/>
            <p:cNvSpPr>
              <a:spLocks noEditPoints="1"/>
            </p:cNvSpPr>
            <p:nvPr userDrawn="1"/>
          </p:nvSpPr>
          <p:spPr bwMode="auto">
            <a:xfrm>
              <a:off x="1398362" y="5030484"/>
              <a:ext cx="274638" cy="434975"/>
            </a:xfrm>
            <a:custGeom>
              <a:avLst/>
              <a:gdLst>
                <a:gd name="T0" fmla="*/ 45 w 45"/>
                <a:gd name="T1" fmla="*/ 26 h 69"/>
                <a:gd name="T2" fmla="*/ 43 w 45"/>
                <a:gd name="T3" fmla="*/ 37 h 69"/>
                <a:gd name="T4" fmla="*/ 39 w 45"/>
                <a:gd name="T5" fmla="*/ 45 h 69"/>
                <a:gd name="T6" fmla="*/ 32 w 45"/>
                <a:gd name="T7" fmla="*/ 51 h 69"/>
                <a:gd name="T8" fmla="*/ 23 w 45"/>
                <a:gd name="T9" fmla="*/ 52 h 69"/>
                <a:gd name="T10" fmla="*/ 16 w 45"/>
                <a:gd name="T11" fmla="*/ 52 h 69"/>
                <a:gd name="T12" fmla="*/ 11 w 45"/>
                <a:gd name="T13" fmla="*/ 50 h 69"/>
                <a:gd name="T14" fmla="*/ 11 w 45"/>
                <a:gd name="T15" fmla="*/ 69 h 69"/>
                <a:gd name="T16" fmla="*/ 0 w 45"/>
                <a:gd name="T17" fmla="*/ 69 h 69"/>
                <a:gd name="T18" fmla="*/ 0 w 45"/>
                <a:gd name="T19" fmla="*/ 3 h 69"/>
                <a:gd name="T20" fmla="*/ 8 w 45"/>
                <a:gd name="T21" fmla="*/ 1 h 69"/>
                <a:gd name="T22" fmla="*/ 19 w 45"/>
                <a:gd name="T23" fmla="*/ 0 h 69"/>
                <a:gd name="T24" fmla="*/ 30 w 45"/>
                <a:gd name="T25" fmla="*/ 2 h 69"/>
                <a:gd name="T26" fmla="*/ 38 w 45"/>
                <a:gd name="T27" fmla="*/ 7 h 69"/>
                <a:gd name="T28" fmla="*/ 43 w 45"/>
                <a:gd name="T29" fmla="*/ 15 h 69"/>
                <a:gd name="T30" fmla="*/ 45 w 45"/>
                <a:gd name="T31" fmla="*/ 26 h 69"/>
                <a:gd name="T32" fmla="*/ 33 w 45"/>
                <a:gd name="T33" fmla="*/ 27 h 69"/>
                <a:gd name="T34" fmla="*/ 29 w 45"/>
                <a:gd name="T35" fmla="*/ 14 h 69"/>
                <a:gd name="T36" fmla="*/ 18 w 45"/>
                <a:gd name="T37" fmla="*/ 10 h 69"/>
                <a:gd name="T38" fmla="*/ 15 w 45"/>
                <a:gd name="T39" fmla="*/ 10 h 69"/>
                <a:gd name="T40" fmla="*/ 11 w 45"/>
                <a:gd name="T41" fmla="*/ 11 h 69"/>
                <a:gd name="T42" fmla="*/ 11 w 45"/>
                <a:gd name="T43" fmla="*/ 40 h 69"/>
                <a:gd name="T44" fmla="*/ 15 w 45"/>
                <a:gd name="T45" fmla="*/ 42 h 69"/>
                <a:gd name="T46" fmla="*/ 21 w 45"/>
                <a:gd name="T47" fmla="*/ 42 h 69"/>
                <a:gd name="T48" fmla="*/ 30 w 45"/>
                <a:gd name="T49" fmla="*/ 38 h 69"/>
                <a:gd name="T50" fmla="*/ 33 w 45"/>
                <a:gd name="T51"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69">
                  <a:moveTo>
                    <a:pt x="45" y="26"/>
                  </a:moveTo>
                  <a:cubicBezTo>
                    <a:pt x="45" y="30"/>
                    <a:pt x="44" y="34"/>
                    <a:pt x="43" y="37"/>
                  </a:cubicBezTo>
                  <a:cubicBezTo>
                    <a:pt x="42" y="40"/>
                    <a:pt x="41" y="43"/>
                    <a:pt x="39" y="45"/>
                  </a:cubicBezTo>
                  <a:cubicBezTo>
                    <a:pt x="37" y="47"/>
                    <a:pt x="35" y="49"/>
                    <a:pt x="32" y="51"/>
                  </a:cubicBezTo>
                  <a:cubicBezTo>
                    <a:pt x="29" y="52"/>
                    <a:pt x="26" y="52"/>
                    <a:pt x="23" y="52"/>
                  </a:cubicBezTo>
                  <a:cubicBezTo>
                    <a:pt x="20" y="52"/>
                    <a:pt x="18" y="52"/>
                    <a:pt x="16" y="52"/>
                  </a:cubicBezTo>
                  <a:cubicBezTo>
                    <a:pt x="14" y="51"/>
                    <a:pt x="13" y="50"/>
                    <a:pt x="11" y="50"/>
                  </a:cubicBezTo>
                  <a:cubicBezTo>
                    <a:pt x="11" y="69"/>
                    <a:pt x="11" y="69"/>
                    <a:pt x="11" y="69"/>
                  </a:cubicBezTo>
                  <a:cubicBezTo>
                    <a:pt x="0" y="69"/>
                    <a:pt x="0" y="69"/>
                    <a:pt x="0" y="69"/>
                  </a:cubicBezTo>
                  <a:cubicBezTo>
                    <a:pt x="0" y="3"/>
                    <a:pt x="0" y="3"/>
                    <a:pt x="0" y="3"/>
                  </a:cubicBezTo>
                  <a:cubicBezTo>
                    <a:pt x="2" y="2"/>
                    <a:pt x="5" y="2"/>
                    <a:pt x="8" y="1"/>
                  </a:cubicBezTo>
                  <a:cubicBezTo>
                    <a:pt x="12" y="0"/>
                    <a:pt x="16" y="0"/>
                    <a:pt x="19" y="0"/>
                  </a:cubicBezTo>
                  <a:cubicBezTo>
                    <a:pt x="23" y="0"/>
                    <a:pt x="27" y="1"/>
                    <a:pt x="30" y="2"/>
                  </a:cubicBezTo>
                  <a:cubicBezTo>
                    <a:pt x="33" y="3"/>
                    <a:pt x="36" y="5"/>
                    <a:pt x="38" y="7"/>
                  </a:cubicBezTo>
                  <a:cubicBezTo>
                    <a:pt x="40" y="9"/>
                    <a:pt x="42" y="12"/>
                    <a:pt x="43" y="15"/>
                  </a:cubicBezTo>
                  <a:cubicBezTo>
                    <a:pt x="44" y="19"/>
                    <a:pt x="45" y="22"/>
                    <a:pt x="45" y="26"/>
                  </a:cubicBezTo>
                  <a:close/>
                  <a:moveTo>
                    <a:pt x="33" y="27"/>
                  </a:moveTo>
                  <a:cubicBezTo>
                    <a:pt x="33" y="21"/>
                    <a:pt x="32" y="17"/>
                    <a:pt x="29" y="14"/>
                  </a:cubicBezTo>
                  <a:cubicBezTo>
                    <a:pt x="27" y="12"/>
                    <a:pt x="23" y="10"/>
                    <a:pt x="18" y="10"/>
                  </a:cubicBezTo>
                  <a:cubicBezTo>
                    <a:pt x="17" y="10"/>
                    <a:pt x="16" y="10"/>
                    <a:pt x="15" y="10"/>
                  </a:cubicBezTo>
                  <a:cubicBezTo>
                    <a:pt x="14" y="10"/>
                    <a:pt x="12" y="11"/>
                    <a:pt x="11" y="11"/>
                  </a:cubicBezTo>
                  <a:cubicBezTo>
                    <a:pt x="11" y="40"/>
                    <a:pt x="11" y="40"/>
                    <a:pt x="11" y="40"/>
                  </a:cubicBezTo>
                  <a:cubicBezTo>
                    <a:pt x="12" y="40"/>
                    <a:pt x="14" y="41"/>
                    <a:pt x="15" y="42"/>
                  </a:cubicBezTo>
                  <a:cubicBezTo>
                    <a:pt x="17" y="42"/>
                    <a:pt x="19" y="42"/>
                    <a:pt x="21" y="42"/>
                  </a:cubicBezTo>
                  <a:cubicBezTo>
                    <a:pt x="25" y="42"/>
                    <a:pt x="28" y="41"/>
                    <a:pt x="30" y="38"/>
                  </a:cubicBezTo>
                  <a:cubicBezTo>
                    <a:pt x="32" y="35"/>
                    <a:pt x="33" y="31"/>
                    <a:pt x="33" y="2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9"/>
            <p:cNvSpPr>
              <a:spLocks/>
            </p:cNvSpPr>
            <p:nvPr userDrawn="1"/>
          </p:nvSpPr>
          <p:spPr bwMode="auto">
            <a:xfrm>
              <a:off x="1734912" y="4886021"/>
              <a:ext cx="115888" cy="473075"/>
            </a:xfrm>
            <a:custGeom>
              <a:avLst/>
              <a:gdLst>
                <a:gd name="T0" fmla="*/ 17 w 19"/>
                <a:gd name="T1" fmla="*/ 75 h 75"/>
                <a:gd name="T2" fmla="*/ 9 w 19"/>
                <a:gd name="T3" fmla="*/ 74 h 75"/>
                <a:gd name="T4" fmla="*/ 3 w 19"/>
                <a:gd name="T5" fmla="*/ 71 h 75"/>
                <a:gd name="T6" fmla="*/ 1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7" y="73"/>
                    <a:pt x="5" y="72"/>
                    <a:pt x="3" y="71"/>
                  </a:cubicBezTo>
                  <a:cubicBezTo>
                    <a:pt x="2" y="70"/>
                    <a:pt x="1" y="68"/>
                    <a:pt x="1"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8" y="66"/>
                    <a:pt x="19" y="66"/>
                  </a:cubicBezTo>
                  <a:lnTo>
                    <a:pt x="17" y="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0"/>
            <p:cNvSpPr>
              <a:spLocks noEditPoints="1"/>
            </p:cNvSpPr>
            <p:nvPr userDrawn="1"/>
          </p:nvSpPr>
          <p:spPr bwMode="auto">
            <a:xfrm>
              <a:off x="1880962" y="5030484"/>
              <a:ext cx="274638" cy="334963"/>
            </a:xfrm>
            <a:custGeom>
              <a:avLst/>
              <a:gdLst>
                <a:gd name="T0" fmla="*/ 0 w 45"/>
                <a:gd name="T1" fmla="*/ 27 h 53"/>
                <a:gd name="T2" fmla="*/ 2 w 45"/>
                <a:gd name="T3" fmla="*/ 15 h 53"/>
                <a:gd name="T4" fmla="*/ 7 w 45"/>
                <a:gd name="T5" fmla="*/ 7 h 53"/>
                <a:gd name="T6" fmla="*/ 14 w 45"/>
                <a:gd name="T7" fmla="*/ 2 h 53"/>
                <a:gd name="T8" fmla="*/ 23 w 45"/>
                <a:gd name="T9" fmla="*/ 0 h 53"/>
                <a:gd name="T10" fmla="*/ 39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0 w 45"/>
                <a:gd name="T27" fmla="*/ 40 h 53"/>
                <a:gd name="T28" fmla="*/ 42 w 45"/>
                <a:gd name="T29" fmla="*/ 50 h 53"/>
                <a:gd name="T30" fmla="*/ 39 w 45"/>
                <a:gd name="T31" fmla="*/ 51 h 53"/>
                <a:gd name="T32" fmla="*/ 35 w 45"/>
                <a:gd name="T33" fmla="*/ 52 h 53"/>
                <a:gd name="T34" fmla="*/ 31 w 45"/>
                <a:gd name="T35" fmla="*/ 52 h 53"/>
                <a:gd name="T36" fmla="*/ 26 w 45"/>
                <a:gd name="T37" fmla="*/ 53 h 53"/>
                <a:gd name="T38" fmla="*/ 14 w 45"/>
                <a:gd name="T39" fmla="*/ 51 h 53"/>
                <a:gd name="T40" fmla="*/ 6 w 45"/>
                <a:gd name="T41" fmla="*/ 45 h 53"/>
                <a:gd name="T42" fmla="*/ 1 w 45"/>
                <a:gd name="T43" fmla="*/ 37 h 53"/>
                <a:gd name="T44" fmla="*/ 0 w 45"/>
                <a:gd name="T45" fmla="*/ 27 h 53"/>
                <a:gd name="T46" fmla="*/ 33 w 45"/>
                <a:gd name="T47" fmla="*/ 21 h 53"/>
                <a:gd name="T48" fmla="*/ 33 w 45"/>
                <a:gd name="T49" fmla="*/ 17 h 53"/>
                <a:gd name="T50" fmla="*/ 31 w 45"/>
                <a:gd name="T51" fmla="*/ 13 h 53"/>
                <a:gd name="T52" fmla="*/ 28 w 45"/>
                <a:gd name="T53" fmla="*/ 11 h 53"/>
                <a:gd name="T54" fmla="*/ 23 w 45"/>
                <a:gd name="T55" fmla="*/ 10 h 53"/>
                <a:gd name="T56" fmla="*/ 18 w 45"/>
                <a:gd name="T57" fmla="*/ 11 h 53"/>
                <a:gd name="T58" fmla="*/ 15 w 45"/>
                <a:gd name="T59" fmla="*/ 13 h 53"/>
                <a:gd name="T60" fmla="*/ 13 w 45"/>
                <a:gd name="T61" fmla="*/ 17 h 53"/>
                <a:gd name="T62" fmla="*/ 12 w 45"/>
                <a:gd name="T63" fmla="*/ 21 h 53"/>
                <a:gd name="T64" fmla="*/ 33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0" y="18"/>
                    <a:pt x="2" y="15"/>
                  </a:cubicBezTo>
                  <a:cubicBezTo>
                    <a:pt x="3" y="12"/>
                    <a:pt x="5" y="9"/>
                    <a:pt x="7" y="7"/>
                  </a:cubicBezTo>
                  <a:cubicBezTo>
                    <a:pt x="9" y="4"/>
                    <a:pt x="12" y="3"/>
                    <a:pt x="14" y="2"/>
                  </a:cubicBezTo>
                  <a:cubicBezTo>
                    <a:pt x="17" y="0"/>
                    <a:pt x="20" y="0"/>
                    <a:pt x="23" y="0"/>
                  </a:cubicBezTo>
                  <a:cubicBezTo>
                    <a:pt x="30" y="0"/>
                    <a:pt x="35" y="2"/>
                    <a:pt x="39"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2" y="43"/>
                    <a:pt x="27" y="43"/>
                  </a:cubicBezTo>
                  <a:cubicBezTo>
                    <a:pt x="30" y="43"/>
                    <a:pt x="32" y="42"/>
                    <a:pt x="35" y="42"/>
                  </a:cubicBezTo>
                  <a:cubicBezTo>
                    <a:pt x="37" y="41"/>
                    <a:pt x="39" y="41"/>
                    <a:pt x="40" y="40"/>
                  </a:cubicBezTo>
                  <a:cubicBezTo>
                    <a:pt x="42" y="50"/>
                    <a:pt x="42" y="50"/>
                    <a:pt x="42" y="50"/>
                  </a:cubicBezTo>
                  <a:cubicBezTo>
                    <a:pt x="41" y="50"/>
                    <a:pt x="40" y="50"/>
                    <a:pt x="39" y="51"/>
                  </a:cubicBezTo>
                  <a:cubicBezTo>
                    <a:pt x="38" y="51"/>
                    <a:pt x="37" y="51"/>
                    <a:pt x="35" y="52"/>
                  </a:cubicBezTo>
                  <a:cubicBezTo>
                    <a:pt x="34" y="52"/>
                    <a:pt x="32" y="52"/>
                    <a:pt x="31" y="52"/>
                  </a:cubicBezTo>
                  <a:cubicBezTo>
                    <a:pt x="29" y="53"/>
                    <a:pt x="27" y="53"/>
                    <a:pt x="26" y="53"/>
                  </a:cubicBezTo>
                  <a:cubicBezTo>
                    <a:pt x="21" y="53"/>
                    <a:pt x="17" y="52"/>
                    <a:pt x="14" y="51"/>
                  </a:cubicBezTo>
                  <a:cubicBezTo>
                    <a:pt x="11" y="49"/>
                    <a:pt x="8" y="48"/>
                    <a:pt x="6" y="45"/>
                  </a:cubicBezTo>
                  <a:cubicBezTo>
                    <a:pt x="4" y="43"/>
                    <a:pt x="2" y="40"/>
                    <a:pt x="1" y="37"/>
                  </a:cubicBezTo>
                  <a:cubicBezTo>
                    <a:pt x="0" y="34"/>
                    <a:pt x="0" y="30"/>
                    <a:pt x="0" y="27"/>
                  </a:cubicBezTo>
                  <a:close/>
                  <a:moveTo>
                    <a:pt x="33" y="21"/>
                  </a:moveTo>
                  <a:cubicBezTo>
                    <a:pt x="33" y="20"/>
                    <a:pt x="33" y="18"/>
                    <a:pt x="33" y="17"/>
                  </a:cubicBezTo>
                  <a:cubicBezTo>
                    <a:pt x="32" y="15"/>
                    <a:pt x="32" y="14"/>
                    <a:pt x="31" y="13"/>
                  </a:cubicBezTo>
                  <a:cubicBezTo>
                    <a:pt x="30" y="12"/>
                    <a:pt x="29" y="11"/>
                    <a:pt x="28" y="11"/>
                  </a:cubicBezTo>
                  <a:cubicBezTo>
                    <a:pt x="26" y="10"/>
                    <a:pt x="25" y="10"/>
                    <a:pt x="23" y="10"/>
                  </a:cubicBezTo>
                  <a:cubicBezTo>
                    <a:pt x="21" y="10"/>
                    <a:pt x="20" y="10"/>
                    <a:pt x="18" y="11"/>
                  </a:cubicBezTo>
                  <a:cubicBezTo>
                    <a:pt x="17" y="11"/>
                    <a:pt x="16" y="12"/>
                    <a:pt x="15" y="13"/>
                  </a:cubicBezTo>
                  <a:cubicBezTo>
                    <a:pt x="14" y="14"/>
                    <a:pt x="13" y="16"/>
                    <a:pt x="13" y="17"/>
                  </a:cubicBezTo>
                  <a:cubicBezTo>
                    <a:pt x="12" y="18"/>
                    <a:pt x="12" y="20"/>
                    <a:pt x="12" y="21"/>
                  </a:cubicBezTo>
                  <a:lnTo>
                    <a:pt x="33"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1"/>
            <p:cNvSpPr>
              <a:spLocks/>
            </p:cNvSpPr>
            <p:nvPr userDrawn="1"/>
          </p:nvSpPr>
          <p:spPr bwMode="auto">
            <a:xfrm>
              <a:off x="2346100" y="5030484"/>
              <a:ext cx="422275" cy="322263"/>
            </a:xfrm>
            <a:custGeom>
              <a:avLst/>
              <a:gdLst>
                <a:gd name="T0" fmla="*/ 29 w 69"/>
                <a:gd name="T1" fmla="*/ 25 h 51"/>
                <a:gd name="T2" fmla="*/ 27 w 69"/>
                <a:gd name="T3" fmla="*/ 14 h 51"/>
                <a:gd name="T4" fmla="*/ 19 w 69"/>
                <a:gd name="T5" fmla="*/ 10 h 51"/>
                <a:gd name="T6" fmla="*/ 15 w 69"/>
                <a:gd name="T7" fmla="*/ 10 h 51"/>
                <a:gd name="T8" fmla="*/ 12 w 69"/>
                <a:gd name="T9" fmla="*/ 11 h 51"/>
                <a:gd name="T10" fmla="*/ 12 w 69"/>
                <a:gd name="T11" fmla="*/ 51 h 51"/>
                <a:gd name="T12" fmla="*/ 0 w 69"/>
                <a:gd name="T13" fmla="*/ 51 h 51"/>
                <a:gd name="T14" fmla="*/ 0 w 69"/>
                <a:gd name="T15" fmla="*/ 3 h 51"/>
                <a:gd name="T16" fmla="*/ 9 w 69"/>
                <a:gd name="T17" fmla="*/ 1 h 51"/>
                <a:gd name="T18" fmla="*/ 20 w 69"/>
                <a:gd name="T19" fmla="*/ 0 h 51"/>
                <a:gd name="T20" fmla="*/ 29 w 69"/>
                <a:gd name="T21" fmla="*/ 1 h 51"/>
                <a:gd name="T22" fmla="*/ 34 w 69"/>
                <a:gd name="T23" fmla="*/ 5 h 51"/>
                <a:gd name="T24" fmla="*/ 37 w 69"/>
                <a:gd name="T25" fmla="*/ 3 h 51"/>
                <a:gd name="T26" fmla="*/ 41 w 69"/>
                <a:gd name="T27" fmla="*/ 2 h 51"/>
                <a:gd name="T28" fmla="*/ 45 w 69"/>
                <a:gd name="T29" fmla="*/ 1 h 51"/>
                <a:gd name="T30" fmla="*/ 49 w 69"/>
                <a:gd name="T31" fmla="*/ 0 h 51"/>
                <a:gd name="T32" fmla="*/ 59 w 69"/>
                <a:gd name="T33" fmla="*/ 2 h 51"/>
                <a:gd name="T34" fmla="*/ 65 w 69"/>
                <a:gd name="T35" fmla="*/ 6 h 51"/>
                <a:gd name="T36" fmla="*/ 68 w 69"/>
                <a:gd name="T37" fmla="*/ 14 h 51"/>
                <a:gd name="T38" fmla="*/ 69 w 69"/>
                <a:gd name="T39" fmla="*/ 23 h 51"/>
                <a:gd name="T40" fmla="*/ 69 w 69"/>
                <a:gd name="T41" fmla="*/ 51 h 51"/>
                <a:gd name="T42" fmla="*/ 57 w 69"/>
                <a:gd name="T43" fmla="*/ 51 h 51"/>
                <a:gd name="T44" fmla="*/ 57 w 69"/>
                <a:gd name="T45" fmla="*/ 25 h 51"/>
                <a:gd name="T46" fmla="*/ 55 w 69"/>
                <a:gd name="T47" fmla="*/ 14 h 51"/>
                <a:gd name="T48" fmla="*/ 48 w 69"/>
                <a:gd name="T49" fmla="*/ 10 h 51"/>
                <a:gd name="T50" fmla="*/ 43 w 69"/>
                <a:gd name="T51" fmla="*/ 11 h 51"/>
                <a:gd name="T52" fmla="*/ 39 w 69"/>
                <a:gd name="T53" fmla="*/ 13 h 51"/>
                <a:gd name="T54" fmla="*/ 40 w 69"/>
                <a:gd name="T55" fmla="*/ 18 h 51"/>
                <a:gd name="T56" fmla="*/ 40 w 69"/>
                <a:gd name="T57" fmla="*/ 24 h 51"/>
                <a:gd name="T58" fmla="*/ 40 w 69"/>
                <a:gd name="T59" fmla="*/ 51 h 51"/>
                <a:gd name="T60" fmla="*/ 29 w 69"/>
                <a:gd name="T61" fmla="*/ 51 h 51"/>
                <a:gd name="T62" fmla="*/ 29 w 69"/>
                <a:gd name="T63"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9" h="51">
                  <a:moveTo>
                    <a:pt x="29" y="25"/>
                  </a:moveTo>
                  <a:cubicBezTo>
                    <a:pt x="29" y="20"/>
                    <a:pt x="28" y="16"/>
                    <a:pt x="27" y="14"/>
                  </a:cubicBezTo>
                  <a:cubicBezTo>
                    <a:pt x="25" y="11"/>
                    <a:pt x="23" y="10"/>
                    <a:pt x="19" y="10"/>
                  </a:cubicBezTo>
                  <a:cubicBezTo>
                    <a:pt x="18" y="10"/>
                    <a:pt x="17" y="10"/>
                    <a:pt x="15" y="10"/>
                  </a:cubicBezTo>
                  <a:cubicBezTo>
                    <a:pt x="13" y="11"/>
                    <a:pt x="12" y="11"/>
                    <a:pt x="12" y="11"/>
                  </a:cubicBezTo>
                  <a:cubicBezTo>
                    <a:pt x="12" y="51"/>
                    <a:pt x="12" y="51"/>
                    <a:pt x="12" y="51"/>
                  </a:cubicBezTo>
                  <a:cubicBezTo>
                    <a:pt x="0" y="51"/>
                    <a:pt x="0" y="51"/>
                    <a:pt x="0" y="51"/>
                  </a:cubicBezTo>
                  <a:cubicBezTo>
                    <a:pt x="0" y="3"/>
                    <a:pt x="0" y="3"/>
                    <a:pt x="0" y="3"/>
                  </a:cubicBezTo>
                  <a:cubicBezTo>
                    <a:pt x="2" y="2"/>
                    <a:pt x="5" y="2"/>
                    <a:pt x="9" y="1"/>
                  </a:cubicBezTo>
                  <a:cubicBezTo>
                    <a:pt x="12" y="0"/>
                    <a:pt x="16" y="0"/>
                    <a:pt x="20" y="0"/>
                  </a:cubicBezTo>
                  <a:cubicBezTo>
                    <a:pt x="24" y="0"/>
                    <a:pt x="26" y="1"/>
                    <a:pt x="29" y="1"/>
                  </a:cubicBezTo>
                  <a:cubicBezTo>
                    <a:pt x="31" y="2"/>
                    <a:pt x="33" y="4"/>
                    <a:pt x="34" y="5"/>
                  </a:cubicBezTo>
                  <a:cubicBezTo>
                    <a:pt x="35" y="4"/>
                    <a:pt x="36" y="4"/>
                    <a:pt x="37" y="3"/>
                  </a:cubicBezTo>
                  <a:cubicBezTo>
                    <a:pt x="38" y="3"/>
                    <a:pt x="39" y="2"/>
                    <a:pt x="41" y="2"/>
                  </a:cubicBezTo>
                  <a:cubicBezTo>
                    <a:pt x="42" y="1"/>
                    <a:pt x="43" y="1"/>
                    <a:pt x="45" y="1"/>
                  </a:cubicBezTo>
                  <a:cubicBezTo>
                    <a:pt x="46" y="0"/>
                    <a:pt x="48" y="0"/>
                    <a:pt x="49" y="0"/>
                  </a:cubicBezTo>
                  <a:cubicBezTo>
                    <a:pt x="53" y="0"/>
                    <a:pt x="56" y="1"/>
                    <a:pt x="59" y="2"/>
                  </a:cubicBezTo>
                  <a:cubicBezTo>
                    <a:pt x="62" y="3"/>
                    <a:pt x="63" y="4"/>
                    <a:pt x="65" y="6"/>
                  </a:cubicBezTo>
                  <a:cubicBezTo>
                    <a:pt x="66" y="9"/>
                    <a:pt x="67" y="11"/>
                    <a:pt x="68" y="14"/>
                  </a:cubicBezTo>
                  <a:cubicBezTo>
                    <a:pt x="68" y="17"/>
                    <a:pt x="69" y="20"/>
                    <a:pt x="69" y="23"/>
                  </a:cubicBezTo>
                  <a:cubicBezTo>
                    <a:pt x="69" y="51"/>
                    <a:pt x="69" y="51"/>
                    <a:pt x="69" y="51"/>
                  </a:cubicBezTo>
                  <a:cubicBezTo>
                    <a:pt x="57" y="51"/>
                    <a:pt x="57" y="51"/>
                    <a:pt x="57" y="51"/>
                  </a:cubicBezTo>
                  <a:cubicBezTo>
                    <a:pt x="57" y="25"/>
                    <a:pt x="57" y="25"/>
                    <a:pt x="57" y="25"/>
                  </a:cubicBezTo>
                  <a:cubicBezTo>
                    <a:pt x="57" y="20"/>
                    <a:pt x="56" y="16"/>
                    <a:pt x="55" y="14"/>
                  </a:cubicBezTo>
                  <a:cubicBezTo>
                    <a:pt x="54" y="11"/>
                    <a:pt x="51" y="10"/>
                    <a:pt x="48" y="10"/>
                  </a:cubicBezTo>
                  <a:cubicBezTo>
                    <a:pt x="46" y="10"/>
                    <a:pt x="44" y="10"/>
                    <a:pt x="43" y="11"/>
                  </a:cubicBezTo>
                  <a:cubicBezTo>
                    <a:pt x="41" y="12"/>
                    <a:pt x="40" y="12"/>
                    <a:pt x="39" y="13"/>
                  </a:cubicBezTo>
                  <a:cubicBezTo>
                    <a:pt x="39" y="14"/>
                    <a:pt x="40" y="16"/>
                    <a:pt x="40" y="18"/>
                  </a:cubicBezTo>
                  <a:cubicBezTo>
                    <a:pt x="40" y="20"/>
                    <a:pt x="40" y="22"/>
                    <a:pt x="40" y="24"/>
                  </a:cubicBezTo>
                  <a:cubicBezTo>
                    <a:pt x="40" y="51"/>
                    <a:pt x="40" y="51"/>
                    <a:pt x="40" y="51"/>
                  </a:cubicBezTo>
                  <a:cubicBezTo>
                    <a:pt x="29" y="51"/>
                    <a:pt x="29" y="51"/>
                    <a:pt x="29" y="51"/>
                  </a:cubicBezTo>
                  <a:lnTo>
                    <a:pt x="29" y="2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2"/>
            <p:cNvSpPr>
              <a:spLocks noEditPoints="1"/>
            </p:cNvSpPr>
            <p:nvPr userDrawn="1"/>
          </p:nvSpPr>
          <p:spPr bwMode="auto">
            <a:xfrm>
              <a:off x="2816000" y="5030484"/>
              <a:ext cx="250825" cy="328613"/>
            </a:xfrm>
            <a:custGeom>
              <a:avLst/>
              <a:gdLst>
                <a:gd name="T0" fmla="*/ 21 w 41"/>
                <a:gd name="T1" fmla="*/ 0 h 52"/>
                <a:gd name="T2" fmla="*/ 30 w 41"/>
                <a:gd name="T3" fmla="*/ 1 h 52"/>
                <a:gd name="T4" fmla="*/ 37 w 41"/>
                <a:gd name="T5" fmla="*/ 5 h 52"/>
                <a:gd name="T6" fmla="*/ 40 w 41"/>
                <a:gd name="T7" fmla="*/ 12 h 52"/>
                <a:gd name="T8" fmla="*/ 41 w 41"/>
                <a:gd name="T9" fmla="*/ 20 h 52"/>
                <a:gd name="T10" fmla="*/ 41 w 41"/>
                <a:gd name="T11" fmla="*/ 50 h 52"/>
                <a:gd name="T12" fmla="*/ 33 w 41"/>
                <a:gd name="T13" fmla="*/ 52 h 52"/>
                <a:gd name="T14" fmla="*/ 21 w 41"/>
                <a:gd name="T15" fmla="*/ 52 h 52"/>
                <a:gd name="T16" fmla="*/ 12 w 41"/>
                <a:gd name="T17" fmla="*/ 52 h 52"/>
                <a:gd name="T18" fmla="*/ 6 w 41"/>
                <a:gd name="T19" fmla="*/ 49 h 52"/>
                <a:gd name="T20" fmla="*/ 2 w 41"/>
                <a:gd name="T21" fmla="*/ 44 h 52"/>
                <a:gd name="T22" fmla="*/ 0 w 41"/>
                <a:gd name="T23" fmla="*/ 36 h 52"/>
                <a:gd name="T24" fmla="*/ 2 w 41"/>
                <a:gd name="T25" fmla="*/ 29 h 52"/>
                <a:gd name="T26" fmla="*/ 7 w 41"/>
                <a:gd name="T27" fmla="*/ 24 h 52"/>
                <a:gd name="T28" fmla="*/ 13 w 41"/>
                <a:gd name="T29" fmla="*/ 21 h 52"/>
                <a:gd name="T30" fmla="*/ 21 w 41"/>
                <a:gd name="T31" fmla="*/ 21 h 52"/>
                <a:gd name="T32" fmla="*/ 25 w 41"/>
                <a:gd name="T33" fmla="*/ 21 h 52"/>
                <a:gd name="T34" fmla="*/ 30 w 41"/>
                <a:gd name="T35" fmla="*/ 22 h 52"/>
                <a:gd name="T36" fmla="*/ 30 w 41"/>
                <a:gd name="T37" fmla="*/ 20 h 52"/>
                <a:gd name="T38" fmla="*/ 29 w 41"/>
                <a:gd name="T39" fmla="*/ 16 h 52"/>
                <a:gd name="T40" fmla="*/ 28 w 41"/>
                <a:gd name="T41" fmla="*/ 13 h 52"/>
                <a:gd name="T42" fmla="*/ 25 w 41"/>
                <a:gd name="T43" fmla="*/ 10 h 52"/>
                <a:gd name="T44" fmla="*/ 20 w 41"/>
                <a:gd name="T45" fmla="*/ 10 h 52"/>
                <a:gd name="T46" fmla="*/ 12 w 41"/>
                <a:gd name="T47" fmla="*/ 10 h 52"/>
                <a:gd name="T48" fmla="*/ 7 w 41"/>
                <a:gd name="T49" fmla="*/ 12 h 52"/>
                <a:gd name="T50" fmla="*/ 5 w 41"/>
                <a:gd name="T51" fmla="*/ 2 h 52"/>
                <a:gd name="T52" fmla="*/ 12 w 41"/>
                <a:gd name="T53" fmla="*/ 1 h 52"/>
                <a:gd name="T54" fmla="*/ 21 w 41"/>
                <a:gd name="T55" fmla="*/ 0 h 52"/>
                <a:gd name="T56" fmla="*/ 22 w 41"/>
                <a:gd name="T57" fmla="*/ 43 h 52"/>
                <a:gd name="T58" fmla="*/ 30 w 41"/>
                <a:gd name="T59" fmla="*/ 43 h 52"/>
                <a:gd name="T60" fmla="*/ 30 w 41"/>
                <a:gd name="T61" fmla="*/ 30 h 52"/>
                <a:gd name="T62" fmla="*/ 27 w 41"/>
                <a:gd name="T63" fmla="*/ 29 h 52"/>
                <a:gd name="T64" fmla="*/ 23 w 41"/>
                <a:gd name="T65" fmla="*/ 29 h 52"/>
                <a:gd name="T66" fmla="*/ 19 w 41"/>
                <a:gd name="T67" fmla="*/ 29 h 52"/>
                <a:gd name="T68" fmla="*/ 16 w 41"/>
                <a:gd name="T69" fmla="*/ 30 h 52"/>
                <a:gd name="T70" fmla="*/ 13 w 41"/>
                <a:gd name="T71" fmla="*/ 32 h 52"/>
                <a:gd name="T72" fmla="*/ 12 w 41"/>
                <a:gd name="T73" fmla="*/ 36 h 52"/>
                <a:gd name="T74" fmla="*/ 15 w 41"/>
                <a:gd name="T75" fmla="*/ 42 h 52"/>
                <a:gd name="T76" fmla="*/ 22 w 41"/>
                <a:gd name="T77" fmla="*/ 4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 h="52">
                  <a:moveTo>
                    <a:pt x="21" y="0"/>
                  </a:moveTo>
                  <a:cubicBezTo>
                    <a:pt x="25" y="0"/>
                    <a:pt x="28" y="0"/>
                    <a:pt x="30" y="1"/>
                  </a:cubicBezTo>
                  <a:cubicBezTo>
                    <a:pt x="33" y="2"/>
                    <a:pt x="35" y="4"/>
                    <a:pt x="37" y="5"/>
                  </a:cubicBezTo>
                  <a:cubicBezTo>
                    <a:pt x="38" y="7"/>
                    <a:pt x="39" y="9"/>
                    <a:pt x="40" y="12"/>
                  </a:cubicBezTo>
                  <a:cubicBezTo>
                    <a:pt x="41" y="14"/>
                    <a:pt x="41" y="17"/>
                    <a:pt x="41" y="20"/>
                  </a:cubicBezTo>
                  <a:cubicBezTo>
                    <a:pt x="41" y="50"/>
                    <a:pt x="41" y="50"/>
                    <a:pt x="41" y="50"/>
                  </a:cubicBezTo>
                  <a:cubicBezTo>
                    <a:pt x="39" y="51"/>
                    <a:pt x="37" y="51"/>
                    <a:pt x="33" y="52"/>
                  </a:cubicBezTo>
                  <a:cubicBezTo>
                    <a:pt x="29" y="52"/>
                    <a:pt x="25" y="52"/>
                    <a:pt x="21" y="52"/>
                  </a:cubicBezTo>
                  <a:cubicBezTo>
                    <a:pt x="18" y="52"/>
                    <a:pt x="15" y="52"/>
                    <a:pt x="12" y="52"/>
                  </a:cubicBezTo>
                  <a:cubicBezTo>
                    <a:pt x="10" y="51"/>
                    <a:pt x="8" y="50"/>
                    <a:pt x="6" y="49"/>
                  </a:cubicBezTo>
                  <a:cubicBezTo>
                    <a:pt x="4" y="47"/>
                    <a:pt x="3" y="46"/>
                    <a:pt x="2" y="44"/>
                  </a:cubicBezTo>
                  <a:cubicBezTo>
                    <a:pt x="1" y="42"/>
                    <a:pt x="0" y="39"/>
                    <a:pt x="0" y="36"/>
                  </a:cubicBezTo>
                  <a:cubicBezTo>
                    <a:pt x="0" y="33"/>
                    <a:pt x="1" y="31"/>
                    <a:pt x="2" y="29"/>
                  </a:cubicBezTo>
                  <a:cubicBezTo>
                    <a:pt x="3" y="27"/>
                    <a:pt x="5" y="25"/>
                    <a:pt x="7" y="24"/>
                  </a:cubicBezTo>
                  <a:cubicBezTo>
                    <a:pt x="9" y="23"/>
                    <a:pt x="11" y="22"/>
                    <a:pt x="13" y="21"/>
                  </a:cubicBezTo>
                  <a:cubicBezTo>
                    <a:pt x="16" y="21"/>
                    <a:pt x="19" y="21"/>
                    <a:pt x="21" y="21"/>
                  </a:cubicBezTo>
                  <a:cubicBezTo>
                    <a:pt x="23" y="21"/>
                    <a:pt x="24" y="21"/>
                    <a:pt x="25" y="21"/>
                  </a:cubicBezTo>
                  <a:cubicBezTo>
                    <a:pt x="27" y="21"/>
                    <a:pt x="28" y="21"/>
                    <a:pt x="30" y="22"/>
                  </a:cubicBezTo>
                  <a:cubicBezTo>
                    <a:pt x="30" y="20"/>
                    <a:pt x="30" y="20"/>
                    <a:pt x="30" y="20"/>
                  </a:cubicBezTo>
                  <a:cubicBezTo>
                    <a:pt x="30" y="18"/>
                    <a:pt x="30" y="17"/>
                    <a:pt x="29" y="16"/>
                  </a:cubicBezTo>
                  <a:cubicBezTo>
                    <a:pt x="29" y="15"/>
                    <a:pt x="28" y="14"/>
                    <a:pt x="28" y="13"/>
                  </a:cubicBezTo>
                  <a:cubicBezTo>
                    <a:pt x="27" y="12"/>
                    <a:pt x="26" y="11"/>
                    <a:pt x="25" y="10"/>
                  </a:cubicBezTo>
                  <a:cubicBezTo>
                    <a:pt x="23" y="10"/>
                    <a:pt x="22" y="10"/>
                    <a:pt x="20" y="10"/>
                  </a:cubicBezTo>
                  <a:cubicBezTo>
                    <a:pt x="17" y="10"/>
                    <a:pt x="14" y="10"/>
                    <a:pt x="12" y="10"/>
                  </a:cubicBezTo>
                  <a:cubicBezTo>
                    <a:pt x="10" y="11"/>
                    <a:pt x="8" y="11"/>
                    <a:pt x="7" y="12"/>
                  </a:cubicBezTo>
                  <a:cubicBezTo>
                    <a:pt x="5" y="2"/>
                    <a:pt x="5" y="2"/>
                    <a:pt x="5" y="2"/>
                  </a:cubicBezTo>
                  <a:cubicBezTo>
                    <a:pt x="7" y="2"/>
                    <a:pt x="9" y="1"/>
                    <a:pt x="12" y="1"/>
                  </a:cubicBezTo>
                  <a:cubicBezTo>
                    <a:pt x="15" y="0"/>
                    <a:pt x="18" y="0"/>
                    <a:pt x="21" y="0"/>
                  </a:cubicBezTo>
                  <a:close/>
                  <a:moveTo>
                    <a:pt x="22" y="43"/>
                  </a:moveTo>
                  <a:cubicBezTo>
                    <a:pt x="25" y="43"/>
                    <a:pt x="28" y="43"/>
                    <a:pt x="30" y="43"/>
                  </a:cubicBezTo>
                  <a:cubicBezTo>
                    <a:pt x="30" y="30"/>
                    <a:pt x="30" y="30"/>
                    <a:pt x="30" y="30"/>
                  </a:cubicBezTo>
                  <a:cubicBezTo>
                    <a:pt x="29" y="30"/>
                    <a:pt x="28" y="29"/>
                    <a:pt x="27" y="29"/>
                  </a:cubicBezTo>
                  <a:cubicBezTo>
                    <a:pt x="26" y="29"/>
                    <a:pt x="24" y="29"/>
                    <a:pt x="23" y="29"/>
                  </a:cubicBezTo>
                  <a:cubicBezTo>
                    <a:pt x="22" y="29"/>
                    <a:pt x="20" y="29"/>
                    <a:pt x="19" y="29"/>
                  </a:cubicBezTo>
                  <a:cubicBezTo>
                    <a:pt x="18" y="29"/>
                    <a:pt x="17" y="30"/>
                    <a:pt x="16" y="30"/>
                  </a:cubicBezTo>
                  <a:cubicBezTo>
                    <a:pt x="15" y="31"/>
                    <a:pt x="14" y="31"/>
                    <a:pt x="13" y="32"/>
                  </a:cubicBezTo>
                  <a:cubicBezTo>
                    <a:pt x="12" y="33"/>
                    <a:pt x="12" y="35"/>
                    <a:pt x="12" y="36"/>
                  </a:cubicBezTo>
                  <a:cubicBezTo>
                    <a:pt x="12" y="39"/>
                    <a:pt x="13" y="41"/>
                    <a:pt x="15" y="42"/>
                  </a:cubicBezTo>
                  <a:cubicBezTo>
                    <a:pt x="16" y="43"/>
                    <a:pt x="19" y="43"/>
                    <a:pt x="22"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3"/>
            <p:cNvSpPr>
              <a:spLocks/>
            </p:cNvSpPr>
            <p:nvPr userDrawn="1"/>
          </p:nvSpPr>
          <p:spPr bwMode="auto">
            <a:xfrm>
              <a:off x="3141437"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4"/>
            <p:cNvSpPr>
              <a:spLocks/>
            </p:cNvSpPr>
            <p:nvPr userDrawn="1"/>
          </p:nvSpPr>
          <p:spPr bwMode="auto">
            <a:xfrm>
              <a:off x="3373212" y="4943171"/>
              <a:ext cx="188913" cy="422275"/>
            </a:xfrm>
            <a:custGeom>
              <a:avLst/>
              <a:gdLst>
                <a:gd name="T0" fmla="*/ 0 w 31"/>
                <a:gd name="T1" fmla="*/ 2 h 67"/>
                <a:gd name="T2" fmla="*/ 12 w 31"/>
                <a:gd name="T3" fmla="*/ 0 h 67"/>
                <a:gd name="T4" fmla="*/ 12 w 31"/>
                <a:gd name="T5" fmla="*/ 15 h 67"/>
                <a:gd name="T6" fmla="*/ 29 w 31"/>
                <a:gd name="T7" fmla="*/ 15 h 67"/>
                <a:gd name="T8" fmla="*/ 29 w 31"/>
                <a:gd name="T9" fmla="*/ 25 h 67"/>
                <a:gd name="T10" fmla="*/ 12 w 31"/>
                <a:gd name="T11" fmla="*/ 25 h 67"/>
                <a:gd name="T12" fmla="*/ 12 w 31"/>
                <a:gd name="T13" fmla="*/ 45 h 67"/>
                <a:gd name="T14" fmla="*/ 14 w 31"/>
                <a:gd name="T15" fmla="*/ 54 h 67"/>
                <a:gd name="T16" fmla="*/ 20 w 31"/>
                <a:gd name="T17" fmla="*/ 57 h 67"/>
                <a:gd name="T18" fmla="*/ 26 w 31"/>
                <a:gd name="T19" fmla="*/ 56 h 67"/>
                <a:gd name="T20" fmla="*/ 30 w 31"/>
                <a:gd name="T21" fmla="*/ 55 h 67"/>
                <a:gd name="T22" fmla="*/ 31 w 31"/>
                <a:gd name="T23" fmla="*/ 64 h 67"/>
                <a:gd name="T24" fmla="*/ 26 w 31"/>
                <a:gd name="T25" fmla="*/ 66 h 67"/>
                <a:gd name="T26" fmla="*/ 19 w 31"/>
                <a:gd name="T27" fmla="*/ 67 h 67"/>
                <a:gd name="T28" fmla="*/ 10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2" y="0"/>
                    <a:pt x="12" y="0"/>
                    <a:pt x="12" y="0"/>
                  </a:cubicBezTo>
                  <a:cubicBezTo>
                    <a:pt x="12" y="15"/>
                    <a:pt x="12" y="15"/>
                    <a:pt x="12" y="15"/>
                  </a:cubicBezTo>
                  <a:cubicBezTo>
                    <a:pt x="29" y="15"/>
                    <a:pt x="29" y="15"/>
                    <a:pt x="29" y="15"/>
                  </a:cubicBezTo>
                  <a:cubicBezTo>
                    <a:pt x="29" y="25"/>
                    <a:pt x="29" y="25"/>
                    <a:pt x="29" y="25"/>
                  </a:cubicBezTo>
                  <a:cubicBezTo>
                    <a:pt x="12" y="25"/>
                    <a:pt x="12" y="25"/>
                    <a:pt x="12" y="25"/>
                  </a:cubicBezTo>
                  <a:cubicBezTo>
                    <a:pt x="12" y="45"/>
                    <a:pt x="12" y="45"/>
                    <a:pt x="12" y="45"/>
                  </a:cubicBezTo>
                  <a:cubicBezTo>
                    <a:pt x="12" y="49"/>
                    <a:pt x="12" y="52"/>
                    <a:pt x="14" y="54"/>
                  </a:cubicBezTo>
                  <a:cubicBezTo>
                    <a:pt x="15" y="56"/>
                    <a:pt x="17" y="57"/>
                    <a:pt x="20" y="57"/>
                  </a:cubicBezTo>
                  <a:cubicBezTo>
                    <a:pt x="22" y="57"/>
                    <a:pt x="24" y="56"/>
                    <a:pt x="26" y="56"/>
                  </a:cubicBezTo>
                  <a:cubicBezTo>
                    <a:pt x="27" y="55"/>
                    <a:pt x="29" y="55"/>
                    <a:pt x="30" y="55"/>
                  </a:cubicBezTo>
                  <a:cubicBezTo>
                    <a:pt x="31" y="64"/>
                    <a:pt x="31" y="64"/>
                    <a:pt x="31" y="64"/>
                  </a:cubicBezTo>
                  <a:cubicBezTo>
                    <a:pt x="30" y="64"/>
                    <a:pt x="28" y="65"/>
                    <a:pt x="26" y="66"/>
                  </a:cubicBezTo>
                  <a:cubicBezTo>
                    <a:pt x="24" y="66"/>
                    <a:pt x="21" y="67"/>
                    <a:pt x="19" y="67"/>
                  </a:cubicBezTo>
                  <a:cubicBezTo>
                    <a:pt x="15" y="67"/>
                    <a:pt x="12" y="66"/>
                    <a:pt x="10"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5"/>
            <p:cNvSpPr>
              <a:spLocks noEditPoints="1"/>
            </p:cNvSpPr>
            <p:nvPr userDrawn="1"/>
          </p:nvSpPr>
          <p:spPr bwMode="auto">
            <a:xfrm>
              <a:off x="3587525"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1" y="0"/>
                    <a:pt x="23" y="0"/>
                  </a:cubicBezTo>
                  <a:cubicBezTo>
                    <a:pt x="30" y="0"/>
                    <a:pt x="36" y="2"/>
                    <a:pt x="40" y="6"/>
                  </a:cubicBezTo>
                  <a:cubicBezTo>
                    <a:pt x="44"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8" y="11"/>
                    <a:pt x="16" y="12"/>
                    <a:pt x="15" y="13"/>
                  </a:cubicBezTo>
                  <a:cubicBezTo>
                    <a:pt x="15" y="14"/>
                    <a:pt x="14" y="16"/>
                    <a:pt x="13" y="17"/>
                  </a:cubicBezTo>
                  <a:cubicBezTo>
                    <a:pt x="13" y="18"/>
                    <a:pt x="12" y="20"/>
                    <a:pt x="12"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6"/>
            <p:cNvSpPr>
              <a:spLocks/>
            </p:cNvSpPr>
            <p:nvPr userDrawn="1"/>
          </p:nvSpPr>
          <p:spPr bwMode="auto">
            <a:xfrm>
              <a:off x="3928837" y="5030484"/>
              <a:ext cx="184150" cy="322263"/>
            </a:xfrm>
            <a:custGeom>
              <a:avLst/>
              <a:gdLst>
                <a:gd name="T0" fmla="*/ 28 w 30"/>
                <a:gd name="T1" fmla="*/ 12 h 51"/>
                <a:gd name="T2" fmla="*/ 24 w 30"/>
                <a:gd name="T3" fmla="*/ 11 h 51"/>
                <a:gd name="T4" fmla="*/ 19 w 30"/>
                <a:gd name="T5" fmla="*/ 10 h 51"/>
                <a:gd name="T6" fmla="*/ 14 w 30"/>
                <a:gd name="T7" fmla="*/ 10 h 51"/>
                <a:gd name="T8" fmla="*/ 11 w 30"/>
                <a:gd name="T9" fmla="*/ 11 h 51"/>
                <a:gd name="T10" fmla="*/ 11 w 30"/>
                <a:gd name="T11" fmla="*/ 51 h 51"/>
                <a:gd name="T12" fmla="*/ 0 w 30"/>
                <a:gd name="T13" fmla="*/ 51 h 51"/>
                <a:gd name="T14" fmla="*/ 0 w 30"/>
                <a:gd name="T15" fmla="*/ 4 h 51"/>
                <a:gd name="T16" fmla="*/ 8 w 30"/>
                <a:gd name="T17" fmla="*/ 1 h 51"/>
                <a:gd name="T18" fmla="*/ 19 w 30"/>
                <a:gd name="T19" fmla="*/ 0 h 51"/>
                <a:gd name="T20" fmla="*/ 22 w 30"/>
                <a:gd name="T21" fmla="*/ 0 h 51"/>
                <a:gd name="T22" fmla="*/ 25 w 30"/>
                <a:gd name="T23" fmla="*/ 1 h 51"/>
                <a:gd name="T24" fmla="*/ 28 w 30"/>
                <a:gd name="T25" fmla="*/ 1 h 51"/>
                <a:gd name="T26" fmla="*/ 30 w 30"/>
                <a:gd name="T27" fmla="*/ 2 h 51"/>
                <a:gd name="T28" fmla="*/ 28 w 30"/>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1">
                  <a:moveTo>
                    <a:pt x="28" y="12"/>
                  </a:moveTo>
                  <a:cubicBezTo>
                    <a:pt x="27" y="11"/>
                    <a:pt x="26" y="11"/>
                    <a:pt x="24" y="11"/>
                  </a:cubicBezTo>
                  <a:cubicBezTo>
                    <a:pt x="23" y="10"/>
                    <a:pt x="21" y="10"/>
                    <a:pt x="19" y="10"/>
                  </a:cubicBezTo>
                  <a:cubicBezTo>
                    <a:pt x="17" y="10"/>
                    <a:pt x="16" y="10"/>
                    <a:pt x="14" y="10"/>
                  </a:cubicBezTo>
                  <a:cubicBezTo>
                    <a:pt x="13" y="11"/>
                    <a:pt x="12" y="11"/>
                    <a:pt x="11" y="11"/>
                  </a:cubicBezTo>
                  <a:cubicBezTo>
                    <a:pt x="11" y="51"/>
                    <a:pt x="11" y="51"/>
                    <a:pt x="11" y="51"/>
                  </a:cubicBezTo>
                  <a:cubicBezTo>
                    <a:pt x="0" y="51"/>
                    <a:pt x="0" y="51"/>
                    <a:pt x="0" y="51"/>
                  </a:cubicBezTo>
                  <a:cubicBezTo>
                    <a:pt x="0" y="4"/>
                    <a:pt x="0" y="4"/>
                    <a:pt x="0" y="4"/>
                  </a:cubicBezTo>
                  <a:cubicBezTo>
                    <a:pt x="2" y="3"/>
                    <a:pt x="5" y="2"/>
                    <a:pt x="8" y="1"/>
                  </a:cubicBezTo>
                  <a:cubicBezTo>
                    <a:pt x="12" y="0"/>
                    <a:pt x="15" y="0"/>
                    <a:pt x="19" y="0"/>
                  </a:cubicBezTo>
                  <a:cubicBezTo>
                    <a:pt x="20" y="0"/>
                    <a:pt x="21" y="0"/>
                    <a:pt x="22" y="0"/>
                  </a:cubicBezTo>
                  <a:cubicBezTo>
                    <a:pt x="23" y="0"/>
                    <a:pt x="24" y="0"/>
                    <a:pt x="25" y="1"/>
                  </a:cubicBezTo>
                  <a:cubicBezTo>
                    <a:pt x="26" y="1"/>
                    <a:pt x="27" y="1"/>
                    <a:pt x="28" y="1"/>
                  </a:cubicBezTo>
                  <a:cubicBezTo>
                    <a:pt x="29" y="1"/>
                    <a:pt x="30" y="2"/>
                    <a:pt x="30" y="2"/>
                  </a:cubicBezTo>
                  <a:lnTo>
                    <a:pt x="28" y="1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7"/>
            <p:cNvSpPr>
              <a:spLocks/>
            </p:cNvSpPr>
            <p:nvPr userDrawn="1"/>
          </p:nvSpPr>
          <p:spPr bwMode="auto">
            <a:xfrm>
              <a:off x="4100287" y="5276546"/>
              <a:ext cx="98425" cy="176213"/>
            </a:xfrm>
            <a:custGeom>
              <a:avLst/>
              <a:gdLst>
                <a:gd name="T0" fmla="*/ 16 w 16"/>
                <a:gd name="T1" fmla="*/ 0 h 28"/>
                <a:gd name="T2" fmla="*/ 16 w 16"/>
                <a:gd name="T3" fmla="*/ 2 h 28"/>
                <a:gd name="T4" fmla="*/ 16 w 16"/>
                <a:gd name="T5" fmla="*/ 4 h 28"/>
                <a:gd name="T6" fmla="*/ 14 w 16"/>
                <a:gd name="T7" fmla="*/ 16 h 28"/>
                <a:gd name="T8" fmla="*/ 9 w 16"/>
                <a:gd name="T9" fmla="*/ 28 h 28"/>
                <a:gd name="T10" fmla="*/ 0 w 16"/>
                <a:gd name="T11" fmla="*/ 25 h 28"/>
                <a:gd name="T12" fmla="*/ 3 w 16"/>
                <a:gd name="T13" fmla="*/ 14 h 28"/>
                <a:gd name="T14" fmla="*/ 4 w 16"/>
                <a:gd name="T15" fmla="*/ 5 h 28"/>
                <a:gd name="T16" fmla="*/ 4 w 16"/>
                <a:gd name="T17" fmla="*/ 2 h 28"/>
                <a:gd name="T18" fmla="*/ 4 w 16"/>
                <a:gd name="T19" fmla="*/ 0 h 28"/>
                <a:gd name="T20" fmla="*/ 16 w 16"/>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8">
                  <a:moveTo>
                    <a:pt x="16" y="0"/>
                  </a:moveTo>
                  <a:cubicBezTo>
                    <a:pt x="16" y="1"/>
                    <a:pt x="16" y="1"/>
                    <a:pt x="16" y="2"/>
                  </a:cubicBezTo>
                  <a:cubicBezTo>
                    <a:pt x="16" y="3"/>
                    <a:pt x="16" y="3"/>
                    <a:pt x="16" y="4"/>
                  </a:cubicBezTo>
                  <a:cubicBezTo>
                    <a:pt x="16" y="8"/>
                    <a:pt x="15" y="12"/>
                    <a:pt x="14" y="16"/>
                  </a:cubicBezTo>
                  <a:cubicBezTo>
                    <a:pt x="13" y="20"/>
                    <a:pt x="11" y="24"/>
                    <a:pt x="9" y="28"/>
                  </a:cubicBezTo>
                  <a:cubicBezTo>
                    <a:pt x="0" y="25"/>
                    <a:pt x="0" y="25"/>
                    <a:pt x="0" y="25"/>
                  </a:cubicBezTo>
                  <a:cubicBezTo>
                    <a:pt x="1" y="22"/>
                    <a:pt x="2" y="18"/>
                    <a:pt x="3" y="14"/>
                  </a:cubicBezTo>
                  <a:cubicBezTo>
                    <a:pt x="3" y="11"/>
                    <a:pt x="4" y="8"/>
                    <a:pt x="4" y="5"/>
                  </a:cubicBezTo>
                  <a:cubicBezTo>
                    <a:pt x="4" y="4"/>
                    <a:pt x="4" y="3"/>
                    <a:pt x="4" y="2"/>
                  </a:cubicBezTo>
                  <a:cubicBezTo>
                    <a:pt x="4" y="1"/>
                    <a:pt x="4" y="0"/>
                    <a:pt x="4" y="0"/>
                  </a:cubicBezTo>
                  <a:lnTo>
                    <a:pt x="16"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8"/>
            <p:cNvSpPr>
              <a:spLocks/>
            </p:cNvSpPr>
            <p:nvPr userDrawn="1"/>
          </p:nvSpPr>
          <p:spPr bwMode="auto">
            <a:xfrm>
              <a:off x="4393975" y="5030484"/>
              <a:ext cx="188913" cy="322263"/>
            </a:xfrm>
            <a:custGeom>
              <a:avLst/>
              <a:gdLst>
                <a:gd name="T0" fmla="*/ 29 w 31"/>
                <a:gd name="T1" fmla="*/ 12 h 51"/>
                <a:gd name="T2" fmla="*/ 25 w 31"/>
                <a:gd name="T3" fmla="*/ 11 h 51"/>
                <a:gd name="T4" fmla="*/ 19 w 31"/>
                <a:gd name="T5" fmla="*/ 10 h 51"/>
                <a:gd name="T6" fmla="*/ 15 w 31"/>
                <a:gd name="T7" fmla="*/ 10 h 51"/>
                <a:gd name="T8" fmla="*/ 12 w 31"/>
                <a:gd name="T9" fmla="*/ 11 h 51"/>
                <a:gd name="T10" fmla="*/ 12 w 31"/>
                <a:gd name="T11" fmla="*/ 51 h 51"/>
                <a:gd name="T12" fmla="*/ 0 w 31"/>
                <a:gd name="T13" fmla="*/ 51 h 51"/>
                <a:gd name="T14" fmla="*/ 0 w 31"/>
                <a:gd name="T15" fmla="*/ 4 h 51"/>
                <a:gd name="T16" fmla="*/ 9 w 31"/>
                <a:gd name="T17" fmla="*/ 1 h 51"/>
                <a:gd name="T18" fmla="*/ 20 w 31"/>
                <a:gd name="T19" fmla="*/ 0 h 51"/>
                <a:gd name="T20" fmla="*/ 22 w 31"/>
                <a:gd name="T21" fmla="*/ 0 h 51"/>
                <a:gd name="T22" fmla="*/ 25 w 31"/>
                <a:gd name="T23" fmla="*/ 1 h 51"/>
                <a:gd name="T24" fmla="*/ 28 w 31"/>
                <a:gd name="T25" fmla="*/ 1 h 51"/>
                <a:gd name="T26" fmla="*/ 31 w 31"/>
                <a:gd name="T27" fmla="*/ 2 h 51"/>
                <a:gd name="T28" fmla="*/ 29 w 31"/>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51">
                  <a:moveTo>
                    <a:pt x="29" y="12"/>
                  </a:moveTo>
                  <a:cubicBezTo>
                    <a:pt x="28" y="11"/>
                    <a:pt x="26" y="11"/>
                    <a:pt x="25" y="11"/>
                  </a:cubicBezTo>
                  <a:cubicBezTo>
                    <a:pt x="23" y="10"/>
                    <a:pt x="21" y="10"/>
                    <a:pt x="19" y="10"/>
                  </a:cubicBezTo>
                  <a:cubicBezTo>
                    <a:pt x="18" y="10"/>
                    <a:pt x="16" y="10"/>
                    <a:pt x="15" y="10"/>
                  </a:cubicBezTo>
                  <a:cubicBezTo>
                    <a:pt x="13" y="11"/>
                    <a:pt x="12" y="11"/>
                    <a:pt x="12" y="11"/>
                  </a:cubicBezTo>
                  <a:cubicBezTo>
                    <a:pt x="12" y="51"/>
                    <a:pt x="12" y="51"/>
                    <a:pt x="12" y="51"/>
                  </a:cubicBezTo>
                  <a:cubicBezTo>
                    <a:pt x="0" y="51"/>
                    <a:pt x="0" y="51"/>
                    <a:pt x="0" y="51"/>
                  </a:cubicBezTo>
                  <a:cubicBezTo>
                    <a:pt x="0" y="4"/>
                    <a:pt x="0" y="4"/>
                    <a:pt x="0" y="4"/>
                  </a:cubicBezTo>
                  <a:cubicBezTo>
                    <a:pt x="2" y="3"/>
                    <a:pt x="5" y="2"/>
                    <a:pt x="9" y="1"/>
                  </a:cubicBezTo>
                  <a:cubicBezTo>
                    <a:pt x="12" y="0"/>
                    <a:pt x="16" y="0"/>
                    <a:pt x="20" y="0"/>
                  </a:cubicBezTo>
                  <a:cubicBezTo>
                    <a:pt x="20" y="0"/>
                    <a:pt x="21" y="0"/>
                    <a:pt x="22" y="0"/>
                  </a:cubicBezTo>
                  <a:cubicBezTo>
                    <a:pt x="23" y="0"/>
                    <a:pt x="24" y="0"/>
                    <a:pt x="25" y="1"/>
                  </a:cubicBezTo>
                  <a:cubicBezTo>
                    <a:pt x="26" y="1"/>
                    <a:pt x="27" y="1"/>
                    <a:pt x="28" y="1"/>
                  </a:cubicBezTo>
                  <a:cubicBezTo>
                    <a:pt x="29" y="1"/>
                    <a:pt x="30" y="2"/>
                    <a:pt x="31" y="2"/>
                  </a:cubicBezTo>
                  <a:lnTo>
                    <a:pt x="29" y="1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9"/>
            <p:cNvSpPr>
              <a:spLocks noEditPoints="1"/>
            </p:cNvSpPr>
            <p:nvPr userDrawn="1"/>
          </p:nvSpPr>
          <p:spPr bwMode="auto">
            <a:xfrm>
              <a:off x="4601938"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0" y="0"/>
                    <a:pt x="23" y="0"/>
                  </a:cubicBezTo>
                  <a:cubicBezTo>
                    <a:pt x="30" y="0"/>
                    <a:pt x="36" y="2"/>
                    <a:pt x="40"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7" y="11"/>
                    <a:pt x="16" y="12"/>
                    <a:pt x="15" y="13"/>
                  </a:cubicBezTo>
                  <a:cubicBezTo>
                    <a:pt x="14" y="14"/>
                    <a:pt x="14" y="16"/>
                    <a:pt x="13" y="17"/>
                  </a:cubicBezTo>
                  <a:cubicBezTo>
                    <a:pt x="13" y="18"/>
                    <a:pt x="12" y="20"/>
                    <a:pt x="12"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0"/>
            <p:cNvSpPr>
              <a:spLocks/>
            </p:cNvSpPr>
            <p:nvPr userDrawn="1"/>
          </p:nvSpPr>
          <p:spPr bwMode="auto">
            <a:xfrm>
              <a:off x="491943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10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3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6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2" y="43"/>
                    <a:pt x="23" y="42"/>
                  </a:cubicBezTo>
                  <a:cubicBezTo>
                    <a:pt x="24" y="41"/>
                    <a:pt x="25" y="40"/>
                    <a:pt x="25" y="38"/>
                  </a:cubicBezTo>
                  <a:cubicBezTo>
                    <a:pt x="25" y="36"/>
                    <a:pt x="24" y="35"/>
                    <a:pt x="23" y="34"/>
                  </a:cubicBezTo>
                  <a:cubicBezTo>
                    <a:pt x="21" y="33"/>
                    <a:pt x="19" y="32"/>
                    <a:pt x="15" y="30"/>
                  </a:cubicBezTo>
                  <a:cubicBezTo>
                    <a:pt x="13" y="30"/>
                    <a:pt x="11" y="29"/>
                    <a:pt x="10" y="28"/>
                  </a:cubicBezTo>
                  <a:cubicBezTo>
                    <a:pt x="8" y="27"/>
                    <a:pt x="6" y="26"/>
                    <a:pt x="5" y="25"/>
                  </a:cubicBezTo>
                  <a:cubicBezTo>
                    <a:pt x="4" y="24"/>
                    <a:pt x="3" y="22"/>
                    <a:pt x="2" y="21"/>
                  </a:cubicBezTo>
                  <a:cubicBezTo>
                    <a:pt x="1" y="19"/>
                    <a:pt x="1" y="17"/>
                    <a:pt x="1" y="15"/>
                  </a:cubicBezTo>
                  <a:cubicBezTo>
                    <a:pt x="1" y="10"/>
                    <a:pt x="3" y="7"/>
                    <a:pt x="6" y="4"/>
                  </a:cubicBezTo>
                  <a:cubicBezTo>
                    <a:pt x="9" y="1"/>
                    <a:pt x="14" y="0"/>
                    <a:pt x="20" y="0"/>
                  </a:cubicBezTo>
                  <a:cubicBezTo>
                    <a:pt x="23" y="0"/>
                    <a:pt x="26"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3" y="13"/>
                    <a:pt x="13" y="14"/>
                  </a:cubicBezTo>
                  <a:cubicBezTo>
                    <a:pt x="13" y="15"/>
                    <a:pt x="13" y="16"/>
                    <a:pt x="13" y="17"/>
                  </a:cubicBezTo>
                  <a:cubicBezTo>
                    <a:pt x="13" y="17"/>
                    <a:pt x="14" y="18"/>
                    <a:pt x="14" y="18"/>
                  </a:cubicBezTo>
                  <a:cubicBezTo>
                    <a:pt x="15" y="19"/>
                    <a:pt x="16" y="19"/>
                    <a:pt x="17" y="20"/>
                  </a:cubicBezTo>
                  <a:cubicBezTo>
                    <a:pt x="18" y="20"/>
                    <a:pt x="20" y="21"/>
                    <a:pt x="21" y="22"/>
                  </a:cubicBezTo>
                  <a:cubicBezTo>
                    <a:pt x="24" y="23"/>
                    <a:pt x="27" y="24"/>
                    <a:pt x="28" y="25"/>
                  </a:cubicBezTo>
                  <a:cubicBezTo>
                    <a:pt x="30" y="26"/>
                    <a:pt x="32" y="27"/>
                    <a:pt x="33" y="28"/>
                  </a:cubicBezTo>
                  <a:cubicBezTo>
                    <a:pt x="34" y="29"/>
                    <a:pt x="35" y="31"/>
                    <a:pt x="36" y="32"/>
                  </a:cubicBezTo>
                  <a:cubicBezTo>
                    <a:pt x="37" y="34"/>
                    <a:pt x="37" y="36"/>
                    <a:pt x="37" y="38"/>
                  </a:cubicBezTo>
                  <a:cubicBezTo>
                    <a:pt x="37" y="43"/>
                    <a:pt x="35" y="46"/>
                    <a:pt x="31" y="49"/>
                  </a:cubicBezTo>
                  <a:cubicBezTo>
                    <a:pt x="28" y="51"/>
                    <a:pt x="23" y="53"/>
                    <a:pt x="16" y="53"/>
                  </a:cubicBezTo>
                  <a:cubicBezTo>
                    <a:pt x="12" y="53"/>
                    <a:pt x="8" y="52"/>
                    <a:pt x="6" y="52"/>
                  </a:cubicBezTo>
                  <a:cubicBezTo>
                    <a:pt x="3" y="51"/>
                    <a:pt x="1" y="50"/>
                    <a:pt x="0" y="50"/>
                  </a:cubicBezTo>
                  <a:cubicBezTo>
                    <a:pt x="2" y="40"/>
                    <a:pt x="2" y="40"/>
                    <a:pt x="2" y="40"/>
                  </a:cubicBezTo>
                  <a:cubicBezTo>
                    <a:pt x="4" y="41"/>
                    <a:pt x="6" y="41"/>
                    <a:pt x="8" y="42"/>
                  </a:cubicBezTo>
                  <a:cubicBezTo>
                    <a:pt x="11" y="43"/>
                    <a:pt x="13" y="43"/>
                    <a:pt x="16"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1"/>
            <p:cNvSpPr>
              <a:spLocks/>
            </p:cNvSpPr>
            <p:nvPr userDrawn="1"/>
          </p:nvSpPr>
          <p:spPr bwMode="auto">
            <a:xfrm>
              <a:off x="5195663" y="5036834"/>
              <a:ext cx="255588"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8"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2"/>
            <p:cNvSpPr>
              <a:spLocks/>
            </p:cNvSpPr>
            <p:nvPr userDrawn="1"/>
          </p:nvSpPr>
          <p:spPr bwMode="auto">
            <a:xfrm>
              <a:off x="5530625" y="4886021"/>
              <a:ext cx="117475" cy="473075"/>
            </a:xfrm>
            <a:custGeom>
              <a:avLst/>
              <a:gdLst>
                <a:gd name="T0" fmla="*/ 17 w 19"/>
                <a:gd name="T1" fmla="*/ 75 h 75"/>
                <a:gd name="T2" fmla="*/ 9 w 19"/>
                <a:gd name="T3" fmla="*/ 74 h 75"/>
                <a:gd name="T4" fmla="*/ 3 w 19"/>
                <a:gd name="T5" fmla="*/ 71 h 75"/>
                <a:gd name="T6" fmla="*/ 0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6" y="73"/>
                    <a:pt x="5" y="72"/>
                    <a:pt x="3" y="71"/>
                  </a:cubicBezTo>
                  <a:cubicBezTo>
                    <a:pt x="2" y="70"/>
                    <a:pt x="1" y="68"/>
                    <a:pt x="0"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7" y="66"/>
                    <a:pt x="19" y="66"/>
                  </a:cubicBezTo>
                  <a:lnTo>
                    <a:pt x="17" y="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3"/>
            <p:cNvSpPr>
              <a:spLocks/>
            </p:cNvSpPr>
            <p:nvPr userDrawn="1"/>
          </p:nvSpPr>
          <p:spPr bwMode="auto">
            <a:xfrm>
              <a:off x="5690963"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4"/>
            <p:cNvSpPr>
              <a:spLocks/>
            </p:cNvSpPr>
            <p:nvPr userDrawn="1"/>
          </p:nvSpPr>
          <p:spPr bwMode="auto">
            <a:xfrm>
              <a:off x="590368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9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2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5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1" y="43"/>
                    <a:pt x="23" y="42"/>
                  </a:cubicBezTo>
                  <a:cubicBezTo>
                    <a:pt x="24" y="41"/>
                    <a:pt x="25" y="40"/>
                    <a:pt x="25" y="38"/>
                  </a:cubicBezTo>
                  <a:cubicBezTo>
                    <a:pt x="25" y="36"/>
                    <a:pt x="24" y="35"/>
                    <a:pt x="23" y="34"/>
                  </a:cubicBezTo>
                  <a:cubicBezTo>
                    <a:pt x="21" y="33"/>
                    <a:pt x="19" y="32"/>
                    <a:pt x="15" y="30"/>
                  </a:cubicBezTo>
                  <a:cubicBezTo>
                    <a:pt x="13" y="30"/>
                    <a:pt x="11" y="29"/>
                    <a:pt x="9" y="28"/>
                  </a:cubicBezTo>
                  <a:cubicBezTo>
                    <a:pt x="8" y="27"/>
                    <a:pt x="6" y="26"/>
                    <a:pt x="5" y="25"/>
                  </a:cubicBezTo>
                  <a:cubicBezTo>
                    <a:pt x="4" y="24"/>
                    <a:pt x="3" y="22"/>
                    <a:pt x="2" y="21"/>
                  </a:cubicBezTo>
                  <a:cubicBezTo>
                    <a:pt x="1" y="19"/>
                    <a:pt x="1" y="17"/>
                    <a:pt x="1" y="15"/>
                  </a:cubicBezTo>
                  <a:cubicBezTo>
                    <a:pt x="1" y="10"/>
                    <a:pt x="2" y="7"/>
                    <a:pt x="6" y="4"/>
                  </a:cubicBezTo>
                  <a:cubicBezTo>
                    <a:pt x="9" y="1"/>
                    <a:pt x="14" y="0"/>
                    <a:pt x="20" y="0"/>
                  </a:cubicBezTo>
                  <a:cubicBezTo>
                    <a:pt x="23" y="0"/>
                    <a:pt x="25"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2" y="13"/>
                    <a:pt x="12" y="14"/>
                  </a:cubicBezTo>
                  <a:cubicBezTo>
                    <a:pt x="12" y="15"/>
                    <a:pt x="12" y="16"/>
                    <a:pt x="13" y="17"/>
                  </a:cubicBezTo>
                  <a:cubicBezTo>
                    <a:pt x="13" y="17"/>
                    <a:pt x="14" y="18"/>
                    <a:pt x="14" y="18"/>
                  </a:cubicBezTo>
                  <a:cubicBezTo>
                    <a:pt x="15" y="19"/>
                    <a:pt x="16" y="19"/>
                    <a:pt x="17" y="20"/>
                  </a:cubicBezTo>
                  <a:cubicBezTo>
                    <a:pt x="18" y="20"/>
                    <a:pt x="20" y="21"/>
                    <a:pt x="21" y="22"/>
                  </a:cubicBezTo>
                  <a:cubicBezTo>
                    <a:pt x="24" y="23"/>
                    <a:pt x="26" y="24"/>
                    <a:pt x="28" y="25"/>
                  </a:cubicBezTo>
                  <a:cubicBezTo>
                    <a:pt x="30" y="26"/>
                    <a:pt x="32" y="27"/>
                    <a:pt x="33" y="28"/>
                  </a:cubicBezTo>
                  <a:cubicBezTo>
                    <a:pt x="34" y="29"/>
                    <a:pt x="35" y="31"/>
                    <a:pt x="36" y="32"/>
                  </a:cubicBezTo>
                  <a:cubicBezTo>
                    <a:pt x="36" y="34"/>
                    <a:pt x="37" y="36"/>
                    <a:pt x="37" y="38"/>
                  </a:cubicBezTo>
                  <a:cubicBezTo>
                    <a:pt x="37" y="43"/>
                    <a:pt x="35" y="46"/>
                    <a:pt x="31" y="49"/>
                  </a:cubicBezTo>
                  <a:cubicBezTo>
                    <a:pt x="28" y="51"/>
                    <a:pt x="23" y="53"/>
                    <a:pt x="16" y="53"/>
                  </a:cubicBezTo>
                  <a:cubicBezTo>
                    <a:pt x="12" y="53"/>
                    <a:pt x="8" y="52"/>
                    <a:pt x="5" y="52"/>
                  </a:cubicBezTo>
                  <a:cubicBezTo>
                    <a:pt x="3" y="51"/>
                    <a:pt x="1" y="50"/>
                    <a:pt x="0" y="50"/>
                  </a:cubicBezTo>
                  <a:cubicBezTo>
                    <a:pt x="2" y="40"/>
                    <a:pt x="2" y="40"/>
                    <a:pt x="2" y="40"/>
                  </a:cubicBezTo>
                  <a:cubicBezTo>
                    <a:pt x="3" y="41"/>
                    <a:pt x="6" y="41"/>
                    <a:pt x="8" y="42"/>
                  </a:cubicBezTo>
                  <a:cubicBezTo>
                    <a:pt x="10" y="43"/>
                    <a:pt x="13" y="43"/>
                    <a:pt x="16"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5"/>
            <p:cNvSpPr>
              <a:spLocks/>
            </p:cNvSpPr>
            <p:nvPr userDrawn="1"/>
          </p:nvSpPr>
          <p:spPr bwMode="auto">
            <a:xfrm>
              <a:off x="6289450" y="5030484"/>
              <a:ext cx="238125" cy="334963"/>
            </a:xfrm>
            <a:custGeom>
              <a:avLst/>
              <a:gdLst>
                <a:gd name="T0" fmla="*/ 0 w 39"/>
                <a:gd name="T1" fmla="*/ 26 h 53"/>
                <a:gd name="T2" fmla="*/ 2 w 39"/>
                <a:gd name="T3" fmla="*/ 16 h 53"/>
                <a:gd name="T4" fmla="*/ 7 w 39"/>
                <a:gd name="T5" fmla="*/ 7 h 53"/>
                <a:gd name="T6" fmla="*/ 15 w 39"/>
                <a:gd name="T7" fmla="*/ 2 h 53"/>
                <a:gd name="T8" fmla="*/ 25 w 39"/>
                <a:gd name="T9" fmla="*/ 0 h 53"/>
                <a:gd name="T10" fmla="*/ 39 w 39"/>
                <a:gd name="T11" fmla="*/ 3 h 53"/>
                <a:gd name="T12" fmla="*/ 36 w 39"/>
                <a:gd name="T13" fmla="*/ 12 h 53"/>
                <a:gd name="T14" fmla="*/ 31 w 39"/>
                <a:gd name="T15" fmla="*/ 11 h 53"/>
                <a:gd name="T16" fmla="*/ 26 w 39"/>
                <a:gd name="T17" fmla="*/ 10 h 53"/>
                <a:gd name="T18" fmla="*/ 16 w 39"/>
                <a:gd name="T19" fmla="*/ 14 h 53"/>
                <a:gd name="T20" fmla="*/ 12 w 39"/>
                <a:gd name="T21" fmla="*/ 26 h 53"/>
                <a:gd name="T22" fmla="*/ 15 w 39"/>
                <a:gd name="T23" fmla="*/ 38 h 53"/>
                <a:gd name="T24" fmla="*/ 27 w 39"/>
                <a:gd name="T25" fmla="*/ 43 h 53"/>
                <a:gd name="T26" fmla="*/ 33 w 39"/>
                <a:gd name="T27" fmla="*/ 42 h 53"/>
                <a:gd name="T28" fmla="*/ 38 w 39"/>
                <a:gd name="T29" fmla="*/ 41 h 53"/>
                <a:gd name="T30" fmla="*/ 39 w 39"/>
                <a:gd name="T31" fmla="*/ 50 h 53"/>
                <a:gd name="T32" fmla="*/ 33 w 39"/>
                <a:gd name="T33" fmla="*/ 52 h 53"/>
                <a:gd name="T34" fmla="*/ 25 w 39"/>
                <a:gd name="T35" fmla="*/ 53 h 53"/>
                <a:gd name="T36" fmla="*/ 14 w 39"/>
                <a:gd name="T37" fmla="*/ 51 h 53"/>
                <a:gd name="T38" fmla="*/ 6 w 39"/>
                <a:gd name="T39" fmla="*/ 45 h 53"/>
                <a:gd name="T40" fmla="*/ 2 w 39"/>
                <a:gd name="T41" fmla="*/ 37 h 53"/>
                <a:gd name="T42" fmla="*/ 0 w 39"/>
                <a:gd name="T43"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53">
                  <a:moveTo>
                    <a:pt x="0" y="26"/>
                  </a:moveTo>
                  <a:cubicBezTo>
                    <a:pt x="0" y="23"/>
                    <a:pt x="1" y="19"/>
                    <a:pt x="2" y="16"/>
                  </a:cubicBezTo>
                  <a:cubicBezTo>
                    <a:pt x="3" y="13"/>
                    <a:pt x="5" y="10"/>
                    <a:pt x="7" y="7"/>
                  </a:cubicBezTo>
                  <a:cubicBezTo>
                    <a:pt x="9" y="5"/>
                    <a:pt x="12" y="3"/>
                    <a:pt x="15" y="2"/>
                  </a:cubicBezTo>
                  <a:cubicBezTo>
                    <a:pt x="18" y="1"/>
                    <a:pt x="21" y="0"/>
                    <a:pt x="25" y="0"/>
                  </a:cubicBezTo>
                  <a:cubicBezTo>
                    <a:pt x="30" y="0"/>
                    <a:pt x="34" y="1"/>
                    <a:pt x="39" y="3"/>
                  </a:cubicBezTo>
                  <a:cubicBezTo>
                    <a:pt x="36" y="12"/>
                    <a:pt x="36" y="12"/>
                    <a:pt x="36" y="12"/>
                  </a:cubicBezTo>
                  <a:cubicBezTo>
                    <a:pt x="35" y="11"/>
                    <a:pt x="33" y="11"/>
                    <a:pt x="31" y="11"/>
                  </a:cubicBezTo>
                  <a:cubicBezTo>
                    <a:pt x="30" y="10"/>
                    <a:pt x="28" y="10"/>
                    <a:pt x="26" y="10"/>
                  </a:cubicBezTo>
                  <a:cubicBezTo>
                    <a:pt x="21" y="10"/>
                    <a:pt x="18" y="11"/>
                    <a:pt x="16" y="14"/>
                  </a:cubicBezTo>
                  <a:cubicBezTo>
                    <a:pt x="13" y="17"/>
                    <a:pt x="12" y="21"/>
                    <a:pt x="12" y="26"/>
                  </a:cubicBezTo>
                  <a:cubicBezTo>
                    <a:pt x="12" y="31"/>
                    <a:pt x="13" y="35"/>
                    <a:pt x="15" y="38"/>
                  </a:cubicBezTo>
                  <a:cubicBezTo>
                    <a:pt x="18" y="41"/>
                    <a:pt x="21" y="43"/>
                    <a:pt x="27" y="43"/>
                  </a:cubicBezTo>
                  <a:cubicBezTo>
                    <a:pt x="29" y="43"/>
                    <a:pt x="31" y="42"/>
                    <a:pt x="33" y="42"/>
                  </a:cubicBezTo>
                  <a:cubicBezTo>
                    <a:pt x="35" y="42"/>
                    <a:pt x="36" y="41"/>
                    <a:pt x="38" y="41"/>
                  </a:cubicBezTo>
                  <a:cubicBezTo>
                    <a:pt x="39" y="50"/>
                    <a:pt x="39" y="50"/>
                    <a:pt x="39" y="50"/>
                  </a:cubicBezTo>
                  <a:cubicBezTo>
                    <a:pt x="38" y="51"/>
                    <a:pt x="36" y="51"/>
                    <a:pt x="33" y="52"/>
                  </a:cubicBezTo>
                  <a:cubicBezTo>
                    <a:pt x="31" y="52"/>
                    <a:pt x="28" y="53"/>
                    <a:pt x="25" y="53"/>
                  </a:cubicBezTo>
                  <a:cubicBezTo>
                    <a:pt x="21" y="53"/>
                    <a:pt x="17" y="52"/>
                    <a:pt x="14" y="51"/>
                  </a:cubicBezTo>
                  <a:cubicBezTo>
                    <a:pt x="11" y="49"/>
                    <a:pt x="8" y="48"/>
                    <a:pt x="6" y="45"/>
                  </a:cubicBezTo>
                  <a:cubicBezTo>
                    <a:pt x="4" y="43"/>
                    <a:pt x="3" y="40"/>
                    <a:pt x="2" y="37"/>
                  </a:cubicBezTo>
                  <a:cubicBezTo>
                    <a:pt x="1" y="34"/>
                    <a:pt x="0" y="30"/>
                    <a:pt x="0"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6"/>
            <p:cNvSpPr>
              <a:spLocks noEditPoints="1"/>
            </p:cNvSpPr>
            <p:nvPr userDrawn="1"/>
          </p:nvSpPr>
          <p:spPr bwMode="auto">
            <a:xfrm>
              <a:off x="6552975" y="5030484"/>
              <a:ext cx="292100" cy="334963"/>
            </a:xfrm>
            <a:custGeom>
              <a:avLst/>
              <a:gdLst>
                <a:gd name="T0" fmla="*/ 48 w 48"/>
                <a:gd name="T1" fmla="*/ 26 h 53"/>
                <a:gd name="T2" fmla="*/ 46 w 48"/>
                <a:gd name="T3" fmla="*/ 37 h 53"/>
                <a:gd name="T4" fmla="*/ 41 w 48"/>
                <a:gd name="T5" fmla="*/ 45 h 53"/>
                <a:gd name="T6" fmla="*/ 33 w 48"/>
                <a:gd name="T7" fmla="*/ 51 h 53"/>
                <a:gd name="T8" fmla="*/ 24 w 48"/>
                <a:gd name="T9" fmla="*/ 53 h 53"/>
                <a:gd name="T10" fmla="*/ 14 w 48"/>
                <a:gd name="T11" fmla="*/ 51 h 53"/>
                <a:gd name="T12" fmla="*/ 6 w 48"/>
                <a:gd name="T13" fmla="*/ 45 h 53"/>
                <a:gd name="T14" fmla="*/ 1 w 48"/>
                <a:gd name="T15" fmla="*/ 37 h 53"/>
                <a:gd name="T16" fmla="*/ 0 w 48"/>
                <a:gd name="T17" fmla="*/ 26 h 53"/>
                <a:gd name="T18" fmla="*/ 1 w 48"/>
                <a:gd name="T19" fmla="*/ 15 h 53"/>
                <a:gd name="T20" fmla="*/ 6 w 48"/>
                <a:gd name="T21" fmla="*/ 7 h 53"/>
                <a:gd name="T22" fmla="*/ 14 w 48"/>
                <a:gd name="T23" fmla="*/ 2 h 53"/>
                <a:gd name="T24" fmla="*/ 24 w 48"/>
                <a:gd name="T25" fmla="*/ 0 h 53"/>
                <a:gd name="T26" fmla="*/ 33 w 48"/>
                <a:gd name="T27" fmla="*/ 2 h 53"/>
                <a:gd name="T28" fmla="*/ 41 w 48"/>
                <a:gd name="T29" fmla="*/ 7 h 53"/>
                <a:gd name="T30" fmla="*/ 46 w 48"/>
                <a:gd name="T31" fmla="*/ 15 h 53"/>
                <a:gd name="T32" fmla="*/ 48 w 48"/>
                <a:gd name="T33" fmla="*/ 26 h 53"/>
                <a:gd name="T34" fmla="*/ 36 w 48"/>
                <a:gd name="T35" fmla="*/ 26 h 53"/>
                <a:gd name="T36" fmla="*/ 33 w 48"/>
                <a:gd name="T37" fmla="*/ 14 h 53"/>
                <a:gd name="T38" fmla="*/ 24 w 48"/>
                <a:gd name="T39" fmla="*/ 10 h 53"/>
                <a:gd name="T40" fmla="*/ 15 w 48"/>
                <a:gd name="T41" fmla="*/ 14 h 53"/>
                <a:gd name="T42" fmla="*/ 11 w 48"/>
                <a:gd name="T43" fmla="*/ 26 h 53"/>
                <a:gd name="T44" fmla="*/ 15 w 48"/>
                <a:gd name="T45" fmla="*/ 38 h 53"/>
                <a:gd name="T46" fmla="*/ 24 w 48"/>
                <a:gd name="T47" fmla="*/ 43 h 53"/>
                <a:gd name="T48" fmla="*/ 33 w 48"/>
                <a:gd name="T49" fmla="*/ 38 h 53"/>
                <a:gd name="T50" fmla="*/ 36 w 48"/>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53">
                  <a:moveTo>
                    <a:pt x="48" y="26"/>
                  </a:moveTo>
                  <a:cubicBezTo>
                    <a:pt x="48" y="30"/>
                    <a:pt x="47" y="34"/>
                    <a:pt x="46" y="37"/>
                  </a:cubicBezTo>
                  <a:cubicBezTo>
                    <a:pt x="45" y="40"/>
                    <a:pt x="43" y="43"/>
                    <a:pt x="41" y="45"/>
                  </a:cubicBezTo>
                  <a:cubicBezTo>
                    <a:pt x="39" y="48"/>
                    <a:pt x="36" y="50"/>
                    <a:pt x="33" y="51"/>
                  </a:cubicBezTo>
                  <a:cubicBezTo>
                    <a:pt x="30" y="52"/>
                    <a:pt x="27" y="53"/>
                    <a:pt x="24" y="53"/>
                  </a:cubicBezTo>
                  <a:cubicBezTo>
                    <a:pt x="20" y="53"/>
                    <a:pt x="17" y="52"/>
                    <a:pt x="14" y="51"/>
                  </a:cubicBezTo>
                  <a:cubicBezTo>
                    <a:pt x="11" y="50"/>
                    <a:pt x="8" y="48"/>
                    <a:pt x="6" y="45"/>
                  </a:cubicBezTo>
                  <a:cubicBezTo>
                    <a:pt x="4" y="43"/>
                    <a:pt x="2" y="40"/>
                    <a:pt x="1" y="37"/>
                  </a:cubicBezTo>
                  <a:cubicBezTo>
                    <a:pt x="0" y="34"/>
                    <a:pt x="0" y="30"/>
                    <a:pt x="0" y="26"/>
                  </a:cubicBezTo>
                  <a:cubicBezTo>
                    <a:pt x="0" y="22"/>
                    <a:pt x="0" y="19"/>
                    <a:pt x="1" y="15"/>
                  </a:cubicBezTo>
                  <a:cubicBezTo>
                    <a:pt x="2" y="12"/>
                    <a:pt x="4" y="9"/>
                    <a:pt x="6" y="7"/>
                  </a:cubicBezTo>
                  <a:cubicBezTo>
                    <a:pt x="8" y="5"/>
                    <a:pt x="11" y="3"/>
                    <a:pt x="14" y="2"/>
                  </a:cubicBezTo>
                  <a:cubicBezTo>
                    <a:pt x="17" y="1"/>
                    <a:pt x="20" y="0"/>
                    <a:pt x="24" y="0"/>
                  </a:cubicBezTo>
                  <a:cubicBezTo>
                    <a:pt x="27" y="0"/>
                    <a:pt x="30" y="1"/>
                    <a:pt x="33" y="2"/>
                  </a:cubicBezTo>
                  <a:cubicBezTo>
                    <a:pt x="36" y="3"/>
                    <a:pt x="39" y="5"/>
                    <a:pt x="41" y="7"/>
                  </a:cubicBezTo>
                  <a:cubicBezTo>
                    <a:pt x="43" y="9"/>
                    <a:pt x="45" y="12"/>
                    <a:pt x="46" y="15"/>
                  </a:cubicBezTo>
                  <a:cubicBezTo>
                    <a:pt x="47" y="19"/>
                    <a:pt x="48" y="22"/>
                    <a:pt x="48" y="26"/>
                  </a:cubicBezTo>
                  <a:close/>
                  <a:moveTo>
                    <a:pt x="36" y="26"/>
                  </a:moveTo>
                  <a:cubicBezTo>
                    <a:pt x="36" y="21"/>
                    <a:pt x="35" y="17"/>
                    <a:pt x="33" y="14"/>
                  </a:cubicBezTo>
                  <a:cubicBezTo>
                    <a:pt x="30" y="11"/>
                    <a:pt x="27" y="10"/>
                    <a:pt x="24" y="10"/>
                  </a:cubicBezTo>
                  <a:cubicBezTo>
                    <a:pt x="20" y="10"/>
                    <a:pt x="17" y="11"/>
                    <a:pt x="15" y="14"/>
                  </a:cubicBezTo>
                  <a:cubicBezTo>
                    <a:pt x="13" y="17"/>
                    <a:pt x="11" y="21"/>
                    <a:pt x="11" y="26"/>
                  </a:cubicBezTo>
                  <a:cubicBezTo>
                    <a:pt x="11" y="31"/>
                    <a:pt x="13" y="35"/>
                    <a:pt x="15" y="38"/>
                  </a:cubicBezTo>
                  <a:cubicBezTo>
                    <a:pt x="17" y="41"/>
                    <a:pt x="20" y="43"/>
                    <a:pt x="24" y="43"/>
                  </a:cubicBezTo>
                  <a:cubicBezTo>
                    <a:pt x="27" y="43"/>
                    <a:pt x="30" y="41"/>
                    <a:pt x="33" y="38"/>
                  </a:cubicBezTo>
                  <a:cubicBezTo>
                    <a:pt x="35" y="35"/>
                    <a:pt x="36" y="31"/>
                    <a:pt x="36"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7"/>
            <p:cNvSpPr>
              <a:spLocks/>
            </p:cNvSpPr>
            <p:nvPr userDrawn="1"/>
          </p:nvSpPr>
          <p:spPr bwMode="auto">
            <a:xfrm>
              <a:off x="6900638" y="5036834"/>
              <a:ext cx="257175"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9"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8"/>
            <p:cNvSpPr>
              <a:spLocks/>
            </p:cNvSpPr>
            <p:nvPr userDrawn="1"/>
          </p:nvSpPr>
          <p:spPr bwMode="auto">
            <a:xfrm>
              <a:off x="7237188" y="5030484"/>
              <a:ext cx="257175" cy="322263"/>
            </a:xfrm>
            <a:custGeom>
              <a:avLst/>
              <a:gdLst>
                <a:gd name="T0" fmla="*/ 0 w 42"/>
                <a:gd name="T1" fmla="*/ 3 h 51"/>
                <a:gd name="T2" fmla="*/ 9 w 42"/>
                <a:gd name="T3" fmla="*/ 1 h 51"/>
                <a:gd name="T4" fmla="*/ 20 w 42"/>
                <a:gd name="T5" fmla="*/ 0 h 51"/>
                <a:gd name="T6" fmla="*/ 31 w 42"/>
                <a:gd name="T7" fmla="*/ 2 h 51"/>
                <a:gd name="T8" fmla="*/ 37 w 42"/>
                <a:gd name="T9" fmla="*/ 6 h 51"/>
                <a:gd name="T10" fmla="*/ 41 w 42"/>
                <a:gd name="T11" fmla="*/ 14 h 51"/>
                <a:gd name="T12" fmla="*/ 42 w 42"/>
                <a:gd name="T13" fmla="*/ 23 h 51"/>
                <a:gd name="T14" fmla="*/ 42 w 42"/>
                <a:gd name="T15" fmla="*/ 51 h 51"/>
                <a:gd name="T16" fmla="*/ 30 w 42"/>
                <a:gd name="T17" fmla="*/ 51 h 51"/>
                <a:gd name="T18" fmla="*/ 30 w 42"/>
                <a:gd name="T19" fmla="*/ 25 h 51"/>
                <a:gd name="T20" fmla="*/ 30 w 42"/>
                <a:gd name="T21" fmla="*/ 18 h 51"/>
                <a:gd name="T22" fmla="*/ 28 w 42"/>
                <a:gd name="T23" fmla="*/ 13 h 51"/>
                <a:gd name="T24" fmla="*/ 25 w 42"/>
                <a:gd name="T25" fmla="*/ 11 h 51"/>
                <a:gd name="T26" fmla="*/ 20 w 42"/>
                <a:gd name="T27" fmla="*/ 10 h 51"/>
                <a:gd name="T28" fmla="*/ 15 w 42"/>
                <a:gd name="T29" fmla="*/ 10 h 51"/>
                <a:gd name="T30" fmla="*/ 11 w 42"/>
                <a:gd name="T31" fmla="*/ 11 h 51"/>
                <a:gd name="T32" fmla="*/ 11 w 42"/>
                <a:gd name="T33" fmla="*/ 51 h 51"/>
                <a:gd name="T34" fmla="*/ 0 w 42"/>
                <a:gd name="T35" fmla="*/ 51 h 51"/>
                <a:gd name="T36" fmla="*/ 0 w 42"/>
                <a:gd name="T37"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51">
                  <a:moveTo>
                    <a:pt x="0" y="3"/>
                  </a:moveTo>
                  <a:cubicBezTo>
                    <a:pt x="2" y="2"/>
                    <a:pt x="5" y="2"/>
                    <a:pt x="9" y="1"/>
                  </a:cubicBezTo>
                  <a:cubicBezTo>
                    <a:pt x="12" y="0"/>
                    <a:pt x="16" y="0"/>
                    <a:pt x="20" y="0"/>
                  </a:cubicBezTo>
                  <a:cubicBezTo>
                    <a:pt x="25" y="0"/>
                    <a:pt x="28" y="1"/>
                    <a:pt x="31" y="2"/>
                  </a:cubicBezTo>
                  <a:cubicBezTo>
                    <a:pt x="34" y="3"/>
                    <a:pt x="36" y="4"/>
                    <a:pt x="37" y="6"/>
                  </a:cubicBezTo>
                  <a:cubicBezTo>
                    <a:pt x="39" y="9"/>
                    <a:pt x="40" y="11"/>
                    <a:pt x="41" y="14"/>
                  </a:cubicBezTo>
                  <a:cubicBezTo>
                    <a:pt x="41" y="17"/>
                    <a:pt x="42" y="20"/>
                    <a:pt x="42" y="23"/>
                  </a:cubicBezTo>
                  <a:cubicBezTo>
                    <a:pt x="42" y="51"/>
                    <a:pt x="42" y="51"/>
                    <a:pt x="42" y="51"/>
                  </a:cubicBezTo>
                  <a:cubicBezTo>
                    <a:pt x="30" y="51"/>
                    <a:pt x="30" y="51"/>
                    <a:pt x="30" y="51"/>
                  </a:cubicBezTo>
                  <a:cubicBezTo>
                    <a:pt x="30" y="25"/>
                    <a:pt x="30" y="25"/>
                    <a:pt x="30" y="25"/>
                  </a:cubicBezTo>
                  <a:cubicBezTo>
                    <a:pt x="30" y="22"/>
                    <a:pt x="30" y="20"/>
                    <a:pt x="30" y="18"/>
                  </a:cubicBezTo>
                  <a:cubicBezTo>
                    <a:pt x="29" y="16"/>
                    <a:pt x="29" y="15"/>
                    <a:pt x="28" y="13"/>
                  </a:cubicBezTo>
                  <a:cubicBezTo>
                    <a:pt x="27" y="12"/>
                    <a:pt x="26" y="11"/>
                    <a:pt x="25" y="11"/>
                  </a:cubicBezTo>
                  <a:cubicBezTo>
                    <a:pt x="23" y="10"/>
                    <a:pt x="22" y="10"/>
                    <a:pt x="20" y="10"/>
                  </a:cubicBezTo>
                  <a:cubicBezTo>
                    <a:pt x="18" y="10"/>
                    <a:pt x="17" y="10"/>
                    <a:pt x="15" y="10"/>
                  </a:cubicBezTo>
                  <a:cubicBezTo>
                    <a:pt x="13" y="11"/>
                    <a:pt x="12" y="11"/>
                    <a:pt x="11" y="11"/>
                  </a:cubicBezTo>
                  <a:cubicBezTo>
                    <a:pt x="11" y="51"/>
                    <a:pt x="11" y="51"/>
                    <a:pt x="11" y="51"/>
                  </a:cubicBezTo>
                  <a:cubicBezTo>
                    <a:pt x="0" y="51"/>
                    <a:pt x="0" y="51"/>
                    <a:pt x="0" y="51"/>
                  </a:cubicBezTo>
                  <a:lnTo>
                    <a:pt x="0" y="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29"/>
            <p:cNvSpPr>
              <a:spLocks/>
            </p:cNvSpPr>
            <p:nvPr userDrawn="1"/>
          </p:nvSpPr>
          <p:spPr bwMode="auto">
            <a:xfrm>
              <a:off x="7567388"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3 w 31"/>
                <a:gd name="T31" fmla="*/ 61 h 67"/>
                <a:gd name="T32" fmla="*/ 0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4"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4" y="67"/>
                    <a:pt x="11" y="66"/>
                    <a:pt x="9" y="65"/>
                  </a:cubicBezTo>
                  <a:cubicBezTo>
                    <a:pt x="7" y="64"/>
                    <a:pt x="5" y="63"/>
                    <a:pt x="3" y="61"/>
                  </a:cubicBezTo>
                  <a:cubicBezTo>
                    <a:pt x="2" y="59"/>
                    <a:pt x="1" y="57"/>
                    <a:pt x="0"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0"/>
            <p:cNvSpPr>
              <a:spLocks/>
            </p:cNvSpPr>
            <p:nvPr userDrawn="1"/>
          </p:nvSpPr>
          <p:spPr bwMode="auto">
            <a:xfrm>
              <a:off x="7792813" y="5263846"/>
              <a:ext cx="92075" cy="101600"/>
            </a:xfrm>
            <a:custGeom>
              <a:avLst/>
              <a:gdLst>
                <a:gd name="T0" fmla="*/ 15 w 15"/>
                <a:gd name="T1" fmla="*/ 8 h 16"/>
                <a:gd name="T2" fmla="*/ 13 w 15"/>
                <a:gd name="T3" fmla="*/ 14 h 16"/>
                <a:gd name="T4" fmla="*/ 8 w 15"/>
                <a:gd name="T5" fmla="*/ 16 h 16"/>
                <a:gd name="T6" fmla="*/ 2 w 15"/>
                <a:gd name="T7" fmla="*/ 14 h 16"/>
                <a:gd name="T8" fmla="*/ 0 w 15"/>
                <a:gd name="T9" fmla="*/ 8 h 16"/>
                <a:gd name="T10" fmla="*/ 2 w 15"/>
                <a:gd name="T11" fmla="*/ 3 h 16"/>
                <a:gd name="T12" fmla="*/ 8 w 15"/>
                <a:gd name="T13" fmla="*/ 0 h 16"/>
                <a:gd name="T14" fmla="*/ 13 w 15"/>
                <a:gd name="T15" fmla="*/ 3 h 16"/>
                <a:gd name="T16" fmla="*/ 15 w 15"/>
                <a:gd name="T1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5" y="8"/>
                  </a:moveTo>
                  <a:cubicBezTo>
                    <a:pt x="15" y="10"/>
                    <a:pt x="14" y="12"/>
                    <a:pt x="13" y="14"/>
                  </a:cubicBezTo>
                  <a:cubicBezTo>
                    <a:pt x="11" y="15"/>
                    <a:pt x="10" y="16"/>
                    <a:pt x="8" y="16"/>
                  </a:cubicBezTo>
                  <a:cubicBezTo>
                    <a:pt x="5" y="16"/>
                    <a:pt x="4" y="15"/>
                    <a:pt x="2" y="14"/>
                  </a:cubicBezTo>
                  <a:cubicBezTo>
                    <a:pt x="1" y="12"/>
                    <a:pt x="0" y="10"/>
                    <a:pt x="0" y="8"/>
                  </a:cubicBezTo>
                  <a:cubicBezTo>
                    <a:pt x="0" y="6"/>
                    <a:pt x="1" y="4"/>
                    <a:pt x="2" y="3"/>
                  </a:cubicBezTo>
                  <a:cubicBezTo>
                    <a:pt x="4" y="1"/>
                    <a:pt x="5" y="0"/>
                    <a:pt x="8" y="0"/>
                  </a:cubicBezTo>
                  <a:cubicBezTo>
                    <a:pt x="10" y="0"/>
                    <a:pt x="11" y="1"/>
                    <a:pt x="13" y="3"/>
                  </a:cubicBezTo>
                  <a:cubicBezTo>
                    <a:pt x="14" y="4"/>
                    <a:pt x="15" y="6"/>
                    <a:pt x="15" y="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7183182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Final Slide 2">
    <p:spTree>
      <p:nvGrpSpPr>
        <p:cNvPr id="1" name=""/>
        <p:cNvGrpSpPr/>
        <p:nvPr/>
      </p:nvGrpSpPr>
      <p:grpSpPr>
        <a:xfrm>
          <a:off x="0" y="0"/>
          <a:ext cx="0" cy="0"/>
          <a:chOff x="0" y="0"/>
          <a:chExt cx="0" cy="0"/>
        </a:xfrm>
      </p:grpSpPr>
      <p:sp>
        <p:nvSpPr>
          <p:cNvPr id="36" name="Rectangle 35"/>
          <p:cNvSpPr/>
          <p:nvPr userDrawn="1"/>
        </p:nvSpPr>
        <p:spPr>
          <a:xfrm>
            <a:off x="426523" y="1447577"/>
            <a:ext cx="4932479" cy="1307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b="0" i="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over 200,000 team members in more than 40 countries. The Group reported 2018 global revenues of EUR 13.2 billion.</a:t>
            </a:r>
            <a:endParaRPr lang="en-US" sz="900" kern="1200" dirty="0">
              <a:solidFill>
                <a:schemeClr val="tx1"/>
              </a:solidFill>
              <a:effectLst/>
              <a:latin typeface="+mn-lt"/>
              <a:ea typeface="+mn-ea"/>
              <a:cs typeface="+mn-cs"/>
            </a:endParaRPr>
          </a:p>
        </p:txBody>
      </p:sp>
      <p:sp>
        <p:nvSpPr>
          <p:cNvPr id="48" name="Rectangle 47"/>
          <p:cNvSpPr/>
          <p:nvPr userDrawn="1"/>
        </p:nvSpPr>
        <p:spPr>
          <a:xfrm>
            <a:off x="426523" y="1068313"/>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49" name="Rectangle 48"/>
          <p:cNvSpPr/>
          <p:nvPr userDrawn="1"/>
        </p:nvSpPr>
        <p:spPr>
          <a:xfrm>
            <a:off x="426523" y="2797057"/>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grpSp>
        <p:nvGrpSpPr>
          <p:cNvPr id="3" name="Groupe 2">
            <a:extLst>
              <a:ext uri="{FF2B5EF4-FFF2-40B4-BE49-F238E27FC236}">
                <a16:creationId xmlns="" xmlns:a16="http://schemas.microsoft.com/office/drawing/2014/main" id="{1C3923B5-D83F-43D2-B673-E5F08E418856}"/>
              </a:ext>
            </a:extLst>
          </p:cNvPr>
          <p:cNvGrpSpPr/>
          <p:nvPr userDrawn="1"/>
        </p:nvGrpSpPr>
        <p:grpSpPr>
          <a:xfrm>
            <a:off x="426720" y="4829457"/>
            <a:ext cx="1866702" cy="333195"/>
            <a:chOff x="426720" y="4829457"/>
            <a:chExt cx="1866702" cy="333195"/>
          </a:xfrm>
        </p:grpSpPr>
        <p:pic>
          <p:nvPicPr>
            <p:cNvPr id="50" name="Picture 2" descr="D:\My Work\Template\Icons\Social Media\LinkedIN.png">
              <a:hlinkClick r:id="rId6"/>
            </p:cNvPr>
            <p:cNvPicPr>
              <a:picLocks noChangeAspect="1" noChangeArrowheads="1"/>
            </p:cNvPicPr>
            <p:nvPr userDrawn="1"/>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brightnessContrast bright="-100000"/>
                      </a14:imgEffect>
                    </a14:imgLayer>
                  </a14:imgProps>
                </a:ext>
              </a:extLst>
            </a:blip>
            <a:srcRect/>
            <a:stretch>
              <a:fillRect/>
            </a:stretch>
          </p:blipFill>
          <p:spPr bwMode="auto">
            <a:xfrm>
              <a:off x="810097" y="4829457"/>
              <a:ext cx="333195" cy="333195"/>
            </a:xfrm>
            <a:prstGeom prst="rect">
              <a:avLst/>
            </a:prstGeom>
            <a:noFill/>
          </p:spPr>
        </p:pic>
        <p:pic>
          <p:nvPicPr>
            <p:cNvPr id="52" name="Picture 4" descr="D:\My Work\Template\Icons\Social Media\SlideShare.png">
              <a:hlinkClick r:id="rId9"/>
            </p:cNvPr>
            <p:cNvPicPr>
              <a:picLocks noChangeAspect="1" noChangeArrowheads="1"/>
            </p:cNvPicPr>
            <p:nvPr userDrawn="1"/>
          </p:nvPicPr>
          <p:blipFill>
            <a:blip r:embed="rId10" cstate="print">
              <a:duotone>
                <a:schemeClr val="accent2">
                  <a:shade val="45000"/>
                  <a:satMod val="135000"/>
                </a:schemeClr>
                <a:prstClr val="white"/>
              </a:duotone>
              <a:extLst>
                <a:ext uri="{BEBA8EAE-BF5A-486C-A8C5-ECC9F3942E4B}">
                  <a14:imgProps xmlns:a14="http://schemas.microsoft.com/office/drawing/2010/main">
                    <a14:imgLayer r:embed="rId11">
                      <a14:imgEffect>
                        <a14:brightnessContrast bright="-100000"/>
                      </a14:imgEffect>
                    </a14:imgLayer>
                  </a14:imgProps>
                </a:ext>
              </a:extLst>
            </a:blip>
            <a:srcRect/>
            <a:stretch>
              <a:fillRect/>
            </a:stretch>
          </p:blipFill>
          <p:spPr bwMode="auto">
            <a:xfrm>
              <a:off x="1193474" y="4829457"/>
              <a:ext cx="333195" cy="333195"/>
            </a:xfrm>
            <a:prstGeom prst="rect">
              <a:avLst/>
            </a:prstGeom>
            <a:noFill/>
          </p:spPr>
        </p:pic>
        <p:pic>
          <p:nvPicPr>
            <p:cNvPr id="53" name="Picture 5" descr="D:\My Work\Template\Icons\Social Media\Twitter.png">
              <a:hlinkClick r:id="rId12"/>
            </p:cNvPr>
            <p:cNvPicPr>
              <a:picLocks noChangeAspect="1" noChangeArrowheads="1"/>
            </p:cNvPicPr>
            <p:nvPr userDrawn="1"/>
          </p:nvPicPr>
          <p:blipFill>
            <a:blip r:embed="rId13" cstate="print">
              <a:duotone>
                <a:schemeClr val="accent2">
                  <a:shade val="45000"/>
                  <a:satMod val="135000"/>
                </a:schemeClr>
                <a:prstClr val="white"/>
              </a:duotone>
              <a:extLst>
                <a:ext uri="{BEBA8EAE-BF5A-486C-A8C5-ECC9F3942E4B}">
                  <a14:imgProps xmlns:a14="http://schemas.microsoft.com/office/drawing/2010/main">
                    <a14:imgLayer r:embed="rId14">
                      <a14:imgEffect>
                        <a14:brightnessContrast bright="-100000"/>
                      </a14:imgEffect>
                    </a14:imgLayer>
                  </a14:imgProps>
                </a:ext>
              </a:extLst>
            </a:blip>
            <a:srcRect/>
            <a:stretch>
              <a:fillRect/>
            </a:stretch>
          </p:blipFill>
          <p:spPr bwMode="auto">
            <a:xfrm>
              <a:off x="1576851" y="4829457"/>
              <a:ext cx="333195" cy="333195"/>
            </a:xfrm>
            <a:prstGeom prst="rect">
              <a:avLst/>
            </a:prstGeom>
            <a:noFill/>
          </p:spPr>
        </p:pic>
        <p:pic>
          <p:nvPicPr>
            <p:cNvPr id="54" name="Picture 6" descr="D:\My Work\Template\Icons\Social Media\YouTube.png">
              <a:hlinkClick r:id="rId15"/>
            </p:cNvPr>
            <p:cNvPicPr>
              <a:picLocks noChangeAspect="1" noChangeArrowheads="1"/>
            </p:cNvPicPr>
            <p:nvPr userDrawn="1"/>
          </p:nvPicPr>
          <p:blipFill>
            <a:blip r:embed="rId16" cstate="print">
              <a:duotone>
                <a:schemeClr val="accent2">
                  <a:shade val="45000"/>
                  <a:satMod val="135000"/>
                </a:schemeClr>
                <a:prstClr val="white"/>
              </a:duotone>
              <a:extLst>
                <a:ext uri="{BEBA8EAE-BF5A-486C-A8C5-ECC9F3942E4B}">
                  <a14:imgProps xmlns:a14="http://schemas.microsoft.com/office/drawing/2010/main">
                    <a14:imgLayer r:embed="rId17">
                      <a14:imgEffect>
                        <a14:sharpenSoften amount="50000"/>
                      </a14:imgEffect>
                      <a14:imgEffect>
                        <a14:brightnessContrast bright="-100000"/>
                      </a14:imgEffect>
                    </a14:imgLayer>
                  </a14:imgProps>
                </a:ext>
              </a:extLst>
            </a:blip>
            <a:srcRect/>
            <a:stretch>
              <a:fillRect/>
            </a:stretch>
          </p:blipFill>
          <p:spPr bwMode="auto">
            <a:xfrm>
              <a:off x="1960227" y="4829457"/>
              <a:ext cx="333195" cy="333195"/>
            </a:xfrm>
            <a:prstGeom prst="rect">
              <a:avLst/>
            </a:prstGeom>
            <a:noFill/>
          </p:spPr>
        </p:pic>
        <p:pic>
          <p:nvPicPr>
            <p:cNvPr id="55" name="Picture 7" descr="D:\My Work\Template\Icons\Social Media\Facebook.png">
              <a:hlinkClick r:id="rId18"/>
            </p:cNvPr>
            <p:cNvPicPr>
              <a:picLocks noChangeAspect="1" noChangeArrowheads="1"/>
            </p:cNvPicPr>
            <p:nvPr userDrawn="1"/>
          </p:nvPicPr>
          <p:blipFill>
            <a:blip r:embed="rId19" cstate="print">
              <a:duotone>
                <a:schemeClr val="accent2">
                  <a:shade val="45000"/>
                  <a:satMod val="135000"/>
                </a:schemeClr>
                <a:prstClr val="white"/>
              </a:duotone>
              <a:extLst>
                <a:ext uri="{BEBA8EAE-BF5A-486C-A8C5-ECC9F3942E4B}">
                  <a14:imgProps xmlns:a14="http://schemas.microsoft.com/office/drawing/2010/main">
                    <a14:imgLayer r:embed="rId20">
                      <a14:imgEffect>
                        <a14:sharpenSoften amount="-50000"/>
                      </a14:imgEffect>
                      <a14:imgEffect>
                        <a14:brightnessContrast bright="-100000"/>
                      </a14:imgEffect>
                    </a14:imgLayer>
                  </a14:imgProps>
                </a:ext>
              </a:extLst>
            </a:blip>
            <a:srcRect/>
            <a:stretch>
              <a:fillRect/>
            </a:stretch>
          </p:blipFill>
          <p:spPr bwMode="auto">
            <a:xfrm>
              <a:off x="426720" y="4829457"/>
              <a:ext cx="333195" cy="333195"/>
            </a:xfrm>
            <a:prstGeom prst="rect">
              <a:avLst/>
            </a:prstGeom>
            <a:noFill/>
          </p:spPr>
        </p:pic>
      </p:grpSp>
      <p:sp>
        <p:nvSpPr>
          <p:cNvPr id="57" name="Rectangle 56"/>
          <p:cNvSpPr/>
          <p:nvPr userDrawn="1"/>
        </p:nvSpPr>
        <p:spPr>
          <a:xfrm>
            <a:off x="426720" y="5871013"/>
            <a:ext cx="4198620" cy="369332"/>
          </a:xfrm>
          <a:prstGeom prst="rect">
            <a:avLst/>
          </a:prstGeom>
        </p:spPr>
        <p:txBody>
          <a:bodyPr wrap="square" lIns="0" tIns="0" rIns="0" bIns="0" anchor="b" anchorCtr="0">
            <a:spAutoFit/>
          </a:bodyPr>
          <a:lstStyle/>
          <a:p>
            <a:pPr>
              <a:spcAft>
                <a:spcPts val="600"/>
              </a:spcAft>
            </a:pPr>
            <a:r>
              <a:rPr lang="en-US" sz="800" noProof="0" dirty="0">
                <a:latin typeface="+mn-lt"/>
                <a:cs typeface="Arial"/>
              </a:rPr>
              <a:t>This presentation</a:t>
            </a:r>
            <a:r>
              <a:rPr lang="en-US" sz="800" baseline="0" noProof="0" dirty="0">
                <a:latin typeface="+mn-lt"/>
                <a:cs typeface="Arial"/>
              </a:rPr>
              <a:t> </a:t>
            </a:r>
            <a:r>
              <a:rPr lang="en-US" sz="800" noProof="0" dirty="0">
                <a:latin typeface="+mn-lt"/>
                <a:cs typeface="Arial"/>
              </a:rPr>
              <a:t>contains information that may be privileged or confidential and is the property of the Capgemini Group.</a:t>
            </a:r>
            <a:br>
              <a:rPr lang="en-US" sz="800" noProof="0" dirty="0">
                <a:latin typeface="+mn-lt"/>
                <a:cs typeface="Arial"/>
              </a:rPr>
            </a:br>
            <a:r>
              <a:rPr lang="en-US" sz="800" noProof="0" dirty="0">
                <a:latin typeface="Arial"/>
                <a:cs typeface="Arial"/>
              </a:rPr>
              <a:t>Copyright © 2019 Capgemini. All rights reserved.</a:t>
            </a:r>
          </a:p>
        </p:txBody>
      </p:sp>
      <p:sp>
        <p:nvSpPr>
          <p:cNvPr id="60" name="Rectangle 59"/>
          <p:cNvSpPr/>
          <p:nvPr>
            <p:custDataLst>
              <p:tags r:id="rId1"/>
            </p:custDataLst>
          </p:nvPr>
        </p:nvSpPr>
        <p:spPr>
          <a:xfrm>
            <a:off x="6324599"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1" name="Rectangle 60"/>
          <p:cNvSpPr/>
          <p:nvPr>
            <p:custDataLst>
              <p:tags r:id="rId2"/>
            </p:custDataLst>
          </p:nvPr>
        </p:nvSpPr>
        <p:spPr>
          <a:xfrm>
            <a:off x="9499996"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2" name="Rectangle 61"/>
          <p:cNvSpPr/>
          <p:nvPr>
            <p:custDataLst>
              <p:tags r:id="rId3"/>
            </p:custDataLst>
          </p:nvPr>
        </p:nvSpPr>
        <p:spPr>
          <a:xfrm>
            <a:off x="6324599"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3" name="Rectangle 62"/>
          <p:cNvSpPr/>
          <p:nvPr>
            <p:custDataLst>
              <p:tags r:id="rId4"/>
            </p:custDataLst>
          </p:nvPr>
        </p:nvSpPr>
        <p:spPr>
          <a:xfrm>
            <a:off x="9499996"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cxnSp>
        <p:nvCxnSpPr>
          <p:cNvPr id="64" name="Straight Connector 63"/>
          <p:cNvCxnSpPr/>
          <p:nvPr userDrawn="1"/>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9" name="Rectangle 68">
            <a:hlinkClick r:id="rId21"/>
          </p:cNvPr>
          <p:cNvSpPr/>
          <p:nvPr userDrawn="1"/>
        </p:nvSpPr>
        <p:spPr>
          <a:xfrm>
            <a:off x="426720" y="3008758"/>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ZoneTexte 1"/>
          <p:cNvSpPr txBox="1"/>
          <p:nvPr userDrawn="1"/>
        </p:nvSpPr>
        <p:spPr>
          <a:xfrm>
            <a:off x="419254" y="5204668"/>
            <a:ext cx="2519921" cy="276999"/>
          </a:xfrm>
          <a:prstGeom prst="rect">
            <a:avLst/>
          </a:prstGeom>
          <a:noFill/>
        </p:spPr>
        <p:txBody>
          <a:bodyPr wrap="none" lIns="0" rIns="0" rtlCol="0">
            <a:spAutoFit/>
          </a:bodyPr>
          <a:lstStyle/>
          <a:p>
            <a:r>
              <a:rPr lang="en-US" sz="1200" b="1" dirty="0">
                <a:solidFill>
                  <a:schemeClr val="accent1"/>
                </a:solidFill>
              </a:rPr>
              <a:t>People matter, results count.</a:t>
            </a:r>
          </a:p>
        </p:txBody>
      </p:sp>
    </p:spTree>
    <p:extLst>
      <p:ext uri="{BB962C8B-B14F-4D97-AF65-F5344CB8AC3E}">
        <p14:creationId xmlns:p14="http://schemas.microsoft.com/office/powerpoint/2010/main" val="219219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6351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1590" name="think-cell Slide" r:id="rId4" imgW="270" imgH="270" progId="TCLayout.ActiveDocument.1">
                  <p:embed/>
                </p:oleObj>
              </mc:Choice>
              <mc:Fallback>
                <p:oleObj name="think-cell Slide" r:id="rId4" imgW="270" imgH="270" progId="TCLayout.ActiveDocument.1">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583323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Content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8655"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p:cNvSpPr/>
          <p:nvPr userDrawn="1"/>
        </p:nvSpPr>
        <p:spPr>
          <a:xfrm>
            <a:off x="9055100" y="6489700"/>
            <a:ext cx="3136900" cy="368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Freeform: Shape 9">
            <a:extLst>
              <a:ext uri="{FF2B5EF4-FFF2-40B4-BE49-F238E27FC236}">
                <a16:creationId xmlns="" xmlns:a16="http://schemas.microsoft.com/office/drawing/2014/main" id="{531E77B6-0DD5-446F-A826-892DFC23D785}"/>
              </a:ext>
            </a:extLst>
          </p:cNvPr>
          <p:cNvSpPr>
            <a:spLocks/>
          </p:cNvSpPr>
          <p:nvPr userDrawn="1"/>
        </p:nvSpPr>
        <p:spPr bwMode="auto">
          <a:xfrm rot="16200000" flipH="1">
            <a:off x="5598887" y="279401"/>
            <a:ext cx="6872513" cy="6313712"/>
          </a:xfrm>
          <a:custGeom>
            <a:avLst/>
            <a:gdLst>
              <a:gd name="connsiteX0" fmla="*/ 1393480 w 6857999"/>
              <a:gd name="connsiteY0" fmla="*/ 6240016 h 6240016"/>
              <a:gd name="connsiteX1" fmla="*/ 6857999 w 6857999"/>
              <a:gd name="connsiteY1" fmla="*/ 6240016 h 6240016"/>
              <a:gd name="connsiteX2" fmla="*/ 6857999 w 6857999"/>
              <a:gd name="connsiteY2" fmla="*/ 4248395 h 6240016"/>
              <a:gd name="connsiteX3" fmla="*/ 6815497 w 6857999"/>
              <a:gd name="connsiteY3" fmla="*/ 4209614 h 6240016"/>
              <a:gd name="connsiteX4" fmla="*/ 2767903 w 6857999"/>
              <a:gd name="connsiteY4" fmla="*/ 5342723 h 6240016"/>
              <a:gd name="connsiteX5" fmla="*/ 1497189 w 6857999"/>
              <a:gd name="connsiteY5" fmla="*/ 6201822 h 6240016"/>
              <a:gd name="connsiteX6" fmla="*/ 0 w 6857999"/>
              <a:gd name="connsiteY6" fmla="*/ 618342 h 6240016"/>
              <a:gd name="connsiteX7" fmla="*/ 0 w 6857999"/>
              <a:gd name="connsiteY7" fmla="*/ 6240016 h 6240016"/>
              <a:gd name="connsiteX8" fmla="*/ 921827 w 6857999"/>
              <a:gd name="connsiteY8" fmla="*/ 6240016 h 6240016"/>
              <a:gd name="connsiteX9" fmla="*/ 877464 w 6857999"/>
              <a:gd name="connsiteY9" fmla="*/ 6206986 h 6240016"/>
              <a:gd name="connsiteX10" fmla="*/ 1720124 w 6857999"/>
              <a:gd name="connsiteY10" fmla="*/ 3319666 h 6240016"/>
              <a:gd name="connsiteX11" fmla="*/ 1778012 w 6857999"/>
              <a:gd name="connsiteY11" fmla="*/ 0 h 6240016"/>
              <a:gd name="connsiteX12" fmla="*/ 36658 w 6857999"/>
              <a:gd name="connsiteY12" fmla="*/ 619001 h 6240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7999" h="6240016">
                <a:moveTo>
                  <a:pt x="1393480" y="6240016"/>
                </a:moveTo>
                <a:lnTo>
                  <a:pt x="6857999" y="6240016"/>
                </a:lnTo>
                <a:lnTo>
                  <a:pt x="6857999" y="4248395"/>
                </a:lnTo>
                <a:lnTo>
                  <a:pt x="6815497" y="4209614"/>
                </a:lnTo>
                <a:cubicBezTo>
                  <a:pt x="6548465" y="3983120"/>
                  <a:pt x="5320780" y="3210409"/>
                  <a:pt x="2767903" y="5342723"/>
                </a:cubicBezTo>
                <a:cubicBezTo>
                  <a:pt x="2220316" y="5799647"/>
                  <a:pt x="1804503" y="6071896"/>
                  <a:pt x="1497189" y="6201822"/>
                </a:cubicBezTo>
                <a:close/>
                <a:moveTo>
                  <a:pt x="0" y="618342"/>
                </a:moveTo>
                <a:lnTo>
                  <a:pt x="0" y="6240016"/>
                </a:lnTo>
                <a:lnTo>
                  <a:pt x="921827" y="6240016"/>
                </a:lnTo>
                <a:lnTo>
                  <a:pt x="877464" y="6206986"/>
                </a:lnTo>
                <a:cubicBezTo>
                  <a:pt x="498816" y="5832433"/>
                  <a:pt x="1067071" y="4347112"/>
                  <a:pt x="1720124" y="3319666"/>
                </a:cubicBezTo>
                <a:cubicBezTo>
                  <a:pt x="2767903" y="1675751"/>
                  <a:pt x="2938674" y="700400"/>
                  <a:pt x="1778012" y="0"/>
                </a:cubicBezTo>
                <a:cubicBezTo>
                  <a:pt x="950209" y="451498"/>
                  <a:pt x="400993" y="607786"/>
                  <a:pt x="36658" y="619001"/>
                </a:cubicBezTo>
                <a:close/>
              </a:path>
            </a:pathLst>
          </a:custGeom>
          <a:solidFill>
            <a:schemeClr val="tx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7" name="Retângulo 43">
            <a:extLst>
              <a:ext uri="{FF2B5EF4-FFF2-40B4-BE49-F238E27FC236}">
                <a16:creationId xmlns="" xmlns:a16="http://schemas.microsoft.com/office/drawing/2014/main" id="{25FC8637-25BD-4C09-AF25-56B4243DAB3D}"/>
              </a:ext>
            </a:extLst>
          </p:cNvPr>
          <p:cNvSpPr/>
          <p:nvPr userDrawn="1"/>
        </p:nvSpPr>
        <p:spPr>
          <a:xfrm>
            <a:off x="11788322"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50000"/>
                  </a:schemeClr>
                </a:solidFill>
                <a:cs typeface="Arial" panose="020B0604020202020204" pitchFamily="34" charset="0"/>
              </a:rPr>
              <a:pPr algn="r"/>
              <a:t>‹#›</a:t>
            </a:fld>
            <a:endParaRPr lang="en-US" sz="800" dirty="0">
              <a:solidFill>
                <a:schemeClr val="bg1">
                  <a:lumMod val="50000"/>
                </a:schemeClr>
              </a:solidFill>
              <a:cs typeface="Arial" panose="020B0604020202020204" pitchFamily="34" charset="0"/>
            </a:endParaRPr>
          </a:p>
        </p:txBody>
      </p:sp>
      <p:sp>
        <p:nvSpPr>
          <p:cNvPr id="8" name="Text Placeholder 7">
            <a:extLst>
              <a:ext uri="{FF2B5EF4-FFF2-40B4-BE49-F238E27FC236}">
                <a16:creationId xmlns="" xmlns:a16="http://schemas.microsoft.com/office/drawing/2014/main" id="{E824319D-02CC-441E-87B5-E9D15DE8CA35}"/>
              </a:ext>
            </a:extLst>
          </p:cNvPr>
          <p:cNvSpPr txBox="1">
            <a:spLocks/>
          </p:cNvSpPr>
          <p:nvPr userDrawn="1"/>
        </p:nvSpPr>
        <p:spPr>
          <a:xfrm>
            <a:off x="9070994"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50000"/>
                  </a:schemeClr>
                </a:solidFill>
              </a:rPr>
              <a:t>© Capgemini 2019. All rights reserved |</a:t>
            </a:r>
          </a:p>
        </p:txBody>
      </p:sp>
      <p:sp>
        <p:nvSpPr>
          <p:cNvPr id="2" name="Title 1"/>
          <p:cNvSpPr>
            <a:spLocks noGrp="1"/>
          </p:cNvSpPr>
          <p:nvPr>
            <p:ph type="title"/>
          </p:nvPr>
        </p:nvSpPr>
        <p:spPr>
          <a:xfrm>
            <a:off x="227349" y="-1"/>
            <a:ext cx="5636422" cy="1785257"/>
          </a:xfrm>
          <a:prstGeom prst="rect">
            <a:avLst/>
          </a:prstGeom>
        </p:spPr>
        <p:txBody>
          <a:bodyPr/>
          <a:lstStyle/>
          <a:p>
            <a:r>
              <a:rPr lang="en-US"/>
              <a:t>Click to edit Master title style</a:t>
            </a:r>
            <a:endParaRPr lang="en-GB" dirty="0"/>
          </a:p>
        </p:txBody>
      </p:sp>
      <p:sp>
        <p:nvSpPr>
          <p:cNvPr id="4"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Espace réservé du texte 10"/>
          <p:cNvSpPr>
            <a:spLocks noGrp="1"/>
          </p:cNvSpPr>
          <p:nvPr>
            <p:ph type="body" sz="quarter" idx="10"/>
          </p:nvPr>
        </p:nvSpPr>
        <p:spPr>
          <a:xfrm>
            <a:off x="227013" y="2565000"/>
            <a:ext cx="9253537" cy="3924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32055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98"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4579"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13877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vmlDrawing" Target="../drawings/vmlDrawing1.v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slideLayout" Target="../slideLayouts/slideLayout12.xml"/><Relationship Id="rId7" Type="http://schemas.openxmlformats.org/officeDocument/2006/relationships/tags" Target="../tags/tag7.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vmlDrawing" Target="../drawings/vmlDrawing6.vml"/><Relationship Id="rId5" Type="http://schemas.openxmlformats.org/officeDocument/2006/relationships/theme" Target="../theme/theme2.xml"/><Relationship Id="rId4" Type="http://schemas.openxmlformats.org/officeDocument/2006/relationships/slideLayout" Target="../slideLayouts/slideLayout13.xml"/><Relationship Id="rId9"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tags" Target="../tags/tag12.xml"/><Relationship Id="rId3" Type="http://schemas.openxmlformats.org/officeDocument/2006/relationships/slideLayout" Target="../slideLayouts/slideLayout16.xml"/><Relationship Id="rId7" Type="http://schemas.openxmlformats.org/officeDocument/2006/relationships/vmlDrawing" Target="../drawings/vmlDrawing11.v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theme" Target="../theme/theme3.xml"/><Relationship Id="rId5" Type="http://schemas.openxmlformats.org/officeDocument/2006/relationships/slideLayout" Target="../slideLayouts/slideLayout18.xml"/><Relationship Id="rId10" Type="http://schemas.openxmlformats.org/officeDocument/2006/relationships/image" Target="../media/image1.emf"/><Relationship Id="rId4" Type="http://schemas.openxmlformats.org/officeDocument/2006/relationships/slideLayout" Target="../slideLayouts/slideLayout17.xml"/><Relationship Id="rId9" Type="http://schemas.openxmlformats.org/officeDocument/2006/relationships/oleObject" Target="../embeddings/oleObject11.bin"/></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7" Type="http://schemas.openxmlformats.org/officeDocument/2006/relationships/image" Target="../media/image1.emf"/><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oleObject" Target="../embeddings/oleObject17.bin"/><Relationship Id="rId5" Type="http://schemas.openxmlformats.org/officeDocument/2006/relationships/tags" Target="../tags/tag18.xml"/><Relationship Id="rId4" Type="http://schemas.openxmlformats.org/officeDocument/2006/relationships/vmlDrawing" Target="../drawings/vmlDrawing17.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184" name="think-cell Slide" r:id="rId13" imgW="270" imgH="270" progId="TCLayout.ActiveDocument.1">
                  <p:embed/>
                </p:oleObj>
              </mc:Choice>
              <mc:Fallback>
                <p:oleObj name="think-cell Slide" r:id="rId13" imgW="270" imgH="270" progId="TCLayout.ActiveDocument.1">
                  <p:embed/>
                  <p:pic>
                    <p:nvPicPr>
                      <p:cNvPr id="0" name="Picture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2019. All rights reserved  </a:t>
            </a:r>
            <a:r>
              <a:rPr lang="en-US" dirty="0">
                <a:solidFill>
                  <a:schemeClr val="accent2"/>
                </a:solidFill>
              </a:rPr>
              <a:t>|</a:t>
            </a:r>
          </a:p>
        </p:txBody>
      </p:sp>
      <p:sp>
        <p:nvSpPr>
          <p:cNvPr id="8" name="Text Placeholder 7">
            <a:extLst>
              <a:ext uri="{FF2B5EF4-FFF2-40B4-BE49-F238E27FC236}">
                <a16:creationId xmlns=""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grpSp>
        <p:nvGrpSpPr>
          <p:cNvPr id="3" name="Groupe 2">
            <a:extLst>
              <a:ext uri="{FF2B5EF4-FFF2-40B4-BE49-F238E27FC236}">
                <a16:creationId xmlns="" xmlns:a16="http://schemas.microsoft.com/office/drawing/2014/main" id="{231F4250-75BE-456B-A9D8-680BA4145249}"/>
              </a:ext>
            </a:extLst>
          </p:cNvPr>
          <p:cNvGrpSpPr/>
          <p:nvPr userDrawn="1"/>
        </p:nvGrpSpPr>
        <p:grpSpPr>
          <a:xfrm>
            <a:off x="12355040" y="33161"/>
            <a:ext cx="360000" cy="1800000"/>
            <a:chOff x="12355040" y="33161"/>
            <a:chExt cx="360000" cy="1800000"/>
          </a:xfrm>
        </p:grpSpPr>
        <p:sp>
          <p:nvSpPr>
            <p:cNvPr id="11" name="Rectangle 10">
              <a:extLst>
                <a:ext uri="{FF2B5EF4-FFF2-40B4-BE49-F238E27FC236}">
                  <a16:creationId xmlns="" xmlns:a16="http://schemas.microsoft.com/office/drawing/2014/main" id="{EF1244FD-1856-4971-9A73-AD6DF3F42A9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2" name="Rectangle 11">
              <a:extLst>
                <a:ext uri="{FF2B5EF4-FFF2-40B4-BE49-F238E27FC236}">
                  <a16:creationId xmlns="" xmlns:a16="http://schemas.microsoft.com/office/drawing/2014/main" id="{22B40C78-6F20-4C95-AB26-B29FEC0FF747}"/>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3" name="Rectangle 12">
              <a:extLst>
                <a:ext uri="{FF2B5EF4-FFF2-40B4-BE49-F238E27FC236}">
                  <a16:creationId xmlns="" xmlns:a16="http://schemas.microsoft.com/office/drawing/2014/main" id="{1AED4E7D-39CE-49AE-9D4C-16EA940CBE5F}"/>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4" name="Rectangle 13">
              <a:extLst>
                <a:ext uri="{FF2B5EF4-FFF2-40B4-BE49-F238E27FC236}">
                  <a16:creationId xmlns="" xmlns:a16="http://schemas.microsoft.com/office/drawing/2014/main" id="{392DC803-B0F7-4D0E-81CA-9DDCB14FA42C}"/>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5" name="Rectangle 14">
              <a:extLst>
                <a:ext uri="{FF2B5EF4-FFF2-40B4-BE49-F238E27FC236}">
                  <a16:creationId xmlns="" xmlns:a16="http://schemas.microsoft.com/office/drawing/2014/main" id="{03C5671A-353B-4887-BEEF-56CEFAE8D83D}"/>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5" name="Groupe 4">
            <a:extLst>
              <a:ext uri="{FF2B5EF4-FFF2-40B4-BE49-F238E27FC236}">
                <a16:creationId xmlns="" xmlns:a16="http://schemas.microsoft.com/office/drawing/2014/main" id="{CC6ACEFF-8651-4C08-BAF6-3BFAE6473DAF}"/>
              </a:ext>
            </a:extLst>
          </p:cNvPr>
          <p:cNvGrpSpPr/>
          <p:nvPr userDrawn="1"/>
        </p:nvGrpSpPr>
        <p:grpSpPr>
          <a:xfrm>
            <a:off x="12355040" y="1954479"/>
            <a:ext cx="360000" cy="4875772"/>
            <a:chOff x="12355040" y="1954479"/>
            <a:chExt cx="360000" cy="4875772"/>
          </a:xfrm>
        </p:grpSpPr>
        <p:sp>
          <p:nvSpPr>
            <p:cNvPr id="16" name="Rectangle 15">
              <a:extLst>
                <a:ext uri="{FF2B5EF4-FFF2-40B4-BE49-F238E27FC236}">
                  <a16:creationId xmlns="" xmlns:a16="http://schemas.microsoft.com/office/drawing/2014/main" id="{D27E2B2B-AB85-4173-AB1F-61084925AA83}"/>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7" name="Rectangle 16">
              <a:extLst>
                <a:ext uri="{FF2B5EF4-FFF2-40B4-BE49-F238E27FC236}">
                  <a16:creationId xmlns="" xmlns:a16="http://schemas.microsoft.com/office/drawing/2014/main" id="{0DDEBD8A-CA0B-4D62-9426-DFB2D4742184}"/>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8" name="Rectangle 17">
              <a:extLst>
                <a:ext uri="{FF2B5EF4-FFF2-40B4-BE49-F238E27FC236}">
                  <a16:creationId xmlns="" xmlns:a16="http://schemas.microsoft.com/office/drawing/2014/main" id="{65515214-3AFD-4A2B-95C5-2FDFF59A1BE2}"/>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9" name="Rectangle 18">
              <a:extLst>
                <a:ext uri="{FF2B5EF4-FFF2-40B4-BE49-F238E27FC236}">
                  <a16:creationId xmlns="" xmlns:a16="http://schemas.microsoft.com/office/drawing/2014/main" id="{D674829A-E5EF-4140-B9ED-AC7745AB028D}"/>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0" name="Rectangle 19">
              <a:extLst>
                <a:ext uri="{FF2B5EF4-FFF2-40B4-BE49-F238E27FC236}">
                  <a16:creationId xmlns="" xmlns:a16="http://schemas.microsoft.com/office/drawing/2014/main" id="{E59B3FCE-0262-45FE-BE39-9459C5BC7FEE}"/>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2" name="Rectangle 21">
              <a:extLst>
                <a:ext uri="{FF2B5EF4-FFF2-40B4-BE49-F238E27FC236}">
                  <a16:creationId xmlns="" xmlns:a16="http://schemas.microsoft.com/office/drawing/2014/main" id="{F5D692DE-D6DE-4022-9F2F-5F8C1403E4D0}"/>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3" name="Rectangle 22">
              <a:extLst>
                <a:ext uri="{FF2B5EF4-FFF2-40B4-BE49-F238E27FC236}">
                  <a16:creationId xmlns="" xmlns:a16="http://schemas.microsoft.com/office/drawing/2014/main" id="{35EEF2F0-E01D-4851-96E7-30214EC78A3B}"/>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4" name="Rectangle 23">
              <a:extLst>
                <a:ext uri="{FF2B5EF4-FFF2-40B4-BE49-F238E27FC236}">
                  <a16:creationId xmlns="" xmlns:a16="http://schemas.microsoft.com/office/drawing/2014/main" id="{468B1DDD-74B0-4453-A996-5BA8693FF545}"/>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5" name="Rectangle 24">
              <a:extLst>
                <a:ext uri="{FF2B5EF4-FFF2-40B4-BE49-F238E27FC236}">
                  <a16:creationId xmlns="" xmlns:a16="http://schemas.microsoft.com/office/drawing/2014/main" id="{8809D5E9-1B2A-4D30-A4DD-47B7C9BBCED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6" name="Rectangle 25">
              <a:extLst>
                <a:ext uri="{FF2B5EF4-FFF2-40B4-BE49-F238E27FC236}">
                  <a16:creationId xmlns="" xmlns:a16="http://schemas.microsoft.com/office/drawing/2014/main" id="{995FF3A0-94CA-40BA-AF81-B777FF5FD489}"/>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 xmlns:a16="http://schemas.microsoft.com/office/drawing/2014/main" id="{9F83F12C-5135-43B7-B1D8-A0A72DB85AED}"/>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 xmlns:a16="http://schemas.microsoft.com/office/drawing/2014/main" id="{256CA1CF-2C4A-42DA-94F5-CB5E5B47F24B}"/>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 xmlns:a16="http://schemas.microsoft.com/office/drawing/2014/main" id="{47F07AFA-8569-4B3B-854A-60B26629D96D}"/>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 xmlns:a16="http://schemas.microsoft.com/office/drawing/2014/main" id="{8103554C-8B73-4C9A-AFFF-55D6E47A0E76}"/>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8" r:id="rId1"/>
    <p:sldLayoutId id="2147483827" r:id="rId2"/>
    <p:sldLayoutId id="2147483831" r:id="rId3"/>
    <p:sldLayoutId id="2147483833" r:id="rId4"/>
    <p:sldLayoutId id="2147483837" r:id="rId5"/>
    <p:sldLayoutId id="2147483834" r:id="rId6"/>
    <p:sldLayoutId id="2147483882" r:id="rId7"/>
    <p:sldLayoutId id="2147483821" r:id="rId8"/>
    <p:sldLayoutId id="2147483877" r:id="rId9"/>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7"/>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0805" name="think-cell Slide" r:id="rId8" imgW="270" imgH="270" progId="TCLayout.ActiveDocument.1">
                  <p:embed/>
                </p:oleObj>
              </mc:Choice>
              <mc:Fallback>
                <p:oleObj name="think-cell Slide" r:id="rId8" imgW="270" imgH="270" progId="TCLayout.ActiveDocument.1">
                  <p:embed/>
                  <p:pic>
                    <p:nvPicPr>
                      <p:cNvPr id="0"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8" name="Retângulo 43">
            <a:extLst>
              <a:ext uri="{FF2B5EF4-FFF2-40B4-BE49-F238E27FC236}">
                <a16:creationId xmlns=""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11" name="Text Placeholder 7">
            <a:extLst>
              <a:ext uri="{FF2B5EF4-FFF2-40B4-BE49-F238E27FC236}">
                <a16:creationId xmlns=""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2019. All rights reserved  </a:t>
            </a:r>
            <a:r>
              <a:rPr lang="en-US" dirty="0">
                <a:solidFill>
                  <a:schemeClr val="accent2"/>
                </a:solidFill>
              </a:rPr>
              <a:t>|</a:t>
            </a:r>
          </a:p>
        </p:txBody>
      </p:sp>
      <p:grpSp>
        <p:nvGrpSpPr>
          <p:cNvPr id="16" name="Groupe 15">
            <a:extLst>
              <a:ext uri="{FF2B5EF4-FFF2-40B4-BE49-F238E27FC236}">
                <a16:creationId xmlns="" xmlns:a16="http://schemas.microsoft.com/office/drawing/2014/main" id="{9CCBF2C1-AE84-4920-BA55-06A21A3C64E9}"/>
              </a:ext>
            </a:extLst>
          </p:cNvPr>
          <p:cNvGrpSpPr/>
          <p:nvPr userDrawn="1"/>
        </p:nvGrpSpPr>
        <p:grpSpPr>
          <a:xfrm>
            <a:off x="12355040" y="33161"/>
            <a:ext cx="360000" cy="1800000"/>
            <a:chOff x="12355040" y="33161"/>
            <a:chExt cx="360000" cy="1800000"/>
          </a:xfrm>
        </p:grpSpPr>
        <p:sp>
          <p:nvSpPr>
            <p:cNvPr id="17" name="Rectangle 16">
              <a:extLst>
                <a:ext uri="{FF2B5EF4-FFF2-40B4-BE49-F238E27FC236}">
                  <a16:creationId xmlns="" xmlns:a16="http://schemas.microsoft.com/office/drawing/2014/main" id="{B08F5EF3-2356-4B1F-860E-01CACCDDB0BA}"/>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8" name="Rectangle 17">
              <a:extLst>
                <a:ext uri="{FF2B5EF4-FFF2-40B4-BE49-F238E27FC236}">
                  <a16:creationId xmlns="" xmlns:a16="http://schemas.microsoft.com/office/drawing/2014/main" id="{AA3EC8E9-315E-47E1-AF32-83834998FDA6}"/>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9" name="Rectangle 18">
              <a:extLst>
                <a:ext uri="{FF2B5EF4-FFF2-40B4-BE49-F238E27FC236}">
                  <a16:creationId xmlns="" xmlns:a16="http://schemas.microsoft.com/office/drawing/2014/main" id="{7DAF62B2-11CC-4B22-9A4B-18FA2DE2B586}"/>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0" name="Rectangle 19">
              <a:extLst>
                <a:ext uri="{FF2B5EF4-FFF2-40B4-BE49-F238E27FC236}">
                  <a16:creationId xmlns="" xmlns:a16="http://schemas.microsoft.com/office/drawing/2014/main" id="{C75D6175-E1F7-4C00-B893-FDD3A3F704F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2" name="Rectangle 21">
              <a:extLst>
                <a:ext uri="{FF2B5EF4-FFF2-40B4-BE49-F238E27FC236}">
                  <a16:creationId xmlns="" xmlns:a16="http://schemas.microsoft.com/office/drawing/2014/main" id="{B23D6F31-6A70-49F8-85C0-D3D2946BE1DF}"/>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2642789608"/>
      </p:ext>
    </p:extLst>
  </p:cSld>
  <p:clrMap bg1="lt1" tx1="dk1" bg2="lt2" tx2="dk2" accent1="accent1" accent2="accent2" accent3="accent3" accent4="accent4" accent5="accent5" accent6="accent6" hlink="hlink" folHlink="folHlink"/>
  <p:sldLayoutIdLst>
    <p:sldLayoutId id="2147483874" r:id="rId1"/>
    <p:sldLayoutId id="2147483884" r:id="rId2"/>
    <p:sldLayoutId id="2147483876" r:id="rId3"/>
    <p:sldLayoutId id="2147483885" r:id="rId4"/>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88" userDrawn="1">
          <p15:clr>
            <a:srgbClr val="F26B43"/>
          </p15:clr>
        </p15:guide>
        <p15:guide id="2" pos="750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8"/>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4663" name="think-cell Slide" r:id="rId9" imgW="270" imgH="270" progId="TCLayout.ActiveDocument.1">
                  <p:embed/>
                </p:oleObj>
              </mc:Choice>
              <mc:Fallback>
                <p:oleObj name="think-cell Slide" r:id="rId9" imgW="270" imgH="270" progId="TCLayout.ActiveDocument.1">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e 2">
            <a:extLst>
              <a:ext uri="{FF2B5EF4-FFF2-40B4-BE49-F238E27FC236}">
                <a16:creationId xmlns="" xmlns:a16="http://schemas.microsoft.com/office/drawing/2014/main" id="{2B612A8E-B9C0-4A33-BDF0-7B934FC0FA7B}"/>
              </a:ext>
            </a:extLst>
          </p:cNvPr>
          <p:cNvGrpSpPr/>
          <p:nvPr userDrawn="1"/>
        </p:nvGrpSpPr>
        <p:grpSpPr>
          <a:xfrm>
            <a:off x="12355040" y="33161"/>
            <a:ext cx="360000" cy="1800000"/>
            <a:chOff x="12355040" y="33161"/>
            <a:chExt cx="360000" cy="1800000"/>
          </a:xfrm>
        </p:grpSpPr>
        <p:sp>
          <p:nvSpPr>
            <p:cNvPr id="4" name="Rectangle 3">
              <a:extLst>
                <a:ext uri="{FF2B5EF4-FFF2-40B4-BE49-F238E27FC236}">
                  <a16:creationId xmlns="" xmlns:a16="http://schemas.microsoft.com/office/drawing/2014/main" id="{8759ABE2-EA66-4C96-A730-7AE70F160C4A}"/>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5" name="Rectangle 4">
              <a:extLst>
                <a:ext uri="{FF2B5EF4-FFF2-40B4-BE49-F238E27FC236}">
                  <a16:creationId xmlns="" xmlns:a16="http://schemas.microsoft.com/office/drawing/2014/main" id="{A0575D8E-DADC-4A93-90E1-700FFEEB7476}"/>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6" name="Rectangle 5">
              <a:extLst>
                <a:ext uri="{FF2B5EF4-FFF2-40B4-BE49-F238E27FC236}">
                  <a16:creationId xmlns="" xmlns:a16="http://schemas.microsoft.com/office/drawing/2014/main" id="{797A0406-0F4B-4D43-9CEA-FDE61975CF1D}"/>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7" name="Rectangle 6">
              <a:extLst>
                <a:ext uri="{FF2B5EF4-FFF2-40B4-BE49-F238E27FC236}">
                  <a16:creationId xmlns="" xmlns:a16="http://schemas.microsoft.com/office/drawing/2014/main" id="{D5ADBA43-C200-4485-A4EC-E3C6D0E787EB}"/>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8" name="Rectangle 7">
              <a:extLst>
                <a:ext uri="{FF2B5EF4-FFF2-40B4-BE49-F238E27FC236}">
                  <a16:creationId xmlns="" xmlns:a16="http://schemas.microsoft.com/office/drawing/2014/main" id="{23914078-BC81-4D4F-882A-303F25DADB61}"/>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2458042863"/>
      </p:ext>
    </p:extLst>
  </p:cSld>
  <p:clrMap bg1="lt1" tx1="dk1" bg2="lt2" tx2="dk2" accent1="accent1" accent2="accent2" accent3="accent3" accent4="accent4" accent5="accent5" accent6="accent6" hlink="hlink" folHlink="folHlink"/>
  <p:sldLayoutIdLst>
    <p:sldLayoutId id="2147483839" r:id="rId1"/>
    <p:sldLayoutId id="2147483855" r:id="rId2"/>
    <p:sldLayoutId id="2147483841" r:id="rId3"/>
    <p:sldLayoutId id="2147483880" r:id="rId4"/>
    <p:sldLayoutId id="2147483881" r:id="rId5"/>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7506">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9780" name="think-cell Slide" r:id="rId6" imgW="270" imgH="270" progId="TCLayout.ActiveDocument.1">
                  <p:embed/>
                </p:oleObj>
              </mc:Choice>
              <mc:Fallback>
                <p:oleObj name="think-cell Slide" r:id="rId6" imgW="270" imgH="270" progId="TCLayout.ActiveDocument.1">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68834783"/>
      </p:ext>
    </p:extLst>
  </p:cSld>
  <p:clrMap bg1="lt1" tx1="dk1" bg2="lt2" tx2="dk2" accent1="accent1" accent2="accent2" accent3="accent3" accent4="accent4" accent5="accent5" accent6="accent6" hlink="hlink" folHlink="folHlink"/>
  <p:sldLayoutIdLst>
    <p:sldLayoutId id="2147483864" r:id="rId1"/>
    <p:sldLayoutId id="2147483865" r:id="rId2"/>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57"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016499" y="3124201"/>
            <a:ext cx="6899275" cy="1142999"/>
          </a:xfrm>
        </p:spPr>
        <p:txBody>
          <a:bodyPr/>
          <a:lstStyle/>
          <a:p>
            <a:r>
              <a:rPr lang="en-GB" sz="4000" dirty="0">
                <a:latin typeface="Arial Black" panose="020B0A04020102020204" pitchFamily="34" charset="0"/>
              </a:rPr>
              <a:t>Cab Booking Application</a:t>
            </a:r>
          </a:p>
        </p:txBody>
      </p:sp>
      <p:sp>
        <p:nvSpPr>
          <p:cNvPr id="2" name="Subtitle 1"/>
          <p:cNvSpPr>
            <a:spLocks noGrp="1"/>
          </p:cNvSpPr>
          <p:nvPr>
            <p:ph type="subTitle"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ADC3842F-E0C4-4C54-93EB-CFE88CD27EE2}"/>
              </a:ext>
            </a:extLst>
          </p:cNvPr>
          <p:cNvSpPr>
            <a:spLocks noGrp="1"/>
          </p:cNvSpPr>
          <p:nvPr>
            <p:ph type="body" sz="quarter" idx="11"/>
          </p:nvPr>
        </p:nvSpPr>
        <p:spPr>
          <a:xfrm>
            <a:off x="460708" y="394757"/>
            <a:ext cx="11350292" cy="5777443"/>
          </a:xfrm>
        </p:spPr>
        <p:txBody>
          <a:bodyPr/>
          <a:lstStyle/>
          <a:p>
            <a:r>
              <a:rPr lang="en-US" dirty="0">
                <a:solidFill>
                  <a:srgbClr val="2B0A3D"/>
                </a:solidFill>
              </a:rPr>
              <a:t>Problem Statement</a:t>
            </a:r>
          </a:p>
          <a:p>
            <a:endParaRPr lang="en-US" dirty="0">
              <a:solidFill>
                <a:srgbClr val="2B0A3D"/>
              </a:solidFill>
            </a:endParaRPr>
          </a:p>
          <a:p>
            <a:endParaRPr lang="en-US" dirty="0">
              <a:solidFill>
                <a:srgbClr val="2B0A3D"/>
              </a:solidFill>
            </a:endParaRPr>
          </a:p>
          <a:p>
            <a:r>
              <a:rPr lang="en-US" sz="2400" dirty="0">
                <a:solidFill>
                  <a:srgbClr val="2B0A3D"/>
                </a:solidFill>
                <a:latin typeface="Arial" panose="020B0604020202020204" pitchFamily="34" charset="0"/>
                <a:cs typeface="Arial" panose="020B0604020202020204" pitchFamily="34" charset="0"/>
              </a:rPr>
              <a:t>To create an online cab booking application </a:t>
            </a:r>
          </a:p>
          <a:p>
            <a:endParaRPr lang="en-US" sz="2400" dirty="0">
              <a:solidFill>
                <a:srgbClr val="2B0A3D"/>
              </a:solidFill>
              <a:latin typeface="Arial" panose="020B0604020202020204" pitchFamily="34" charset="0"/>
              <a:cs typeface="Arial" panose="020B0604020202020204" pitchFamily="34" charset="0"/>
            </a:endParaRPr>
          </a:p>
          <a:p>
            <a:endParaRPr lang="en-US" sz="2400" dirty="0">
              <a:solidFill>
                <a:srgbClr val="2B0A3D"/>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solidFill>
                  <a:srgbClr val="2B0A3D"/>
                </a:solidFill>
                <a:latin typeface="Arial" panose="020B0604020202020204" pitchFamily="34" charset="0"/>
                <a:cs typeface="Arial" panose="020B0604020202020204" pitchFamily="34" charset="0"/>
              </a:rPr>
              <a:t>Customer can book the cab as per their choice of </a:t>
            </a:r>
          </a:p>
          <a:p>
            <a:r>
              <a:rPr lang="en-US" sz="2000" dirty="0">
                <a:solidFill>
                  <a:srgbClr val="2B0A3D"/>
                </a:solidFill>
                <a:latin typeface="Arial" panose="020B0604020202020204" pitchFamily="34" charset="0"/>
                <a:cs typeface="Arial" panose="020B0604020202020204" pitchFamily="34" charset="0"/>
              </a:rPr>
              <a:t>source and destination.</a:t>
            </a:r>
          </a:p>
          <a:p>
            <a:pPr marL="342900" indent="-342900">
              <a:buFont typeface="Arial" panose="020B0604020202020204" pitchFamily="34" charset="0"/>
              <a:buChar char="•"/>
            </a:pPr>
            <a:r>
              <a:rPr lang="en-US" sz="2000" dirty="0">
                <a:solidFill>
                  <a:srgbClr val="2B0A3D"/>
                </a:solidFill>
                <a:latin typeface="Arial" panose="020B0604020202020204" pitchFamily="34" charset="0"/>
                <a:cs typeface="Arial" panose="020B0604020202020204" pitchFamily="34" charset="0"/>
              </a:rPr>
              <a:t>Driver can start and end the trip selected by customer.</a:t>
            </a:r>
          </a:p>
          <a:p>
            <a:pPr marL="342900" indent="-342900">
              <a:buFont typeface="Arial" panose="020B0604020202020204" pitchFamily="34" charset="0"/>
              <a:buChar char="•"/>
            </a:pPr>
            <a:r>
              <a:rPr lang="en-US" sz="2000" dirty="0">
                <a:solidFill>
                  <a:srgbClr val="2B0A3D"/>
                </a:solidFill>
                <a:latin typeface="Arial" panose="020B0604020202020204" pitchFamily="34" charset="0"/>
                <a:cs typeface="Arial" panose="020B0604020202020204" pitchFamily="34" charset="0"/>
              </a:rPr>
              <a:t>The admin can view booking details, verify driver by </a:t>
            </a:r>
          </a:p>
          <a:p>
            <a:r>
              <a:rPr lang="en-US" sz="2000" dirty="0">
                <a:solidFill>
                  <a:srgbClr val="2B0A3D"/>
                </a:solidFill>
                <a:latin typeface="Arial" panose="020B0604020202020204" pitchFamily="34" charset="0"/>
                <a:cs typeface="Arial" panose="020B0604020202020204" pitchFamily="34" charset="0"/>
              </a:rPr>
              <a:t>changing status.</a:t>
            </a:r>
          </a:p>
          <a:p>
            <a:endParaRPr lang="en-US" sz="2000" dirty="0">
              <a:solidFill>
                <a:srgbClr val="2B0A3D"/>
              </a:solidFill>
              <a:latin typeface="Arial" panose="020B0604020202020204" pitchFamily="34" charset="0"/>
              <a:cs typeface="Arial" panose="020B0604020202020204" pitchFamily="34" charset="0"/>
            </a:endParaRPr>
          </a:p>
          <a:p>
            <a:endParaRPr lang="en-US" dirty="0">
              <a:solidFill>
                <a:srgbClr val="2B0A3D"/>
              </a:solidFill>
            </a:endParaRPr>
          </a:p>
          <a:p>
            <a:r>
              <a:rPr lang="en-US" dirty="0">
                <a:solidFill>
                  <a:srgbClr val="2B0A3D"/>
                </a:solidFill>
              </a:rPr>
              <a:t>         </a:t>
            </a:r>
          </a:p>
        </p:txBody>
      </p:sp>
      <p:pic>
        <p:nvPicPr>
          <p:cNvPr id="5" name="Picture 4">
            <a:extLst>
              <a:ext uri="{FF2B5EF4-FFF2-40B4-BE49-F238E27FC236}">
                <a16:creationId xmlns="" xmlns:a16="http://schemas.microsoft.com/office/drawing/2014/main" id="{D17E18E4-5933-476F-A583-AA6E09D776A1}"/>
              </a:ext>
            </a:extLst>
          </p:cNvPr>
          <p:cNvPicPr>
            <a:picLocks noChangeAspect="1"/>
          </p:cNvPicPr>
          <p:nvPr/>
        </p:nvPicPr>
        <p:blipFill rotWithShape="1">
          <a:blip r:embed="rId2">
            <a:extLst>
              <a:ext uri="{28A0092B-C50C-407E-A947-70E740481C1C}">
                <a14:useLocalDpi xmlns:a14="http://schemas.microsoft.com/office/drawing/2010/main" val="0"/>
              </a:ext>
            </a:extLst>
          </a:blip>
          <a:srcRect l="4167" t="13714" r="11111"/>
          <a:stretch/>
        </p:blipFill>
        <p:spPr>
          <a:xfrm>
            <a:off x="7079779" y="2209800"/>
            <a:ext cx="4648200" cy="3835400"/>
          </a:xfrm>
          <a:prstGeom prst="rect">
            <a:avLst/>
          </a:prstGeom>
        </p:spPr>
      </p:pic>
    </p:spTree>
    <p:extLst>
      <p:ext uri="{BB962C8B-B14F-4D97-AF65-F5344CB8AC3E}">
        <p14:creationId xmlns:p14="http://schemas.microsoft.com/office/powerpoint/2010/main" val="2335763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 xmlns:a16="http://schemas.microsoft.com/office/drawing/2014/main" id="{AF5707FF-3F83-4496-9BC3-3C9F0DE09B1F}"/>
              </a:ext>
            </a:extLst>
          </p:cNvPr>
          <p:cNvSpPr txBox="1"/>
          <p:nvPr/>
        </p:nvSpPr>
        <p:spPr>
          <a:xfrm>
            <a:off x="304800" y="381000"/>
            <a:ext cx="9677400" cy="6063198"/>
          </a:xfrm>
          <a:prstGeom prst="rect">
            <a:avLst/>
          </a:prstGeom>
          <a:noFill/>
        </p:spPr>
        <p:txBody>
          <a:bodyPr wrap="square" rtlCol="0">
            <a:spAutoFit/>
          </a:bodyPr>
          <a:lstStyle/>
          <a:p>
            <a:r>
              <a:rPr lang="en-US" sz="2800" b="1" u="sng" dirty="0">
                <a:latin typeface="Calibri" panose="020F0502020204030204" pitchFamily="34" charset="0"/>
                <a:cs typeface="Calibri" panose="020F0502020204030204" pitchFamily="34" charset="0"/>
              </a:rPr>
              <a:t>Technology Used:</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Java 8(base programming language)</a:t>
            </a:r>
          </a:p>
          <a:p>
            <a:r>
              <a:rPr lang="en-US" sz="2400" dirty="0">
                <a:latin typeface="Calibri" panose="020F0502020204030204" pitchFamily="34" charset="0"/>
                <a:cs typeface="Calibri" panose="020F0502020204030204" pitchFamily="34" charset="0"/>
              </a:rPr>
              <a:t>Eclipse IDE </a:t>
            </a:r>
            <a:r>
              <a:rPr lang="en-US" dirty="0"/>
              <a:t>4.12.0</a:t>
            </a:r>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Jdk1.8.0_65</a:t>
            </a:r>
          </a:p>
          <a:p>
            <a:r>
              <a:rPr lang="en-US" sz="2400" dirty="0">
                <a:latin typeface="Calibri" panose="020F0502020204030204" pitchFamily="34" charset="0"/>
                <a:cs typeface="Calibri" panose="020F0502020204030204" pitchFamily="34" charset="0"/>
              </a:rPr>
              <a:t>Jre1.8.0_65</a:t>
            </a:r>
          </a:p>
          <a:p>
            <a:r>
              <a:rPr lang="en-US" sz="2400" dirty="0">
                <a:latin typeface="Calibri" panose="020F0502020204030204" pitchFamily="34" charset="0"/>
                <a:cs typeface="Calibri" panose="020F0502020204030204" pitchFamily="34" charset="0"/>
              </a:rPr>
              <a:t>Junit 4.12</a:t>
            </a:r>
          </a:p>
          <a:p>
            <a:r>
              <a:rPr lang="en-US" sz="2400" dirty="0">
                <a:latin typeface="Calibri" panose="020F0502020204030204" pitchFamily="34" charset="0"/>
                <a:cs typeface="Calibri" panose="020F0502020204030204" pitchFamily="34" charset="0"/>
              </a:rPr>
              <a:t>Spring Web 5.1.10.RELEASE</a:t>
            </a:r>
          </a:p>
          <a:p>
            <a:r>
              <a:rPr lang="en-US" sz="2400" dirty="0">
                <a:latin typeface="Calibri" panose="020F0502020204030204" pitchFamily="34" charset="0"/>
                <a:cs typeface="Calibri" panose="020F0502020204030204" pitchFamily="34" charset="0"/>
              </a:rPr>
              <a:t>Spring Boot 2.1.9</a:t>
            </a:r>
          </a:p>
          <a:p>
            <a:r>
              <a:rPr lang="en-US" sz="2400" dirty="0">
                <a:latin typeface="Calibri" panose="020F0502020204030204" pitchFamily="34" charset="0"/>
                <a:cs typeface="Calibri" panose="020F0502020204030204" pitchFamily="34" charset="0"/>
              </a:rPr>
              <a:t>Spring Data 2.1.9</a:t>
            </a:r>
          </a:p>
          <a:p>
            <a:r>
              <a:rPr lang="en-US" sz="2400" dirty="0">
                <a:latin typeface="Calibri" panose="020F0502020204030204" pitchFamily="34" charset="0"/>
                <a:cs typeface="Calibri" panose="020F0502020204030204" pitchFamily="34" charset="0"/>
              </a:rPr>
              <a:t>My SQL 5.5.43(database storage)</a:t>
            </a:r>
          </a:p>
          <a:p>
            <a:r>
              <a:rPr lang="en-US" sz="2400" dirty="0">
                <a:latin typeface="Calibri" panose="020F0502020204030204" pitchFamily="34" charset="0"/>
                <a:cs typeface="Calibri" panose="020F0502020204030204" pitchFamily="34" charset="0"/>
              </a:rPr>
              <a:t>GIT 2.23.0(DevOps VCS tool)</a:t>
            </a:r>
          </a:p>
          <a:p>
            <a:r>
              <a:rPr lang="en-US" sz="2400" dirty="0">
                <a:latin typeface="Calibri" panose="020F0502020204030204" pitchFamily="34" charset="0"/>
                <a:cs typeface="Calibri" panose="020F0502020204030204" pitchFamily="34" charset="0"/>
              </a:rPr>
              <a:t>Maven 4.0.0(DevOps tool- Build &amp; manage project)</a:t>
            </a:r>
          </a:p>
          <a:p>
            <a:r>
              <a:rPr lang="en-US" sz="2400" dirty="0">
                <a:latin typeface="Calibri" panose="020F0502020204030204" pitchFamily="34" charset="0"/>
                <a:cs typeface="Calibri" panose="020F0502020204030204" pitchFamily="34" charset="0"/>
              </a:rPr>
              <a:t>Postman 7.11.0(for running RESTful service)</a:t>
            </a:r>
          </a:p>
          <a:p>
            <a:r>
              <a:rPr lang="en-US" sz="2400" dirty="0">
                <a:latin typeface="Calibri" panose="020F0502020204030204" pitchFamily="34" charset="0"/>
                <a:cs typeface="Calibri" panose="020F0502020204030204" pitchFamily="34" charset="0"/>
              </a:rPr>
              <a:t>Node JS 10.16.2(Javascript Runtime Environment)</a:t>
            </a:r>
          </a:p>
          <a:p>
            <a:r>
              <a:rPr lang="en-US" sz="2400" dirty="0">
                <a:latin typeface="Calibri" panose="020F0502020204030204" pitchFamily="34" charset="0"/>
                <a:cs typeface="Calibri" panose="020F0502020204030204" pitchFamily="34" charset="0"/>
              </a:rPr>
              <a:t>Angular CLI 6.2.9(Framework to develop web apps) </a:t>
            </a:r>
          </a:p>
        </p:txBody>
      </p:sp>
    </p:spTree>
    <p:extLst>
      <p:ext uri="{BB962C8B-B14F-4D97-AF65-F5344CB8AC3E}">
        <p14:creationId xmlns:p14="http://schemas.microsoft.com/office/powerpoint/2010/main" val="3662780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AD0DCC97-8C98-4727-8956-C381CAC0E08D}"/>
              </a:ext>
            </a:extLst>
          </p:cNvPr>
          <p:cNvSpPr txBox="1"/>
          <p:nvPr/>
        </p:nvSpPr>
        <p:spPr>
          <a:xfrm>
            <a:off x="304800" y="354496"/>
            <a:ext cx="11277600" cy="1569660"/>
          </a:xfrm>
          <a:prstGeom prst="rect">
            <a:avLst/>
          </a:prstGeom>
          <a:noFill/>
        </p:spPr>
        <p:txBody>
          <a:bodyPr wrap="square" rtlCol="0">
            <a:spAutoFit/>
          </a:bodyPr>
          <a:lstStyle/>
          <a:p>
            <a:r>
              <a:rPr lang="en-US" sz="3200" u="sng" dirty="0">
                <a:latin typeface="Calibri" panose="020F0502020204030204" pitchFamily="34" charset="0"/>
                <a:cs typeface="Calibri" panose="020F0502020204030204" pitchFamily="34" charset="0"/>
              </a:rPr>
              <a:t>PROJECT MODULES:</a:t>
            </a:r>
          </a:p>
          <a:p>
            <a:pPr algn="ctr"/>
            <a:endParaRPr lang="en-US" sz="3200" u="sng" dirty="0">
              <a:latin typeface="Calibri" panose="020F0502020204030204" pitchFamily="34" charset="0"/>
              <a:cs typeface="Calibri" panose="020F0502020204030204" pitchFamily="34" charset="0"/>
            </a:endParaRPr>
          </a:p>
          <a:p>
            <a:pPr algn="ctr"/>
            <a:endParaRPr lang="en-US" sz="3200" u="sng" dirty="0">
              <a:latin typeface="Calibri" panose="020F0502020204030204" pitchFamily="34" charset="0"/>
              <a:cs typeface="Calibri" panose="020F0502020204030204" pitchFamily="34" charset="0"/>
            </a:endParaRPr>
          </a:p>
        </p:txBody>
      </p:sp>
      <p:sp>
        <p:nvSpPr>
          <p:cNvPr id="3" name="Oval 2">
            <a:extLst>
              <a:ext uri="{FF2B5EF4-FFF2-40B4-BE49-F238E27FC236}">
                <a16:creationId xmlns="" xmlns:a16="http://schemas.microsoft.com/office/drawing/2014/main" id="{2CE176EB-12F3-4F3B-B785-D70E4128AA88}"/>
              </a:ext>
            </a:extLst>
          </p:cNvPr>
          <p:cNvSpPr/>
          <p:nvPr/>
        </p:nvSpPr>
        <p:spPr>
          <a:xfrm>
            <a:off x="6934200" y="4676954"/>
            <a:ext cx="1904998" cy="1479265"/>
          </a:xfrm>
          <a:prstGeom prst="ellipse">
            <a:avLst/>
          </a:prstGeom>
          <a:solidFill>
            <a:srgbClr val="FFC000"/>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solidFill>
                  <a:schemeClr val="tx1"/>
                </a:solidFill>
              </a:rPr>
              <a:t>Payment/Feedback</a:t>
            </a:r>
          </a:p>
        </p:txBody>
      </p:sp>
      <p:sp>
        <p:nvSpPr>
          <p:cNvPr id="5" name="Oval 4">
            <a:extLst>
              <a:ext uri="{FF2B5EF4-FFF2-40B4-BE49-F238E27FC236}">
                <a16:creationId xmlns="" xmlns:a16="http://schemas.microsoft.com/office/drawing/2014/main" id="{3BF52351-731F-4BA8-951C-113DDF0429F0}"/>
              </a:ext>
            </a:extLst>
          </p:cNvPr>
          <p:cNvSpPr/>
          <p:nvPr/>
        </p:nvSpPr>
        <p:spPr>
          <a:xfrm>
            <a:off x="3908442" y="2866422"/>
            <a:ext cx="2552700" cy="1569660"/>
          </a:xfrm>
          <a:prstGeom prst="ellipse">
            <a:avLst/>
          </a:prstGeom>
          <a:solidFill>
            <a:schemeClr val="tx2">
              <a:lumMod val="25000"/>
              <a:lumOff val="75000"/>
            </a:schemeClr>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solidFill>
                  <a:schemeClr val="tx1"/>
                </a:solidFill>
              </a:rPr>
              <a:t>Login/Sign Up</a:t>
            </a:r>
          </a:p>
        </p:txBody>
      </p:sp>
      <p:sp>
        <p:nvSpPr>
          <p:cNvPr id="6" name="Oval 5">
            <a:extLst>
              <a:ext uri="{FF2B5EF4-FFF2-40B4-BE49-F238E27FC236}">
                <a16:creationId xmlns="" xmlns:a16="http://schemas.microsoft.com/office/drawing/2014/main" id="{024D7239-0FA2-4928-8362-2AB5E96767F8}"/>
              </a:ext>
            </a:extLst>
          </p:cNvPr>
          <p:cNvSpPr/>
          <p:nvPr/>
        </p:nvSpPr>
        <p:spPr>
          <a:xfrm>
            <a:off x="1970314" y="4087152"/>
            <a:ext cx="1904998" cy="1704754"/>
          </a:xfrm>
          <a:prstGeom prst="ellipse">
            <a:avLst/>
          </a:prstGeom>
          <a:solidFill>
            <a:srgbClr val="FFFF00"/>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solidFill>
                  <a:schemeClr val="tx1"/>
                </a:solidFill>
              </a:rPr>
              <a:t>Transit</a:t>
            </a:r>
            <a:endParaRPr lang="en-US" dirty="0"/>
          </a:p>
        </p:txBody>
      </p:sp>
      <p:sp>
        <p:nvSpPr>
          <p:cNvPr id="7" name="Oval 6">
            <a:extLst>
              <a:ext uri="{FF2B5EF4-FFF2-40B4-BE49-F238E27FC236}">
                <a16:creationId xmlns="" xmlns:a16="http://schemas.microsoft.com/office/drawing/2014/main" id="{56909A93-4984-4017-ADC0-A98A1DFED596}"/>
              </a:ext>
            </a:extLst>
          </p:cNvPr>
          <p:cNvSpPr/>
          <p:nvPr/>
        </p:nvSpPr>
        <p:spPr>
          <a:xfrm>
            <a:off x="4495800" y="1042902"/>
            <a:ext cx="2079734" cy="1352387"/>
          </a:xfrm>
          <a:prstGeom prst="ellipse">
            <a:avLst/>
          </a:prstGeom>
          <a:solidFill>
            <a:schemeClr val="accent4"/>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solidFill>
                <a:schemeClr val="tx1"/>
              </a:solidFill>
            </a:endParaRPr>
          </a:p>
          <a:p>
            <a:pPr algn="ctr"/>
            <a:r>
              <a:rPr lang="en-US" dirty="0">
                <a:solidFill>
                  <a:schemeClr val="tx1"/>
                </a:solidFill>
              </a:rPr>
              <a:t>Cab Allocation   </a:t>
            </a:r>
          </a:p>
          <a:p>
            <a:pPr algn="ctr"/>
            <a:r>
              <a:rPr lang="en-US" dirty="0">
                <a:solidFill>
                  <a:schemeClr val="tx1"/>
                </a:solidFill>
              </a:rPr>
              <a:t>(Driver Side)</a:t>
            </a:r>
          </a:p>
          <a:p>
            <a:pPr algn="ctr"/>
            <a:endParaRPr lang="en-US" dirty="0"/>
          </a:p>
        </p:txBody>
      </p:sp>
      <p:sp>
        <p:nvSpPr>
          <p:cNvPr id="8" name="Oval 7">
            <a:extLst>
              <a:ext uri="{FF2B5EF4-FFF2-40B4-BE49-F238E27FC236}">
                <a16:creationId xmlns="" xmlns:a16="http://schemas.microsoft.com/office/drawing/2014/main" id="{CAFB4054-FA4E-4D2D-9548-C5D000CFBFE3}"/>
              </a:ext>
            </a:extLst>
          </p:cNvPr>
          <p:cNvSpPr/>
          <p:nvPr/>
        </p:nvSpPr>
        <p:spPr>
          <a:xfrm>
            <a:off x="1640377" y="1946498"/>
            <a:ext cx="2079734" cy="1704754"/>
          </a:xfrm>
          <a:prstGeom prst="ellipse">
            <a:avLst/>
          </a:prstGeom>
          <a:solidFill>
            <a:schemeClr val="accent5">
              <a:lumMod val="60000"/>
              <a:lumOff val="40000"/>
            </a:schemeClr>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solidFill>
                  <a:schemeClr val="tx1"/>
                </a:solidFill>
              </a:rPr>
              <a:t>Cab Allocation   </a:t>
            </a:r>
          </a:p>
          <a:p>
            <a:pPr algn="ctr"/>
            <a:r>
              <a:rPr lang="en-US" dirty="0">
                <a:solidFill>
                  <a:schemeClr val="tx1"/>
                </a:solidFill>
              </a:rPr>
              <a:t>(Customer Side)</a:t>
            </a:r>
          </a:p>
          <a:p>
            <a:pPr algn="ctr"/>
            <a:endParaRPr lang="en-US" dirty="0">
              <a:solidFill>
                <a:schemeClr val="tx1"/>
              </a:solidFill>
            </a:endParaRPr>
          </a:p>
        </p:txBody>
      </p:sp>
      <p:sp>
        <p:nvSpPr>
          <p:cNvPr id="9" name="Oval 8">
            <a:extLst>
              <a:ext uri="{FF2B5EF4-FFF2-40B4-BE49-F238E27FC236}">
                <a16:creationId xmlns="" xmlns:a16="http://schemas.microsoft.com/office/drawing/2014/main" id="{916C7658-860F-4226-9D02-B0EFB0C7011D}"/>
              </a:ext>
            </a:extLst>
          </p:cNvPr>
          <p:cNvSpPr/>
          <p:nvPr/>
        </p:nvSpPr>
        <p:spPr>
          <a:xfrm>
            <a:off x="4232292" y="5138904"/>
            <a:ext cx="1904999" cy="1352387"/>
          </a:xfrm>
          <a:prstGeom prst="ellipse">
            <a:avLst/>
          </a:prstGeom>
          <a:solidFill>
            <a:schemeClr val="accent2">
              <a:lumMod val="40000"/>
              <a:lumOff val="60000"/>
            </a:schemeClr>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solidFill>
                  <a:schemeClr val="tx1"/>
                </a:solidFill>
              </a:rPr>
              <a:t>Admin</a:t>
            </a:r>
          </a:p>
        </p:txBody>
      </p:sp>
      <p:sp>
        <p:nvSpPr>
          <p:cNvPr id="10" name="Oval 9">
            <a:extLst>
              <a:ext uri="{FF2B5EF4-FFF2-40B4-BE49-F238E27FC236}">
                <a16:creationId xmlns="" xmlns:a16="http://schemas.microsoft.com/office/drawing/2014/main" id="{845533DD-A89B-405B-A759-B946B9253259}"/>
              </a:ext>
            </a:extLst>
          </p:cNvPr>
          <p:cNvSpPr/>
          <p:nvPr/>
        </p:nvSpPr>
        <p:spPr>
          <a:xfrm>
            <a:off x="7162800" y="2585621"/>
            <a:ext cx="1993679" cy="1478340"/>
          </a:xfrm>
          <a:prstGeom prst="ellipse">
            <a:avLst/>
          </a:prstGeom>
          <a:solidFill>
            <a:schemeClr val="accent4">
              <a:lumMod val="60000"/>
              <a:lumOff val="40000"/>
            </a:schemeClr>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solidFill>
                  <a:schemeClr val="tx1"/>
                </a:solidFill>
              </a:rPr>
              <a:t>Trip Selector</a:t>
            </a:r>
          </a:p>
        </p:txBody>
      </p:sp>
    </p:spTree>
    <p:extLst>
      <p:ext uri="{BB962C8B-B14F-4D97-AF65-F5344CB8AC3E}">
        <p14:creationId xmlns:p14="http://schemas.microsoft.com/office/powerpoint/2010/main" val="548572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Capgemini Palette">
      <a:dk1>
        <a:sysClr val="windowText" lastClr="000000"/>
      </a:dk1>
      <a:lt1>
        <a:srgbClr val="FFFFFF"/>
      </a:lt1>
      <a:dk2>
        <a:srgbClr val="2B0A3D"/>
      </a:dk2>
      <a:lt2>
        <a:srgbClr val="ECECEC"/>
      </a:lt2>
      <a:accent1>
        <a:srgbClr val="0070AD"/>
      </a:accent1>
      <a:accent2>
        <a:srgbClr val="12ABDB"/>
      </a:accent2>
      <a:accent3>
        <a:srgbClr val="2B0A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A220524B-0A71-4437-9042-A51560CDE696}" vid="{79A39874-D0F0-4AC5-82B1-94182A90E699}"/>
    </a:ext>
  </a:extLst>
</a:theme>
</file>

<file path=ppt/theme/theme2.xml><?xml version="1.0" encoding="utf-8"?>
<a:theme xmlns:a="http://schemas.openxmlformats.org/drawingml/2006/main" name="Section break">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A220524B-0A71-4437-9042-A51560CDE696}" vid="{81FE2EE4-55EF-4CFA-86A2-C2460F4324DA}"/>
    </a:ext>
  </a:extLst>
</a:theme>
</file>

<file path=ppt/theme/theme3.xml><?xml version="1.0" encoding="utf-8"?>
<a:theme xmlns:a="http://schemas.openxmlformats.org/drawingml/2006/main" name="Cover options">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A220524B-0A71-4437-9042-A51560CDE696}" vid="{7060534E-5BA4-45FA-8695-388762625F30}"/>
    </a:ext>
  </a:extLst>
</a:theme>
</file>

<file path=ppt/theme/theme4.xml><?xml version="1.0" encoding="utf-8"?>
<a:theme xmlns:a="http://schemas.openxmlformats.org/drawingml/2006/main" name="Final slides">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A220524B-0A71-4437-9042-A51560CDE696}" vid="{37EC2C4F-EFB4-403A-BA6B-23A6F5354804}"/>
    </a:ext>
  </a:extLst>
</a:theme>
</file>

<file path=ppt/theme/theme5.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CBS_PLP</Template>
  <TotalTime>2235</TotalTime>
  <Words>135</Words>
  <Application>Microsoft Office PowerPoint</Application>
  <PresentationFormat>Widescreen</PresentationFormat>
  <Paragraphs>42</Paragraphs>
  <Slides>5</Slides>
  <Notes>0</Notes>
  <HiddenSlides>0</HiddenSlides>
  <MMClips>0</MMClips>
  <ScaleCrop>false</ScaleCrop>
  <HeadingPairs>
    <vt:vector size="8" baseType="variant">
      <vt:variant>
        <vt:lpstr>Fonts Used</vt:lpstr>
      </vt:variant>
      <vt:variant>
        <vt:i4>5</vt:i4>
      </vt:variant>
      <vt:variant>
        <vt:lpstr>Theme</vt:lpstr>
      </vt:variant>
      <vt:variant>
        <vt:i4>4</vt:i4>
      </vt:variant>
      <vt:variant>
        <vt:lpstr>Embedded OLE Servers</vt:lpstr>
      </vt:variant>
      <vt:variant>
        <vt:i4>1</vt:i4>
      </vt:variant>
      <vt:variant>
        <vt:lpstr>Slide Titles</vt:lpstr>
      </vt:variant>
      <vt:variant>
        <vt:i4>5</vt:i4>
      </vt:variant>
    </vt:vector>
  </HeadingPairs>
  <TitlesOfParts>
    <vt:vector size="15" baseType="lpstr">
      <vt:lpstr>Arial</vt:lpstr>
      <vt:lpstr>Arial Black</vt:lpstr>
      <vt:lpstr>Calibri</vt:lpstr>
      <vt:lpstr>Verdana</vt:lpstr>
      <vt:lpstr>Wingdings</vt:lpstr>
      <vt:lpstr>Capgemini Master</vt:lpstr>
      <vt:lpstr>Section break</vt:lpstr>
      <vt:lpstr>Cover options</vt:lpstr>
      <vt:lpstr>Final slides</vt:lpstr>
      <vt:lpstr>think-cell Slide</vt:lpstr>
      <vt:lpstr>Cab Booking Application</vt:lpstr>
      <vt:lpstr>PowerPoint Presentation</vt:lpstr>
      <vt:lpstr>PowerPoint Presentation</vt:lpstr>
      <vt:lpstr>PowerPoint Presentation</vt:lpstr>
      <vt:lpstr>PowerPoint Presentation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admin</dc:creator>
  <cp:lastModifiedBy>Kumar, Purushottam</cp:lastModifiedBy>
  <cp:revision>44</cp:revision>
  <dcterms:created xsi:type="dcterms:W3CDTF">2019-11-08T06:04:13Z</dcterms:created>
  <dcterms:modified xsi:type="dcterms:W3CDTF">2020-01-22T12:26:38Z</dcterms:modified>
</cp:coreProperties>
</file>