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2"/>
  </p:notesMasterIdLst>
  <p:sldIdLst>
    <p:sldId id="256" r:id="rId2"/>
    <p:sldId id="257" r:id="rId3"/>
    <p:sldId id="259" r:id="rId4"/>
    <p:sldId id="260" r:id="rId5"/>
    <p:sldId id="258" r:id="rId6"/>
    <p:sldId id="262" r:id="rId7"/>
    <p:sldId id="263" r:id="rId8"/>
    <p:sldId id="265" r:id="rId9"/>
    <p:sldId id="264" r:id="rId10"/>
    <p:sldId id="266" r:id="rId11"/>
  </p:sldIdLst>
  <p:sldSz cx="15544800" cy="9144000"/>
  <p:notesSz cx="6858000" cy="9144000"/>
  <p:defaultTextStyle>
    <a:defPPr>
      <a:defRPr lang="en-US"/>
    </a:defPPr>
    <a:lvl1pPr marL="0" algn="l" defTabSz="1350441" rtl="0" eaLnBrk="1" latinLnBrk="0" hangingPunct="1">
      <a:defRPr sz="2700" kern="1200">
        <a:solidFill>
          <a:schemeClr val="tx1"/>
        </a:solidFill>
        <a:latin typeface="+mn-lt"/>
        <a:ea typeface="+mn-ea"/>
        <a:cs typeface="+mn-cs"/>
      </a:defRPr>
    </a:lvl1pPr>
    <a:lvl2pPr marL="675221" algn="l" defTabSz="1350441" rtl="0" eaLnBrk="1" latinLnBrk="0" hangingPunct="1">
      <a:defRPr sz="2700" kern="1200">
        <a:solidFill>
          <a:schemeClr val="tx1"/>
        </a:solidFill>
        <a:latin typeface="+mn-lt"/>
        <a:ea typeface="+mn-ea"/>
        <a:cs typeface="+mn-cs"/>
      </a:defRPr>
    </a:lvl2pPr>
    <a:lvl3pPr marL="1350441" algn="l" defTabSz="1350441" rtl="0" eaLnBrk="1" latinLnBrk="0" hangingPunct="1">
      <a:defRPr sz="2700" kern="1200">
        <a:solidFill>
          <a:schemeClr val="tx1"/>
        </a:solidFill>
        <a:latin typeface="+mn-lt"/>
        <a:ea typeface="+mn-ea"/>
        <a:cs typeface="+mn-cs"/>
      </a:defRPr>
    </a:lvl3pPr>
    <a:lvl4pPr marL="2025662" algn="l" defTabSz="1350441" rtl="0" eaLnBrk="1" latinLnBrk="0" hangingPunct="1">
      <a:defRPr sz="2700" kern="1200">
        <a:solidFill>
          <a:schemeClr val="tx1"/>
        </a:solidFill>
        <a:latin typeface="+mn-lt"/>
        <a:ea typeface="+mn-ea"/>
        <a:cs typeface="+mn-cs"/>
      </a:defRPr>
    </a:lvl4pPr>
    <a:lvl5pPr marL="2700882" algn="l" defTabSz="1350441" rtl="0" eaLnBrk="1" latinLnBrk="0" hangingPunct="1">
      <a:defRPr sz="2700" kern="1200">
        <a:solidFill>
          <a:schemeClr val="tx1"/>
        </a:solidFill>
        <a:latin typeface="+mn-lt"/>
        <a:ea typeface="+mn-ea"/>
        <a:cs typeface="+mn-cs"/>
      </a:defRPr>
    </a:lvl5pPr>
    <a:lvl6pPr marL="3376103" algn="l" defTabSz="1350441" rtl="0" eaLnBrk="1" latinLnBrk="0" hangingPunct="1">
      <a:defRPr sz="2700" kern="1200">
        <a:solidFill>
          <a:schemeClr val="tx1"/>
        </a:solidFill>
        <a:latin typeface="+mn-lt"/>
        <a:ea typeface="+mn-ea"/>
        <a:cs typeface="+mn-cs"/>
      </a:defRPr>
    </a:lvl6pPr>
    <a:lvl7pPr marL="4051324" algn="l" defTabSz="1350441" rtl="0" eaLnBrk="1" latinLnBrk="0" hangingPunct="1">
      <a:defRPr sz="2700" kern="1200">
        <a:solidFill>
          <a:schemeClr val="tx1"/>
        </a:solidFill>
        <a:latin typeface="+mn-lt"/>
        <a:ea typeface="+mn-ea"/>
        <a:cs typeface="+mn-cs"/>
      </a:defRPr>
    </a:lvl7pPr>
    <a:lvl8pPr marL="4726545" algn="l" defTabSz="1350441" rtl="0" eaLnBrk="1" latinLnBrk="0" hangingPunct="1">
      <a:defRPr sz="2700" kern="1200">
        <a:solidFill>
          <a:schemeClr val="tx1"/>
        </a:solidFill>
        <a:latin typeface="+mn-lt"/>
        <a:ea typeface="+mn-ea"/>
        <a:cs typeface="+mn-cs"/>
      </a:defRPr>
    </a:lvl8pPr>
    <a:lvl9pPr marL="5401766" algn="l" defTabSz="1350441" rtl="0" eaLnBrk="1" latinLnBrk="0" hangingPunct="1">
      <a:defRPr sz="27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51" d="100"/>
          <a:sy n="51" d="100"/>
        </p:scale>
        <p:origin x="-900" y="-90"/>
      </p:cViewPr>
      <p:guideLst>
        <p:guide orient="horz" pos="2880"/>
        <p:guide pos="4896"/>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EFDC18-C09B-4004-878F-0C45E7C09614}" type="datetimeFigureOut">
              <a:rPr lang="en-US" smtClean="0"/>
              <a:pPr/>
              <a:t>11/2/2019</a:t>
            </a:fld>
            <a:endParaRPr lang="en-US"/>
          </a:p>
        </p:txBody>
      </p:sp>
      <p:sp>
        <p:nvSpPr>
          <p:cNvPr id="4" name="Slide Image Placeholder 3"/>
          <p:cNvSpPr>
            <a:spLocks noGrp="1" noRot="1" noChangeAspect="1"/>
          </p:cNvSpPr>
          <p:nvPr>
            <p:ph type="sldImg" idx="2"/>
          </p:nvPr>
        </p:nvSpPr>
        <p:spPr>
          <a:xfrm>
            <a:off x="514350" y="685800"/>
            <a:ext cx="58293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35F406-3A1E-4DB6-BE01-897C76B1099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1350441" rtl="0" eaLnBrk="1" latinLnBrk="0" hangingPunct="1">
      <a:defRPr sz="1700" kern="1200">
        <a:solidFill>
          <a:schemeClr val="tx1"/>
        </a:solidFill>
        <a:latin typeface="+mn-lt"/>
        <a:ea typeface="+mn-ea"/>
        <a:cs typeface="+mn-cs"/>
      </a:defRPr>
    </a:lvl1pPr>
    <a:lvl2pPr marL="675221" algn="l" defTabSz="1350441" rtl="0" eaLnBrk="1" latinLnBrk="0" hangingPunct="1">
      <a:defRPr sz="1700" kern="1200">
        <a:solidFill>
          <a:schemeClr val="tx1"/>
        </a:solidFill>
        <a:latin typeface="+mn-lt"/>
        <a:ea typeface="+mn-ea"/>
        <a:cs typeface="+mn-cs"/>
      </a:defRPr>
    </a:lvl2pPr>
    <a:lvl3pPr marL="1350441" algn="l" defTabSz="1350441" rtl="0" eaLnBrk="1" latinLnBrk="0" hangingPunct="1">
      <a:defRPr sz="1700" kern="1200">
        <a:solidFill>
          <a:schemeClr val="tx1"/>
        </a:solidFill>
        <a:latin typeface="+mn-lt"/>
        <a:ea typeface="+mn-ea"/>
        <a:cs typeface="+mn-cs"/>
      </a:defRPr>
    </a:lvl3pPr>
    <a:lvl4pPr marL="2025662" algn="l" defTabSz="1350441" rtl="0" eaLnBrk="1" latinLnBrk="0" hangingPunct="1">
      <a:defRPr sz="1700" kern="1200">
        <a:solidFill>
          <a:schemeClr val="tx1"/>
        </a:solidFill>
        <a:latin typeface="+mn-lt"/>
        <a:ea typeface="+mn-ea"/>
        <a:cs typeface="+mn-cs"/>
      </a:defRPr>
    </a:lvl4pPr>
    <a:lvl5pPr marL="2700882" algn="l" defTabSz="1350441" rtl="0" eaLnBrk="1" latinLnBrk="0" hangingPunct="1">
      <a:defRPr sz="1700" kern="1200">
        <a:solidFill>
          <a:schemeClr val="tx1"/>
        </a:solidFill>
        <a:latin typeface="+mn-lt"/>
        <a:ea typeface="+mn-ea"/>
        <a:cs typeface="+mn-cs"/>
      </a:defRPr>
    </a:lvl5pPr>
    <a:lvl6pPr marL="3376103" algn="l" defTabSz="1350441" rtl="0" eaLnBrk="1" latinLnBrk="0" hangingPunct="1">
      <a:defRPr sz="1700" kern="1200">
        <a:solidFill>
          <a:schemeClr val="tx1"/>
        </a:solidFill>
        <a:latin typeface="+mn-lt"/>
        <a:ea typeface="+mn-ea"/>
        <a:cs typeface="+mn-cs"/>
      </a:defRPr>
    </a:lvl6pPr>
    <a:lvl7pPr marL="4051324" algn="l" defTabSz="1350441" rtl="0" eaLnBrk="1" latinLnBrk="0" hangingPunct="1">
      <a:defRPr sz="1700" kern="1200">
        <a:solidFill>
          <a:schemeClr val="tx1"/>
        </a:solidFill>
        <a:latin typeface="+mn-lt"/>
        <a:ea typeface="+mn-ea"/>
        <a:cs typeface="+mn-cs"/>
      </a:defRPr>
    </a:lvl7pPr>
    <a:lvl8pPr marL="4726545" algn="l" defTabSz="1350441" rtl="0" eaLnBrk="1" latinLnBrk="0" hangingPunct="1">
      <a:defRPr sz="1700" kern="1200">
        <a:solidFill>
          <a:schemeClr val="tx1"/>
        </a:solidFill>
        <a:latin typeface="+mn-lt"/>
        <a:ea typeface="+mn-ea"/>
        <a:cs typeface="+mn-cs"/>
      </a:defRPr>
    </a:lvl8pPr>
    <a:lvl9pPr marL="5401766" algn="l" defTabSz="1350441" rtl="0" eaLnBrk="1" latinLnBrk="0" hangingPunct="1">
      <a:defRPr sz="17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5544800" cy="9144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lIns="141074" tIns="70537" rIns="141074" bIns="70537" rtlCol="0" anchor="ctr"/>
          <a:lstStyle/>
          <a:p>
            <a:pPr algn="ctr" eaLnBrk="1" latinLnBrk="0" hangingPunct="1"/>
            <a:endParaRPr kumimoji="0" lang="en-US"/>
          </a:p>
        </p:txBody>
      </p:sp>
      <p:sp useBgFill="1">
        <p:nvSpPr>
          <p:cNvPr id="13" name="Rounded Rectangle 12"/>
          <p:cNvSpPr/>
          <p:nvPr/>
        </p:nvSpPr>
        <p:spPr>
          <a:xfrm>
            <a:off x="111032" y="93007"/>
            <a:ext cx="15322732" cy="8922935"/>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lIns="141074" tIns="70537" rIns="141074" bIns="70537" anchor="ctr"/>
          <a:lstStyle/>
          <a:p>
            <a:pPr algn="ctr" eaLnBrk="1" latinLnBrk="0" hangingPunct="1"/>
            <a:endParaRPr kumimoji="0" lang="en-US"/>
          </a:p>
        </p:txBody>
      </p:sp>
      <p:sp>
        <p:nvSpPr>
          <p:cNvPr id="9" name="Subtitle 8"/>
          <p:cNvSpPr>
            <a:spLocks noGrp="1"/>
          </p:cNvSpPr>
          <p:nvPr>
            <p:ph type="subTitle" idx="1"/>
          </p:nvPr>
        </p:nvSpPr>
        <p:spPr>
          <a:xfrm>
            <a:off x="2202180" y="4267200"/>
            <a:ext cx="10881360" cy="2133600"/>
          </a:xfrm>
        </p:spPr>
        <p:txBody>
          <a:bodyPr/>
          <a:lstStyle>
            <a:lvl1pPr marL="0" indent="0" algn="ctr">
              <a:buNone/>
              <a:defRPr sz="4000">
                <a:solidFill>
                  <a:schemeClr val="tx2"/>
                </a:solidFill>
              </a:defRPr>
            </a:lvl1pPr>
            <a:lvl2pPr marL="705368" indent="0" algn="ctr">
              <a:buNone/>
            </a:lvl2pPr>
            <a:lvl3pPr marL="1410736" indent="0" algn="ctr">
              <a:buNone/>
            </a:lvl3pPr>
            <a:lvl4pPr marL="2116104" indent="0" algn="ctr">
              <a:buNone/>
            </a:lvl4pPr>
            <a:lvl5pPr marL="2821473" indent="0" algn="ctr">
              <a:buNone/>
            </a:lvl5pPr>
            <a:lvl6pPr marL="3526841" indent="0" algn="ctr">
              <a:buNone/>
            </a:lvl6pPr>
            <a:lvl7pPr marL="4232209" indent="0" algn="ctr">
              <a:buNone/>
            </a:lvl7pPr>
            <a:lvl8pPr marL="4937577" indent="0" algn="ctr">
              <a:buNone/>
            </a:lvl8pPr>
            <a:lvl9pPr marL="5642945"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2912EF73-1726-4CCD-AA16-AD729DB548ED}" type="datetime1">
              <a:rPr lang="en-US" smtClean="0"/>
              <a:pPr/>
              <a:t>11/2/2019</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22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106984" y="1932405"/>
            <a:ext cx="15336613" cy="203646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41074" tIns="70537" rIns="141074" bIns="70537" anchor="ctr"/>
          <a:lstStyle/>
          <a:p>
            <a:pPr algn="ctr" eaLnBrk="1" latinLnBrk="0" hangingPunct="1"/>
            <a:endParaRPr kumimoji="0" lang="en-US"/>
          </a:p>
        </p:txBody>
      </p:sp>
      <p:sp>
        <p:nvSpPr>
          <p:cNvPr id="10" name="Rectangle 9"/>
          <p:cNvSpPr/>
          <p:nvPr/>
        </p:nvSpPr>
        <p:spPr>
          <a:xfrm>
            <a:off x="106984" y="1862294"/>
            <a:ext cx="15336613" cy="160773"/>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41074" tIns="70537" rIns="141074" bIns="70537" anchor="ctr"/>
          <a:lstStyle/>
          <a:p>
            <a:pPr algn="ctr" eaLnBrk="1" latinLnBrk="0" hangingPunct="1"/>
            <a:endParaRPr kumimoji="0" lang="en-US"/>
          </a:p>
        </p:txBody>
      </p:sp>
      <p:sp>
        <p:nvSpPr>
          <p:cNvPr id="11" name="Rectangle 10"/>
          <p:cNvSpPr/>
          <p:nvPr/>
        </p:nvSpPr>
        <p:spPr>
          <a:xfrm>
            <a:off x="106984" y="3968865"/>
            <a:ext cx="15336613" cy="147376"/>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41074" tIns="70537" rIns="141074" bIns="70537" anchor="ctr"/>
          <a:lstStyle/>
          <a:p>
            <a:pPr algn="ctr" eaLnBrk="1" latinLnBrk="0" hangingPunct="1"/>
            <a:endParaRPr kumimoji="0" lang="en-US"/>
          </a:p>
        </p:txBody>
      </p:sp>
      <p:sp>
        <p:nvSpPr>
          <p:cNvPr id="8" name="Title 7"/>
          <p:cNvSpPr>
            <a:spLocks noGrp="1"/>
          </p:cNvSpPr>
          <p:nvPr>
            <p:ph type="ctrTitle"/>
          </p:nvPr>
        </p:nvSpPr>
        <p:spPr>
          <a:xfrm>
            <a:off x="777240" y="2007908"/>
            <a:ext cx="13990320" cy="1960033"/>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1ACDA9-A2E6-443F-A8D1-8914A6D0EA58}" type="datetime1">
              <a:rPr lang="en-US" smtClean="0"/>
              <a:pPr/>
              <a:t>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269980" y="366189"/>
            <a:ext cx="3419856" cy="780203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554480" y="366188"/>
            <a:ext cx="9456420" cy="780203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FBA64A5-8E60-4E1C-AFF6-9DC4E2CC509E}" type="datetime1">
              <a:rPr lang="en-US" smtClean="0"/>
              <a:pPr/>
              <a:t>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A8EAB8E-A00E-494C-BA75-3DBDB9BE23CB}" type="datetime1">
              <a:rPr lang="en-US" smtClean="0"/>
              <a:pPr/>
              <a:t>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1554480" y="1930400"/>
            <a:ext cx="13213080" cy="6096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5544800" cy="9144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lIns="141074" tIns="70537" rIns="141074" bIns="70537" rtlCol="0" anchor="ctr"/>
          <a:lstStyle/>
          <a:p>
            <a:pPr algn="ctr" eaLnBrk="1" latinLnBrk="0" hangingPunct="1"/>
            <a:endParaRPr kumimoji="0" lang="en-US"/>
          </a:p>
        </p:txBody>
      </p:sp>
      <p:sp useBgFill="1">
        <p:nvSpPr>
          <p:cNvPr id="10" name="Rounded Rectangle 9"/>
          <p:cNvSpPr/>
          <p:nvPr/>
        </p:nvSpPr>
        <p:spPr>
          <a:xfrm>
            <a:off x="111032" y="93007"/>
            <a:ext cx="15322732" cy="8922935"/>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lIns="141074" tIns="70537" rIns="141074" bIns="70537" anchor="ctr"/>
          <a:lstStyle/>
          <a:p>
            <a:pPr algn="ctr" eaLnBrk="1" latinLnBrk="0" hangingPunct="1"/>
            <a:endParaRPr kumimoji="0" lang="en-US"/>
          </a:p>
        </p:txBody>
      </p:sp>
      <p:sp>
        <p:nvSpPr>
          <p:cNvPr id="2" name="Title 1"/>
          <p:cNvSpPr>
            <a:spLocks noGrp="1"/>
          </p:cNvSpPr>
          <p:nvPr>
            <p:ph type="title"/>
          </p:nvPr>
        </p:nvSpPr>
        <p:spPr>
          <a:xfrm>
            <a:off x="1227932" y="1270001"/>
            <a:ext cx="13213080" cy="1816100"/>
          </a:xfrm>
        </p:spPr>
        <p:txBody>
          <a:bodyPr anchor="b" anchorCtr="0"/>
          <a:lstStyle>
            <a:lvl1pPr algn="l">
              <a:buNone/>
              <a:defRPr sz="62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27932" y="3397251"/>
            <a:ext cx="13213080" cy="1784349"/>
          </a:xfrm>
        </p:spPr>
        <p:txBody>
          <a:bodyPr anchor="t" anchorCtr="0"/>
          <a:lstStyle>
            <a:lvl1pPr marL="0" indent="0">
              <a:buNone/>
              <a:defRPr sz="3700">
                <a:solidFill>
                  <a:schemeClr val="tx1">
                    <a:tint val="75000"/>
                  </a:schemeClr>
                </a:solidFill>
              </a:defRPr>
            </a:lvl1pPr>
            <a:lvl2pPr>
              <a:buNone/>
              <a:defRPr sz="2800">
                <a:solidFill>
                  <a:schemeClr val="tx1">
                    <a:tint val="75000"/>
                  </a:schemeClr>
                </a:solidFill>
              </a:defRPr>
            </a:lvl2pPr>
            <a:lvl3pPr>
              <a:buNone/>
              <a:defRPr sz="2500">
                <a:solidFill>
                  <a:schemeClr val="tx1">
                    <a:tint val="75000"/>
                  </a:schemeClr>
                </a:solidFill>
              </a:defRPr>
            </a:lvl3pPr>
            <a:lvl4pPr>
              <a:buNone/>
              <a:defRPr sz="2200">
                <a:solidFill>
                  <a:schemeClr val="tx1">
                    <a:tint val="75000"/>
                  </a:schemeClr>
                </a:solidFill>
              </a:defRPr>
            </a:lvl4pPr>
            <a:lvl5pPr>
              <a:buNone/>
              <a:defRPr sz="22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1FEBE11-05EA-478A-8B12-61D84E2C6D67}" type="datetime1">
              <a:rPr lang="en-US" smtClean="0"/>
              <a:pPr/>
              <a:t>11/2/2019</a:t>
            </a:fld>
            <a:endParaRPr lang="en-US"/>
          </a:p>
        </p:txBody>
      </p:sp>
      <p:sp>
        <p:nvSpPr>
          <p:cNvPr id="5" name="Footer Placeholder 4"/>
          <p:cNvSpPr>
            <a:spLocks noGrp="1"/>
          </p:cNvSpPr>
          <p:nvPr>
            <p:ph type="ftr" sz="quarter" idx="11"/>
          </p:nvPr>
        </p:nvSpPr>
        <p:spPr>
          <a:xfrm>
            <a:off x="1360170" y="8229600"/>
            <a:ext cx="6800850" cy="609600"/>
          </a:xfrm>
        </p:spPr>
        <p:txBody>
          <a:bodyPr/>
          <a:lstStyle/>
          <a:p>
            <a:endParaRPr lang="en-US"/>
          </a:p>
        </p:txBody>
      </p:sp>
      <p:sp>
        <p:nvSpPr>
          <p:cNvPr id="7" name="Rectangle 6"/>
          <p:cNvSpPr/>
          <p:nvPr/>
        </p:nvSpPr>
        <p:spPr>
          <a:xfrm flipV="1">
            <a:off x="118001" y="3169107"/>
            <a:ext cx="15322976" cy="12192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41074" tIns="70537" rIns="141074" bIns="70537" anchor="ctr"/>
          <a:lstStyle/>
          <a:p>
            <a:pPr algn="ctr" eaLnBrk="1" latinLnBrk="0" hangingPunct="1"/>
            <a:endParaRPr kumimoji="0" lang="en-US"/>
          </a:p>
        </p:txBody>
      </p:sp>
      <p:sp>
        <p:nvSpPr>
          <p:cNvPr id="8" name="Rectangle 7"/>
          <p:cNvSpPr/>
          <p:nvPr/>
        </p:nvSpPr>
        <p:spPr>
          <a:xfrm>
            <a:off x="117549" y="3121967"/>
            <a:ext cx="15323428" cy="6095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41074" tIns="70537" rIns="141074" bIns="70537" anchor="ctr"/>
          <a:lstStyle/>
          <a:p>
            <a:pPr algn="ctr" eaLnBrk="1" latinLnBrk="0" hangingPunct="1"/>
            <a:endParaRPr kumimoji="0" lang="en-US"/>
          </a:p>
        </p:txBody>
      </p:sp>
      <p:sp>
        <p:nvSpPr>
          <p:cNvPr id="9" name="Rectangle 8"/>
          <p:cNvSpPr/>
          <p:nvPr/>
        </p:nvSpPr>
        <p:spPr>
          <a:xfrm>
            <a:off x="116121" y="3291840"/>
            <a:ext cx="15324856" cy="6096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41074" tIns="70537" rIns="141074" bIns="70537" anchor="ctr"/>
          <a:lstStyle/>
          <a:p>
            <a:pPr algn="ctr" eaLnBrk="1" latinLnBrk="0" hangingPunct="1"/>
            <a:endParaRPr kumimoji="0" lang="en-US"/>
          </a:p>
        </p:txBody>
      </p:sp>
      <p:sp>
        <p:nvSpPr>
          <p:cNvPr id="6" name="Slide Number Placeholder 5"/>
          <p:cNvSpPr>
            <a:spLocks noGrp="1"/>
          </p:cNvSpPr>
          <p:nvPr>
            <p:ph type="sldNum" sz="quarter" idx="12"/>
          </p:nvPr>
        </p:nvSpPr>
        <p:spPr>
          <a:xfrm>
            <a:off x="248717" y="8278368"/>
            <a:ext cx="777240" cy="6096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6C46682-7EAB-40C0-A193-1710DD748413}" type="datetime1">
              <a:rPr lang="en-US" smtClean="0"/>
              <a:pPr/>
              <a:t>11/2/2019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1554480" y="1930400"/>
            <a:ext cx="6373368" cy="6096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8387715" y="1930400"/>
            <a:ext cx="6373368" cy="6096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54480" y="364067"/>
            <a:ext cx="13213080" cy="1524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554480" y="1930400"/>
            <a:ext cx="6347460" cy="1016000"/>
          </a:xfrm>
          <a:noFill/>
          <a:ln w="12700" cap="sq" cmpd="sng" algn="ctr">
            <a:noFill/>
            <a:prstDash val="solid"/>
          </a:ln>
        </p:spPr>
        <p:txBody>
          <a:bodyPr lIns="141074" anchor="b" anchorCtr="0">
            <a:noAutofit/>
          </a:bodyPr>
          <a:lstStyle>
            <a:lvl1pPr marL="0" indent="0">
              <a:buNone/>
              <a:defRPr sz="3700" b="1">
                <a:solidFill>
                  <a:schemeClr val="accent1"/>
                </a:solidFill>
                <a:latin typeface="+mj-lt"/>
                <a:ea typeface="+mj-ea"/>
                <a:cs typeface="+mj-cs"/>
              </a:defRPr>
            </a:lvl1pPr>
            <a:lvl2pPr>
              <a:buNone/>
              <a:defRPr sz="3100" b="1"/>
            </a:lvl2pPr>
            <a:lvl3pPr>
              <a:buNone/>
              <a:defRPr sz="2800" b="1"/>
            </a:lvl3pPr>
            <a:lvl4pPr>
              <a:buNone/>
              <a:defRPr sz="2500" b="1"/>
            </a:lvl4pPr>
            <a:lvl5pPr>
              <a:buNone/>
              <a:defRPr sz="25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8420100" y="1930400"/>
            <a:ext cx="6347460" cy="1016000"/>
          </a:xfrm>
          <a:noFill/>
          <a:ln w="12700" cap="sq" cmpd="sng" algn="ctr">
            <a:noFill/>
            <a:prstDash val="solid"/>
          </a:ln>
        </p:spPr>
        <p:txBody>
          <a:bodyPr lIns="141074" anchor="b" anchorCtr="0">
            <a:noAutofit/>
          </a:bodyPr>
          <a:lstStyle>
            <a:lvl1pPr marL="0" indent="0">
              <a:buNone/>
              <a:defRPr sz="3700" b="1">
                <a:solidFill>
                  <a:schemeClr val="accent1"/>
                </a:solidFill>
                <a:latin typeface="+mj-lt"/>
                <a:ea typeface="+mj-ea"/>
                <a:cs typeface="+mj-cs"/>
              </a:defRPr>
            </a:lvl1pPr>
            <a:lvl2pPr>
              <a:buNone/>
              <a:defRPr sz="3100" b="1"/>
            </a:lvl2pPr>
            <a:lvl3pPr>
              <a:buNone/>
              <a:defRPr sz="2800" b="1"/>
            </a:lvl3pPr>
            <a:lvl4pPr>
              <a:buNone/>
              <a:defRPr sz="2500" b="1"/>
            </a:lvl4pPr>
            <a:lvl5pPr>
              <a:buNone/>
              <a:defRPr sz="25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D907805-B3FE-4DBD-A7C6-133F0549060E}" type="datetime1">
              <a:rPr lang="en-US" smtClean="0"/>
              <a:pPr/>
              <a:t>11/2/2019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1554480" y="2997200"/>
            <a:ext cx="6347460" cy="51816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8420100" y="2997200"/>
            <a:ext cx="6347460" cy="51816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C97446C-A10D-4089-9282-D17E1E58FDFA}" type="datetime1">
              <a:rPr lang="en-US" smtClean="0"/>
              <a:pPr/>
              <a:t>11/2/2019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371509-C401-4616-B9F3-3DE4BE29E31D}" type="datetime1">
              <a:rPr lang="en-US" smtClean="0"/>
              <a:pPr/>
              <a:t>11/2/2019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5544800" cy="9144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41074" tIns="70537" rIns="141074" bIns="70537" anchor="ctr"/>
          <a:lstStyle/>
          <a:p>
            <a:pPr algn="ctr" eaLnBrk="1" latinLnBrk="0" hangingPunct="1"/>
            <a:endParaRPr kumimoji="0" lang="en-US"/>
          </a:p>
        </p:txBody>
      </p:sp>
      <p:sp useBgFill="1">
        <p:nvSpPr>
          <p:cNvPr id="9" name="Rounded Rectangle 8"/>
          <p:cNvSpPr/>
          <p:nvPr/>
        </p:nvSpPr>
        <p:spPr>
          <a:xfrm>
            <a:off x="108814" y="93007"/>
            <a:ext cx="15322732" cy="8924544"/>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lIns="141074" tIns="70537" rIns="141074" bIns="70537" anchor="ctr"/>
          <a:lstStyle/>
          <a:p>
            <a:pPr algn="ctr" eaLnBrk="1" latinLnBrk="0" hangingPunct="1"/>
            <a:endParaRPr kumimoji="0" lang="en-US"/>
          </a:p>
        </p:txBody>
      </p:sp>
      <p:sp>
        <p:nvSpPr>
          <p:cNvPr id="2" name="Title 1"/>
          <p:cNvSpPr>
            <a:spLocks noGrp="1"/>
          </p:cNvSpPr>
          <p:nvPr>
            <p:ph type="title"/>
          </p:nvPr>
        </p:nvSpPr>
        <p:spPr>
          <a:xfrm>
            <a:off x="1554480" y="364067"/>
            <a:ext cx="13213080" cy="1524000"/>
          </a:xfrm>
        </p:spPr>
        <p:txBody>
          <a:bodyPr anchor="b" anchorCtr="0"/>
          <a:lstStyle>
            <a:lvl1pPr algn="l">
              <a:buNone/>
              <a:defRPr sz="62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554480" y="2133600"/>
            <a:ext cx="3238500" cy="5994400"/>
          </a:xfrm>
        </p:spPr>
        <p:txBody>
          <a:bodyPr/>
          <a:lstStyle>
            <a:lvl1pPr marL="0" indent="0">
              <a:buNone/>
              <a:defRPr sz="2800"/>
            </a:lvl1pPr>
            <a:lvl2pPr>
              <a:buNone/>
              <a:defRPr sz="1900"/>
            </a:lvl2pPr>
            <a:lvl3pPr>
              <a:buNone/>
              <a:defRPr sz="1500"/>
            </a:lvl3pPr>
            <a:lvl4pPr>
              <a:buNone/>
              <a:defRPr sz="1400"/>
            </a:lvl4pPr>
            <a:lvl5pPr>
              <a:buNone/>
              <a:defRPr sz="14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9FA530D-11CC-444B-BA18-0C18DD1119F1}" type="datetime1">
              <a:rPr lang="en-US" smtClean="0"/>
              <a:pPr/>
              <a:t>11/2/2019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5052060" y="2133600"/>
            <a:ext cx="9715500" cy="59944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54480" y="6534067"/>
            <a:ext cx="12435840" cy="696384"/>
          </a:xfrm>
        </p:spPr>
        <p:txBody>
          <a:bodyPr anchor="ctr">
            <a:noAutofit/>
          </a:bodyPr>
          <a:lstStyle>
            <a:lvl1pPr algn="l">
              <a:buNone/>
              <a:defRPr sz="43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1554480" y="7261100"/>
            <a:ext cx="12435840" cy="914400"/>
          </a:xfrm>
        </p:spPr>
        <p:txBody>
          <a:bodyPr/>
          <a:lstStyle>
            <a:lvl1pPr marL="0" indent="0">
              <a:buFontTx/>
              <a:buNone/>
              <a:defRPr sz="2500"/>
            </a:lvl1pPr>
            <a:lvl2pPr>
              <a:defRPr sz="1900"/>
            </a:lvl2pPr>
            <a:lvl3pPr>
              <a:defRPr sz="1500"/>
            </a:lvl3pPr>
            <a:lvl4pPr>
              <a:defRPr sz="1400"/>
            </a:lvl4pPr>
            <a:lvl5pPr>
              <a:defRPr sz="14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0CF07D8-D2A8-438E-8F70-6269B0915AC4}" type="datetime1">
              <a:rPr lang="en-US" smtClean="0"/>
              <a:pPr/>
              <a:t>11/2/2019</a:t>
            </a:fld>
            <a:endParaRPr lang="en-US"/>
          </a:p>
        </p:txBody>
      </p:sp>
      <p:sp>
        <p:nvSpPr>
          <p:cNvPr id="6" name="Footer Placeholder 5"/>
          <p:cNvSpPr>
            <a:spLocks noGrp="1"/>
          </p:cNvSpPr>
          <p:nvPr>
            <p:ph type="ftr" sz="quarter" idx="11"/>
          </p:nvPr>
        </p:nvSpPr>
        <p:spPr>
          <a:xfrm>
            <a:off x="1554480" y="8229600"/>
            <a:ext cx="6606540" cy="609600"/>
          </a:xfrm>
        </p:spPr>
        <p:txBody>
          <a:bodyPr/>
          <a:lstStyle/>
          <a:p>
            <a:endParaRPr lang="en-US"/>
          </a:p>
        </p:txBody>
      </p:sp>
      <p:sp>
        <p:nvSpPr>
          <p:cNvPr id="7" name="Slide Number Placeholder 6"/>
          <p:cNvSpPr>
            <a:spLocks noGrp="1"/>
          </p:cNvSpPr>
          <p:nvPr>
            <p:ph type="sldNum" sz="quarter" idx="12"/>
          </p:nvPr>
        </p:nvSpPr>
        <p:spPr>
          <a:xfrm>
            <a:off x="248717" y="8278368"/>
            <a:ext cx="777240" cy="609600"/>
          </a:xfrm>
        </p:spPr>
        <p:txBody>
          <a:bodyPr/>
          <a:lstStyle/>
          <a:p>
            <a:fld id="{B6F15528-21DE-4FAA-801E-634DDDAF4B2B}" type="slidenum">
              <a:rPr lang="en-US" smtClean="0"/>
              <a:pPr/>
              <a:t>‹#›</a:t>
            </a:fld>
            <a:endParaRPr lang="en-US"/>
          </a:p>
        </p:txBody>
      </p:sp>
      <p:sp>
        <p:nvSpPr>
          <p:cNvPr id="11" name="Rectangle 10"/>
          <p:cNvSpPr/>
          <p:nvPr/>
        </p:nvSpPr>
        <p:spPr>
          <a:xfrm flipV="1">
            <a:off x="116122" y="6244740"/>
            <a:ext cx="15311628" cy="12192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41074" tIns="70537" rIns="141074" bIns="70537" anchor="ctr"/>
          <a:lstStyle/>
          <a:p>
            <a:pPr algn="ctr" eaLnBrk="1" latinLnBrk="0" hangingPunct="1"/>
            <a:endParaRPr kumimoji="0" lang="en-US"/>
          </a:p>
        </p:txBody>
      </p:sp>
      <p:sp>
        <p:nvSpPr>
          <p:cNvPr id="12" name="Rectangle 11"/>
          <p:cNvSpPr/>
          <p:nvPr/>
        </p:nvSpPr>
        <p:spPr>
          <a:xfrm>
            <a:off x="116465" y="6200633"/>
            <a:ext cx="15311286" cy="6095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41074" tIns="70537" rIns="141074" bIns="70537" anchor="ctr"/>
          <a:lstStyle/>
          <a:p>
            <a:pPr algn="ctr" eaLnBrk="1" latinLnBrk="0" hangingPunct="1"/>
            <a:endParaRPr kumimoji="0" lang="en-US"/>
          </a:p>
        </p:txBody>
      </p:sp>
      <p:sp>
        <p:nvSpPr>
          <p:cNvPr id="13" name="Rectangle 12"/>
          <p:cNvSpPr/>
          <p:nvPr/>
        </p:nvSpPr>
        <p:spPr>
          <a:xfrm>
            <a:off x="116468" y="6364299"/>
            <a:ext cx="15311283" cy="65076"/>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41074" tIns="70537" rIns="141074" bIns="70537" anchor="ctr"/>
          <a:lstStyle/>
          <a:p>
            <a:pPr algn="ctr" eaLnBrk="1" latinLnBrk="0" hangingPunct="1"/>
            <a:endParaRPr kumimoji="0" lang="en-US"/>
          </a:p>
        </p:txBody>
      </p:sp>
      <p:sp>
        <p:nvSpPr>
          <p:cNvPr id="3" name="Picture Placeholder 2"/>
          <p:cNvSpPr>
            <a:spLocks noGrp="1"/>
          </p:cNvSpPr>
          <p:nvPr>
            <p:ph type="pic" idx="1"/>
          </p:nvPr>
        </p:nvSpPr>
        <p:spPr>
          <a:xfrm>
            <a:off x="116125" y="88901"/>
            <a:ext cx="15303184" cy="6108700"/>
          </a:xfrm>
          <a:prstGeom prst="round2SameRect">
            <a:avLst>
              <a:gd name="adj1" fmla="val 7101"/>
              <a:gd name="adj2" fmla="val 0"/>
            </a:avLst>
          </a:prstGeom>
          <a:solidFill>
            <a:schemeClr val="bg2"/>
          </a:solidFill>
          <a:ln w="6350">
            <a:solidFill>
              <a:schemeClr val="tx1"/>
            </a:solidFill>
          </a:ln>
        </p:spPr>
        <p:txBody>
          <a:bodyPr/>
          <a:lstStyle>
            <a:lvl1pPr marL="0" indent="0">
              <a:buNone/>
              <a:defRPr sz="49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5544800" cy="9144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lIns="141074" tIns="70537" rIns="141074" bIns="70537" rtlCol="0" anchor="ctr"/>
          <a:lstStyle/>
          <a:p>
            <a:pPr algn="ctr" eaLnBrk="1" latinLnBrk="0" hangingPunct="1"/>
            <a:endParaRPr kumimoji="0" lang="en-US"/>
          </a:p>
        </p:txBody>
      </p:sp>
      <p:sp useBgFill="1">
        <p:nvSpPr>
          <p:cNvPr id="8" name="Rounded Rectangle 7"/>
          <p:cNvSpPr/>
          <p:nvPr/>
        </p:nvSpPr>
        <p:spPr>
          <a:xfrm>
            <a:off x="108814" y="93007"/>
            <a:ext cx="15322732" cy="8924544"/>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lIns="141074" tIns="70537" rIns="141074" bIns="70537" anchor="ctr"/>
          <a:lstStyle/>
          <a:p>
            <a:pPr algn="ctr" eaLnBrk="1" latinLnBrk="0" hangingPunct="1"/>
            <a:endParaRPr kumimoji="0" lang="en-US"/>
          </a:p>
        </p:txBody>
      </p:sp>
      <p:sp>
        <p:nvSpPr>
          <p:cNvPr id="22" name="Title Placeholder 21"/>
          <p:cNvSpPr>
            <a:spLocks noGrp="1"/>
          </p:cNvSpPr>
          <p:nvPr>
            <p:ph type="title"/>
          </p:nvPr>
        </p:nvSpPr>
        <p:spPr>
          <a:xfrm>
            <a:off x="1554480" y="366184"/>
            <a:ext cx="13213080" cy="1524000"/>
          </a:xfrm>
          <a:prstGeom prst="rect">
            <a:avLst/>
          </a:prstGeom>
        </p:spPr>
        <p:txBody>
          <a:bodyPr lIns="141074" tIns="70537" rIns="141074" bIns="141074"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554480" y="1930400"/>
            <a:ext cx="13213080" cy="6096000"/>
          </a:xfrm>
          <a:prstGeom prst="rect">
            <a:avLst/>
          </a:prstGeom>
        </p:spPr>
        <p:txBody>
          <a:bodyPr lIns="141074" tIns="70537" rIns="141074" bIns="70537">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10492740" y="8255000"/>
            <a:ext cx="4210050" cy="635000"/>
          </a:xfrm>
          <a:prstGeom prst="rect">
            <a:avLst/>
          </a:prstGeom>
        </p:spPr>
        <p:txBody>
          <a:bodyPr lIns="141074" tIns="70537" rIns="141074" bIns="70537" anchor="ctr" anchorCtr="0"/>
          <a:lstStyle>
            <a:lvl1pPr algn="r" eaLnBrk="1" latinLnBrk="0" hangingPunct="1">
              <a:defRPr kumimoji="0" sz="2200">
                <a:solidFill>
                  <a:schemeClr val="tx2"/>
                </a:solidFill>
              </a:defRPr>
            </a:lvl1pPr>
          </a:lstStyle>
          <a:p>
            <a:fld id="{7AAE944E-634A-449D-A405-E6FA1073B7F9}" type="datetime1">
              <a:rPr lang="en-US" smtClean="0"/>
              <a:pPr/>
              <a:t>11/2/2019</a:t>
            </a:fld>
            <a:endParaRPr lang="en-US"/>
          </a:p>
        </p:txBody>
      </p:sp>
      <p:sp>
        <p:nvSpPr>
          <p:cNvPr id="3" name="Footer Placeholder 2"/>
          <p:cNvSpPr>
            <a:spLocks noGrp="1"/>
          </p:cNvSpPr>
          <p:nvPr>
            <p:ph type="ftr" sz="quarter" idx="3"/>
          </p:nvPr>
        </p:nvSpPr>
        <p:spPr>
          <a:xfrm>
            <a:off x="1554480" y="8229600"/>
            <a:ext cx="6736080" cy="609600"/>
          </a:xfrm>
          <a:prstGeom prst="rect">
            <a:avLst/>
          </a:prstGeom>
        </p:spPr>
        <p:txBody>
          <a:bodyPr lIns="141074" tIns="70537" rIns="141074" bIns="70537" anchor="ctr" anchorCtr="0"/>
          <a:lstStyle>
            <a:lvl1pPr eaLnBrk="1" latinLnBrk="0" hangingPunct="1">
              <a:defRPr kumimoji="0" sz="2200">
                <a:solidFill>
                  <a:schemeClr val="tx2"/>
                </a:solidFill>
              </a:defRPr>
            </a:lvl1pPr>
          </a:lstStyle>
          <a:p>
            <a:endParaRPr lang="en-US"/>
          </a:p>
        </p:txBody>
      </p:sp>
      <p:sp>
        <p:nvSpPr>
          <p:cNvPr id="23" name="Slide Number Placeholder 22"/>
          <p:cNvSpPr>
            <a:spLocks noGrp="1"/>
          </p:cNvSpPr>
          <p:nvPr>
            <p:ph type="sldNum" sz="quarter" idx="4"/>
          </p:nvPr>
        </p:nvSpPr>
        <p:spPr>
          <a:xfrm>
            <a:off x="248717" y="8280400"/>
            <a:ext cx="777240" cy="609600"/>
          </a:xfrm>
          <a:prstGeom prst="ellipse">
            <a:avLst/>
          </a:prstGeom>
          <a:solidFill>
            <a:schemeClr val="accent1"/>
          </a:solidFill>
        </p:spPr>
        <p:txBody>
          <a:bodyPr wrap="none" lIns="0" tIns="0" rIns="0" bIns="0" anchor="ctr" anchorCtr="1">
            <a:noAutofit/>
          </a:bodyPr>
          <a:lstStyle>
            <a:lvl1pPr algn="ctr" eaLnBrk="1" latinLnBrk="0" hangingPunct="1">
              <a:defRPr kumimoji="0" sz="22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l" rtl="0" eaLnBrk="1" latinLnBrk="0" hangingPunct="1">
        <a:spcBef>
          <a:spcPct val="0"/>
        </a:spcBef>
        <a:buNone/>
        <a:defRPr kumimoji="0" sz="6200" kern="1200">
          <a:solidFill>
            <a:schemeClr val="tx2"/>
          </a:solidFill>
          <a:latin typeface="+mj-lt"/>
          <a:ea typeface="+mj-ea"/>
          <a:cs typeface="+mj-cs"/>
        </a:defRPr>
      </a:lvl1pPr>
    </p:titleStyle>
    <p:bodyStyle>
      <a:lvl1pPr marL="423221" indent="-423221" algn="l" rtl="0" eaLnBrk="1" latinLnBrk="0" hangingPunct="1">
        <a:spcBef>
          <a:spcPts val="895"/>
        </a:spcBef>
        <a:buClr>
          <a:schemeClr val="accent1"/>
        </a:buClr>
        <a:buSzPct val="85000"/>
        <a:buFont typeface="Wingdings 2"/>
        <a:buChar char=""/>
        <a:defRPr kumimoji="0" sz="4000" kern="1200">
          <a:solidFill>
            <a:schemeClr val="tx1"/>
          </a:solidFill>
          <a:latin typeface="+mn-lt"/>
          <a:ea typeface="+mn-ea"/>
          <a:cs typeface="+mn-cs"/>
        </a:defRPr>
      </a:lvl1pPr>
      <a:lvl2pPr marL="846442" indent="-352684" algn="l" rtl="0" eaLnBrk="1" latinLnBrk="0" hangingPunct="1">
        <a:spcBef>
          <a:spcPts val="571"/>
        </a:spcBef>
        <a:buClr>
          <a:schemeClr val="accent2"/>
        </a:buClr>
        <a:buSzPct val="85000"/>
        <a:buFont typeface="Wingdings 2"/>
        <a:buChar char=""/>
        <a:defRPr kumimoji="0" sz="3700" kern="1200">
          <a:solidFill>
            <a:schemeClr val="tx1"/>
          </a:solidFill>
          <a:latin typeface="+mn-lt"/>
          <a:ea typeface="+mn-ea"/>
          <a:cs typeface="+mn-cs"/>
        </a:defRPr>
      </a:lvl2pPr>
      <a:lvl3pPr marL="1269663" indent="-352684" algn="l" rtl="0" eaLnBrk="1" latinLnBrk="0" hangingPunct="1">
        <a:spcBef>
          <a:spcPts val="571"/>
        </a:spcBef>
        <a:buClr>
          <a:schemeClr val="accent1">
            <a:tint val="60000"/>
          </a:schemeClr>
        </a:buClr>
        <a:buSzPct val="85000"/>
        <a:buFont typeface="Wingdings 2"/>
        <a:buChar char=""/>
        <a:defRPr kumimoji="0" sz="3100" kern="1200">
          <a:solidFill>
            <a:schemeClr val="tx1"/>
          </a:solidFill>
          <a:latin typeface="+mn-lt"/>
          <a:ea typeface="+mn-ea"/>
          <a:cs typeface="+mn-cs"/>
        </a:defRPr>
      </a:lvl3pPr>
      <a:lvl4pPr marL="1692884" indent="-352684" algn="l" rtl="0" eaLnBrk="1" latinLnBrk="0" hangingPunct="1">
        <a:spcBef>
          <a:spcPts val="571"/>
        </a:spcBef>
        <a:buClr>
          <a:schemeClr val="accent3"/>
        </a:buClr>
        <a:buSzPct val="80000"/>
        <a:buFont typeface="Wingdings 2"/>
        <a:buChar char=""/>
        <a:defRPr kumimoji="0" sz="3100" kern="1200">
          <a:solidFill>
            <a:schemeClr val="tx1"/>
          </a:solidFill>
          <a:latin typeface="+mn-lt"/>
          <a:ea typeface="+mn-ea"/>
          <a:cs typeface="+mn-cs"/>
        </a:defRPr>
      </a:lvl4pPr>
      <a:lvl5pPr marL="2116104" indent="-352684" algn="l" rtl="0" eaLnBrk="1" latinLnBrk="0" hangingPunct="1">
        <a:spcBef>
          <a:spcPts val="571"/>
        </a:spcBef>
        <a:buClr>
          <a:schemeClr val="accent3"/>
        </a:buClr>
        <a:buFontTx/>
        <a:buChar char="o"/>
        <a:defRPr kumimoji="0" sz="3100" kern="1200">
          <a:solidFill>
            <a:schemeClr val="tx1"/>
          </a:solidFill>
          <a:latin typeface="+mn-lt"/>
          <a:ea typeface="+mn-ea"/>
          <a:cs typeface="+mn-cs"/>
        </a:defRPr>
      </a:lvl5pPr>
      <a:lvl6pPr marL="2539325" indent="-352684" algn="l" rtl="0" eaLnBrk="1" latinLnBrk="0" hangingPunct="1">
        <a:spcBef>
          <a:spcPts val="571"/>
        </a:spcBef>
        <a:buClr>
          <a:schemeClr val="accent3"/>
        </a:buClr>
        <a:buChar char="•"/>
        <a:defRPr kumimoji="0" sz="2800" kern="1200" baseline="0">
          <a:solidFill>
            <a:schemeClr val="tx1"/>
          </a:solidFill>
          <a:latin typeface="+mn-lt"/>
          <a:ea typeface="+mn-ea"/>
          <a:cs typeface="+mn-cs"/>
        </a:defRPr>
      </a:lvl6pPr>
      <a:lvl7pPr marL="2962546" indent="-352684" algn="l" rtl="0" eaLnBrk="1" latinLnBrk="0" hangingPunct="1">
        <a:spcBef>
          <a:spcPts val="571"/>
        </a:spcBef>
        <a:buClr>
          <a:schemeClr val="accent2"/>
        </a:buClr>
        <a:buChar char="•"/>
        <a:defRPr kumimoji="0" sz="2800" kern="1200">
          <a:solidFill>
            <a:schemeClr val="tx1"/>
          </a:solidFill>
          <a:latin typeface="+mn-lt"/>
          <a:ea typeface="+mn-ea"/>
          <a:cs typeface="+mn-cs"/>
        </a:defRPr>
      </a:lvl7pPr>
      <a:lvl8pPr marL="3385767" indent="-352684" algn="l" rtl="0" eaLnBrk="1" latinLnBrk="0" hangingPunct="1">
        <a:spcBef>
          <a:spcPts val="571"/>
        </a:spcBef>
        <a:buClr>
          <a:schemeClr val="accent1">
            <a:tint val="60000"/>
          </a:schemeClr>
        </a:buClr>
        <a:buChar char="•"/>
        <a:defRPr kumimoji="0" sz="2800" kern="1200">
          <a:solidFill>
            <a:schemeClr val="tx1"/>
          </a:solidFill>
          <a:latin typeface="+mn-lt"/>
          <a:ea typeface="+mn-ea"/>
          <a:cs typeface="+mn-cs"/>
        </a:defRPr>
      </a:lvl8pPr>
      <a:lvl9pPr marL="3808988" indent="-352684" algn="l" rtl="0" eaLnBrk="1" latinLnBrk="0" hangingPunct="1">
        <a:spcBef>
          <a:spcPts val="571"/>
        </a:spcBef>
        <a:buClr>
          <a:schemeClr val="accent2">
            <a:tint val="60000"/>
          </a:schemeClr>
        </a:buClr>
        <a:buChar char="•"/>
        <a:defRPr kumimoji="0" sz="2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705368" algn="l" rtl="0" eaLnBrk="1" latinLnBrk="0" hangingPunct="1">
        <a:defRPr kumimoji="0" kern="1200">
          <a:solidFill>
            <a:schemeClr val="tx1"/>
          </a:solidFill>
          <a:latin typeface="+mn-lt"/>
          <a:ea typeface="+mn-ea"/>
          <a:cs typeface="+mn-cs"/>
        </a:defRPr>
      </a:lvl2pPr>
      <a:lvl3pPr marL="1410736" algn="l" rtl="0" eaLnBrk="1" latinLnBrk="0" hangingPunct="1">
        <a:defRPr kumimoji="0" kern="1200">
          <a:solidFill>
            <a:schemeClr val="tx1"/>
          </a:solidFill>
          <a:latin typeface="+mn-lt"/>
          <a:ea typeface="+mn-ea"/>
          <a:cs typeface="+mn-cs"/>
        </a:defRPr>
      </a:lvl3pPr>
      <a:lvl4pPr marL="2116104" algn="l" rtl="0" eaLnBrk="1" latinLnBrk="0" hangingPunct="1">
        <a:defRPr kumimoji="0" kern="1200">
          <a:solidFill>
            <a:schemeClr val="tx1"/>
          </a:solidFill>
          <a:latin typeface="+mn-lt"/>
          <a:ea typeface="+mn-ea"/>
          <a:cs typeface="+mn-cs"/>
        </a:defRPr>
      </a:lvl4pPr>
      <a:lvl5pPr marL="2821473" algn="l" rtl="0" eaLnBrk="1" latinLnBrk="0" hangingPunct="1">
        <a:defRPr kumimoji="0" kern="1200">
          <a:solidFill>
            <a:schemeClr val="tx1"/>
          </a:solidFill>
          <a:latin typeface="+mn-lt"/>
          <a:ea typeface="+mn-ea"/>
          <a:cs typeface="+mn-cs"/>
        </a:defRPr>
      </a:lvl5pPr>
      <a:lvl6pPr marL="3526841" algn="l" rtl="0" eaLnBrk="1" latinLnBrk="0" hangingPunct="1">
        <a:defRPr kumimoji="0" kern="1200">
          <a:solidFill>
            <a:schemeClr val="tx1"/>
          </a:solidFill>
          <a:latin typeface="+mn-lt"/>
          <a:ea typeface="+mn-ea"/>
          <a:cs typeface="+mn-cs"/>
        </a:defRPr>
      </a:lvl6pPr>
      <a:lvl7pPr marL="4232209" algn="l" rtl="0" eaLnBrk="1" latinLnBrk="0" hangingPunct="1">
        <a:defRPr kumimoji="0" kern="1200">
          <a:solidFill>
            <a:schemeClr val="tx1"/>
          </a:solidFill>
          <a:latin typeface="+mn-lt"/>
          <a:ea typeface="+mn-ea"/>
          <a:cs typeface="+mn-cs"/>
        </a:defRPr>
      </a:lvl7pPr>
      <a:lvl8pPr marL="4937577" algn="l" rtl="0" eaLnBrk="1" latinLnBrk="0" hangingPunct="1">
        <a:defRPr kumimoji="0" kern="1200">
          <a:solidFill>
            <a:schemeClr val="tx1"/>
          </a:solidFill>
          <a:latin typeface="+mn-lt"/>
          <a:ea typeface="+mn-ea"/>
          <a:cs typeface="+mn-cs"/>
        </a:defRPr>
      </a:lvl8pPr>
      <a:lvl9pPr marL="5642945"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kubernetes.io/docs/concepts/storage/volumes/"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
        <p:nvSpPr>
          <p:cNvPr id="5" name="TextBox 4"/>
          <p:cNvSpPr txBox="1"/>
          <p:nvPr/>
        </p:nvSpPr>
        <p:spPr>
          <a:xfrm>
            <a:off x="381000" y="304800"/>
            <a:ext cx="3379451" cy="769441"/>
          </a:xfrm>
          <a:prstGeom prst="rect">
            <a:avLst/>
          </a:prstGeom>
          <a:noFill/>
        </p:spPr>
        <p:txBody>
          <a:bodyPr wrap="none" rtlCol="0">
            <a:spAutoFit/>
          </a:bodyPr>
          <a:lstStyle/>
          <a:p>
            <a:r>
              <a:rPr lang="en-US" sz="4400" b="1" dirty="0" smtClean="0">
                <a:solidFill>
                  <a:schemeClr val="accent1">
                    <a:lumMod val="75000"/>
                  </a:schemeClr>
                </a:solidFill>
                <a:latin typeface="Candara" pitchFamily="34" charset="0"/>
              </a:rPr>
              <a:t>What is Pod ?</a:t>
            </a:r>
            <a:endParaRPr lang="en-US" sz="4400" b="1" dirty="0">
              <a:solidFill>
                <a:schemeClr val="accent1">
                  <a:lumMod val="75000"/>
                </a:schemeClr>
              </a:solidFill>
              <a:latin typeface="Candara" pitchFamily="34" charset="0"/>
            </a:endParaRPr>
          </a:p>
        </p:txBody>
      </p:sp>
      <p:sp>
        <p:nvSpPr>
          <p:cNvPr id="7" name="TextBox 6"/>
          <p:cNvSpPr txBox="1"/>
          <p:nvPr/>
        </p:nvSpPr>
        <p:spPr>
          <a:xfrm>
            <a:off x="914400" y="1295400"/>
            <a:ext cx="13868400" cy="7155805"/>
          </a:xfrm>
          <a:prstGeom prst="rect">
            <a:avLst/>
          </a:prstGeom>
          <a:noFill/>
        </p:spPr>
        <p:txBody>
          <a:bodyPr wrap="square" rtlCol="0">
            <a:spAutoFit/>
          </a:bodyPr>
          <a:lstStyle/>
          <a:p>
            <a:pPr algn="just"/>
            <a:r>
              <a:rPr lang="en-US" dirty="0" smtClean="0"/>
              <a:t>A Pod is the basic execution unit of a Kubernetes application, the smallest and simplest unit in the Kubernetes object model that you create or deploy.</a:t>
            </a:r>
          </a:p>
          <a:p>
            <a:pPr algn="just"/>
            <a:r>
              <a:rPr lang="en-US" dirty="0" smtClean="0"/>
              <a:t> </a:t>
            </a:r>
          </a:p>
          <a:p>
            <a:pPr algn="just"/>
            <a:r>
              <a:rPr lang="en-US" dirty="0" smtClean="0"/>
              <a:t>A Pod represents processes running on your Cluster.</a:t>
            </a:r>
          </a:p>
          <a:p>
            <a:pPr algn="just"/>
            <a:endParaRPr lang="en-US" dirty="0" smtClean="0"/>
          </a:p>
          <a:p>
            <a:pPr algn="just"/>
            <a:r>
              <a:rPr lang="en-US" dirty="0" smtClean="0"/>
              <a:t>A Pod encapsulates </a:t>
            </a:r>
          </a:p>
          <a:p>
            <a:pPr algn="just"/>
            <a:r>
              <a:rPr lang="en-US" dirty="0" smtClean="0"/>
              <a:t>	an application’s container (or, in some cases, multiple containers), </a:t>
            </a:r>
          </a:p>
          <a:p>
            <a:pPr algn="just"/>
            <a:r>
              <a:rPr lang="en-US" dirty="0" smtClean="0"/>
              <a:t>	storage resources, </a:t>
            </a:r>
          </a:p>
          <a:p>
            <a:pPr algn="just"/>
            <a:r>
              <a:rPr lang="en-US" dirty="0" smtClean="0"/>
              <a:t>	a unique network IP, </a:t>
            </a:r>
          </a:p>
          <a:p>
            <a:pPr algn="just"/>
            <a:r>
              <a:rPr lang="en-US" dirty="0" smtClean="0"/>
              <a:t>	options that govern how the container(s) should run. </a:t>
            </a:r>
          </a:p>
          <a:p>
            <a:pPr algn="just"/>
            <a:endParaRPr lang="en-US" dirty="0" smtClean="0"/>
          </a:p>
          <a:p>
            <a:pPr algn="just"/>
            <a:r>
              <a:rPr lang="en-US" dirty="0" smtClean="0"/>
              <a:t>A Pod represents a unit of deployment: a single instance of an application in Kubernetes, which might consist of either a single container or a small number of containers that are tightly coupled and that share resources.</a:t>
            </a:r>
          </a:p>
          <a:p>
            <a:pPr algn="just"/>
            <a:endParaRPr lang="en-US" dirty="0" smtClean="0"/>
          </a:p>
          <a:p>
            <a:pPr algn="just"/>
            <a:r>
              <a:rPr lang="en-US" dirty="0" smtClean="0"/>
              <a:t>The shared context of a Pod is a set of Linux namespaces, </a:t>
            </a:r>
            <a:r>
              <a:rPr lang="en-US" dirty="0" err="1" smtClean="0"/>
              <a:t>cgroups</a:t>
            </a:r>
            <a:r>
              <a:rPr lang="en-US" dirty="0" smtClean="0"/>
              <a:t>, and potentially other facets of isolation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
        <p:nvSpPr>
          <p:cNvPr id="5" name="TextBox 4"/>
          <p:cNvSpPr txBox="1"/>
          <p:nvPr/>
        </p:nvSpPr>
        <p:spPr>
          <a:xfrm>
            <a:off x="381000" y="304800"/>
            <a:ext cx="12573000" cy="769441"/>
          </a:xfrm>
          <a:prstGeom prst="rect">
            <a:avLst/>
          </a:prstGeom>
          <a:noFill/>
        </p:spPr>
        <p:txBody>
          <a:bodyPr wrap="square" rtlCol="0">
            <a:spAutoFit/>
          </a:bodyPr>
          <a:lstStyle/>
          <a:p>
            <a:r>
              <a:rPr lang="en-US" sz="4400" b="1" dirty="0" smtClean="0">
                <a:solidFill>
                  <a:schemeClr val="accent1">
                    <a:lumMod val="75000"/>
                  </a:schemeClr>
                </a:solidFill>
                <a:latin typeface="Candara" pitchFamily="34" charset="0"/>
              </a:rPr>
              <a:t>The Pause Container</a:t>
            </a:r>
            <a:endParaRPr lang="en-US" sz="4400" b="1" dirty="0">
              <a:solidFill>
                <a:schemeClr val="accent1">
                  <a:lumMod val="75000"/>
                </a:schemeClr>
              </a:solidFill>
              <a:latin typeface="Candara" pitchFamily="34" charset="0"/>
            </a:endParaRPr>
          </a:p>
        </p:txBody>
      </p:sp>
      <p:sp>
        <p:nvSpPr>
          <p:cNvPr id="6" name="TextBox 5"/>
          <p:cNvSpPr txBox="1"/>
          <p:nvPr/>
        </p:nvSpPr>
        <p:spPr>
          <a:xfrm>
            <a:off x="685800" y="1219200"/>
            <a:ext cx="14554200" cy="5909310"/>
          </a:xfrm>
          <a:prstGeom prst="rect">
            <a:avLst/>
          </a:prstGeom>
          <a:noFill/>
        </p:spPr>
        <p:txBody>
          <a:bodyPr wrap="square" rtlCol="0">
            <a:spAutoFit/>
          </a:bodyPr>
          <a:lstStyle/>
          <a:p>
            <a:pPr algn="just"/>
            <a:r>
              <a:rPr lang="en-US" dirty="0" smtClean="0"/>
              <a:t>The 'pause' container is a container which holds the network namespace for the pod. </a:t>
            </a:r>
          </a:p>
          <a:p>
            <a:pPr algn="just"/>
            <a:endParaRPr lang="en-US" dirty="0" smtClean="0"/>
          </a:p>
          <a:p>
            <a:pPr algn="just"/>
            <a:r>
              <a:rPr lang="en-US" dirty="0" smtClean="0"/>
              <a:t>Kubernetes creates pause containers to acquire the respective pod’s IP address and set up the network namespace for all other containers that join that pod</a:t>
            </a:r>
          </a:p>
          <a:p>
            <a:pPr algn="just"/>
            <a:endParaRPr lang="en-US" dirty="0" smtClean="0"/>
          </a:p>
          <a:p>
            <a:pPr algn="just"/>
            <a:r>
              <a:rPr lang="en-US" dirty="0" smtClean="0"/>
              <a:t>If </a:t>
            </a:r>
            <a:r>
              <a:rPr lang="en-US" dirty="0" smtClean="0"/>
              <a:t>the pause container is dead, </a:t>
            </a:r>
            <a:r>
              <a:rPr lang="en-US" dirty="0" smtClean="0"/>
              <a:t>Kubernetes </a:t>
            </a:r>
            <a:r>
              <a:rPr lang="en-US" dirty="0" smtClean="0"/>
              <a:t>consider the pod died and kill it and reschedule a new one</a:t>
            </a:r>
            <a:r>
              <a:rPr lang="en-US" dirty="0" smtClean="0"/>
              <a:t>.</a:t>
            </a:r>
          </a:p>
          <a:p>
            <a:pPr algn="just"/>
            <a:endParaRPr lang="en-US" dirty="0" smtClean="0"/>
          </a:p>
          <a:p>
            <a:pPr algn="just"/>
            <a:r>
              <a:rPr lang="en-US" dirty="0" smtClean="0"/>
              <a:t>If you docker stop the pause container, you would find that the Pod would have a new internal IP without any change in Restart count of the Pod</a:t>
            </a:r>
            <a:r>
              <a:rPr lang="en-US" dirty="0" smtClean="0"/>
              <a:t>.</a:t>
            </a:r>
          </a:p>
          <a:p>
            <a:pPr algn="just"/>
            <a:endParaRPr lang="en-US" dirty="0" smtClean="0"/>
          </a:p>
          <a:p>
            <a:pPr algn="just"/>
            <a:r>
              <a:rPr lang="en-US" dirty="0" smtClean="0"/>
              <a:t>if you docker stop the container of the Pod, you would find the Pod status as Completed and then if you would docker start the same, you would find Pod in Running again with Restart count of the Pod incremented by 1 with no change in IP</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
        <p:nvSpPr>
          <p:cNvPr id="5" name="TextBox 4"/>
          <p:cNvSpPr txBox="1"/>
          <p:nvPr/>
        </p:nvSpPr>
        <p:spPr>
          <a:xfrm>
            <a:off x="381000" y="304800"/>
            <a:ext cx="5561138" cy="769441"/>
          </a:xfrm>
          <a:prstGeom prst="rect">
            <a:avLst/>
          </a:prstGeom>
          <a:noFill/>
        </p:spPr>
        <p:txBody>
          <a:bodyPr wrap="none" rtlCol="0">
            <a:spAutoFit/>
          </a:bodyPr>
          <a:lstStyle/>
          <a:p>
            <a:r>
              <a:rPr lang="en-US" sz="4400" b="1" dirty="0" smtClean="0">
                <a:solidFill>
                  <a:schemeClr val="accent1">
                    <a:lumMod val="75000"/>
                  </a:schemeClr>
                </a:solidFill>
                <a:latin typeface="Candara" pitchFamily="34" charset="0"/>
              </a:rPr>
              <a:t>Single container Pods</a:t>
            </a:r>
            <a:endParaRPr lang="en-US" sz="4400" b="1" dirty="0">
              <a:solidFill>
                <a:schemeClr val="accent1">
                  <a:lumMod val="75000"/>
                </a:schemeClr>
              </a:solidFill>
              <a:latin typeface="Candara" pitchFamily="34" charset="0"/>
            </a:endParaRPr>
          </a:p>
        </p:txBody>
      </p:sp>
      <p:sp>
        <p:nvSpPr>
          <p:cNvPr id="7" name="TextBox 6"/>
          <p:cNvSpPr txBox="1"/>
          <p:nvPr/>
        </p:nvSpPr>
        <p:spPr>
          <a:xfrm>
            <a:off x="838200" y="1066800"/>
            <a:ext cx="14249400" cy="3000821"/>
          </a:xfrm>
          <a:prstGeom prst="rect">
            <a:avLst/>
          </a:prstGeom>
          <a:noFill/>
        </p:spPr>
        <p:txBody>
          <a:bodyPr wrap="square" rtlCol="0">
            <a:spAutoFit/>
          </a:bodyPr>
          <a:lstStyle/>
          <a:p>
            <a:pPr algn="just"/>
            <a:endParaRPr lang="en-US" dirty="0" smtClean="0"/>
          </a:p>
          <a:p>
            <a:pPr algn="just"/>
            <a:r>
              <a:rPr lang="en-US" dirty="0" smtClean="0"/>
              <a:t>The “one-container-per-Pod” model is the most common Kubernetes use case</a:t>
            </a:r>
          </a:p>
          <a:p>
            <a:pPr algn="just"/>
            <a:endParaRPr lang="en-US" dirty="0" smtClean="0"/>
          </a:p>
          <a:p>
            <a:pPr algn="just"/>
            <a:r>
              <a:rPr lang="en-US" dirty="0" smtClean="0"/>
              <a:t>We can think of a Pod as a wrapper around a single container, and Kubernetes manages the Pods rather than the containers directly</a:t>
            </a:r>
          </a:p>
          <a:p>
            <a:pPr algn="just"/>
            <a:endParaRPr lang="en-US" dirty="0" smtClean="0"/>
          </a:p>
          <a:p>
            <a:pPr algn="just"/>
            <a:r>
              <a:rPr lang="en-US" dirty="0" smtClean="0"/>
              <a:t>	</a:t>
            </a:r>
            <a:endParaRPr lang="en-US" dirty="0"/>
          </a:p>
        </p:txBody>
      </p:sp>
      <p:grpSp>
        <p:nvGrpSpPr>
          <p:cNvPr id="10" name="Group 9"/>
          <p:cNvGrpSpPr/>
          <p:nvPr/>
        </p:nvGrpSpPr>
        <p:grpSpPr>
          <a:xfrm>
            <a:off x="1600200" y="3657600"/>
            <a:ext cx="8534400" cy="4800600"/>
            <a:chOff x="2514600" y="3429000"/>
            <a:chExt cx="8534400" cy="4800600"/>
          </a:xfrm>
        </p:grpSpPr>
        <p:grpSp>
          <p:nvGrpSpPr>
            <p:cNvPr id="8" name="Group 7"/>
            <p:cNvGrpSpPr/>
            <p:nvPr/>
          </p:nvGrpSpPr>
          <p:grpSpPr>
            <a:xfrm>
              <a:off x="2514600" y="3886200"/>
              <a:ext cx="8534400" cy="4343400"/>
              <a:chOff x="1447800" y="3733800"/>
              <a:chExt cx="8534400" cy="4343400"/>
            </a:xfrm>
          </p:grpSpPr>
          <p:sp>
            <p:nvSpPr>
              <p:cNvPr id="6" name="Rounded Rectangle 5"/>
              <p:cNvSpPr/>
              <p:nvPr/>
            </p:nvSpPr>
            <p:spPr>
              <a:xfrm>
                <a:off x="1447800" y="3733800"/>
                <a:ext cx="8534400" cy="43434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5" name="Picture 1"/>
              <p:cNvPicPr>
                <a:picLocks noChangeAspect="1" noChangeArrowheads="1"/>
              </p:cNvPicPr>
              <p:nvPr/>
            </p:nvPicPr>
            <p:blipFill>
              <a:blip r:embed="rId2"/>
              <a:srcRect/>
              <a:stretch>
                <a:fillRect/>
              </a:stretch>
            </p:blipFill>
            <p:spPr bwMode="auto">
              <a:xfrm>
                <a:off x="1981200" y="4114800"/>
                <a:ext cx="7315200" cy="3352800"/>
              </a:xfrm>
              <a:prstGeom prst="rect">
                <a:avLst/>
              </a:prstGeom>
              <a:noFill/>
              <a:ln w="9525">
                <a:noFill/>
                <a:miter lim="800000"/>
                <a:headEnd/>
                <a:tailEnd/>
              </a:ln>
              <a:effectLst/>
            </p:spPr>
          </p:pic>
        </p:grpSp>
        <p:sp>
          <p:nvSpPr>
            <p:cNvPr id="9" name="TextBox 8"/>
            <p:cNvSpPr txBox="1"/>
            <p:nvPr/>
          </p:nvSpPr>
          <p:spPr>
            <a:xfrm>
              <a:off x="3276600" y="3429000"/>
              <a:ext cx="1981200" cy="507831"/>
            </a:xfrm>
            <a:prstGeom prst="rect">
              <a:avLst/>
            </a:prstGeom>
            <a:noFill/>
          </p:spPr>
          <p:txBody>
            <a:bodyPr wrap="square" rtlCol="0">
              <a:spAutoFit/>
            </a:bodyPr>
            <a:lstStyle/>
            <a:p>
              <a:r>
                <a:rPr lang="en-US" dirty="0" smtClean="0"/>
                <a:t>NODE</a:t>
              </a:r>
              <a:endParaRPr lang="en-US" dirty="0"/>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
        <p:nvSpPr>
          <p:cNvPr id="5" name="TextBox 4"/>
          <p:cNvSpPr txBox="1"/>
          <p:nvPr/>
        </p:nvSpPr>
        <p:spPr>
          <a:xfrm>
            <a:off x="381000" y="304800"/>
            <a:ext cx="5269391" cy="769441"/>
          </a:xfrm>
          <a:prstGeom prst="rect">
            <a:avLst/>
          </a:prstGeom>
          <a:noFill/>
        </p:spPr>
        <p:txBody>
          <a:bodyPr wrap="none" rtlCol="0">
            <a:spAutoFit/>
          </a:bodyPr>
          <a:lstStyle/>
          <a:p>
            <a:r>
              <a:rPr lang="en-US" sz="4400" b="1" dirty="0" smtClean="0">
                <a:solidFill>
                  <a:schemeClr val="accent1">
                    <a:lumMod val="75000"/>
                  </a:schemeClr>
                </a:solidFill>
                <a:latin typeface="Candara" pitchFamily="34" charset="0"/>
              </a:rPr>
              <a:t>Multi Container Pods</a:t>
            </a:r>
            <a:endParaRPr lang="en-US" sz="4400" b="1" dirty="0">
              <a:solidFill>
                <a:schemeClr val="accent1">
                  <a:lumMod val="75000"/>
                </a:schemeClr>
              </a:solidFill>
              <a:latin typeface="Candara" pitchFamily="34" charset="0"/>
            </a:endParaRPr>
          </a:p>
        </p:txBody>
      </p:sp>
      <p:sp>
        <p:nvSpPr>
          <p:cNvPr id="6" name="TextBox 5"/>
          <p:cNvSpPr txBox="1"/>
          <p:nvPr/>
        </p:nvSpPr>
        <p:spPr>
          <a:xfrm>
            <a:off x="1066800" y="1371600"/>
            <a:ext cx="13030200" cy="7155805"/>
          </a:xfrm>
          <a:prstGeom prst="rect">
            <a:avLst/>
          </a:prstGeom>
          <a:noFill/>
        </p:spPr>
        <p:txBody>
          <a:bodyPr wrap="square" rtlCol="0">
            <a:spAutoFit/>
          </a:bodyPr>
          <a:lstStyle/>
          <a:p>
            <a:pPr algn="just"/>
            <a:r>
              <a:rPr lang="en-US" dirty="0" smtClean="0"/>
              <a:t>usually containers that need to work together. </a:t>
            </a:r>
          </a:p>
          <a:p>
            <a:pPr algn="just"/>
            <a:endParaRPr lang="en-US" dirty="0" smtClean="0"/>
          </a:p>
          <a:p>
            <a:pPr algn="just"/>
            <a:r>
              <a:rPr lang="en-US" dirty="0" smtClean="0"/>
              <a:t>A Pod might encapsulate an application composed of multiple co-located containers that are tightly coupled and need to share resources.</a:t>
            </a:r>
          </a:p>
          <a:p>
            <a:pPr algn="just"/>
            <a:endParaRPr lang="en-US" dirty="0" smtClean="0"/>
          </a:p>
          <a:p>
            <a:pPr algn="just"/>
            <a:r>
              <a:rPr lang="en-US" dirty="0" smtClean="0"/>
              <a:t>Note that grouping multiple co-located and co-managed containers in a single Pod is a relatively advanced use case. You should use this pattern only in specific instances in which your containers are tightly coupled</a:t>
            </a:r>
          </a:p>
          <a:p>
            <a:pPr algn="just"/>
            <a:r>
              <a:rPr lang="en-US" dirty="0" smtClean="0"/>
              <a:t>	</a:t>
            </a:r>
          </a:p>
          <a:p>
            <a:pPr algn="just"/>
            <a:r>
              <a:rPr lang="en-US" b="1" i="1" u="sng" dirty="0" smtClean="0"/>
              <a:t>example</a:t>
            </a:r>
            <a:r>
              <a:rPr lang="en-US" dirty="0" smtClean="0"/>
              <a:t>, you might have a container that acts as a web server for files in a shared volume, and a separate “sidecar” container that updates those files from a remote source.</a:t>
            </a:r>
          </a:p>
          <a:p>
            <a:pPr algn="just"/>
            <a:endParaRPr lang="en-US" dirty="0" smtClean="0"/>
          </a:p>
          <a:p>
            <a:pPr algn="just"/>
            <a:r>
              <a:rPr lang="en-US" dirty="0" smtClean="0"/>
              <a:t>Containers within a Pod share an IP address and port space, and can find each other via </a:t>
            </a:r>
            <a:r>
              <a:rPr lang="en-US" dirty="0" err="1" smtClean="0"/>
              <a:t>localhost</a:t>
            </a:r>
            <a:endParaRPr lang="en-US" dirty="0" smtClean="0"/>
          </a:p>
          <a:p>
            <a:pPr algn="just"/>
            <a:endParaRPr lang="en-US" dirty="0" smtClean="0"/>
          </a:p>
          <a:p>
            <a:pPr algn="just"/>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
        <p:nvSpPr>
          <p:cNvPr id="5" name="TextBox 4"/>
          <p:cNvSpPr txBox="1"/>
          <p:nvPr/>
        </p:nvSpPr>
        <p:spPr>
          <a:xfrm>
            <a:off x="381000" y="304800"/>
            <a:ext cx="5269391" cy="769441"/>
          </a:xfrm>
          <a:prstGeom prst="rect">
            <a:avLst/>
          </a:prstGeom>
          <a:noFill/>
        </p:spPr>
        <p:txBody>
          <a:bodyPr wrap="none" rtlCol="0">
            <a:spAutoFit/>
          </a:bodyPr>
          <a:lstStyle/>
          <a:p>
            <a:r>
              <a:rPr lang="en-US" sz="4400" b="1" dirty="0" smtClean="0">
                <a:solidFill>
                  <a:schemeClr val="accent1">
                    <a:lumMod val="75000"/>
                  </a:schemeClr>
                </a:solidFill>
                <a:latin typeface="Candara" pitchFamily="34" charset="0"/>
              </a:rPr>
              <a:t>Multi Container Pods</a:t>
            </a:r>
            <a:endParaRPr lang="en-US" sz="4400" b="1" dirty="0">
              <a:solidFill>
                <a:schemeClr val="accent1">
                  <a:lumMod val="75000"/>
                </a:schemeClr>
              </a:solidFill>
              <a:latin typeface="Candara" pitchFamily="34" charset="0"/>
            </a:endParaRPr>
          </a:p>
        </p:txBody>
      </p:sp>
      <p:sp>
        <p:nvSpPr>
          <p:cNvPr id="3074" name="AutoShape 2" descr="example pod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5" name="Picture 3"/>
          <p:cNvPicPr>
            <a:picLocks noChangeAspect="1" noChangeArrowheads="1"/>
          </p:cNvPicPr>
          <p:nvPr/>
        </p:nvPicPr>
        <p:blipFill>
          <a:blip r:embed="rId2"/>
          <a:srcRect/>
          <a:stretch>
            <a:fillRect/>
          </a:stretch>
        </p:blipFill>
        <p:spPr bwMode="auto">
          <a:xfrm>
            <a:off x="3048000" y="1371600"/>
            <a:ext cx="7772400" cy="6218237"/>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
        <p:nvSpPr>
          <p:cNvPr id="5" name="TextBox 4"/>
          <p:cNvSpPr txBox="1"/>
          <p:nvPr/>
        </p:nvSpPr>
        <p:spPr>
          <a:xfrm>
            <a:off x="381000" y="304800"/>
            <a:ext cx="7614585" cy="769441"/>
          </a:xfrm>
          <a:prstGeom prst="rect">
            <a:avLst/>
          </a:prstGeom>
          <a:noFill/>
        </p:spPr>
        <p:txBody>
          <a:bodyPr wrap="none" rtlCol="0">
            <a:spAutoFit/>
          </a:bodyPr>
          <a:lstStyle/>
          <a:p>
            <a:r>
              <a:rPr lang="en-US" sz="4400" b="1" dirty="0" smtClean="0">
                <a:solidFill>
                  <a:schemeClr val="accent1">
                    <a:lumMod val="75000"/>
                  </a:schemeClr>
                </a:solidFill>
                <a:latin typeface="Candara" pitchFamily="34" charset="0"/>
              </a:rPr>
              <a:t>Why single container per Pod ?</a:t>
            </a:r>
            <a:endParaRPr lang="en-US" sz="4400" b="1" dirty="0">
              <a:solidFill>
                <a:schemeClr val="accent1">
                  <a:lumMod val="75000"/>
                </a:schemeClr>
              </a:solidFill>
              <a:latin typeface="Candara" pitchFamily="34" charset="0"/>
            </a:endParaRPr>
          </a:p>
        </p:txBody>
      </p:sp>
      <p:sp>
        <p:nvSpPr>
          <p:cNvPr id="6" name="TextBox 5"/>
          <p:cNvSpPr txBox="1"/>
          <p:nvPr/>
        </p:nvSpPr>
        <p:spPr>
          <a:xfrm>
            <a:off x="533400" y="1143000"/>
            <a:ext cx="14173200" cy="5909310"/>
          </a:xfrm>
          <a:prstGeom prst="rect">
            <a:avLst/>
          </a:prstGeom>
          <a:noFill/>
        </p:spPr>
        <p:txBody>
          <a:bodyPr wrap="square" rtlCol="0">
            <a:spAutoFit/>
          </a:bodyPr>
          <a:lstStyle/>
          <a:p>
            <a:pPr algn="just"/>
            <a:r>
              <a:rPr lang="en-US" dirty="0" smtClean="0"/>
              <a:t>In </a:t>
            </a:r>
            <a:r>
              <a:rPr lang="en-US" dirty="0" smtClean="0"/>
              <a:t>Kubernetes each Pod is meant to run a single instance of a given application. </a:t>
            </a:r>
          </a:p>
          <a:p>
            <a:pPr algn="just"/>
            <a:endParaRPr lang="en-US" dirty="0" smtClean="0"/>
          </a:p>
          <a:p>
            <a:pPr algn="just"/>
            <a:r>
              <a:rPr lang="en-US" dirty="0" smtClean="0"/>
              <a:t>If we want to scale your application horizontally (e.g., run multiple instances), we should use multiple Pods, one for each instance.</a:t>
            </a:r>
          </a:p>
          <a:p>
            <a:pPr algn="just"/>
            <a:endParaRPr lang="en-US" dirty="0" smtClean="0"/>
          </a:p>
          <a:p>
            <a:pPr algn="just"/>
            <a:r>
              <a:rPr lang="en-US" dirty="0" smtClean="0"/>
              <a:t>Creating multiple pods for single application referred to as </a:t>
            </a:r>
            <a:r>
              <a:rPr lang="en-US" i="1" dirty="0" smtClean="0"/>
              <a:t>replication</a:t>
            </a:r>
            <a:r>
              <a:rPr lang="en-US" dirty="0" smtClean="0"/>
              <a:t>. Replicated Pods are usually created and managed as a group by an abstraction called a Controller</a:t>
            </a:r>
            <a:r>
              <a:rPr lang="en-US" dirty="0" smtClean="0"/>
              <a:t>.</a:t>
            </a:r>
          </a:p>
          <a:p>
            <a:pPr algn="just"/>
            <a:endParaRPr lang="en-US" dirty="0" smtClean="0"/>
          </a:p>
          <a:p>
            <a:pPr algn="just"/>
            <a:r>
              <a:rPr lang="en-US" dirty="0" smtClean="0"/>
              <a:t>If we run multiple unrelated processes in a single container/pod</a:t>
            </a:r>
            <a:r>
              <a:rPr lang="en-US" dirty="0" smtClean="0"/>
              <a:t>:</a:t>
            </a:r>
            <a:endParaRPr lang="en-US" dirty="0" smtClean="0"/>
          </a:p>
          <a:p>
            <a:pPr lvl="1" algn="just">
              <a:buFont typeface="Wingdings" pitchFamily="2" charset="2"/>
              <a:buChar char="Ø"/>
            </a:pPr>
            <a:r>
              <a:rPr lang="en-US" dirty="0" smtClean="0"/>
              <a:t>Your responsibility to keep all those processes running, manage their logs, and so on.</a:t>
            </a:r>
          </a:p>
          <a:p>
            <a:pPr lvl="1" algn="just">
              <a:buFont typeface="Wingdings" pitchFamily="2" charset="2"/>
              <a:buChar char="Ø"/>
            </a:pPr>
            <a:r>
              <a:rPr lang="en-US" dirty="0" smtClean="0"/>
              <a:t> we have </a:t>
            </a:r>
            <a:r>
              <a:rPr lang="en-US" dirty="0" smtClean="0"/>
              <a:t>to include a mechanism for automatically restarting processes if they crash. </a:t>
            </a:r>
          </a:p>
          <a:p>
            <a:pPr lvl="1" algn="just">
              <a:buFont typeface="Wingdings" pitchFamily="2" charset="2"/>
              <a:buChar char="Ø"/>
            </a:pPr>
            <a:r>
              <a:rPr lang="en-US" dirty="0" smtClean="0"/>
              <a:t>All those processes would log to the same standard output, so you’d have a hard time figuring out what process logged what.</a:t>
            </a:r>
          </a:p>
          <a:p>
            <a:pPr lvl="1" algn="just">
              <a:buFont typeface="Wingdings" pitchFamily="2" charset="2"/>
              <a:buChar char="Ø"/>
            </a:pPr>
            <a:r>
              <a:rPr lang="en-US" dirty="0" smtClean="0"/>
              <a:t>Kubernetes can not scale containers can scale only pods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
        <p:nvSpPr>
          <p:cNvPr id="5" name="TextBox 4"/>
          <p:cNvSpPr txBox="1"/>
          <p:nvPr/>
        </p:nvSpPr>
        <p:spPr>
          <a:xfrm>
            <a:off x="381000" y="304800"/>
            <a:ext cx="6248400" cy="2123658"/>
          </a:xfrm>
          <a:prstGeom prst="rect">
            <a:avLst/>
          </a:prstGeom>
          <a:noFill/>
        </p:spPr>
        <p:txBody>
          <a:bodyPr wrap="square" rtlCol="0">
            <a:spAutoFit/>
          </a:bodyPr>
          <a:lstStyle/>
          <a:p>
            <a:r>
              <a:rPr lang="en-US" sz="4400" b="1" dirty="0" smtClean="0">
                <a:solidFill>
                  <a:schemeClr val="accent1">
                    <a:lumMod val="75000"/>
                  </a:schemeClr>
                </a:solidFill>
                <a:latin typeface="Candara" pitchFamily="34" charset="0"/>
              </a:rPr>
              <a:t>Life time of Pods</a:t>
            </a:r>
          </a:p>
          <a:p>
            <a:endParaRPr lang="en-US" sz="4400" b="1" dirty="0" smtClean="0">
              <a:solidFill>
                <a:schemeClr val="accent1">
                  <a:lumMod val="75000"/>
                </a:schemeClr>
              </a:solidFill>
              <a:latin typeface="Candara" pitchFamily="34" charset="0"/>
            </a:endParaRPr>
          </a:p>
          <a:p>
            <a:endParaRPr lang="en-US" sz="4400" b="1" dirty="0">
              <a:solidFill>
                <a:schemeClr val="accent1">
                  <a:lumMod val="75000"/>
                </a:schemeClr>
              </a:solidFill>
              <a:latin typeface="Candara" pitchFamily="34" charset="0"/>
            </a:endParaRPr>
          </a:p>
        </p:txBody>
      </p:sp>
      <p:sp>
        <p:nvSpPr>
          <p:cNvPr id="6" name="TextBox 5"/>
          <p:cNvSpPr txBox="1"/>
          <p:nvPr/>
        </p:nvSpPr>
        <p:spPr>
          <a:xfrm>
            <a:off x="685800" y="1371600"/>
            <a:ext cx="14249400" cy="7571303"/>
          </a:xfrm>
          <a:prstGeom prst="rect">
            <a:avLst/>
          </a:prstGeom>
          <a:noFill/>
        </p:spPr>
        <p:txBody>
          <a:bodyPr wrap="square" rtlCol="0">
            <a:spAutoFit/>
          </a:bodyPr>
          <a:lstStyle/>
          <a:p>
            <a:pPr algn="just"/>
            <a:r>
              <a:rPr lang="en-US" dirty="0" smtClean="0"/>
              <a:t>Pods aren’t intended to be treated as durable entities. </a:t>
            </a:r>
          </a:p>
          <a:p>
            <a:pPr algn="just"/>
            <a:endParaRPr lang="en-US" dirty="0" smtClean="0"/>
          </a:p>
          <a:p>
            <a:pPr algn="just"/>
            <a:r>
              <a:rPr lang="en-US" dirty="0" smtClean="0"/>
              <a:t>They won’t survive scheduling failures, node failures, or other evictions, such as due to lack of resources, or in the case of node maintenance.</a:t>
            </a:r>
          </a:p>
          <a:p>
            <a:pPr algn="just"/>
            <a:endParaRPr lang="en-US" dirty="0" smtClean="0"/>
          </a:p>
          <a:p>
            <a:pPr algn="just"/>
            <a:r>
              <a:rPr lang="en-US" dirty="0" smtClean="0"/>
              <a:t>We rarely create individual Pods directly in Kubernetes, even singleton Pods. This is because Pods are designed as relatively ephemeral, disposable entities.</a:t>
            </a:r>
          </a:p>
          <a:p>
            <a:pPr algn="just"/>
            <a:endParaRPr lang="en-US" dirty="0" smtClean="0"/>
          </a:p>
          <a:p>
            <a:pPr algn="just"/>
            <a:r>
              <a:rPr lang="en-US" dirty="0" smtClean="0"/>
              <a:t>We should almost always use controllers even for singletons</a:t>
            </a:r>
            <a:r>
              <a:rPr lang="en-US" dirty="0" smtClean="0"/>
              <a:t>. Such as Jobs OR </a:t>
            </a:r>
            <a:r>
              <a:rPr lang="en-US" dirty="0" err="1" smtClean="0"/>
              <a:t>ReplicationController</a:t>
            </a:r>
            <a:r>
              <a:rPr lang="en-US" dirty="0" smtClean="0"/>
              <a:t>,</a:t>
            </a:r>
            <a:r>
              <a:rPr lang="en-US" dirty="0" smtClean="0"/>
              <a:t> </a:t>
            </a:r>
            <a:r>
              <a:rPr lang="en-US" dirty="0" err="1" smtClean="0"/>
              <a:t>ReplicaSet</a:t>
            </a:r>
            <a:r>
              <a:rPr lang="en-US" dirty="0" smtClean="0"/>
              <a:t>, </a:t>
            </a:r>
            <a:r>
              <a:rPr lang="en-US" dirty="0" smtClean="0"/>
              <a:t>Deployment OR Daemon Sets</a:t>
            </a:r>
            <a:endParaRPr lang="en-US" dirty="0" smtClean="0"/>
          </a:p>
          <a:p>
            <a:pPr algn="just"/>
            <a:endParaRPr lang="en-US" dirty="0" smtClean="0"/>
          </a:p>
          <a:p>
            <a:pPr algn="just"/>
            <a:r>
              <a:rPr lang="en-US" dirty="0" smtClean="0"/>
              <a:t>All </a:t>
            </a:r>
            <a:r>
              <a:rPr lang="en-US" dirty="0" smtClean="0"/>
              <a:t>three types of controllers contain a </a:t>
            </a:r>
            <a:r>
              <a:rPr lang="en-US" dirty="0" smtClean="0"/>
              <a:t>Pod Template</a:t>
            </a:r>
            <a:r>
              <a:rPr lang="en-US" dirty="0" smtClean="0"/>
              <a:t>. It is recommended to create the appropriate controller and let it create Pods, rather than directly create Pods yourself. That is because Pods alone are not resilient to machine failures, but controllers are</a:t>
            </a:r>
            <a:r>
              <a:rPr lang="en-US" dirty="0" smtClean="0"/>
              <a:t>.</a:t>
            </a:r>
          </a:p>
          <a:p>
            <a:pPr algn="just"/>
            <a:endParaRPr lang="en-US" dirty="0" smtClean="0"/>
          </a:p>
          <a:p>
            <a:pPr algn="just"/>
            <a:r>
              <a:rPr lang="en-US" dirty="0" smtClean="0"/>
              <a:t>Controllers provide self-healing with a cluster scope, as well as replication and rollout management. Controllers like </a:t>
            </a:r>
            <a:r>
              <a:rPr lang="en-US" dirty="0" err="1" smtClean="0"/>
              <a:t>StatefulSet</a:t>
            </a:r>
            <a:r>
              <a:rPr lang="en-US" dirty="0" smtClean="0"/>
              <a:t> can also provide support to state full Pods</a:t>
            </a:r>
          </a:p>
          <a:p>
            <a:pPr algn="just"/>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
        <p:nvSpPr>
          <p:cNvPr id="5" name="TextBox 4"/>
          <p:cNvSpPr txBox="1"/>
          <p:nvPr/>
        </p:nvSpPr>
        <p:spPr>
          <a:xfrm>
            <a:off x="381000" y="304800"/>
            <a:ext cx="4703532" cy="769441"/>
          </a:xfrm>
          <a:prstGeom prst="rect">
            <a:avLst/>
          </a:prstGeom>
          <a:noFill/>
        </p:spPr>
        <p:txBody>
          <a:bodyPr wrap="none" rtlCol="0">
            <a:spAutoFit/>
          </a:bodyPr>
          <a:lstStyle/>
          <a:p>
            <a:r>
              <a:rPr lang="en-US" sz="4400" b="1" dirty="0" smtClean="0">
                <a:solidFill>
                  <a:schemeClr val="accent1">
                    <a:lumMod val="75000"/>
                  </a:schemeClr>
                </a:solidFill>
                <a:latin typeface="Candara" pitchFamily="34" charset="0"/>
              </a:rPr>
              <a:t>Pods &amp; Controllers</a:t>
            </a:r>
          </a:p>
        </p:txBody>
      </p:sp>
      <p:sp>
        <p:nvSpPr>
          <p:cNvPr id="6" name="TextBox 5"/>
          <p:cNvSpPr txBox="1"/>
          <p:nvPr/>
        </p:nvSpPr>
        <p:spPr>
          <a:xfrm>
            <a:off x="990600" y="1524000"/>
            <a:ext cx="14173200" cy="7571303"/>
          </a:xfrm>
          <a:prstGeom prst="rect">
            <a:avLst/>
          </a:prstGeom>
          <a:noFill/>
        </p:spPr>
        <p:txBody>
          <a:bodyPr wrap="square" rtlCol="0">
            <a:spAutoFit/>
          </a:bodyPr>
          <a:lstStyle/>
          <a:p>
            <a:r>
              <a:rPr lang="en-US" dirty="0" smtClean="0"/>
              <a:t>A Controller can create and manage multiple Pods for you, handling replication and rollout and providing self-healing capabilities at cluster scope. </a:t>
            </a:r>
          </a:p>
          <a:p>
            <a:endParaRPr lang="en-US" dirty="0" smtClean="0"/>
          </a:p>
          <a:p>
            <a:r>
              <a:rPr lang="en-US" dirty="0" smtClean="0"/>
              <a:t>For example, if a Node fails, the Controller might automatically replace the Pod by scheduling an identical replacement on a different Node.</a:t>
            </a:r>
          </a:p>
          <a:p>
            <a:endParaRPr lang="en-US" dirty="0" smtClean="0"/>
          </a:p>
          <a:p>
            <a:r>
              <a:rPr lang="en-US" dirty="0" smtClean="0"/>
              <a:t>Some examples of Controllers that contain one or more pods include:</a:t>
            </a:r>
          </a:p>
          <a:p>
            <a:r>
              <a:rPr lang="en-US" dirty="0" smtClean="0"/>
              <a:t>	</a:t>
            </a:r>
            <a:r>
              <a:rPr lang="en-US" dirty="0" smtClean="0"/>
              <a:t>Jobs</a:t>
            </a:r>
          </a:p>
          <a:p>
            <a:r>
              <a:rPr lang="en-US" dirty="0" smtClean="0"/>
              <a:t>	</a:t>
            </a:r>
            <a:r>
              <a:rPr lang="en-US" dirty="0" smtClean="0"/>
              <a:t>Deployment </a:t>
            </a:r>
            <a:r>
              <a:rPr lang="en-US" dirty="0" smtClean="0"/>
              <a:t>/ replication controller / replica set</a:t>
            </a:r>
          </a:p>
          <a:p>
            <a:r>
              <a:rPr lang="en-US" dirty="0" smtClean="0"/>
              <a:t>	StatefulSet</a:t>
            </a:r>
          </a:p>
          <a:p>
            <a:r>
              <a:rPr lang="en-US" dirty="0" smtClean="0"/>
              <a:t>	</a:t>
            </a:r>
            <a:r>
              <a:rPr lang="en-US" dirty="0" err="1" smtClean="0"/>
              <a:t>DaemonSet</a:t>
            </a:r>
            <a:endParaRPr lang="en-US" dirty="0" smtClean="0"/>
          </a:p>
          <a:p>
            <a:endParaRPr lang="en-US" dirty="0" smtClean="0"/>
          </a:p>
          <a:p>
            <a:endParaRPr lang="en-US" dirty="0" smtClean="0"/>
          </a:p>
          <a:p>
            <a:r>
              <a:rPr lang="en-US" dirty="0" smtClean="0"/>
              <a:t>In general, Controllers use a Pod Template that you provide to create the Pods for which it is responsible.</a:t>
            </a:r>
          </a:p>
          <a:p>
            <a:r>
              <a:rPr lang="en-US" dirty="0" smtClean="0"/>
              <a:t/>
            </a:r>
            <a:br>
              <a:rPr lang="en-US" dirty="0" smtClean="0"/>
            </a:br>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
        <p:nvSpPr>
          <p:cNvPr id="5" name="TextBox 4"/>
          <p:cNvSpPr txBox="1"/>
          <p:nvPr/>
        </p:nvSpPr>
        <p:spPr>
          <a:xfrm>
            <a:off x="381000" y="304800"/>
            <a:ext cx="3623428" cy="769441"/>
          </a:xfrm>
          <a:prstGeom prst="rect">
            <a:avLst/>
          </a:prstGeom>
          <a:noFill/>
        </p:spPr>
        <p:txBody>
          <a:bodyPr wrap="none" rtlCol="0">
            <a:spAutoFit/>
          </a:bodyPr>
          <a:lstStyle/>
          <a:p>
            <a:r>
              <a:rPr lang="en-US" sz="4400" b="1" dirty="0" smtClean="0">
                <a:solidFill>
                  <a:schemeClr val="accent1">
                    <a:lumMod val="75000"/>
                  </a:schemeClr>
                </a:solidFill>
                <a:latin typeface="Candara" pitchFamily="34" charset="0"/>
              </a:rPr>
              <a:t>Pod Template</a:t>
            </a:r>
            <a:endParaRPr lang="en-US" sz="4400" b="1" dirty="0">
              <a:solidFill>
                <a:schemeClr val="accent1">
                  <a:lumMod val="75000"/>
                </a:schemeClr>
              </a:solidFill>
              <a:latin typeface="Candara" pitchFamily="34" charset="0"/>
            </a:endParaRPr>
          </a:p>
        </p:txBody>
      </p:sp>
      <p:sp>
        <p:nvSpPr>
          <p:cNvPr id="6" name="TextBox 5"/>
          <p:cNvSpPr txBox="1"/>
          <p:nvPr/>
        </p:nvSpPr>
        <p:spPr>
          <a:xfrm>
            <a:off x="1143000" y="1295400"/>
            <a:ext cx="13944600" cy="7155805"/>
          </a:xfrm>
          <a:prstGeom prst="rect">
            <a:avLst/>
          </a:prstGeom>
          <a:noFill/>
        </p:spPr>
        <p:txBody>
          <a:bodyPr wrap="square" rtlCol="0">
            <a:spAutoFit/>
          </a:bodyPr>
          <a:lstStyle/>
          <a:p>
            <a:pPr algn="just"/>
            <a:r>
              <a:rPr lang="en-US" dirty="0" smtClean="0"/>
              <a:t>Pod templates are pod specifications which are included in other objects, such as Replication Controllers, Jobs, and </a:t>
            </a:r>
            <a:r>
              <a:rPr lang="en-US" dirty="0" err="1" smtClean="0"/>
              <a:t>DaemonSets</a:t>
            </a:r>
            <a:r>
              <a:rPr lang="en-US" dirty="0" smtClean="0"/>
              <a:t>  </a:t>
            </a:r>
          </a:p>
          <a:p>
            <a:pPr algn="just"/>
            <a:endParaRPr lang="en-US" dirty="0" smtClean="0"/>
          </a:p>
          <a:p>
            <a:pPr algn="just"/>
            <a:r>
              <a:rPr lang="en-US" dirty="0" smtClean="0"/>
              <a:t>Controllers use Pod Templates to make actual pods</a:t>
            </a:r>
          </a:p>
          <a:p>
            <a:pPr algn="just"/>
            <a:endParaRPr lang="en-US" dirty="0" smtClean="0"/>
          </a:p>
          <a:p>
            <a:pPr algn="just"/>
            <a:r>
              <a:rPr lang="en-US" dirty="0" smtClean="0"/>
              <a:t>Example:</a:t>
            </a:r>
          </a:p>
          <a:p>
            <a:pPr lvl="2" algn="just"/>
            <a:r>
              <a:rPr lang="en-US" dirty="0" err="1" smtClean="0"/>
              <a:t>apiVersion</a:t>
            </a:r>
            <a:r>
              <a:rPr lang="en-US" dirty="0" smtClean="0"/>
              <a:t>: v1 </a:t>
            </a:r>
          </a:p>
          <a:p>
            <a:pPr lvl="2" algn="just"/>
            <a:r>
              <a:rPr lang="en-US" dirty="0" smtClean="0"/>
              <a:t>kind: Pod </a:t>
            </a:r>
          </a:p>
          <a:p>
            <a:pPr lvl="2" algn="just"/>
            <a:r>
              <a:rPr lang="en-US" dirty="0" smtClean="0"/>
              <a:t>metadata: </a:t>
            </a:r>
          </a:p>
          <a:p>
            <a:pPr lvl="2" algn="just"/>
            <a:r>
              <a:rPr lang="en-US" dirty="0" smtClean="0"/>
              <a:t>      name: </a:t>
            </a:r>
            <a:r>
              <a:rPr lang="en-US" dirty="0" err="1" smtClean="0"/>
              <a:t>myapp</a:t>
            </a:r>
            <a:r>
              <a:rPr lang="en-US" dirty="0" smtClean="0"/>
              <a:t>-pod </a:t>
            </a:r>
          </a:p>
          <a:p>
            <a:pPr lvl="2" algn="just"/>
            <a:r>
              <a:rPr lang="en-US" dirty="0" smtClean="0"/>
              <a:t>      labels: </a:t>
            </a:r>
          </a:p>
          <a:p>
            <a:pPr lvl="2" algn="just"/>
            <a:r>
              <a:rPr lang="en-US" dirty="0" smtClean="0"/>
              <a:t>          app: </a:t>
            </a:r>
            <a:r>
              <a:rPr lang="en-US" dirty="0" err="1" smtClean="0"/>
              <a:t>myapp</a:t>
            </a:r>
            <a:r>
              <a:rPr lang="en-US" dirty="0" smtClean="0"/>
              <a:t> </a:t>
            </a:r>
          </a:p>
          <a:p>
            <a:pPr lvl="2" algn="just"/>
            <a:r>
              <a:rPr lang="en-US" dirty="0" smtClean="0"/>
              <a:t>spec: </a:t>
            </a:r>
          </a:p>
          <a:p>
            <a:pPr lvl="2" algn="just"/>
            <a:r>
              <a:rPr lang="en-US" dirty="0" smtClean="0"/>
              <a:t>      containers: </a:t>
            </a:r>
          </a:p>
          <a:p>
            <a:pPr lvl="2" algn="just"/>
            <a:r>
              <a:rPr lang="en-US" dirty="0" smtClean="0"/>
              <a:t>         - name: </a:t>
            </a:r>
            <a:r>
              <a:rPr lang="en-US" dirty="0" err="1" smtClean="0"/>
              <a:t>myapp</a:t>
            </a:r>
            <a:r>
              <a:rPr lang="en-US" dirty="0" smtClean="0"/>
              <a:t>-container </a:t>
            </a:r>
          </a:p>
          <a:p>
            <a:pPr lvl="2" algn="just"/>
            <a:r>
              <a:rPr lang="en-US" dirty="0" smtClean="0"/>
              <a:t>           image: alpine</a:t>
            </a:r>
          </a:p>
          <a:p>
            <a:pPr lvl="2" algn="just"/>
            <a:r>
              <a:rPr lang="en-US" dirty="0" smtClean="0"/>
              <a:t>           command: ['</a:t>
            </a:r>
            <a:r>
              <a:rPr lang="en-US" dirty="0" err="1" smtClean="0"/>
              <a:t>sh</a:t>
            </a:r>
            <a:r>
              <a:rPr lang="en-US" dirty="0" smtClean="0"/>
              <a:t>', '-c', 'echo hi there!! &amp;&amp; sleep 3600']</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
        <p:nvSpPr>
          <p:cNvPr id="5" name="TextBox 4"/>
          <p:cNvSpPr txBox="1"/>
          <p:nvPr/>
        </p:nvSpPr>
        <p:spPr>
          <a:xfrm>
            <a:off x="381000" y="304800"/>
            <a:ext cx="12573000" cy="769441"/>
          </a:xfrm>
          <a:prstGeom prst="rect">
            <a:avLst/>
          </a:prstGeom>
          <a:noFill/>
        </p:spPr>
        <p:txBody>
          <a:bodyPr wrap="square" rtlCol="0">
            <a:spAutoFit/>
          </a:bodyPr>
          <a:lstStyle/>
          <a:p>
            <a:r>
              <a:rPr lang="en-US" sz="4400" b="1" dirty="0" smtClean="0">
                <a:solidFill>
                  <a:schemeClr val="accent1">
                    <a:lumMod val="75000"/>
                  </a:schemeClr>
                </a:solidFill>
                <a:latin typeface="Candara" pitchFamily="34" charset="0"/>
              </a:rPr>
              <a:t>Shared resources in pod for containers</a:t>
            </a:r>
            <a:endParaRPr lang="en-US" sz="4400" b="1" dirty="0">
              <a:solidFill>
                <a:schemeClr val="accent1">
                  <a:lumMod val="75000"/>
                </a:schemeClr>
              </a:solidFill>
              <a:latin typeface="Candara" pitchFamily="34" charset="0"/>
            </a:endParaRPr>
          </a:p>
        </p:txBody>
      </p:sp>
      <p:sp>
        <p:nvSpPr>
          <p:cNvPr id="6" name="TextBox 5"/>
          <p:cNvSpPr txBox="1"/>
          <p:nvPr/>
        </p:nvSpPr>
        <p:spPr>
          <a:xfrm>
            <a:off x="685800" y="1295400"/>
            <a:ext cx="14554200" cy="5078313"/>
          </a:xfrm>
          <a:prstGeom prst="rect">
            <a:avLst/>
          </a:prstGeom>
          <a:noFill/>
        </p:spPr>
        <p:txBody>
          <a:bodyPr wrap="square" rtlCol="0">
            <a:spAutoFit/>
          </a:bodyPr>
          <a:lstStyle/>
          <a:p>
            <a:pPr algn="just"/>
            <a:r>
              <a:rPr lang="en-US" b="1" dirty="0" smtClean="0"/>
              <a:t>Networking</a:t>
            </a:r>
            <a:r>
              <a:rPr lang="en-US" dirty="0" smtClean="0"/>
              <a:t>: Each Pod is assigned a unique IP address. Every container in a Pod shares the network namespace, including the IP address and network ports. Containers </a:t>
            </a:r>
            <a:r>
              <a:rPr lang="en-US" i="1" dirty="0" smtClean="0"/>
              <a:t>inside a Pod</a:t>
            </a:r>
            <a:r>
              <a:rPr lang="en-US" dirty="0" smtClean="0"/>
              <a:t> can communicate with one another using </a:t>
            </a:r>
            <a:r>
              <a:rPr lang="en-US" dirty="0" err="1" smtClean="0"/>
              <a:t>localhost</a:t>
            </a:r>
            <a:r>
              <a:rPr lang="en-US" dirty="0" smtClean="0"/>
              <a:t>. When containers in a Pod communicate with entities </a:t>
            </a:r>
            <a:r>
              <a:rPr lang="en-US" i="1" dirty="0" smtClean="0"/>
              <a:t>outside the Pod</a:t>
            </a:r>
            <a:r>
              <a:rPr lang="en-US" dirty="0" smtClean="0"/>
              <a:t>, they must coordinate how they use the shared network resources (such as ports).</a:t>
            </a:r>
          </a:p>
          <a:p>
            <a:pPr algn="just"/>
            <a:endParaRPr lang="en-US" dirty="0" smtClean="0"/>
          </a:p>
          <a:p>
            <a:pPr algn="just"/>
            <a:endParaRPr lang="en-US" dirty="0" smtClean="0"/>
          </a:p>
          <a:p>
            <a:pPr algn="just"/>
            <a:r>
              <a:rPr lang="en-US" b="1" dirty="0" smtClean="0"/>
              <a:t>Storage</a:t>
            </a:r>
            <a:r>
              <a:rPr lang="en-US" dirty="0" smtClean="0"/>
              <a:t>: A Pod can specify a set of shared storage </a:t>
            </a:r>
            <a:r>
              <a:rPr lang="en-US" dirty="0" smtClean="0">
                <a:hlinkClick r:id="rId2"/>
              </a:rPr>
              <a:t>Volumes</a:t>
            </a:r>
            <a:r>
              <a:rPr lang="en-US" dirty="0" smtClean="0"/>
              <a:t>. All containers in the Pod can access the shared volumes, allowing those containers to share data. Volumes also allow persistent data in a Pod to survive in case one of the containers within needs to be restarted. See </a:t>
            </a:r>
            <a:r>
              <a:rPr lang="en-US" dirty="0" smtClean="0">
                <a:hlinkClick r:id="rId2"/>
              </a:rPr>
              <a:t>Volumes</a:t>
            </a:r>
            <a:r>
              <a:rPr lang="en-US" dirty="0" smtClean="0"/>
              <a:t> for more information on how Kubernetes implements shared storage in a Pod</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128</TotalTime>
  <Words>566</Words>
  <Application>Microsoft Office PowerPoint</Application>
  <PresentationFormat>Custom</PresentationFormat>
  <Paragraphs>113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Equity</vt:lpstr>
      <vt:lpstr>Slide 1</vt:lpstr>
      <vt:lpstr>Slide 2</vt:lpstr>
      <vt:lpstr>Slide 3</vt:lpstr>
      <vt:lpstr>Slide 4</vt:lpstr>
      <vt:lpstr>Slide 5</vt:lpstr>
      <vt:lpstr>Slide 6</vt:lpstr>
      <vt:lpstr>Slide 7</vt:lpstr>
      <vt:lpstr>Slide 8</vt:lpstr>
      <vt:lpstr>Slide 9</vt:lpstr>
      <vt:lpstr>Slide 10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Nareshwar</dc:creator>
  <cp:lastModifiedBy>Nareshwar</cp:lastModifiedBy>
  <cp:revision>17</cp:revision>
  <dcterms:created xsi:type="dcterms:W3CDTF">2006-08-16T00:00:00Z</dcterms:created>
  <dcterms:modified xsi:type="dcterms:W3CDTF">2019-11-02T13:28:23Z</dcterms:modified>
</cp:coreProperties>
</file>