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05" r:id="rId5"/>
    <p:sldId id="296" r:id="rId6"/>
    <p:sldId id="306" r:id="rId7"/>
    <p:sldId id="313" r:id="rId8"/>
    <p:sldId id="318" r:id="rId9"/>
    <p:sldId id="307" r:id="rId10"/>
    <p:sldId id="317" r:id="rId11"/>
    <p:sldId id="323" r:id="rId12"/>
    <p:sldId id="319" r:id="rId13"/>
    <p:sldId id="294" r:id="rId14"/>
    <p:sldId id="308" r:id="rId15"/>
    <p:sldId id="321" r:id="rId16"/>
    <p:sldId id="314" r:id="rId17"/>
    <p:sldId id="322" r:id="rId18"/>
    <p:sldId id="324" r:id="rId19"/>
    <p:sldId id="316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Get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r>
            <a:rPr lang="en-IN" sz="1600" dirty="0"/>
            <a:t>GetAllUsers</a:t>
          </a:r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3D23121B-DC29-4596-B874-E28D17223CEE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7EC01676-C4B2-4E86-AE64-8B936B6D07E2}" type="parTrans" cxnId="{E3CF25E3-81E5-40DB-ADC0-449CF28706C0}">
      <dgm:prSet/>
      <dgm:spPr/>
      <dgm:t>
        <a:bodyPr/>
        <a:lstStyle/>
        <a:p>
          <a:endParaRPr lang="en-IN"/>
        </a:p>
      </dgm:t>
    </dgm:pt>
    <dgm:pt modelId="{89F54DFA-31D3-4367-A5EC-C00AA674E82C}" type="sibTrans" cxnId="{E3CF25E3-81E5-40DB-ADC0-449CF28706C0}">
      <dgm:prSet/>
      <dgm:spPr/>
      <dgm:t>
        <a:bodyPr/>
        <a:lstStyle/>
        <a:p>
          <a:endParaRPr lang="en-IN"/>
        </a:p>
      </dgm:t>
    </dgm:pt>
    <dgm:pt modelId="{D66C9EC1-C020-4F4A-804E-C83D9F149A23}">
      <dgm:prSet phldrT="[Text]" custT="1"/>
      <dgm:spPr/>
      <dgm:t>
        <a:bodyPr/>
        <a:lstStyle/>
        <a:p>
          <a:r>
            <a:rPr lang="en-IN" sz="1600" dirty="0"/>
            <a:t>GetUserById</a:t>
          </a:r>
        </a:p>
      </dgm:t>
    </dgm:pt>
    <dgm:pt modelId="{9B10F99D-231B-48E3-8A86-D8B9A8C515A5}" type="parTrans" cxnId="{3237DF6A-3D86-435E-B8ED-F77755D60420}">
      <dgm:prSet/>
      <dgm:spPr/>
      <dgm:t>
        <a:bodyPr/>
        <a:lstStyle/>
        <a:p>
          <a:endParaRPr lang="en-IN"/>
        </a:p>
      </dgm:t>
    </dgm:pt>
    <dgm:pt modelId="{30B7E14D-7D69-46D0-BFFE-0DE99955FACD}" type="sibTrans" cxnId="{3237DF6A-3D86-435E-B8ED-F77755D60420}">
      <dgm:prSet/>
      <dgm:spPr/>
      <dgm:t>
        <a:bodyPr/>
        <a:lstStyle/>
        <a:p>
          <a:endParaRPr lang="en-IN"/>
        </a:p>
      </dgm:t>
    </dgm:pt>
    <dgm:pt modelId="{B9454C06-CFEB-4F53-A56F-B2A7E45CCFAC}">
      <dgm:prSet phldrT="[Text]" custT="1"/>
      <dgm:spPr/>
      <dgm:t>
        <a:bodyPr/>
        <a:lstStyle/>
        <a:p>
          <a:r>
            <a:rPr lang="en-IN" sz="1600" dirty="0"/>
            <a:t>GetUserByName</a:t>
          </a:r>
        </a:p>
      </dgm:t>
    </dgm:pt>
    <dgm:pt modelId="{D332613D-23B6-475D-B741-C78426E1E8C1}" type="parTrans" cxnId="{06CD4898-D480-41E8-8FB8-94DAD0583D0A}">
      <dgm:prSet/>
      <dgm:spPr/>
      <dgm:t>
        <a:bodyPr/>
        <a:lstStyle/>
        <a:p>
          <a:endParaRPr lang="en-IN"/>
        </a:p>
      </dgm:t>
    </dgm:pt>
    <dgm:pt modelId="{E59A02A1-6312-4B94-AAFF-CF30F15C184D}" type="sibTrans" cxnId="{06CD4898-D480-41E8-8FB8-94DAD0583D0A}">
      <dgm:prSet/>
      <dgm:spPr/>
      <dgm:t>
        <a:bodyPr/>
        <a:lstStyle/>
        <a:p>
          <a:endParaRPr lang="en-IN"/>
        </a:p>
      </dgm:t>
    </dgm:pt>
    <dgm:pt modelId="{19333395-6926-443D-AB65-ABE6CC54CDF0}">
      <dgm:prSet phldrT="[Text]" custT="1"/>
      <dgm:spPr/>
      <dgm:t>
        <a:bodyPr/>
        <a:lstStyle/>
        <a:p>
          <a:r>
            <a:rPr lang="en-IN" sz="1600" dirty="0"/>
            <a:t>Register</a:t>
          </a:r>
        </a:p>
      </dgm:t>
    </dgm:pt>
    <dgm:pt modelId="{483413D3-3331-48F3-B6D1-054108A8AA75}" type="parTrans" cxnId="{53A2E89F-94A1-4D81-AFBC-A65F470E99A7}">
      <dgm:prSet/>
      <dgm:spPr/>
      <dgm:t>
        <a:bodyPr/>
        <a:lstStyle/>
        <a:p>
          <a:endParaRPr lang="en-IN"/>
        </a:p>
      </dgm:t>
    </dgm:pt>
    <dgm:pt modelId="{E1C7FB27-FD5E-4CFD-9B16-BCC4548CFADD}" type="sibTrans" cxnId="{53A2E89F-94A1-4D81-AFBC-A65F470E99A7}">
      <dgm:prSet/>
      <dgm:spPr/>
      <dgm:t>
        <a:bodyPr/>
        <a:lstStyle/>
        <a:p>
          <a:endParaRPr lang="en-IN"/>
        </a:p>
      </dgm:t>
    </dgm:pt>
    <dgm:pt modelId="{6CE94861-553C-413F-ABCF-B3A106B95EC8}">
      <dgm:prSet phldrT="[Text]" custT="1"/>
      <dgm:spPr/>
      <dgm:t>
        <a:bodyPr/>
        <a:lstStyle/>
        <a:p>
          <a:r>
            <a:rPr lang="en-IN" sz="1600" dirty="0"/>
            <a:t>EditUser</a:t>
          </a:r>
        </a:p>
      </dgm:t>
    </dgm:pt>
    <dgm:pt modelId="{F2503022-8FE4-4673-BF15-68B86C77F7CA}" type="parTrans" cxnId="{26143361-8613-46B4-B3F5-633FD015A34A}">
      <dgm:prSet/>
      <dgm:spPr/>
      <dgm:t>
        <a:bodyPr/>
        <a:lstStyle/>
        <a:p>
          <a:endParaRPr lang="en-IN"/>
        </a:p>
      </dgm:t>
    </dgm:pt>
    <dgm:pt modelId="{F8BDB571-FCD3-4ED6-AF00-A8D9F543AB7C}" type="sibTrans" cxnId="{26143361-8613-46B4-B3F5-633FD015A34A}">
      <dgm:prSet/>
      <dgm:spPr/>
      <dgm:t>
        <a:bodyPr/>
        <a:lstStyle/>
        <a:p>
          <a:endParaRPr lang="en-IN"/>
        </a:p>
      </dgm:t>
    </dgm:pt>
    <dgm:pt modelId="{A126966C-0872-43A3-A564-177786512541}">
      <dgm:prSet phldrT="[Text]"/>
      <dgm:spPr/>
      <dgm:t>
        <a:bodyPr/>
        <a:lstStyle/>
        <a:p>
          <a:r>
            <a:rPr lang="en-IN" dirty="0"/>
            <a:t>Admin</a:t>
          </a:r>
        </a:p>
      </dgm:t>
    </dgm:pt>
    <dgm:pt modelId="{74E60DCA-9A30-41A6-9239-1DC3BC169D22}" type="parTrans" cxnId="{6396749B-30CE-45B3-B2C3-308F86E1B06D}">
      <dgm:prSet/>
      <dgm:spPr/>
      <dgm:t>
        <a:bodyPr/>
        <a:lstStyle/>
        <a:p>
          <a:endParaRPr lang="en-IN"/>
        </a:p>
      </dgm:t>
    </dgm:pt>
    <dgm:pt modelId="{0CC176BA-6E2A-4BA8-ABBB-8D8BCE82BC83}" type="sibTrans" cxnId="{6396749B-30CE-45B3-B2C3-308F86E1B06D}">
      <dgm:prSet/>
      <dgm:spPr/>
      <dgm:t>
        <a:bodyPr/>
        <a:lstStyle/>
        <a:p>
          <a:endParaRPr lang="en-IN"/>
        </a:p>
      </dgm:t>
    </dgm:pt>
    <dgm:pt modelId="{7DA45790-E968-4AFB-A0CE-CF864E08BD1B}">
      <dgm:prSet phldrT="[Text]"/>
      <dgm:spPr/>
      <dgm:t>
        <a:bodyPr/>
        <a:lstStyle/>
        <a:p>
          <a:r>
            <a:rPr lang="en-IN" dirty="0"/>
            <a:t>UpgradeUserRequest</a:t>
          </a:r>
        </a:p>
      </dgm:t>
    </dgm:pt>
    <dgm:pt modelId="{2E242A23-24AC-40EF-A828-4E1558C2F482}" type="parTrans" cxnId="{8CCCDB12-7F1B-422E-943E-33FE088E5974}">
      <dgm:prSet/>
      <dgm:spPr/>
      <dgm:t>
        <a:bodyPr/>
        <a:lstStyle/>
        <a:p>
          <a:endParaRPr lang="en-IN"/>
        </a:p>
      </dgm:t>
    </dgm:pt>
    <dgm:pt modelId="{553427CB-147B-4CFF-8124-11B0D4CEBEF1}" type="sibTrans" cxnId="{8CCCDB12-7F1B-422E-943E-33FE088E5974}">
      <dgm:prSet/>
      <dgm:spPr/>
      <dgm:t>
        <a:bodyPr/>
        <a:lstStyle/>
        <a:p>
          <a:endParaRPr lang="en-IN"/>
        </a:p>
      </dgm:t>
    </dgm:pt>
    <dgm:pt modelId="{1FDB4386-A85A-4F8E-90A6-C8D97312CEFD}">
      <dgm:prSet phldrT="[Text]" custT="1"/>
      <dgm:spPr/>
      <dgm:t>
        <a:bodyPr/>
        <a:lstStyle/>
        <a:p>
          <a:r>
            <a:rPr lang="en-IN" sz="1600" dirty="0"/>
            <a:t>UpgradeRequest</a:t>
          </a:r>
        </a:p>
      </dgm:t>
    </dgm:pt>
    <dgm:pt modelId="{48A89F91-FA1F-44DF-B108-8BE6609135FE}" type="parTrans" cxnId="{B8979FD3-9888-423D-9B4D-16346F653202}">
      <dgm:prSet/>
      <dgm:spPr/>
      <dgm:t>
        <a:bodyPr/>
        <a:lstStyle/>
        <a:p>
          <a:endParaRPr lang="en-IN"/>
        </a:p>
      </dgm:t>
    </dgm:pt>
    <dgm:pt modelId="{1605DD46-74CC-41B8-9C52-357E58F02505}" type="sibTrans" cxnId="{B8979FD3-9888-423D-9B4D-16346F653202}">
      <dgm:prSet/>
      <dgm:spPr/>
      <dgm:t>
        <a:bodyPr/>
        <a:lstStyle/>
        <a:p>
          <a:endParaRPr lang="en-IN"/>
        </a:p>
      </dgm:t>
    </dgm:pt>
    <dgm:pt modelId="{7D7F8755-1C7F-44F6-B8F8-DCF8BDDB695E}">
      <dgm:prSet phldrT="[Text]"/>
      <dgm:spPr/>
      <dgm:t>
        <a:bodyPr/>
        <a:lstStyle/>
        <a:p>
          <a:r>
            <a:rPr lang="en-IN"/>
            <a:t>RejectUserRequest</a:t>
          </a:r>
          <a:endParaRPr lang="en-IN" dirty="0"/>
        </a:p>
      </dgm:t>
    </dgm:pt>
    <dgm:pt modelId="{9140AE6F-1789-48B8-81EA-26E03C409FC0}" type="parTrans" cxnId="{E4E58560-A1A5-43BA-BA3B-B980CAFDDA35}">
      <dgm:prSet/>
      <dgm:spPr/>
      <dgm:t>
        <a:bodyPr/>
        <a:lstStyle/>
        <a:p>
          <a:endParaRPr lang="en-IN"/>
        </a:p>
      </dgm:t>
    </dgm:pt>
    <dgm:pt modelId="{EFFB5E87-F657-4A7E-8712-69ED7D3AC10C}" type="sibTrans" cxnId="{E4E58560-A1A5-43BA-BA3B-B980CAFDDA35}">
      <dgm:prSet/>
      <dgm:spPr/>
      <dgm:t>
        <a:bodyPr/>
        <a:lstStyle/>
        <a:p>
          <a:endParaRPr lang="en-IN"/>
        </a:p>
      </dgm:t>
    </dgm:pt>
    <dgm:pt modelId="{DCB9824A-4135-4E9F-BB3E-9E5BF0A5337D}">
      <dgm:prSet phldrT="[Text]"/>
      <dgm:spPr/>
      <dgm:t>
        <a:bodyPr/>
        <a:lstStyle/>
        <a:p>
          <a:r>
            <a:rPr lang="en-IN" dirty="0"/>
            <a:t>BlockUser</a:t>
          </a:r>
        </a:p>
      </dgm:t>
    </dgm:pt>
    <dgm:pt modelId="{198F4509-F2EE-47A0-94C2-733C4BF05002}" type="parTrans" cxnId="{F3EBD0C3-96FA-41C0-90A6-10BD1D988B66}">
      <dgm:prSet/>
      <dgm:spPr/>
      <dgm:t>
        <a:bodyPr/>
        <a:lstStyle/>
        <a:p>
          <a:endParaRPr lang="en-IN"/>
        </a:p>
      </dgm:t>
    </dgm:pt>
    <dgm:pt modelId="{1F564B4B-62C0-438D-96C3-DFA840BDD5BB}" type="sibTrans" cxnId="{F3EBD0C3-96FA-41C0-90A6-10BD1D988B66}">
      <dgm:prSet/>
      <dgm:spPr/>
      <dgm:t>
        <a:bodyPr/>
        <a:lstStyle/>
        <a:p>
          <a:endParaRPr lang="en-IN"/>
        </a:p>
      </dgm:t>
    </dgm:pt>
    <dgm:pt modelId="{BA9A8782-562E-4760-AE18-F621A14041B9}">
      <dgm:prSet phldrT="[Text]" custT="1"/>
      <dgm:spPr/>
      <dgm:t>
        <a:bodyPr/>
        <a:lstStyle/>
        <a:p>
          <a:r>
            <a:rPr lang="en-IN" sz="1600" dirty="0"/>
            <a:t>Login</a:t>
          </a:r>
        </a:p>
      </dgm:t>
    </dgm:pt>
    <dgm:pt modelId="{64232860-242B-4651-9ABD-639DB38F3C6D}" type="parTrans" cxnId="{324F1CCB-B904-4207-A739-66ED60C2C616}">
      <dgm:prSet/>
      <dgm:spPr/>
      <dgm:t>
        <a:bodyPr/>
        <a:lstStyle/>
        <a:p>
          <a:endParaRPr lang="en-IN"/>
        </a:p>
      </dgm:t>
    </dgm:pt>
    <dgm:pt modelId="{9F0D3449-2722-456C-ACE6-0DEAFDF2269F}" type="sibTrans" cxnId="{324F1CCB-B904-4207-A739-66ED60C2C616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3">
        <dgm:presLayoutVars>
          <dgm:bulletEnabled val="1"/>
        </dgm:presLayoutVars>
      </dgm:prSet>
      <dgm:spPr/>
    </dgm:pt>
    <dgm:pt modelId="{55DBF34A-9BF0-471F-8080-159A4B51CA26}" type="pres">
      <dgm:prSet presAssocID="{C311E707-7186-4DF0-A054-ED88B3B48AF8}" presName="sp" presStyleCnt="0"/>
      <dgm:spPr/>
    </dgm:pt>
    <dgm:pt modelId="{081BF8C1-FEF0-4B37-9573-E79403C8EBD2}" type="pres">
      <dgm:prSet presAssocID="{3D23121B-DC29-4596-B874-E28D17223CEE}" presName="composite" presStyleCnt="0"/>
      <dgm:spPr/>
    </dgm:pt>
    <dgm:pt modelId="{24ADA7EE-F1A7-4229-9E96-6405C9B953C0}" type="pres">
      <dgm:prSet presAssocID="{3D23121B-DC29-4596-B874-E28D17223CE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1F406F4-8DF9-4630-BD9C-8CAA35D3FC22}" type="pres">
      <dgm:prSet presAssocID="{3D23121B-DC29-4596-B874-E28D17223CEE}" presName="descendantText" presStyleLbl="alignAcc1" presStyleIdx="1" presStyleCnt="3">
        <dgm:presLayoutVars>
          <dgm:bulletEnabled val="1"/>
        </dgm:presLayoutVars>
      </dgm:prSet>
      <dgm:spPr/>
    </dgm:pt>
    <dgm:pt modelId="{953D4C01-89B1-470D-91BA-D2E4A7C1E445}" type="pres">
      <dgm:prSet presAssocID="{89F54DFA-31D3-4367-A5EC-C00AA674E82C}" presName="sp" presStyleCnt="0"/>
      <dgm:spPr/>
    </dgm:pt>
    <dgm:pt modelId="{68A8E4BC-1955-4823-9162-6707740B2F34}" type="pres">
      <dgm:prSet presAssocID="{A126966C-0872-43A3-A564-177786512541}" presName="composite" presStyleCnt="0"/>
      <dgm:spPr/>
    </dgm:pt>
    <dgm:pt modelId="{C1C4595A-960B-416A-8194-9F59BF78ACD6}" type="pres">
      <dgm:prSet presAssocID="{A126966C-0872-43A3-A564-1777865125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6315BB9-E99E-4C50-8B54-28CCE26A3DE1}" type="pres">
      <dgm:prSet presAssocID="{A126966C-0872-43A3-A564-1777865125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D339C03-2B05-40BC-AE26-04BFAF8DD910}" type="presOf" srcId="{B9454C06-CFEB-4F53-A56F-B2A7E45CCFAC}" destId="{C3A395A2-29FF-41B8-89FD-C12573229DA9}" srcOrd="0" destOrd="2" presId="urn:microsoft.com/office/officeart/2005/8/layout/chevron2"/>
    <dgm:cxn modelId="{8CCCDB12-7F1B-422E-943E-33FE088E5974}" srcId="{A126966C-0872-43A3-A564-177786512541}" destId="{7DA45790-E968-4AFB-A0CE-CF864E08BD1B}" srcOrd="0" destOrd="0" parTransId="{2E242A23-24AC-40EF-A828-4E1558C2F482}" sibTransId="{553427CB-147B-4CFF-8124-11B0D4CEBEF1}"/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96BB212F-E670-4CC5-A99D-5B000F7273CE}" type="presOf" srcId="{DCB9824A-4135-4E9F-BB3E-9E5BF0A5337D}" destId="{76315BB9-E99E-4C50-8B54-28CCE26A3DE1}" srcOrd="0" destOrd="2" presId="urn:microsoft.com/office/officeart/2005/8/layout/chevron2"/>
    <dgm:cxn modelId="{65DCEC38-4CFD-4AB4-96CC-9689CAE8867B}" type="presOf" srcId="{19333395-6926-443D-AB65-ABE6CC54CDF0}" destId="{31F406F4-8DF9-4630-BD9C-8CAA35D3FC22}" srcOrd="0" destOrd="1" presId="urn:microsoft.com/office/officeart/2005/8/layout/chevron2"/>
    <dgm:cxn modelId="{E4E58560-A1A5-43BA-BA3B-B980CAFDDA35}" srcId="{A126966C-0872-43A3-A564-177786512541}" destId="{7D7F8755-1C7F-44F6-B8F8-DCF8BDDB695E}" srcOrd="1" destOrd="0" parTransId="{9140AE6F-1789-48B8-81EA-26E03C409FC0}" sibTransId="{EFFB5E87-F657-4A7E-8712-69ED7D3AC10C}"/>
    <dgm:cxn modelId="{26143361-8613-46B4-B3F5-633FD015A34A}" srcId="{3D23121B-DC29-4596-B874-E28D17223CEE}" destId="{6CE94861-553C-413F-ABCF-B3A106B95EC8}" srcOrd="2" destOrd="0" parTransId="{F2503022-8FE4-4673-BF15-68B86C77F7CA}" sibTransId="{F8BDB571-FCD3-4ED6-AF00-A8D9F543AB7C}"/>
    <dgm:cxn modelId="{7F12C763-F984-435D-8677-80A1D103AA4D}" type="presOf" srcId="{D66C9EC1-C020-4F4A-804E-C83D9F149A23}" destId="{C3A395A2-29FF-41B8-89FD-C12573229DA9}" srcOrd="0" destOrd="1" presId="urn:microsoft.com/office/officeart/2005/8/layout/chevron2"/>
    <dgm:cxn modelId="{78F01748-6569-4266-8392-DAFC3C177A32}" type="presOf" srcId="{3D23121B-DC29-4596-B874-E28D17223CEE}" destId="{24ADA7EE-F1A7-4229-9E96-6405C9B953C0}" srcOrd="0" destOrd="0" presId="urn:microsoft.com/office/officeart/2005/8/layout/chevron2"/>
    <dgm:cxn modelId="{B38B4A68-8954-495A-A7D6-B64D39F6F6DC}" srcId="{2604C39B-400E-4D24-9E93-CB9B294A717E}" destId="{DD0DBE12-72CF-4F74-B7D6-2071C15EC497}" srcOrd="0" destOrd="0" parTransId="{6EAE59BD-D722-4B53-9391-619E9F101462}" sibTransId="{EE1DC034-F3A8-4D07-9D5D-29BAB1F01BED}"/>
    <dgm:cxn modelId="{3237DF6A-3D86-435E-B8ED-F77755D60420}" srcId="{2604C39B-400E-4D24-9E93-CB9B294A717E}" destId="{D66C9EC1-C020-4F4A-804E-C83D9F149A23}" srcOrd="1" destOrd="0" parTransId="{9B10F99D-231B-48E3-8A86-D8B9A8C515A5}" sibTransId="{30B7E14D-7D69-46D0-BFFE-0DE99955FACD}"/>
    <dgm:cxn modelId="{1D9C7F4D-D50F-46A1-9360-851D1E2D1810}" type="presOf" srcId="{7DA45790-E968-4AFB-A0CE-CF864E08BD1B}" destId="{76315BB9-E99E-4C50-8B54-28CCE26A3DE1}" srcOrd="0" destOrd="0" presId="urn:microsoft.com/office/officeart/2005/8/layout/chevron2"/>
    <dgm:cxn modelId="{2CA1BC50-A363-43FF-9D32-443DAAB405B2}" type="presOf" srcId="{6CE94861-553C-413F-ABCF-B3A106B95EC8}" destId="{31F406F4-8DF9-4630-BD9C-8CAA35D3FC22}" srcOrd="0" destOrd="2" presId="urn:microsoft.com/office/officeart/2005/8/layout/chevron2"/>
    <dgm:cxn modelId="{34EC4F8A-E380-4F3F-AF59-68EE2623A3B5}" type="presOf" srcId="{A126966C-0872-43A3-A564-177786512541}" destId="{C1C4595A-960B-416A-8194-9F59BF78ACD6}" srcOrd="0" destOrd="0" presId="urn:microsoft.com/office/officeart/2005/8/layout/chevron2"/>
    <dgm:cxn modelId="{06CD4898-D480-41E8-8FB8-94DAD0583D0A}" srcId="{2604C39B-400E-4D24-9E93-CB9B294A717E}" destId="{B9454C06-CFEB-4F53-A56F-B2A7E45CCFAC}" srcOrd="2" destOrd="0" parTransId="{D332613D-23B6-475D-B741-C78426E1E8C1}" sibTransId="{E59A02A1-6312-4B94-AAFF-CF30F15C184D}"/>
    <dgm:cxn modelId="{6396749B-30CE-45B3-B2C3-308F86E1B06D}" srcId="{3AEF0171-8470-46F1-939F-EF812C3B7B88}" destId="{A126966C-0872-43A3-A564-177786512541}" srcOrd="2" destOrd="0" parTransId="{74E60DCA-9A30-41A6-9239-1DC3BC169D22}" sibTransId="{0CC176BA-6E2A-4BA8-ABBB-8D8BCE82BC83}"/>
    <dgm:cxn modelId="{53A2E89F-94A1-4D81-AFBC-A65F470E99A7}" srcId="{3D23121B-DC29-4596-B874-E28D17223CEE}" destId="{19333395-6926-443D-AB65-ABE6CC54CDF0}" srcOrd="1" destOrd="0" parTransId="{483413D3-3331-48F3-B6D1-054108A8AA75}" sibTransId="{E1C7FB27-FD5E-4CFD-9B16-BCC4548CFADD}"/>
    <dgm:cxn modelId="{4EB825B0-9C1F-45A6-856D-ABF9660AAD50}" type="presOf" srcId="{BA9A8782-562E-4760-AE18-F621A14041B9}" destId="{31F406F4-8DF9-4630-BD9C-8CAA35D3FC22}" srcOrd="0" destOrd="0" presId="urn:microsoft.com/office/officeart/2005/8/layout/chevron2"/>
    <dgm:cxn modelId="{F3EBD0C3-96FA-41C0-90A6-10BD1D988B66}" srcId="{A126966C-0872-43A3-A564-177786512541}" destId="{DCB9824A-4135-4E9F-BB3E-9E5BF0A5337D}" srcOrd="2" destOrd="0" parTransId="{198F4509-F2EE-47A0-94C2-733C4BF05002}" sibTransId="{1F564B4B-62C0-438D-96C3-DFA840BDD5BB}"/>
    <dgm:cxn modelId="{324F1CCB-B904-4207-A739-66ED60C2C616}" srcId="{3D23121B-DC29-4596-B874-E28D17223CEE}" destId="{BA9A8782-562E-4760-AE18-F621A14041B9}" srcOrd="0" destOrd="0" parTransId="{64232860-242B-4651-9ABD-639DB38F3C6D}" sibTransId="{9F0D3449-2722-456C-ACE6-0DEAFDF2269F}"/>
    <dgm:cxn modelId="{4E3782CB-1BF8-4003-A3F6-F9EE2476271C}" type="presOf" srcId="{DD0DBE12-72CF-4F74-B7D6-2071C15EC497}" destId="{C3A395A2-29FF-41B8-89FD-C12573229DA9}" srcOrd="0" destOrd="0" presId="urn:microsoft.com/office/officeart/2005/8/layout/chevron2"/>
    <dgm:cxn modelId="{B8979FD3-9888-423D-9B4D-16346F653202}" srcId="{3D23121B-DC29-4596-B874-E28D17223CEE}" destId="{1FDB4386-A85A-4F8E-90A6-C8D97312CEFD}" srcOrd="3" destOrd="0" parTransId="{48A89F91-FA1F-44DF-B108-8BE6609135FE}" sibTransId="{1605DD46-74CC-41B8-9C52-357E58F02505}"/>
    <dgm:cxn modelId="{7373C1DF-B311-46EF-9C7A-7BBC28EBEC1D}" type="presOf" srcId="{7D7F8755-1C7F-44F6-B8F8-DCF8BDDB695E}" destId="{76315BB9-E99E-4C50-8B54-28CCE26A3DE1}" srcOrd="0" destOrd="1" presId="urn:microsoft.com/office/officeart/2005/8/layout/chevron2"/>
    <dgm:cxn modelId="{E3CF25E3-81E5-40DB-ADC0-449CF28706C0}" srcId="{3AEF0171-8470-46F1-939F-EF812C3B7B88}" destId="{3D23121B-DC29-4596-B874-E28D17223CEE}" srcOrd="1" destOrd="0" parTransId="{7EC01676-C4B2-4E86-AE64-8B936B6D07E2}" sibTransId="{89F54DFA-31D3-4367-A5EC-C00AA674E82C}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A93ED8F2-31CC-49C7-86E9-1F6EE252094D}" type="presOf" srcId="{1FDB4386-A85A-4F8E-90A6-C8D97312CEFD}" destId="{31F406F4-8DF9-4630-BD9C-8CAA35D3FC22}" srcOrd="0" destOrd="3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  <dgm:cxn modelId="{9494361C-8651-4B57-BFE8-20CCA783D07A}" type="presParOf" srcId="{071F2B66-E7DD-40C8-874E-D91DBF18934C}" destId="{55DBF34A-9BF0-471F-8080-159A4B51CA26}" srcOrd="1" destOrd="0" presId="urn:microsoft.com/office/officeart/2005/8/layout/chevron2"/>
    <dgm:cxn modelId="{8EC49D95-F27B-4269-ADA6-480DAC9477AE}" type="presParOf" srcId="{071F2B66-E7DD-40C8-874E-D91DBF18934C}" destId="{081BF8C1-FEF0-4B37-9573-E79403C8EBD2}" srcOrd="2" destOrd="0" presId="urn:microsoft.com/office/officeart/2005/8/layout/chevron2"/>
    <dgm:cxn modelId="{108728BA-B9B9-41BD-A44B-E68DF381E3D2}" type="presParOf" srcId="{081BF8C1-FEF0-4B37-9573-E79403C8EBD2}" destId="{24ADA7EE-F1A7-4229-9E96-6405C9B953C0}" srcOrd="0" destOrd="0" presId="urn:microsoft.com/office/officeart/2005/8/layout/chevron2"/>
    <dgm:cxn modelId="{93B083E2-CF3F-43C2-8456-36035169ECB2}" type="presParOf" srcId="{081BF8C1-FEF0-4B37-9573-E79403C8EBD2}" destId="{31F406F4-8DF9-4630-BD9C-8CAA35D3FC22}" srcOrd="1" destOrd="0" presId="urn:microsoft.com/office/officeart/2005/8/layout/chevron2"/>
    <dgm:cxn modelId="{7BE20840-4D39-472E-89EA-47838DAE86AC}" type="presParOf" srcId="{071F2B66-E7DD-40C8-874E-D91DBF18934C}" destId="{953D4C01-89B1-470D-91BA-D2E4A7C1E445}" srcOrd="3" destOrd="0" presId="urn:microsoft.com/office/officeart/2005/8/layout/chevron2"/>
    <dgm:cxn modelId="{A00221FC-4A9E-4814-916A-65E447E8284B}" type="presParOf" srcId="{071F2B66-E7DD-40C8-874E-D91DBF18934C}" destId="{68A8E4BC-1955-4823-9162-6707740B2F34}" srcOrd="4" destOrd="0" presId="urn:microsoft.com/office/officeart/2005/8/layout/chevron2"/>
    <dgm:cxn modelId="{119EBA34-C023-48E5-98C8-6CA51673FAAC}" type="presParOf" srcId="{68A8E4BC-1955-4823-9162-6707740B2F34}" destId="{C1C4595A-960B-416A-8194-9F59BF78ACD6}" srcOrd="0" destOrd="0" presId="urn:microsoft.com/office/officeart/2005/8/layout/chevron2"/>
    <dgm:cxn modelId="{464F74C7-705D-4031-BFAB-0148C1BE65DE}" type="presParOf" srcId="{68A8E4BC-1955-4823-9162-6707740B2F34}" destId="{76315BB9-E99E-4C50-8B54-28CCE26A3D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Get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endParaRPr lang="en-IN" sz="1600" dirty="0"/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3D23121B-DC29-4596-B874-E28D17223CEE}">
      <dgm:prSet phldrT="[Text]"/>
      <dgm:spPr/>
      <dgm:t>
        <a:bodyPr/>
        <a:lstStyle/>
        <a:p>
          <a:r>
            <a:rPr lang="en-IN" dirty="0"/>
            <a:t>Post</a:t>
          </a:r>
        </a:p>
      </dgm:t>
    </dgm:pt>
    <dgm:pt modelId="{7EC01676-C4B2-4E86-AE64-8B936B6D07E2}" type="parTrans" cxnId="{E3CF25E3-81E5-40DB-ADC0-449CF28706C0}">
      <dgm:prSet/>
      <dgm:spPr/>
      <dgm:t>
        <a:bodyPr/>
        <a:lstStyle/>
        <a:p>
          <a:endParaRPr lang="en-IN"/>
        </a:p>
      </dgm:t>
    </dgm:pt>
    <dgm:pt modelId="{89F54DFA-31D3-4367-A5EC-C00AA674E82C}" type="sibTrans" cxnId="{E3CF25E3-81E5-40DB-ADC0-449CF28706C0}">
      <dgm:prSet/>
      <dgm:spPr/>
      <dgm:t>
        <a:bodyPr/>
        <a:lstStyle/>
        <a:p>
          <a:endParaRPr lang="en-IN"/>
        </a:p>
      </dgm:t>
    </dgm:pt>
    <dgm:pt modelId="{D66C9EC1-C020-4F4A-804E-C83D9F149A23}">
      <dgm:prSet phldrT="[Text]" custT="1"/>
      <dgm:spPr/>
      <dgm:t>
        <a:bodyPr/>
        <a:lstStyle/>
        <a:p>
          <a:r>
            <a:rPr lang="en-IN" sz="1600" dirty="0"/>
            <a:t>GetAllPost</a:t>
          </a:r>
        </a:p>
      </dgm:t>
    </dgm:pt>
    <dgm:pt modelId="{9B10F99D-231B-48E3-8A86-D8B9A8C515A5}" type="parTrans" cxnId="{3237DF6A-3D86-435E-B8ED-F77755D60420}">
      <dgm:prSet/>
      <dgm:spPr/>
      <dgm:t>
        <a:bodyPr/>
        <a:lstStyle/>
        <a:p>
          <a:endParaRPr lang="en-IN"/>
        </a:p>
      </dgm:t>
    </dgm:pt>
    <dgm:pt modelId="{30B7E14D-7D69-46D0-BFFE-0DE99955FACD}" type="sibTrans" cxnId="{3237DF6A-3D86-435E-B8ED-F77755D60420}">
      <dgm:prSet/>
      <dgm:spPr/>
      <dgm:t>
        <a:bodyPr/>
        <a:lstStyle/>
        <a:p>
          <a:endParaRPr lang="en-IN"/>
        </a:p>
      </dgm:t>
    </dgm:pt>
    <dgm:pt modelId="{B9454C06-CFEB-4F53-A56F-B2A7E45CCFAC}">
      <dgm:prSet phldrT="[Text]" custT="1"/>
      <dgm:spPr/>
      <dgm:t>
        <a:bodyPr/>
        <a:lstStyle/>
        <a:p>
          <a:r>
            <a:rPr lang="en-IN" sz="1600" dirty="0"/>
            <a:t>GetPostById</a:t>
          </a:r>
        </a:p>
      </dgm:t>
    </dgm:pt>
    <dgm:pt modelId="{D332613D-23B6-475D-B741-C78426E1E8C1}" type="parTrans" cxnId="{06CD4898-D480-41E8-8FB8-94DAD0583D0A}">
      <dgm:prSet/>
      <dgm:spPr/>
      <dgm:t>
        <a:bodyPr/>
        <a:lstStyle/>
        <a:p>
          <a:endParaRPr lang="en-IN"/>
        </a:p>
      </dgm:t>
    </dgm:pt>
    <dgm:pt modelId="{E59A02A1-6312-4B94-AAFF-CF30F15C184D}" type="sibTrans" cxnId="{06CD4898-D480-41E8-8FB8-94DAD0583D0A}">
      <dgm:prSet/>
      <dgm:spPr/>
      <dgm:t>
        <a:bodyPr/>
        <a:lstStyle/>
        <a:p>
          <a:endParaRPr lang="en-IN"/>
        </a:p>
      </dgm:t>
    </dgm:pt>
    <dgm:pt modelId="{19333395-6926-443D-AB65-ABE6CC54CDF0}">
      <dgm:prSet phldrT="[Text]" custT="1"/>
      <dgm:spPr/>
      <dgm:t>
        <a:bodyPr/>
        <a:lstStyle/>
        <a:p>
          <a:r>
            <a:rPr lang="en-IN" sz="1600" dirty="0"/>
            <a:t>EditPost</a:t>
          </a:r>
        </a:p>
      </dgm:t>
    </dgm:pt>
    <dgm:pt modelId="{483413D3-3331-48F3-B6D1-054108A8AA75}" type="parTrans" cxnId="{53A2E89F-94A1-4D81-AFBC-A65F470E99A7}">
      <dgm:prSet/>
      <dgm:spPr/>
      <dgm:t>
        <a:bodyPr/>
        <a:lstStyle/>
        <a:p>
          <a:endParaRPr lang="en-IN"/>
        </a:p>
      </dgm:t>
    </dgm:pt>
    <dgm:pt modelId="{E1C7FB27-FD5E-4CFD-9B16-BCC4548CFADD}" type="sibTrans" cxnId="{53A2E89F-94A1-4D81-AFBC-A65F470E99A7}">
      <dgm:prSet/>
      <dgm:spPr/>
      <dgm:t>
        <a:bodyPr/>
        <a:lstStyle/>
        <a:p>
          <a:endParaRPr lang="en-IN"/>
        </a:p>
      </dgm:t>
    </dgm:pt>
    <dgm:pt modelId="{6CE94861-553C-413F-ABCF-B3A106B95EC8}">
      <dgm:prSet phldrT="[Text]" custT="1"/>
      <dgm:spPr/>
      <dgm:t>
        <a:bodyPr/>
        <a:lstStyle/>
        <a:p>
          <a:r>
            <a:rPr lang="en-IN" sz="1600" dirty="0"/>
            <a:t>DeletePost</a:t>
          </a:r>
        </a:p>
      </dgm:t>
    </dgm:pt>
    <dgm:pt modelId="{F2503022-8FE4-4673-BF15-68B86C77F7CA}" type="parTrans" cxnId="{26143361-8613-46B4-B3F5-633FD015A34A}">
      <dgm:prSet/>
      <dgm:spPr/>
      <dgm:t>
        <a:bodyPr/>
        <a:lstStyle/>
        <a:p>
          <a:endParaRPr lang="en-IN"/>
        </a:p>
      </dgm:t>
    </dgm:pt>
    <dgm:pt modelId="{F8BDB571-FCD3-4ED6-AF00-A8D9F543AB7C}" type="sibTrans" cxnId="{26143361-8613-46B4-B3F5-633FD015A34A}">
      <dgm:prSet/>
      <dgm:spPr/>
      <dgm:t>
        <a:bodyPr/>
        <a:lstStyle/>
        <a:p>
          <a:endParaRPr lang="en-IN"/>
        </a:p>
      </dgm:t>
    </dgm:pt>
    <dgm:pt modelId="{BA9A8782-562E-4760-AE18-F621A14041B9}">
      <dgm:prSet phldrT="[Text]" custT="1"/>
      <dgm:spPr/>
      <dgm:t>
        <a:bodyPr/>
        <a:lstStyle/>
        <a:p>
          <a:r>
            <a:rPr lang="en-IN" sz="1600" dirty="0"/>
            <a:t>AddPost</a:t>
          </a:r>
        </a:p>
      </dgm:t>
    </dgm:pt>
    <dgm:pt modelId="{64232860-242B-4651-9ABD-639DB38F3C6D}" type="parTrans" cxnId="{324F1CCB-B904-4207-A739-66ED60C2C616}">
      <dgm:prSet/>
      <dgm:spPr/>
      <dgm:t>
        <a:bodyPr/>
        <a:lstStyle/>
        <a:p>
          <a:endParaRPr lang="en-IN"/>
        </a:p>
      </dgm:t>
    </dgm:pt>
    <dgm:pt modelId="{9F0D3449-2722-456C-ACE6-0DEAFDF2269F}" type="sibTrans" cxnId="{324F1CCB-B904-4207-A739-66ED60C2C616}">
      <dgm:prSet/>
      <dgm:spPr/>
      <dgm:t>
        <a:bodyPr/>
        <a:lstStyle/>
        <a:p>
          <a:endParaRPr lang="en-IN"/>
        </a:p>
      </dgm:t>
    </dgm:pt>
    <dgm:pt modelId="{AFD0B48D-3192-4052-898B-9A8476C26C08}">
      <dgm:prSet phldrT="[Text]" custT="1"/>
      <dgm:spPr/>
      <dgm:t>
        <a:bodyPr/>
        <a:lstStyle/>
        <a:p>
          <a:r>
            <a:rPr lang="en-IN" sz="1600" dirty="0"/>
            <a:t>SearchPostByTitle</a:t>
          </a:r>
        </a:p>
      </dgm:t>
    </dgm:pt>
    <dgm:pt modelId="{A5C96B68-FD8D-4E54-9388-47AAAA1612CA}" type="parTrans" cxnId="{549F1B20-0B36-4797-966F-300FA7C928DE}">
      <dgm:prSet/>
      <dgm:spPr/>
      <dgm:t>
        <a:bodyPr/>
        <a:lstStyle/>
        <a:p>
          <a:endParaRPr lang="en-IN"/>
        </a:p>
      </dgm:t>
    </dgm:pt>
    <dgm:pt modelId="{FF839C63-F3C2-4356-B8C8-3CA3D166FFE7}" type="sibTrans" cxnId="{549F1B20-0B36-4797-966F-300FA7C928DE}">
      <dgm:prSet/>
      <dgm:spPr/>
      <dgm:t>
        <a:bodyPr/>
        <a:lstStyle/>
        <a:p>
          <a:endParaRPr lang="en-IN"/>
        </a:p>
      </dgm:t>
    </dgm:pt>
    <dgm:pt modelId="{34C6615C-C69C-42D6-8875-88FC10ADD207}">
      <dgm:prSet phldrT="[Text]" custT="1"/>
      <dgm:spPr/>
      <dgm:t>
        <a:bodyPr/>
        <a:lstStyle/>
        <a:p>
          <a:r>
            <a:rPr lang="en-IN" sz="1600" dirty="0"/>
            <a:t>SearchPostByUser</a:t>
          </a:r>
        </a:p>
      </dgm:t>
    </dgm:pt>
    <dgm:pt modelId="{81543373-63FC-40BF-84B1-8E402B058BF1}" type="parTrans" cxnId="{DC24EEC2-FF37-4E9E-906C-4EF5676C513E}">
      <dgm:prSet/>
      <dgm:spPr/>
      <dgm:t>
        <a:bodyPr/>
        <a:lstStyle/>
        <a:p>
          <a:endParaRPr lang="en-IN"/>
        </a:p>
      </dgm:t>
    </dgm:pt>
    <dgm:pt modelId="{7439EFA8-7F8D-4021-ACC4-64D7862B6FF4}" type="sibTrans" cxnId="{DC24EEC2-FF37-4E9E-906C-4EF5676C513E}">
      <dgm:prSet/>
      <dgm:spPr/>
      <dgm:t>
        <a:bodyPr/>
        <a:lstStyle/>
        <a:p>
          <a:endParaRPr lang="en-IN"/>
        </a:p>
      </dgm:t>
    </dgm:pt>
    <dgm:pt modelId="{B01162AE-5B47-4AFF-9EE5-650E1DD998F9}">
      <dgm:prSet phldrT="[Text]" custT="1"/>
      <dgm:spPr/>
      <dgm:t>
        <a:bodyPr/>
        <a:lstStyle/>
        <a:p>
          <a:r>
            <a:rPr lang="en-IN" sz="1600" dirty="0"/>
            <a:t>ListPostByUserId</a:t>
          </a:r>
        </a:p>
      </dgm:t>
    </dgm:pt>
    <dgm:pt modelId="{C474BEE8-E48D-4005-8505-3BB2073FF34D}" type="parTrans" cxnId="{79FAFD1B-7C2F-4551-9A91-D8A9B2F5E434}">
      <dgm:prSet/>
      <dgm:spPr/>
      <dgm:t>
        <a:bodyPr/>
        <a:lstStyle/>
        <a:p>
          <a:endParaRPr lang="en-IN"/>
        </a:p>
      </dgm:t>
    </dgm:pt>
    <dgm:pt modelId="{0A7D716C-54E0-4804-BF66-AF850B696C1E}" type="sibTrans" cxnId="{79FAFD1B-7C2F-4551-9A91-D8A9B2F5E434}">
      <dgm:prSet/>
      <dgm:spPr/>
      <dgm:t>
        <a:bodyPr/>
        <a:lstStyle/>
        <a:p>
          <a:endParaRPr lang="en-IN"/>
        </a:p>
      </dgm:t>
    </dgm:pt>
    <dgm:pt modelId="{CA3476C8-9A85-4116-9848-0CF728C00929}">
      <dgm:prSet phldrT="[Text]" custT="1"/>
      <dgm:spPr/>
      <dgm:t>
        <a:bodyPr/>
        <a:lstStyle/>
        <a:p>
          <a:endParaRPr lang="en-IN" sz="1600" dirty="0"/>
        </a:p>
      </dgm:t>
    </dgm:pt>
    <dgm:pt modelId="{37119745-61F4-4C4C-BCC5-60C0CA4580A2}" type="parTrans" cxnId="{0BC378E5-F4BA-4274-9DED-D86BE7B81998}">
      <dgm:prSet/>
      <dgm:spPr/>
      <dgm:t>
        <a:bodyPr/>
        <a:lstStyle/>
        <a:p>
          <a:endParaRPr lang="en-IN"/>
        </a:p>
      </dgm:t>
    </dgm:pt>
    <dgm:pt modelId="{218A5317-0C22-447B-B57A-B2C06C6830AE}" type="sibTrans" cxnId="{0BC378E5-F4BA-4274-9DED-D86BE7B81998}">
      <dgm:prSet/>
      <dgm:spPr/>
      <dgm:t>
        <a:bodyPr/>
        <a:lstStyle/>
        <a:p>
          <a:endParaRPr lang="en-IN"/>
        </a:p>
      </dgm:t>
    </dgm:pt>
    <dgm:pt modelId="{303C0A4F-B539-419A-BA91-023FDD12B5CC}">
      <dgm:prSet phldrT="[Text]" custT="1"/>
      <dgm:spPr/>
      <dgm:t>
        <a:bodyPr/>
        <a:lstStyle/>
        <a:p>
          <a:r>
            <a:rPr lang="en-IN" sz="1600" dirty="0"/>
            <a:t>SearchPostsByTitleAndUserId</a:t>
          </a:r>
        </a:p>
      </dgm:t>
    </dgm:pt>
    <dgm:pt modelId="{3B52DAF0-C780-485A-B120-82D1760DC9BB}" type="parTrans" cxnId="{20950CEC-3C73-4B79-A0E0-4CE3D80ABDA5}">
      <dgm:prSet/>
      <dgm:spPr/>
      <dgm:t>
        <a:bodyPr/>
        <a:lstStyle/>
        <a:p>
          <a:endParaRPr lang="en-IN"/>
        </a:p>
      </dgm:t>
    </dgm:pt>
    <dgm:pt modelId="{96BFAB08-0651-4511-9834-E4012627BD20}" type="sibTrans" cxnId="{20950CEC-3C73-4B79-A0E0-4CE3D80ABDA5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2" custLinFactNeighborX="-602" custLinFactNeighborY="-3854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2" custScaleY="123444">
        <dgm:presLayoutVars>
          <dgm:bulletEnabled val="1"/>
        </dgm:presLayoutVars>
      </dgm:prSet>
      <dgm:spPr/>
    </dgm:pt>
    <dgm:pt modelId="{55DBF34A-9BF0-471F-8080-159A4B51CA26}" type="pres">
      <dgm:prSet presAssocID="{C311E707-7186-4DF0-A054-ED88B3B48AF8}" presName="sp" presStyleCnt="0"/>
      <dgm:spPr/>
    </dgm:pt>
    <dgm:pt modelId="{081BF8C1-FEF0-4B37-9573-E79403C8EBD2}" type="pres">
      <dgm:prSet presAssocID="{3D23121B-DC29-4596-B874-E28D17223CEE}" presName="composite" presStyleCnt="0"/>
      <dgm:spPr/>
    </dgm:pt>
    <dgm:pt modelId="{24ADA7EE-F1A7-4229-9E96-6405C9B953C0}" type="pres">
      <dgm:prSet presAssocID="{3D23121B-DC29-4596-B874-E28D17223CEE}" presName="parentText" presStyleLbl="alignNode1" presStyleIdx="1" presStyleCnt="2" custLinFactNeighborY="11066">
        <dgm:presLayoutVars>
          <dgm:chMax val="1"/>
          <dgm:bulletEnabled val="1"/>
        </dgm:presLayoutVars>
      </dgm:prSet>
      <dgm:spPr/>
    </dgm:pt>
    <dgm:pt modelId="{31F406F4-8DF9-4630-BD9C-8CAA35D3FC22}" type="pres">
      <dgm:prSet presAssocID="{3D23121B-DC29-4596-B874-E28D17223CEE}" presName="descendantText" presStyleLbl="alignAcc1" presStyleIdx="1" presStyleCnt="2" custScaleY="74860" custLinFactNeighborX="-345" custLinFactNeighborY="17513">
        <dgm:presLayoutVars>
          <dgm:bulletEnabled val="1"/>
        </dgm:presLayoutVars>
      </dgm:prSet>
      <dgm:spPr/>
    </dgm:pt>
  </dgm:ptLst>
  <dgm:cxnLst>
    <dgm:cxn modelId="{1D339C03-2B05-40BC-AE26-04BFAF8DD910}" type="presOf" srcId="{B9454C06-CFEB-4F53-A56F-B2A7E45CCFAC}" destId="{C3A395A2-29FF-41B8-89FD-C12573229DA9}" srcOrd="0" destOrd="2" presId="urn:microsoft.com/office/officeart/2005/8/layout/chevron2"/>
    <dgm:cxn modelId="{79FAFD1B-7C2F-4551-9A91-D8A9B2F5E434}" srcId="{2604C39B-400E-4D24-9E93-CB9B294A717E}" destId="{B01162AE-5B47-4AFF-9EE5-650E1DD998F9}" srcOrd="5" destOrd="0" parTransId="{C474BEE8-E48D-4005-8505-3BB2073FF34D}" sibTransId="{0A7D716C-54E0-4804-BF66-AF850B696C1E}"/>
    <dgm:cxn modelId="{549F1B20-0B36-4797-966F-300FA7C928DE}" srcId="{2604C39B-400E-4D24-9E93-CB9B294A717E}" destId="{AFD0B48D-3192-4052-898B-9A8476C26C08}" srcOrd="3" destOrd="0" parTransId="{A5C96B68-FD8D-4E54-9388-47AAAA1612CA}" sibTransId="{FF839C63-F3C2-4356-B8C8-3CA3D166FFE7}"/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65DCEC38-4CFD-4AB4-96CC-9689CAE8867B}" type="presOf" srcId="{19333395-6926-443D-AB65-ABE6CC54CDF0}" destId="{31F406F4-8DF9-4630-BD9C-8CAA35D3FC22}" srcOrd="0" destOrd="1" presId="urn:microsoft.com/office/officeart/2005/8/layout/chevron2"/>
    <dgm:cxn modelId="{26143361-8613-46B4-B3F5-633FD015A34A}" srcId="{3D23121B-DC29-4596-B874-E28D17223CEE}" destId="{6CE94861-553C-413F-ABCF-B3A106B95EC8}" srcOrd="2" destOrd="0" parTransId="{F2503022-8FE4-4673-BF15-68B86C77F7CA}" sibTransId="{F8BDB571-FCD3-4ED6-AF00-A8D9F543AB7C}"/>
    <dgm:cxn modelId="{7F12C763-F984-435D-8677-80A1D103AA4D}" type="presOf" srcId="{D66C9EC1-C020-4F4A-804E-C83D9F149A23}" destId="{C3A395A2-29FF-41B8-89FD-C12573229DA9}" srcOrd="0" destOrd="1" presId="urn:microsoft.com/office/officeart/2005/8/layout/chevron2"/>
    <dgm:cxn modelId="{78F01748-6569-4266-8392-DAFC3C177A32}" type="presOf" srcId="{3D23121B-DC29-4596-B874-E28D17223CEE}" destId="{24ADA7EE-F1A7-4229-9E96-6405C9B953C0}" srcOrd="0" destOrd="0" presId="urn:microsoft.com/office/officeart/2005/8/layout/chevron2"/>
    <dgm:cxn modelId="{B38B4A68-8954-495A-A7D6-B64D39F6F6DC}" srcId="{2604C39B-400E-4D24-9E93-CB9B294A717E}" destId="{DD0DBE12-72CF-4F74-B7D6-2071C15EC497}" srcOrd="0" destOrd="0" parTransId="{6EAE59BD-D722-4B53-9391-619E9F101462}" sibTransId="{EE1DC034-F3A8-4D07-9D5D-29BAB1F01BED}"/>
    <dgm:cxn modelId="{3237DF6A-3D86-435E-B8ED-F77755D60420}" srcId="{2604C39B-400E-4D24-9E93-CB9B294A717E}" destId="{D66C9EC1-C020-4F4A-804E-C83D9F149A23}" srcOrd="1" destOrd="0" parTransId="{9B10F99D-231B-48E3-8A86-D8B9A8C515A5}" sibTransId="{30B7E14D-7D69-46D0-BFFE-0DE99955FACD}"/>
    <dgm:cxn modelId="{2CA1BC50-A363-43FF-9D32-443DAAB405B2}" type="presOf" srcId="{6CE94861-553C-413F-ABCF-B3A106B95EC8}" destId="{31F406F4-8DF9-4630-BD9C-8CAA35D3FC22}" srcOrd="0" destOrd="2" presId="urn:microsoft.com/office/officeart/2005/8/layout/chevron2"/>
    <dgm:cxn modelId="{E83DC295-6B16-4C67-B4A6-3E835C9777A4}" type="presOf" srcId="{303C0A4F-B539-419A-BA91-023FDD12B5CC}" destId="{C3A395A2-29FF-41B8-89FD-C12573229DA9}" srcOrd="0" destOrd="6" presId="urn:microsoft.com/office/officeart/2005/8/layout/chevron2"/>
    <dgm:cxn modelId="{06CD4898-D480-41E8-8FB8-94DAD0583D0A}" srcId="{2604C39B-400E-4D24-9E93-CB9B294A717E}" destId="{B9454C06-CFEB-4F53-A56F-B2A7E45CCFAC}" srcOrd="2" destOrd="0" parTransId="{D332613D-23B6-475D-B741-C78426E1E8C1}" sibTransId="{E59A02A1-6312-4B94-AAFF-CF30F15C184D}"/>
    <dgm:cxn modelId="{53A2E89F-94A1-4D81-AFBC-A65F470E99A7}" srcId="{3D23121B-DC29-4596-B874-E28D17223CEE}" destId="{19333395-6926-443D-AB65-ABE6CC54CDF0}" srcOrd="1" destOrd="0" parTransId="{483413D3-3331-48F3-B6D1-054108A8AA75}" sibTransId="{E1C7FB27-FD5E-4CFD-9B16-BCC4548CFADD}"/>
    <dgm:cxn modelId="{4EB825B0-9C1F-45A6-856D-ABF9660AAD50}" type="presOf" srcId="{BA9A8782-562E-4760-AE18-F621A14041B9}" destId="{31F406F4-8DF9-4630-BD9C-8CAA35D3FC22}" srcOrd="0" destOrd="0" presId="urn:microsoft.com/office/officeart/2005/8/layout/chevron2"/>
    <dgm:cxn modelId="{DC24EEC2-FF37-4E9E-906C-4EF5676C513E}" srcId="{2604C39B-400E-4D24-9E93-CB9B294A717E}" destId="{34C6615C-C69C-42D6-8875-88FC10ADD207}" srcOrd="4" destOrd="0" parTransId="{81543373-63FC-40BF-84B1-8E402B058BF1}" sibTransId="{7439EFA8-7F8D-4021-ACC4-64D7862B6FF4}"/>
    <dgm:cxn modelId="{324F1CCB-B904-4207-A739-66ED60C2C616}" srcId="{3D23121B-DC29-4596-B874-E28D17223CEE}" destId="{BA9A8782-562E-4760-AE18-F621A14041B9}" srcOrd="0" destOrd="0" parTransId="{64232860-242B-4651-9ABD-639DB38F3C6D}" sibTransId="{9F0D3449-2722-456C-ACE6-0DEAFDF2269F}"/>
    <dgm:cxn modelId="{4E3782CB-1BF8-4003-A3F6-F9EE2476271C}" type="presOf" srcId="{DD0DBE12-72CF-4F74-B7D6-2071C15EC497}" destId="{C3A395A2-29FF-41B8-89FD-C12573229DA9}" srcOrd="0" destOrd="0" presId="urn:microsoft.com/office/officeart/2005/8/layout/chevron2"/>
    <dgm:cxn modelId="{BBF482D3-FA23-4CDC-9619-F02D5768CB5E}" type="presOf" srcId="{B01162AE-5B47-4AFF-9EE5-650E1DD998F9}" destId="{C3A395A2-29FF-41B8-89FD-C12573229DA9}" srcOrd="0" destOrd="5" presId="urn:microsoft.com/office/officeart/2005/8/layout/chevron2"/>
    <dgm:cxn modelId="{C38FB9D6-A96B-4D0A-9345-DAA7E1EC401A}" type="presOf" srcId="{34C6615C-C69C-42D6-8875-88FC10ADD207}" destId="{C3A395A2-29FF-41B8-89FD-C12573229DA9}" srcOrd="0" destOrd="4" presId="urn:microsoft.com/office/officeart/2005/8/layout/chevron2"/>
    <dgm:cxn modelId="{E3CF25E3-81E5-40DB-ADC0-449CF28706C0}" srcId="{3AEF0171-8470-46F1-939F-EF812C3B7B88}" destId="{3D23121B-DC29-4596-B874-E28D17223CEE}" srcOrd="1" destOrd="0" parTransId="{7EC01676-C4B2-4E86-AE64-8B936B6D07E2}" sibTransId="{89F54DFA-31D3-4367-A5EC-C00AA674E82C}"/>
    <dgm:cxn modelId="{0BC378E5-F4BA-4274-9DED-D86BE7B81998}" srcId="{2604C39B-400E-4D24-9E93-CB9B294A717E}" destId="{CA3476C8-9A85-4116-9848-0CF728C00929}" srcOrd="7" destOrd="0" parTransId="{37119745-61F4-4C4C-BCC5-60C0CA4580A2}" sibTransId="{218A5317-0C22-447B-B57A-B2C06C6830AE}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20950CEC-3C73-4B79-A0E0-4CE3D80ABDA5}" srcId="{2604C39B-400E-4D24-9E93-CB9B294A717E}" destId="{303C0A4F-B539-419A-BA91-023FDD12B5CC}" srcOrd="6" destOrd="0" parTransId="{3B52DAF0-C780-485A-B120-82D1760DC9BB}" sibTransId="{96BFAB08-0651-4511-9834-E4012627BD20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85A192F7-A33F-4E42-8C18-75E3A7FAEC74}" type="presOf" srcId="{AFD0B48D-3192-4052-898B-9A8476C26C08}" destId="{C3A395A2-29FF-41B8-89FD-C12573229DA9}" srcOrd="0" destOrd="3" presId="urn:microsoft.com/office/officeart/2005/8/layout/chevron2"/>
    <dgm:cxn modelId="{F5284AFB-C046-4A96-94CD-E3664BE832FA}" type="presOf" srcId="{CA3476C8-9A85-4116-9848-0CF728C00929}" destId="{C3A395A2-29FF-41B8-89FD-C12573229DA9}" srcOrd="0" destOrd="7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  <dgm:cxn modelId="{9494361C-8651-4B57-BFE8-20CCA783D07A}" type="presParOf" srcId="{071F2B66-E7DD-40C8-874E-D91DBF18934C}" destId="{55DBF34A-9BF0-471F-8080-159A4B51CA26}" srcOrd="1" destOrd="0" presId="urn:microsoft.com/office/officeart/2005/8/layout/chevron2"/>
    <dgm:cxn modelId="{8EC49D95-F27B-4269-ADA6-480DAC9477AE}" type="presParOf" srcId="{071F2B66-E7DD-40C8-874E-D91DBF18934C}" destId="{081BF8C1-FEF0-4B37-9573-E79403C8EBD2}" srcOrd="2" destOrd="0" presId="urn:microsoft.com/office/officeart/2005/8/layout/chevron2"/>
    <dgm:cxn modelId="{108728BA-B9B9-41BD-A44B-E68DF381E3D2}" type="presParOf" srcId="{081BF8C1-FEF0-4B37-9573-E79403C8EBD2}" destId="{24ADA7EE-F1A7-4229-9E96-6405C9B953C0}" srcOrd="0" destOrd="0" presId="urn:microsoft.com/office/officeart/2005/8/layout/chevron2"/>
    <dgm:cxn modelId="{93B083E2-CF3F-43C2-8456-36035169ECB2}" type="presParOf" srcId="{081BF8C1-FEF0-4B37-9573-E79403C8EBD2}" destId="{31F406F4-8DF9-4630-BD9C-8CAA35D3FC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Comment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r>
            <a:rPr lang="en-IN" sz="1600" dirty="0"/>
            <a:t>GetAllCommentForPost</a:t>
          </a:r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87760DD7-D28A-46CB-B1F9-E83E52B83A4E}">
      <dgm:prSet phldrT="[Text]" custT="1"/>
      <dgm:spPr/>
      <dgm:t>
        <a:bodyPr/>
        <a:lstStyle/>
        <a:p>
          <a:r>
            <a:rPr lang="en-IN" sz="1600" dirty="0"/>
            <a:t>AddComment</a:t>
          </a:r>
        </a:p>
      </dgm:t>
    </dgm:pt>
    <dgm:pt modelId="{A2580242-9C8F-4FF4-A989-11DF89211278}" type="parTrans" cxnId="{8E420BA2-7A93-4C03-AA3A-145F7D586B86}">
      <dgm:prSet/>
      <dgm:spPr/>
      <dgm:t>
        <a:bodyPr/>
        <a:lstStyle/>
        <a:p>
          <a:endParaRPr lang="en-IN"/>
        </a:p>
      </dgm:t>
    </dgm:pt>
    <dgm:pt modelId="{CE0B553A-AD79-44D6-BEE5-F1984EA1A766}" type="sibTrans" cxnId="{8E420BA2-7A93-4C03-AA3A-145F7D586B86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B38B4A68-8954-495A-A7D6-B64D39F6F6DC}" srcId="{2604C39B-400E-4D24-9E93-CB9B294A717E}" destId="{DD0DBE12-72CF-4F74-B7D6-2071C15EC497}" srcOrd="1" destOrd="0" parTransId="{6EAE59BD-D722-4B53-9391-619E9F101462}" sibTransId="{EE1DC034-F3A8-4D07-9D5D-29BAB1F01BED}"/>
    <dgm:cxn modelId="{8E420BA2-7A93-4C03-AA3A-145F7D586B86}" srcId="{2604C39B-400E-4D24-9E93-CB9B294A717E}" destId="{87760DD7-D28A-46CB-B1F9-E83E52B83A4E}" srcOrd="0" destOrd="0" parTransId="{A2580242-9C8F-4FF4-A989-11DF89211278}" sibTransId="{CE0B553A-AD79-44D6-BEE5-F1984EA1A766}"/>
    <dgm:cxn modelId="{1F189CBA-F747-4F86-AA36-906C39EE73CA}" type="presOf" srcId="{DD0DBE12-72CF-4F74-B7D6-2071C15EC497}" destId="{C3A395A2-29FF-41B8-89FD-C12573229DA9}" srcOrd="0" destOrd="1" presId="urn:microsoft.com/office/officeart/2005/8/layout/chevron2"/>
    <dgm:cxn modelId="{5B49BAE0-1320-488B-AFD3-71D5668D7EF9}" type="presOf" srcId="{87760DD7-D28A-46CB-B1F9-E83E52B83A4E}" destId="{C3A395A2-29FF-41B8-89FD-C12573229DA9}" srcOrd="0" destOrd="0" presId="urn:microsoft.com/office/officeart/2005/8/layout/chevron2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Follower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endParaRPr lang="en-IN" sz="1600" dirty="0"/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D66C9EC1-C020-4F4A-804E-C83D9F149A23}">
      <dgm:prSet phldrT="[Text]" custT="1"/>
      <dgm:spPr/>
      <dgm:t>
        <a:bodyPr/>
        <a:lstStyle/>
        <a:p>
          <a:r>
            <a:rPr lang="en-IN" sz="1600" dirty="0"/>
            <a:t>SendFollowRequest</a:t>
          </a:r>
        </a:p>
      </dgm:t>
    </dgm:pt>
    <dgm:pt modelId="{9B10F99D-231B-48E3-8A86-D8B9A8C515A5}" type="parTrans" cxnId="{3237DF6A-3D86-435E-B8ED-F77755D60420}">
      <dgm:prSet/>
      <dgm:spPr/>
      <dgm:t>
        <a:bodyPr/>
        <a:lstStyle/>
        <a:p>
          <a:endParaRPr lang="en-IN"/>
        </a:p>
      </dgm:t>
    </dgm:pt>
    <dgm:pt modelId="{30B7E14D-7D69-46D0-BFFE-0DE99955FACD}" type="sibTrans" cxnId="{3237DF6A-3D86-435E-B8ED-F77755D60420}">
      <dgm:prSet/>
      <dgm:spPr/>
      <dgm:t>
        <a:bodyPr/>
        <a:lstStyle/>
        <a:p>
          <a:endParaRPr lang="en-IN"/>
        </a:p>
      </dgm:t>
    </dgm:pt>
    <dgm:pt modelId="{B9454C06-CFEB-4F53-A56F-B2A7E45CCFAC}">
      <dgm:prSet phldrT="[Text]" custT="1"/>
      <dgm:spPr/>
      <dgm:t>
        <a:bodyPr/>
        <a:lstStyle/>
        <a:p>
          <a:r>
            <a:rPr lang="en-IN" sz="1600" dirty="0"/>
            <a:t>AcceptFollowRequest</a:t>
          </a:r>
        </a:p>
      </dgm:t>
    </dgm:pt>
    <dgm:pt modelId="{D332613D-23B6-475D-B741-C78426E1E8C1}" type="parTrans" cxnId="{06CD4898-D480-41E8-8FB8-94DAD0583D0A}">
      <dgm:prSet/>
      <dgm:spPr/>
      <dgm:t>
        <a:bodyPr/>
        <a:lstStyle/>
        <a:p>
          <a:endParaRPr lang="en-IN"/>
        </a:p>
      </dgm:t>
    </dgm:pt>
    <dgm:pt modelId="{E59A02A1-6312-4B94-AAFF-CF30F15C184D}" type="sibTrans" cxnId="{06CD4898-D480-41E8-8FB8-94DAD0583D0A}">
      <dgm:prSet/>
      <dgm:spPr/>
      <dgm:t>
        <a:bodyPr/>
        <a:lstStyle/>
        <a:p>
          <a:endParaRPr lang="en-IN"/>
        </a:p>
      </dgm:t>
    </dgm:pt>
    <dgm:pt modelId="{AFD0B48D-3192-4052-898B-9A8476C26C08}">
      <dgm:prSet phldrT="[Text]" custT="1"/>
      <dgm:spPr/>
      <dgm:t>
        <a:bodyPr/>
        <a:lstStyle/>
        <a:p>
          <a:r>
            <a:rPr lang="en-IN" sz="1600" dirty="0"/>
            <a:t>CheckFollowing</a:t>
          </a:r>
        </a:p>
      </dgm:t>
    </dgm:pt>
    <dgm:pt modelId="{A5C96B68-FD8D-4E54-9388-47AAAA1612CA}" type="parTrans" cxnId="{549F1B20-0B36-4797-966F-300FA7C928DE}">
      <dgm:prSet/>
      <dgm:spPr/>
      <dgm:t>
        <a:bodyPr/>
        <a:lstStyle/>
        <a:p>
          <a:endParaRPr lang="en-IN"/>
        </a:p>
      </dgm:t>
    </dgm:pt>
    <dgm:pt modelId="{FF839C63-F3C2-4356-B8C8-3CA3D166FFE7}" type="sibTrans" cxnId="{549F1B20-0B36-4797-966F-300FA7C928DE}">
      <dgm:prSet/>
      <dgm:spPr/>
      <dgm:t>
        <a:bodyPr/>
        <a:lstStyle/>
        <a:p>
          <a:endParaRPr lang="en-IN"/>
        </a:p>
      </dgm:t>
    </dgm:pt>
    <dgm:pt modelId="{34C6615C-C69C-42D6-8875-88FC10ADD207}">
      <dgm:prSet phldrT="[Text]" custT="1"/>
      <dgm:spPr/>
      <dgm:t>
        <a:bodyPr/>
        <a:lstStyle/>
        <a:p>
          <a:r>
            <a:rPr lang="en-IN" sz="1600" dirty="0"/>
            <a:t>GetPendingFollowRequest</a:t>
          </a:r>
        </a:p>
      </dgm:t>
    </dgm:pt>
    <dgm:pt modelId="{81543373-63FC-40BF-84B1-8E402B058BF1}" type="parTrans" cxnId="{DC24EEC2-FF37-4E9E-906C-4EF5676C513E}">
      <dgm:prSet/>
      <dgm:spPr/>
      <dgm:t>
        <a:bodyPr/>
        <a:lstStyle/>
        <a:p>
          <a:endParaRPr lang="en-IN"/>
        </a:p>
      </dgm:t>
    </dgm:pt>
    <dgm:pt modelId="{7439EFA8-7F8D-4021-ACC4-64D7862B6FF4}" type="sibTrans" cxnId="{DC24EEC2-FF37-4E9E-906C-4EF5676C513E}">
      <dgm:prSet/>
      <dgm:spPr/>
      <dgm:t>
        <a:bodyPr/>
        <a:lstStyle/>
        <a:p>
          <a:endParaRPr lang="en-IN"/>
        </a:p>
      </dgm:t>
    </dgm:pt>
    <dgm:pt modelId="{B01162AE-5B47-4AFF-9EE5-650E1DD998F9}">
      <dgm:prSet phldrT="[Text]" custT="1"/>
      <dgm:spPr/>
      <dgm:t>
        <a:bodyPr/>
        <a:lstStyle/>
        <a:p>
          <a:r>
            <a:rPr lang="en-IN" sz="1600" dirty="0"/>
            <a:t>GetFollowers</a:t>
          </a:r>
        </a:p>
      </dgm:t>
    </dgm:pt>
    <dgm:pt modelId="{C474BEE8-E48D-4005-8505-3BB2073FF34D}" type="parTrans" cxnId="{79FAFD1B-7C2F-4551-9A91-D8A9B2F5E434}">
      <dgm:prSet/>
      <dgm:spPr/>
      <dgm:t>
        <a:bodyPr/>
        <a:lstStyle/>
        <a:p>
          <a:endParaRPr lang="en-IN"/>
        </a:p>
      </dgm:t>
    </dgm:pt>
    <dgm:pt modelId="{0A7D716C-54E0-4804-BF66-AF850B696C1E}" type="sibTrans" cxnId="{79FAFD1B-7C2F-4551-9A91-D8A9B2F5E434}">
      <dgm:prSet/>
      <dgm:spPr/>
      <dgm:t>
        <a:bodyPr/>
        <a:lstStyle/>
        <a:p>
          <a:endParaRPr lang="en-IN"/>
        </a:p>
      </dgm:t>
    </dgm:pt>
    <dgm:pt modelId="{CA3476C8-9A85-4116-9848-0CF728C00929}">
      <dgm:prSet phldrT="[Text]" custT="1"/>
      <dgm:spPr/>
      <dgm:t>
        <a:bodyPr/>
        <a:lstStyle/>
        <a:p>
          <a:endParaRPr lang="en-IN" sz="1600" dirty="0"/>
        </a:p>
      </dgm:t>
    </dgm:pt>
    <dgm:pt modelId="{37119745-61F4-4C4C-BCC5-60C0CA4580A2}" type="parTrans" cxnId="{0BC378E5-F4BA-4274-9DED-D86BE7B81998}">
      <dgm:prSet/>
      <dgm:spPr/>
      <dgm:t>
        <a:bodyPr/>
        <a:lstStyle/>
        <a:p>
          <a:endParaRPr lang="en-IN"/>
        </a:p>
      </dgm:t>
    </dgm:pt>
    <dgm:pt modelId="{218A5317-0C22-447B-B57A-B2C06C6830AE}" type="sibTrans" cxnId="{0BC378E5-F4BA-4274-9DED-D86BE7B81998}">
      <dgm:prSet/>
      <dgm:spPr/>
      <dgm:t>
        <a:bodyPr/>
        <a:lstStyle/>
        <a:p>
          <a:endParaRPr lang="en-IN"/>
        </a:p>
      </dgm:t>
    </dgm:pt>
    <dgm:pt modelId="{303C0A4F-B539-419A-BA91-023FDD12B5CC}">
      <dgm:prSet phldrT="[Text]" custT="1"/>
      <dgm:spPr/>
      <dgm:t>
        <a:bodyPr/>
        <a:lstStyle/>
        <a:p>
          <a:r>
            <a:rPr lang="en-IN" sz="1600" dirty="0"/>
            <a:t>GetFollowing</a:t>
          </a:r>
        </a:p>
      </dgm:t>
    </dgm:pt>
    <dgm:pt modelId="{3B52DAF0-C780-485A-B120-82D1760DC9BB}" type="parTrans" cxnId="{20950CEC-3C73-4B79-A0E0-4CE3D80ABDA5}">
      <dgm:prSet/>
      <dgm:spPr/>
      <dgm:t>
        <a:bodyPr/>
        <a:lstStyle/>
        <a:p>
          <a:endParaRPr lang="en-IN"/>
        </a:p>
      </dgm:t>
    </dgm:pt>
    <dgm:pt modelId="{96BFAB08-0651-4511-9834-E4012627BD20}" type="sibTrans" cxnId="{20950CEC-3C73-4B79-A0E0-4CE3D80ABDA5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1" custScaleY="175131">
        <dgm:presLayoutVars>
          <dgm:bulletEnabled val="1"/>
        </dgm:presLayoutVars>
      </dgm:prSet>
      <dgm:spPr/>
    </dgm:pt>
  </dgm:ptLst>
  <dgm:cxnLst>
    <dgm:cxn modelId="{1D339C03-2B05-40BC-AE26-04BFAF8DD910}" type="presOf" srcId="{B9454C06-CFEB-4F53-A56F-B2A7E45CCFAC}" destId="{C3A395A2-29FF-41B8-89FD-C12573229DA9}" srcOrd="0" destOrd="2" presId="urn:microsoft.com/office/officeart/2005/8/layout/chevron2"/>
    <dgm:cxn modelId="{79FAFD1B-7C2F-4551-9A91-D8A9B2F5E434}" srcId="{2604C39B-400E-4D24-9E93-CB9B294A717E}" destId="{B01162AE-5B47-4AFF-9EE5-650E1DD998F9}" srcOrd="5" destOrd="0" parTransId="{C474BEE8-E48D-4005-8505-3BB2073FF34D}" sibTransId="{0A7D716C-54E0-4804-BF66-AF850B696C1E}"/>
    <dgm:cxn modelId="{549F1B20-0B36-4797-966F-300FA7C928DE}" srcId="{2604C39B-400E-4D24-9E93-CB9B294A717E}" destId="{AFD0B48D-3192-4052-898B-9A8476C26C08}" srcOrd="3" destOrd="0" parTransId="{A5C96B68-FD8D-4E54-9388-47AAAA1612CA}" sibTransId="{FF839C63-F3C2-4356-B8C8-3CA3D166FFE7}"/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7F12C763-F984-435D-8677-80A1D103AA4D}" type="presOf" srcId="{D66C9EC1-C020-4F4A-804E-C83D9F149A23}" destId="{C3A395A2-29FF-41B8-89FD-C12573229DA9}" srcOrd="0" destOrd="1" presId="urn:microsoft.com/office/officeart/2005/8/layout/chevron2"/>
    <dgm:cxn modelId="{B38B4A68-8954-495A-A7D6-B64D39F6F6DC}" srcId="{2604C39B-400E-4D24-9E93-CB9B294A717E}" destId="{DD0DBE12-72CF-4F74-B7D6-2071C15EC497}" srcOrd="0" destOrd="0" parTransId="{6EAE59BD-D722-4B53-9391-619E9F101462}" sibTransId="{EE1DC034-F3A8-4D07-9D5D-29BAB1F01BED}"/>
    <dgm:cxn modelId="{3237DF6A-3D86-435E-B8ED-F77755D60420}" srcId="{2604C39B-400E-4D24-9E93-CB9B294A717E}" destId="{D66C9EC1-C020-4F4A-804E-C83D9F149A23}" srcOrd="1" destOrd="0" parTransId="{9B10F99D-231B-48E3-8A86-D8B9A8C515A5}" sibTransId="{30B7E14D-7D69-46D0-BFFE-0DE99955FACD}"/>
    <dgm:cxn modelId="{E83DC295-6B16-4C67-B4A6-3E835C9777A4}" type="presOf" srcId="{303C0A4F-B539-419A-BA91-023FDD12B5CC}" destId="{C3A395A2-29FF-41B8-89FD-C12573229DA9}" srcOrd="0" destOrd="6" presId="urn:microsoft.com/office/officeart/2005/8/layout/chevron2"/>
    <dgm:cxn modelId="{06CD4898-D480-41E8-8FB8-94DAD0583D0A}" srcId="{2604C39B-400E-4D24-9E93-CB9B294A717E}" destId="{B9454C06-CFEB-4F53-A56F-B2A7E45CCFAC}" srcOrd="2" destOrd="0" parTransId="{D332613D-23B6-475D-B741-C78426E1E8C1}" sibTransId="{E59A02A1-6312-4B94-AAFF-CF30F15C184D}"/>
    <dgm:cxn modelId="{DC24EEC2-FF37-4E9E-906C-4EF5676C513E}" srcId="{2604C39B-400E-4D24-9E93-CB9B294A717E}" destId="{34C6615C-C69C-42D6-8875-88FC10ADD207}" srcOrd="4" destOrd="0" parTransId="{81543373-63FC-40BF-84B1-8E402B058BF1}" sibTransId="{7439EFA8-7F8D-4021-ACC4-64D7862B6FF4}"/>
    <dgm:cxn modelId="{4E3782CB-1BF8-4003-A3F6-F9EE2476271C}" type="presOf" srcId="{DD0DBE12-72CF-4F74-B7D6-2071C15EC497}" destId="{C3A395A2-29FF-41B8-89FD-C12573229DA9}" srcOrd="0" destOrd="0" presId="urn:microsoft.com/office/officeart/2005/8/layout/chevron2"/>
    <dgm:cxn modelId="{BBF482D3-FA23-4CDC-9619-F02D5768CB5E}" type="presOf" srcId="{B01162AE-5B47-4AFF-9EE5-650E1DD998F9}" destId="{C3A395A2-29FF-41B8-89FD-C12573229DA9}" srcOrd="0" destOrd="5" presId="urn:microsoft.com/office/officeart/2005/8/layout/chevron2"/>
    <dgm:cxn modelId="{C38FB9D6-A96B-4D0A-9345-DAA7E1EC401A}" type="presOf" srcId="{34C6615C-C69C-42D6-8875-88FC10ADD207}" destId="{C3A395A2-29FF-41B8-89FD-C12573229DA9}" srcOrd="0" destOrd="4" presId="urn:microsoft.com/office/officeart/2005/8/layout/chevron2"/>
    <dgm:cxn modelId="{0BC378E5-F4BA-4274-9DED-D86BE7B81998}" srcId="{2604C39B-400E-4D24-9E93-CB9B294A717E}" destId="{CA3476C8-9A85-4116-9848-0CF728C00929}" srcOrd="7" destOrd="0" parTransId="{37119745-61F4-4C4C-BCC5-60C0CA4580A2}" sibTransId="{218A5317-0C22-447B-B57A-B2C06C6830AE}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20950CEC-3C73-4B79-A0E0-4CE3D80ABDA5}" srcId="{2604C39B-400E-4D24-9E93-CB9B294A717E}" destId="{303C0A4F-B539-419A-BA91-023FDD12B5CC}" srcOrd="6" destOrd="0" parTransId="{3B52DAF0-C780-485A-B120-82D1760DC9BB}" sibTransId="{96BFAB08-0651-4511-9834-E4012627BD20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85A192F7-A33F-4E42-8C18-75E3A7FAEC74}" type="presOf" srcId="{AFD0B48D-3192-4052-898B-9A8476C26C08}" destId="{C3A395A2-29FF-41B8-89FD-C12573229DA9}" srcOrd="0" destOrd="3" presId="urn:microsoft.com/office/officeart/2005/8/layout/chevron2"/>
    <dgm:cxn modelId="{F5284AFB-C046-4A96-94CD-E3664BE832FA}" type="presOf" srcId="{CA3476C8-9A85-4116-9848-0CF728C00929}" destId="{C3A395A2-29FF-41B8-89FD-C12573229DA9}" srcOrd="0" destOrd="7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 custT="1"/>
      <dgm:spPr/>
      <dgm:t>
        <a:bodyPr/>
        <a:lstStyle/>
        <a:p>
          <a:r>
            <a:rPr lang="en-IN" sz="3200" dirty="0"/>
            <a:t>Like</a:t>
          </a:r>
          <a:endParaRPr lang="en-IN" sz="500" dirty="0"/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r>
            <a:rPr lang="en-IN" sz="1600" dirty="0"/>
            <a:t>GetLikeByPostAndUser</a:t>
          </a:r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87760DD7-D28A-46CB-B1F9-E83E52B83A4E}">
      <dgm:prSet phldrT="[Text]" custT="1"/>
      <dgm:spPr/>
      <dgm:t>
        <a:bodyPr/>
        <a:lstStyle/>
        <a:p>
          <a:r>
            <a:rPr lang="en-IN" sz="1600" dirty="0"/>
            <a:t>AddLike</a:t>
          </a:r>
        </a:p>
      </dgm:t>
    </dgm:pt>
    <dgm:pt modelId="{A2580242-9C8F-4FF4-A989-11DF89211278}" type="parTrans" cxnId="{8E420BA2-7A93-4C03-AA3A-145F7D586B86}">
      <dgm:prSet/>
      <dgm:spPr/>
      <dgm:t>
        <a:bodyPr/>
        <a:lstStyle/>
        <a:p>
          <a:endParaRPr lang="en-IN"/>
        </a:p>
      </dgm:t>
    </dgm:pt>
    <dgm:pt modelId="{CE0B553A-AD79-44D6-BEE5-F1984EA1A766}" type="sibTrans" cxnId="{8E420BA2-7A93-4C03-AA3A-145F7D586B86}">
      <dgm:prSet/>
      <dgm:spPr/>
      <dgm:t>
        <a:bodyPr/>
        <a:lstStyle/>
        <a:p>
          <a:endParaRPr lang="en-IN"/>
        </a:p>
      </dgm:t>
    </dgm:pt>
    <dgm:pt modelId="{ADDFCF81-4564-4128-A372-95BC07FE470F}">
      <dgm:prSet phldrT="[Text]" custT="1"/>
      <dgm:spPr/>
      <dgm:t>
        <a:bodyPr/>
        <a:lstStyle/>
        <a:p>
          <a:endParaRPr lang="en-IN" sz="1600" dirty="0"/>
        </a:p>
      </dgm:t>
    </dgm:pt>
    <dgm:pt modelId="{64F32E71-C5CC-43A1-8B72-451C5A031B4C}" type="parTrans" cxnId="{5F57989A-08A1-4144-9314-F650E19646FA}">
      <dgm:prSet/>
      <dgm:spPr/>
      <dgm:t>
        <a:bodyPr/>
        <a:lstStyle/>
        <a:p>
          <a:endParaRPr lang="en-IN"/>
        </a:p>
      </dgm:t>
    </dgm:pt>
    <dgm:pt modelId="{85EADDB0-2D01-4978-A0B4-D88922F95500}" type="sibTrans" cxnId="{5F57989A-08A1-4144-9314-F650E19646FA}">
      <dgm:prSet/>
      <dgm:spPr/>
      <dgm:t>
        <a:bodyPr/>
        <a:lstStyle/>
        <a:p>
          <a:endParaRPr lang="en-IN"/>
        </a:p>
      </dgm:t>
    </dgm:pt>
    <dgm:pt modelId="{138DAB06-0271-4ED4-9317-CB974049BFB3}">
      <dgm:prSet phldrT="[Text]" custT="1"/>
      <dgm:spPr/>
      <dgm:t>
        <a:bodyPr/>
        <a:lstStyle/>
        <a:p>
          <a:r>
            <a:rPr lang="en-IN" sz="1600" dirty="0"/>
            <a:t>GetLikesByPost</a:t>
          </a:r>
        </a:p>
      </dgm:t>
    </dgm:pt>
    <dgm:pt modelId="{F34FEAD0-99A3-4ECD-90CC-E8D7F8A04376}" type="parTrans" cxnId="{810D0AB1-8DC4-4ADA-8261-DE57EC1E1068}">
      <dgm:prSet/>
      <dgm:spPr/>
      <dgm:t>
        <a:bodyPr/>
        <a:lstStyle/>
        <a:p>
          <a:endParaRPr lang="en-IN"/>
        </a:p>
      </dgm:t>
    </dgm:pt>
    <dgm:pt modelId="{05B0DB20-C78B-46CA-9F60-27917FBC55F9}" type="sibTrans" cxnId="{810D0AB1-8DC4-4ADA-8261-DE57EC1E1068}">
      <dgm:prSet/>
      <dgm:spPr/>
      <dgm:t>
        <a:bodyPr/>
        <a:lstStyle/>
        <a:p>
          <a:endParaRPr lang="en-IN"/>
        </a:p>
      </dgm:t>
    </dgm:pt>
    <dgm:pt modelId="{26D2DD8E-D481-46B3-A377-34C2AF9BBBDC}">
      <dgm:prSet phldrT="[Text]" custT="1"/>
      <dgm:spPr/>
      <dgm:t>
        <a:bodyPr/>
        <a:lstStyle/>
        <a:p>
          <a:r>
            <a:rPr lang="en-IN" sz="1600" dirty="0"/>
            <a:t>DeleteLikeByUserPost</a:t>
          </a:r>
        </a:p>
      </dgm:t>
    </dgm:pt>
    <dgm:pt modelId="{8A57DB70-D38D-4D30-B20D-2438A7AFA359}" type="parTrans" cxnId="{B46117D6-6F38-4BC0-B4D7-CDFF8E5E6CCF}">
      <dgm:prSet/>
      <dgm:spPr/>
      <dgm:t>
        <a:bodyPr/>
        <a:lstStyle/>
        <a:p>
          <a:endParaRPr lang="en-IN"/>
        </a:p>
      </dgm:t>
    </dgm:pt>
    <dgm:pt modelId="{FF3147EA-AF83-46EA-A367-DE362F43C019}" type="sibTrans" cxnId="{B46117D6-6F38-4BC0-B4D7-CDFF8E5E6CCF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1" custScaleX="168819" custScaleY="145825" custLinFactNeighborX="-33488" custLinFactNeighborY="-2985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1" custScaleY="258896">
        <dgm:presLayoutVars>
          <dgm:bulletEnabled val="1"/>
        </dgm:presLayoutVars>
      </dgm:prSet>
      <dgm:spPr/>
    </dgm:pt>
  </dgm:ptLst>
  <dgm:cxnLst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B38B4A68-8954-495A-A7D6-B64D39F6F6DC}" srcId="{2604C39B-400E-4D24-9E93-CB9B294A717E}" destId="{DD0DBE12-72CF-4F74-B7D6-2071C15EC497}" srcOrd="2" destOrd="0" parTransId="{6EAE59BD-D722-4B53-9391-619E9F101462}" sibTransId="{EE1DC034-F3A8-4D07-9D5D-29BAB1F01BED}"/>
    <dgm:cxn modelId="{4A88997C-0CC4-447F-A10E-F25FC5563454}" type="presOf" srcId="{ADDFCF81-4564-4128-A372-95BC07FE470F}" destId="{C3A395A2-29FF-41B8-89FD-C12573229DA9}" srcOrd="0" destOrd="4" presId="urn:microsoft.com/office/officeart/2005/8/layout/chevron2"/>
    <dgm:cxn modelId="{5F57989A-08A1-4144-9314-F650E19646FA}" srcId="{2604C39B-400E-4D24-9E93-CB9B294A717E}" destId="{ADDFCF81-4564-4128-A372-95BC07FE470F}" srcOrd="4" destOrd="0" parTransId="{64F32E71-C5CC-43A1-8B72-451C5A031B4C}" sibTransId="{85EADDB0-2D01-4978-A0B4-D88922F95500}"/>
    <dgm:cxn modelId="{8E420BA2-7A93-4C03-AA3A-145F7D586B86}" srcId="{2604C39B-400E-4D24-9E93-CB9B294A717E}" destId="{87760DD7-D28A-46CB-B1F9-E83E52B83A4E}" srcOrd="0" destOrd="0" parTransId="{A2580242-9C8F-4FF4-A989-11DF89211278}" sibTransId="{CE0B553A-AD79-44D6-BEE5-F1984EA1A766}"/>
    <dgm:cxn modelId="{44DDC1A7-9D68-4146-9ECC-AD94E6D60015}" type="presOf" srcId="{138DAB06-0271-4ED4-9317-CB974049BFB3}" destId="{C3A395A2-29FF-41B8-89FD-C12573229DA9}" srcOrd="0" destOrd="1" presId="urn:microsoft.com/office/officeart/2005/8/layout/chevron2"/>
    <dgm:cxn modelId="{810D0AB1-8DC4-4ADA-8261-DE57EC1E1068}" srcId="{2604C39B-400E-4D24-9E93-CB9B294A717E}" destId="{138DAB06-0271-4ED4-9317-CB974049BFB3}" srcOrd="1" destOrd="0" parTransId="{F34FEAD0-99A3-4ECD-90CC-E8D7F8A04376}" sibTransId="{05B0DB20-C78B-46CA-9F60-27917FBC55F9}"/>
    <dgm:cxn modelId="{1F189CBA-F747-4F86-AA36-906C39EE73CA}" type="presOf" srcId="{DD0DBE12-72CF-4F74-B7D6-2071C15EC497}" destId="{C3A395A2-29FF-41B8-89FD-C12573229DA9}" srcOrd="0" destOrd="2" presId="urn:microsoft.com/office/officeart/2005/8/layout/chevron2"/>
    <dgm:cxn modelId="{F066B5BD-E80E-4AB0-9880-DBA8C4D9815C}" type="presOf" srcId="{26D2DD8E-D481-46B3-A377-34C2AF9BBBDC}" destId="{C3A395A2-29FF-41B8-89FD-C12573229DA9}" srcOrd="0" destOrd="3" presId="urn:microsoft.com/office/officeart/2005/8/layout/chevron2"/>
    <dgm:cxn modelId="{B46117D6-6F38-4BC0-B4D7-CDFF8E5E6CCF}" srcId="{2604C39B-400E-4D24-9E93-CB9B294A717E}" destId="{26D2DD8E-D481-46B3-A377-34C2AF9BBBDC}" srcOrd="3" destOrd="0" parTransId="{8A57DB70-D38D-4D30-B20D-2438A7AFA359}" sibTransId="{FF3147EA-AF83-46EA-A367-DE362F43C019}"/>
    <dgm:cxn modelId="{5B49BAE0-1320-488B-AFD3-71D5668D7EF9}" type="presOf" srcId="{87760DD7-D28A-46CB-B1F9-E83E52B83A4E}" destId="{C3A395A2-29FF-41B8-89FD-C12573229DA9}" srcOrd="0" destOrd="0" presId="urn:microsoft.com/office/officeart/2005/8/layout/chevron2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EF0171-8470-46F1-939F-EF812C3B7B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04C39B-400E-4D24-9E93-CB9B294A717E}">
      <dgm:prSet phldrT="[Text]"/>
      <dgm:spPr/>
      <dgm:t>
        <a:bodyPr/>
        <a:lstStyle/>
        <a:p>
          <a:r>
            <a:rPr lang="en-IN" dirty="0"/>
            <a:t>Notification</a:t>
          </a:r>
        </a:p>
      </dgm:t>
    </dgm:pt>
    <dgm:pt modelId="{11E1B788-3CF4-4DF9-82CD-A123681FB835}" type="parTrans" cxnId="{59BDDAEB-94B5-46B2-A630-6974F1FC285B}">
      <dgm:prSet/>
      <dgm:spPr/>
      <dgm:t>
        <a:bodyPr/>
        <a:lstStyle/>
        <a:p>
          <a:endParaRPr lang="en-IN"/>
        </a:p>
      </dgm:t>
    </dgm:pt>
    <dgm:pt modelId="{C311E707-7186-4DF0-A054-ED88B3B48AF8}" type="sibTrans" cxnId="{59BDDAEB-94B5-46B2-A630-6974F1FC285B}">
      <dgm:prSet/>
      <dgm:spPr/>
      <dgm:t>
        <a:bodyPr/>
        <a:lstStyle/>
        <a:p>
          <a:endParaRPr lang="en-IN"/>
        </a:p>
      </dgm:t>
    </dgm:pt>
    <dgm:pt modelId="{DD0DBE12-72CF-4F74-B7D6-2071C15EC497}">
      <dgm:prSet phldrT="[Text]" custT="1"/>
      <dgm:spPr/>
      <dgm:t>
        <a:bodyPr/>
        <a:lstStyle/>
        <a:p>
          <a:r>
            <a:rPr lang="en-IN" sz="1600" dirty="0" err="1"/>
            <a:t>AddCommentNotification</a:t>
          </a:r>
          <a:endParaRPr lang="en-IN" sz="1600" dirty="0"/>
        </a:p>
      </dgm:t>
    </dgm:pt>
    <dgm:pt modelId="{6EAE59BD-D722-4B53-9391-619E9F101462}" type="parTrans" cxnId="{B38B4A68-8954-495A-A7D6-B64D39F6F6DC}">
      <dgm:prSet/>
      <dgm:spPr/>
      <dgm:t>
        <a:bodyPr/>
        <a:lstStyle/>
        <a:p>
          <a:endParaRPr lang="en-IN"/>
        </a:p>
      </dgm:t>
    </dgm:pt>
    <dgm:pt modelId="{EE1DC034-F3A8-4D07-9D5D-29BAB1F01BED}" type="sibTrans" cxnId="{B38B4A68-8954-495A-A7D6-B64D39F6F6DC}">
      <dgm:prSet/>
      <dgm:spPr/>
      <dgm:t>
        <a:bodyPr/>
        <a:lstStyle/>
        <a:p>
          <a:endParaRPr lang="en-IN"/>
        </a:p>
      </dgm:t>
    </dgm:pt>
    <dgm:pt modelId="{B9454C06-CFEB-4F53-A56F-B2A7E45CCFAC}">
      <dgm:prSet phldrT="[Text]" custT="1"/>
      <dgm:spPr/>
      <dgm:t>
        <a:bodyPr/>
        <a:lstStyle/>
        <a:p>
          <a:r>
            <a:rPr lang="en-IN" sz="1600" dirty="0"/>
            <a:t>GetCommentNotificationsByUser</a:t>
          </a:r>
        </a:p>
      </dgm:t>
    </dgm:pt>
    <dgm:pt modelId="{D332613D-23B6-475D-B741-C78426E1E8C1}" type="parTrans" cxnId="{06CD4898-D480-41E8-8FB8-94DAD0583D0A}">
      <dgm:prSet/>
      <dgm:spPr/>
      <dgm:t>
        <a:bodyPr/>
        <a:lstStyle/>
        <a:p>
          <a:endParaRPr lang="en-IN"/>
        </a:p>
      </dgm:t>
    </dgm:pt>
    <dgm:pt modelId="{E59A02A1-6312-4B94-AAFF-CF30F15C184D}" type="sibTrans" cxnId="{06CD4898-D480-41E8-8FB8-94DAD0583D0A}">
      <dgm:prSet/>
      <dgm:spPr/>
      <dgm:t>
        <a:bodyPr/>
        <a:lstStyle/>
        <a:p>
          <a:endParaRPr lang="en-IN"/>
        </a:p>
      </dgm:t>
    </dgm:pt>
    <dgm:pt modelId="{AFD0B48D-3192-4052-898B-9A8476C26C08}">
      <dgm:prSet phldrT="[Text]" custT="1"/>
      <dgm:spPr/>
      <dgm:t>
        <a:bodyPr/>
        <a:lstStyle/>
        <a:p>
          <a:r>
            <a:rPr lang="en-IN" sz="1600" dirty="0"/>
            <a:t>MarkAsRead</a:t>
          </a:r>
        </a:p>
      </dgm:t>
    </dgm:pt>
    <dgm:pt modelId="{A5C96B68-FD8D-4E54-9388-47AAAA1612CA}" type="parTrans" cxnId="{549F1B20-0B36-4797-966F-300FA7C928DE}">
      <dgm:prSet/>
      <dgm:spPr/>
      <dgm:t>
        <a:bodyPr/>
        <a:lstStyle/>
        <a:p>
          <a:endParaRPr lang="en-IN"/>
        </a:p>
      </dgm:t>
    </dgm:pt>
    <dgm:pt modelId="{FF839C63-F3C2-4356-B8C8-3CA3D166FFE7}" type="sibTrans" cxnId="{549F1B20-0B36-4797-966F-300FA7C928DE}">
      <dgm:prSet/>
      <dgm:spPr/>
      <dgm:t>
        <a:bodyPr/>
        <a:lstStyle/>
        <a:p>
          <a:endParaRPr lang="en-IN"/>
        </a:p>
      </dgm:t>
    </dgm:pt>
    <dgm:pt modelId="{071F2B66-E7DD-40C8-874E-D91DBF18934C}" type="pres">
      <dgm:prSet presAssocID="{3AEF0171-8470-46F1-939F-EF812C3B7B88}" presName="linearFlow" presStyleCnt="0">
        <dgm:presLayoutVars>
          <dgm:dir/>
          <dgm:animLvl val="lvl"/>
          <dgm:resizeHandles val="exact"/>
        </dgm:presLayoutVars>
      </dgm:prSet>
      <dgm:spPr/>
    </dgm:pt>
    <dgm:pt modelId="{D66A9A7B-523E-442E-A2E3-F6001FF8BB4F}" type="pres">
      <dgm:prSet presAssocID="{2604C39B-400E-4D24-9E93-CB9B294A717E}" presName="composite" presStyleCnt="0"/>
      <dgm:spPr/>
    </dgm:pt>
    <dgm:pt modelId="{76E01526-DC71-4A07-A81D-9DC851C114E8}" type="pres">
      <dgm:prSet presAssocID="{2604C39B-400E-4D24-9E93-CB9B294A717E}" presName="parentText" presStyleLbl="alignNode1" presStyleIdx="0" presStyleCnt="1" custLinFactNeighborX="-1919" custLinFactNeighborY="-11416">
        <dgm:presLayoutVars>
          <dgm:chMax val="1"/>
          <dgm:bulletEnabled val="1"/>
        </dgm:presLayoutVars>
      </dgm:prSet>
      <dgm:spPr/>
    </dgm:pt>
    <dgm:pt modelId="{C3A395A2-29FF-41B8-89FD-C12573229DA9}" type="pres">
      <dgm:prSet presAssocID="{2604C39B-400E-4D24-9E93-CB9B294A717E}" presName="descendantText" presStyleLbl="alignAcc1" presStyleIdx="0" presStyleCnt="1" custScaleY="175131">
        <dgm:presLayoutVars>
          <dgm:bulletEnabled val="1"/>
        </dgm:presLayoutVars>
      </dgm:prSet>
      <dgm:spPr/>
    </dgm:pt>
  </dgm:ptLst>
  <dgm:cxnLst>
    <dgm:cxn modelId="{1D339C03-2B05-40BC-AE26-04BFAF8DD910}" type="presOf" srcId="{B9454C06-CFEB-4F53-A56F-B2A7E45CCFAC}" destId="{C3A395A2-29FF-41B8-89FD-C12573229DA9}" srcOrd="0" destOrd="1" presId="urn:microsoft.com/office/officeart/2005/8/layout/chevron2"/>
    <dgm:cxn modelId="{549F1B20-0B36-4797-966F-300FA7C928DE}" srcId="{2604C39B-400E-4D24-9E93-CB9B294A717E}" destId="{AFD0B48D-3192-4052-898B-9A8476C26C08}" srcOrd="2" destOrd="0" parTransId="{A5C96B68-FD8D-4E54-9388-47AAAA1612CA}" sibTransId="{FF839C63-F3C2-4356-B8C8-3CA3D166FFE7}"/>
    <dgm:cxn modelId="{4C456123-B056-46A3-B73D-0C5B114B8BED}" type="presOf" srcId="{3AEF0171-8470-46F1-939F-EF812C3B7B88}" destId="{071F2B66-E7DD-40C8-874E-D91DBF18934C}" srcOrd="0" destOrd="0" presId="urn:microsoft.com/office/officeart/2005/8/layout/chevron2"/>
    <dgm:cxn modelId="{B38B4A68-8954-495A-A7D6-B64D39F6F6DC}" srcId="{2604C39B-400E-4D24-9E93-CB9B294A717E}" destId="{DD0DBE12-72CF-4F74-B7D6-2071C15EC497}" srcOrd="0" destOrd="0" parTransId="{6EAE59BD-D722-4B53-9391-619E9F101462}" sibTransId="{EE1DC034-F3A8-4D07-9D5D-29BAB1F01BED}"/>
    <dgm:cxn modelId="{06CD4898-D480-41E8-8FB8-94DAD0583D0A}" srcId="{2604C39B-400E-4D24-9E93-CB9B294A717E}" destId="{B9454C06-CFEB-4F53-A56F-B2A7E45CCFAC}" srcOrd="1" destOrd="0" parTransId="{D332613D-23B6-475D-B741-C78426E1E8C1}" sibTransId="{E59A02A1-6312-4B94-AAFF-CF30F15C184D}"/>
    <dgm:cxn modelId="{4E3782CB-1BF8-4003-A3F6-F9EE2476271C}" type="presOf" srcId="{DD0DBE12-72CF-4F74-B7D6-2071C15EC497}" destId="{C3A395A2-29FF-41B8-89FD-C12573229DA9}" srcOrd="0" destOrd="0" presId="urn:microsoft.com/office/officeart/2005/8/layout/chevron2"/>
    <dgm:cxn modelId="{59BDDAEB-94B5-46B2-A630-6974F1FC285B}" srcId="{3AEF0171-8470-46F1-939F-EF812C3B7B88}" destId="{2604C39B-400E-4D24-9E93-CB9B294A717E}" srcOrd="0" destOrd="0" parTransId="{11E1B788-3CF4-4DF9-82CD-A123681FB835}" sibTransId="{C311E707-7186-4DF0-A054-ED88B3B48AF8}"/>
    <dgm:cxn modelId="{807B7EF0-55DF-4DCD-84E2-B695A5E2CFE2}" type="presOf" srcId="{2604C39B-400E-4D24-9E93-CB9B294A717E}" destId="{76E01526-DC71-4A07-A81D-9DC851C114E8}" srcOrd="0" destOrd="0" presId="urn:microsoft.com/office/officeart/2005/8/layout/chevron2"/>
    <dgm:cxn modelId="{85A192F7-A33F-4E42-8C18-75E3A7FAEC74}" type="presOf" srcId="{AFD0B48D-3192-4052-898B-9A8476C26C08}" destId="{C3A395A2-29FF-41B8-89FD-C12573229DA9}" srcOrd="0" destOrd="2" presId="urn:microsoft.com/office/officeart/2005/8/layout/chevron2"/>
    <dgm:cxn modelId="{A36D5513-D68D-4768-9956-500D4E6E4E0F}" type="presParOf" srcId="{071F2B66-E7DD-40C8-874E-D91DBF18934C}" destId="{D66A9A7B-523E-442E-A2E3-F6001FF8BB4F}" srcOrd="0" destOrd="0" presId="urn:microsoft.com/office/officeart/2005/8/layout/chevron2"/>
    <dgm:cxn modelId="{DC18A928-50C2-40E5-B346-9D834C73F1E2}" type="presParOf" srcId="{D66A9A7B-523E-442E-A2E3-F6001FF8BB4F}" destId="{76E01526-DC71-4A07-A81D-9DC851C114E8}" srcOrd="0" destOrd="0" presId="urn:microsoft.com/office/officeart/2005/8/layout/chevron2"/>
    <dgm:cxn modelId="{2C249107-0446-4A8D-AE7E-63C49BBB847E}" type="presParOf" srcId="{D66A9A7B-523E-442E-A2E3-F6001FF8BB4F}" destId="{C3A395A2-29FF-41B8-89FD-C12573229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91F9B0-5B05-4142-BC23-7CAC5D9FE0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F8E8A24-9A2C-4D3F-9DF7-5316CD37A132}">
      <dgm:prSet phldrT="[Text]"/>
      <dgm:spPr/>
      <dgm:t>
        <a:bodyPr/>
        <a:lstStyle/>
        <a:p>
          <a:r>
            <a:rPr lang="en-IN" dirty="0"/>
            <a:t>Admin</a:t>
          </a:r>
        </a:p>
      </dgm:t>
    </dgm:pt>
    <dgm:pt modelId="{F662B65E-1FAA-491B-B6B2-6A93AEF86B29}" type="parTrans" cxnId="{35C37005-DCD8-49FC-9836-AE34A0A8F41E}">
      <dgm:prSet/>
      <dgm:spPr/>
      <dgm:t>
        <a:bodyPr/>
        <a:lstStyle/>
        <a:p>
          <a:endParaRPr lang="en-IN"/>
        </a:p>
      </dgm:t>
    </dgm:pt>
    <dgm:pt modelId="{570EFF2B-5588-4ABB-8786-67749139EDE7}" type="sibTrans" cxnId="{35C37005-DCD8-49FC-9836-AE34A0A8F41E}">
      <dgm:prSet/>
      <dgm:spPr/>
      <dgm:t>
        <a:bodyPr/>
        <a:lstStyle/>
        <a:p>
          <a:endParaRPr lang="en-IN"/>
        </a:p>
      </dgm:t>
    </dgm:pt>
    <dgm:pt modelId="{9657233F-4B51-4026-8827-B47549F9138C}">
      <dgm:prSet phldrT="[Text]"/>
      <dgm:spPr/>
      <dgm:t>
        <a:bodyPr/>
        <a:lstStyle/>
        <a:p>
          <a:r>
            <a:rPr lang="en-IN" dirty="0"/>
            <a:t>Login</a:t>
          </a:r>
        </a:p>
      </dgm:t>
    </dgm:pt>
    <dgm:pt modelId="{932A04F3-8274-4276-A88D-A329A7F87B91}" type="parTrans" cxnId="{EF8E5D61-7777-42C0-91BC-79C07D2D7C68}">
      <dgm:prSet/>
      <dgm:spPr/>
      <dgm:t>
        <a:bodyPr/>
        <a:lstStyle/>
        <a:p>
          <a:endParaRPr lang="en-IN"/>
        </a:p>
      </dgm:t>
    </dgm:pt>
    <dgm:pt modelId="{222BF923-9E93-4363-998F-515662E22053}" type="sibTrans" cxnId="{EF8E5D61-7777-42C0-91BC-79C07D2D7C68}">
      <dgm:prSet/>
      <dgm:spPr/>
      <dgm:t>
        <a:bodyPr/>
        <a:lstStyle/>
        <a:p>
          <a:endParaRPr lang="en-IN"/>
        </a:p>
      </dgm:t>
    </dgm:pt>
    <dgm:pt modelId="{A2B97DFE-A192-4E6D-B35F-BDE5EBDFBAB3}">
      <dgm:prSet phldrT="[Text]"/>
      <dgm:spPr/>
      <dgm:t>
        <a:bodyPr/>
        <a:lstStyle/>
        <a:p>
          <a:r>
            <a:rPr lang="en-IN" dirty="0"/>
            <a:t>View and Edit own profile</a:t>
          </a:r>
        </a:p>
      </dgm:t>
    </dgm:pt>
    <dgm:pt modelId="{F389DD6A-5C05-4178-A172-579334DF159E}" type="parTrans" cxnId="{67BAE173-9F4D-472F-98FB-11A6F1C5F9F7}">
      <dgm:prSet/>
      <dgm:spPr/>
      <dgm:t>
        <a:bodyPr/>
        <a:lstStyle/>
        <a:p>
          <a:endParaRPr lang="en-IN"/>
        </a:p>
      </dgm:t>
    </dgm:pt>
    <dgm:pt modelId="{A8D68F35-4F07-450F-9FC8-489CA391E12D}" type="sibTrans" cxnId="{67BAE173-9F4D-472F-98FB-11A6F1C5F9F7}">
      <dgm:prSet/>
      <dgm:spPr/>
      <dgm:t>
        <a:bodyPr/>
        <a:lstStyle/>
        <a:p>
          <a:endParaRPr lang="en-IN"/>
        </a:p>
      </dgm:t>
    </dgm:pt>
    <dgm:pt modelId="{506A509E-8BFC-4D97-817D-37DDF81ED44C}">
      <dgm:prSet phldrT="[Text]"/>
      <dgm:spPr/>
      <dgm:t>
        <a:bodyPr/>
        <a:lstStyle/>
        <a:p>
          <a:r>
            <a:rPr lang="en-IN" dirty="0"/>
            <a:t>List Users</a:t>
          </a:r>
        </a:p>
      </dgm:t>
    </dgm:pt>
    <dgm:pt modelId="{2E73F5D3-255F-4F76-8B64-41C1BC98A405}" type="parTrans" cxnId="{FFDD4D60-5B37-46E5-B445-8857B89CEFB6}">
      <dgm:prSet/>
      <dgm:spPr/>
      <dgm:t>
        <a:bodyPr/>
        <a:lstStyle/>
        <a:p>
          <a:endParaRPr lang="en-IN"/>
        </a:p>
      </dgm:t>
    </dgm:pt>
    <dgm:pt modelId="{9141FCCC-AE45-4C1B-ACB1-73314D44C129}" type="sibTrans" cxnId="{FFDD4D60-5B37-46E5-B445-8857B89CEFB6}">
      <dgm:prSet/>
      <dgm:spPr/>
      <dgm:t>
        <a:bodyPr/>
        <a:lstStyle/>
        <a:p>
          <a:endParaRPr lang="en-IN"/>
        </a:p>
      </dgm:t>
    </dgm:pt>
    <dgm:pt modelId="{8DE9C213-4A6D-420D-9AC1-2D562B01E458}">
      <dgm:prSet phldrT="[Text]"/>
      <dgm:spPr/>
      <dgm:t>
        <a:bodyPr/>
        <a:lstStyle/>
        <a:p>
          <a:r>
            <a:rPr lang="en-IN" dirty="0"/>
            <a:t>Block User</a:t>
          </a:r>
        </a:p>
      </dgm:t>
    </dgm:pt>
    <dgm:pt modelId="{4658DCD3-E383-4F61-B803-FF458024B9BE}" type="parTrans" cxnId="{8E761DCE-5B94-461E-BFA8-4129F47BC2D8}">
      <dgm:prSet/>
      <dgm:spPr/>
      <dgm:t>
        <a:bodyPr/>
        <a:lstStyle/>
        <a:p>
          <a:endParaRPr lang="en-IN"/>
        </a:p>
      </dgm:t>
    </dgm:pt>
    <dgm:pt modelId="{E536B702-C783-4424-9EDF-808DA9238605}" type="sibTrans" cxnId="{8E761DCE-5B94-461E-BFA8-4129F47BC2D8}">
      <dgm:prSet/>
      <dgm:spPr/>
      <dgm:t>
        <a:bodyPr/>
        <a:lstStyle/>
        <a:p>
          <a:endParaRPr lang="en-IN"/>
        </a:p>
      </dgm:t>
    </dgm:pt>
    <dgm:pt modelId="{E4970CF2-6D60-4DBA-B6B0-A71711AB3F73}">
      <dgm:prSet phldrT="[Text]"/>
      <dgm:spPr/>
      <dgm:t>
        <a:bodyPr/>
        <a:lstStyle/>
        <a:p>
          <a:r>
            <a:rPr lang="en-IN" dirty="0"/>
            <a:t>List all the posts along with search</a:t>
          </a:r>
        </a:p>
      </dgm:t>
    </dgm:pt>
    <dgm:pt modelId="{F2839384-D9A4-4ED6-B329-4A33094D6FBA}" type="parTrans" cxnId="{0670D50F-DE12-47EF-ACF4-4E10AFEE5195}">
      <dgm:prSet/>
      <dgm:spPr/>
      <dgm:t>
        <a:bodyPr/>
        <a:lstStyle/>
        <a:p>
          <a:endParaRPr lang="en-IN"/>
        </a:p>
      </dgm:t>
    </dgm:pt>
    <dgm:pt modelId="{58DFBA7E-6BED-46A8-8070-05F46F785D3D}" type="sibTrans" cxnId="{0670D50F-DE12-47EF-ACF4-4E10AFEE5195}">
      <dgm:prSet/>
      <dgm:spPr/>
      <dgm:t>
        <a:bodyPr/>
        <a:lstStyle/>
        <a:p>
          <a:endParaRPr lang="en-IN"/>
        </a:p>
      </dgm:t>
    </dgm:pt>
    <dgm:pt modelId="{B5C5167C-8204-4242-8173-0D06C2FBAA38}">
      <dgm:prSet phldrT="[Text]"/>
      <dgm:spPr/>
      <dgm:t>
        <a:bodyPr/>
        <a:lstStyle/>
        <a:p>
          <a:r>
            <a:rPr lang="en-IN"/>
            <a:t>Approve / Reject Upgrade Request</a:t>
          </a:r>
          <a:endParaRPr lang="en-IN" dirty="0"/>
        </a:p>
      </dgm:t>
    </dgm:pt>
    <dgm:pt modelId="{05B12FF3-630D-4855-9A4C-60BD34711BC8}" type="parTrans" cxnId="{D1EA9CD0-AD8B-4AB9-94D6-E243EDC85ECB}">
      <dgm:prSet/>
      <dgm:spPr/>
      <dgm:t>
        <a:bodyPr/>
        <a:lstStyle/>
        <a:p>
          <a:endParaRPr lang="en-IN"/>
        </a:p>
      </dgm:t>
    </dgm:pt>
    <dgm:pt modelId="{1C007E18-34AE-483A-A8C7-A13EB15CF19A}" type="sibTrans" cxnId="{D1EA9CD0-AD8B-4AB9-94D6-E243EDC85ECB}">
      <dgm:prSet/>
      <dgm:spPr/>
      <dgm:t>
        <a:bodyPr/>
        <a:lstStyle/>
        <a:p>
          <a:endParaRPr lang="en-IN"/>
        </a:p>
      </dgm:t>
    </dgm:pt>
    <dgm:pt modelId="{E6588421-955C-4BD4-9501-0A5C322B439E}">
      <dgm:prSet phldrT="[Text]"/>
      <dgm:spPr/>
      <dgm:t>
        <a:bodyPr/>
        <a:lstStyle/>
        <a:p>
          <a:r>
            <a:rPr lang="en-IN" dirty="0"/>
            <a:t>Register</a:t>
          </a:r>
        </a:p>
      </dgm:t>
    </dgm:pt>
    <dgm:pt modelId="{718D49B1-F2F0-4B71-83DE-117D52B914CF}" type="parTrans" cxnId="{BE1CCC57-2CD5-4B79-B7FB-1A9224C3E1C8}">
      <dgm:prSet/>
      <dgm:spPr/>
      <dgm:t>
        <a:bodyPr/>
        <a:lstStyle/>
        <a:p>
          <a:endParaRPr lang="en-IN"/>
        </a:p>
      </dgm:t>
    </dgm:pt>
    <dgm:pt modelId="{D2F9077D-20B9-4D53-AEEB-E057CAE7A1A0}" type="sibTrans" cxnId="{BE1CCC57-2CD5-4B79-B7FB-1A9224C3E1C8}">
      <dgm:prSet/>
      <dgm:spPr/>
      <dgm:t>
        <a:bodyPr/>
        <a:lstStyle/>
        <a:p>
          <a:endParaRPr lang="en-IN"/>
        </a:p>
      </dgm:t>
    </dgm:pt>
    <dgm:pt modelId="{19280846-8DCB-464B-9F85-646C205CD5D6}">
      <dgm:prSet phldrT="[Text]"/>
      <dgm:spPr/>
      <dgm:t>
        <a:bodyPr/>
        <a:lstStyle/>
        <a:p>
          <a:r>
            <a:rPr lang="en-IN"/>
            <a:t>List posts of particular User</a:t>
          </a:r>
          <a:endParaRPr lang="en-IN" dirty="0"/>
        </a:p>
      </dgm:t>
    </dgm:pt>
    <dgm:pt modelId="{ECB7BC86-6DFC-4D6A-838E-B5EF97A1CC9A}" type="parTrans" cxnId="{D6AB54D0-8DA2-4AA8-AF8D-D1C985A9AC20}">
      <dgm:prSet/>
      <dgm:spPr/>
      <dgm:t>
        <a:bodyPr/>
        <a:lstStyle/>
        <a:p>
          <a:endParaRPr lang="en-IN"/>
        </a:p>
      </dgm:t>
    </dgm:pt>
    <dgm:pt modelId="{BE702FD7-6EB4-412F-B2DF-DC72A866E05C}" type="sibTrans" cxnId="{D6AB54D0-8DA2-4AA8-AF8D-D1C985A9AC20}">
      <dgm:prSet/>
      <dgm:spPr/>
      <dgm:t>
        <a:bodyPr/>
        <a:lstStyle/>
        <a:p>
          <a:endParaRPr lang="en-IN"/>
        </a:p>
      </dgm:t>
    </dgm:pt>
    <dgm:pt modelId="{46233151-8C7E-4761-867F-608EA835BF8D}">
      <dgm:prSet phldrT="[Text]"/>
      <dgm:spPr/>
      <dgm:t>
        <a:bodyPr/>
        <a:lstStyle/>
        <a:p>
          <a:r>
            <a:rPr lang="en-IN" dirty="0"/>
            <a:t>View comment and like of post</a:t>
          </a:r>
        </a:p>
      </dgm:t>
    </dgm:pt>
    <dgm:pt modelId="{A81594BB-22FF-47DC-82E7-63A58151E128}" type="parTrans" cxnId="{72CC3E3E-3A9A-4EDB-98D4-20884293831F}">
      <dgm:prSet/>
      <dgm:spPr/>
      <dgm:t>
        <a:bodyPr/>
        <a:lstStyle/>
        <a:p>
          <a:endParaRPr lang="en-IN"/>
        </a:p>
      </dgm:t>
    </dgm:pt>
    <dgm:pt modelId="{23439879-6140-4E08-8297-489AFE6A8C9D}" type="sibTrans" cxnId="{72CC3E3E-3A9A-4EDB-98D4-20884293831F}">
      <dgm:prSet/>
      <dgm:spPr/>
      <dgm:t>
        <a:bodyPr/>
        <a:lstStyle/>
        <a:p>
          <a:endParaRPr lang="en-IN"/>
        </a:p>
      </dgm:t>
    </dgm:pt>
    <dgm:pt modelId="{37D1523A-856B-4055-9210-F851F050B13B}" type="pres">
      <dgm:prSet presAssocID="{B291F9B0-5B05-4142-BC23-7CAC5D9FE0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A050F0-0AC7-44C0-8294-CDBE54E0FAE7}" type="pres">
      <dgm:prSet presAssocID="{3F8E8A24-9A2C-4D3F-9DF7-5316CD37A132}" presName="hierRoot1" presStyleCnt="0"/>
      <dgm:spPr/>
    </dgm:pt>
    <dgm:pt modelId="{B0D56953-BCAA-49CD-9A4D-2999DE8C9FB1}" type="pres">
      <dgm:prSet presAssocID="{3F8E8A24-9A2C-4D3F-9DF7-5316CD37A132}" presName="composite" presStyleCnt="0"/>
      <dgm:spPr/>
    </dgm:pt>
    <dgm:pt modelId="{9C23117D-C328-4F00-AF6D-EB4D0ED4FF5A}" type="pres">
      <dgm:prSet presAssocID="{3F8E8A24-9A2C-4D3F-9DF7-5316CD37A132}" presName="background" presStyleLbl="node0" presStyleIdx="0" presStyleCnt="1"/>
      <dgm:spPr/>
    </dgm:pt>
    <dgm:pt modelId="{8A0B96AA-A2FD-4CC1-9238-A27E4A0E2EAD}" type="pres">
      <dgm:prSet presAssocID="{3F8E8A24-9A2C-4D3F-9DF7-5316CD37A132}" presName="text" presStyleLbl="fgAcc0" presStyleIdx="0" presStyleCnt="1">
        <dgm:presLayoutVars>
          <dgm:chPref val="3"/>
        </dgm:presLayoutVars>
      </dgm:prSet>
      <dgm:spPr/>
    </dgm:pt>
    <dgm:pt modelId="{0543A75E-B49F-4CE9-9954-EAEDD8062068}" type="pres">
      <dgm:prSet presAssocID="{3F8E8A24-9A2C-4D3F-9DF7-5316CD37A132}" presName="hierChild2" presStyleCnt="0"/>
      <dgm:spPr/>
    </dgm:pt>
    <dgm:pt modelId="{5F1C226F-BF31-459E-B5A6-01D691741E2D}" type="pres">
      <dgm:prSet presAssocID="{932A04F3-8274-4276-A88D-A329A7F87B91}" presName="Name10" presStyleLbl="parChTrans1D2" presStyleIdx="0" presStyleCnt="2"/>
      <dgm:spPr/>
    </dgm:pt>
    <dgm:pt modelId="{8190B46C-7DE7-4D6F-914F-B449D14E8680}" type="pres">
      <dgm:prSet presAssocID="{9657233F-4B51-4026-8827-B47549F9138C}" presName="hierRoot2" presStyleCnt="0"/>
      <dgm:spPr/>
    </dgm:pt>
    <dgm:pt modelId="{FD4E05B0-6D70-4CEC-A173-3E771C816EA5}" type="pres">
      <dgm:prSet presAssocID="{9657233F-4B51-4026-8827-B47549F9138C}" presName="composite2" presStyleCnt="0"/>
      <dgm:spPr/>
    </dgm:pt>
    <dgm:pt modelId="{65515105-94E6-40CC-B43D-8C8BEE7CA8A3}" type="pres">
      <dgm:prSet presAssocID="{9657233F-4B51-4026-8827-B47549F9138C}" presName="background2" presStyleLbl="node2" presStyleIdx="0" presStyleCnt="2"/>
      <dgm:spPr/>
    </dgm:pt>
    <dgm:pt modelId="{4FB46D6C-ACFC-476B-A249-97B87F1818EE}" type="pres">
      <dgm:prSet presAssocID="{9657233F-4B51-4026-8827-B47549F9138C}" presName="text2" presStyleLbl="fgAcc2" presStyleIdx="0" presStyleCnt="2">
        <dgm:presLayoutVars>
          <dgm:chPref val="3"/>
        </dgm:presLayoutVars>
      </dgm:prSet>
      <dgm:spPr/>
    </dgm:pt>
    <dgm:pt modelId="{1465B7E6-0939-4EB3-8032-A447F07FE071}" type="pres">
      <dgm:prSet presAssocID="{9657233F-4B51-4026-8827-B47549F9138C}" presName="hierChild3" presStyleCnt="0"/>
      <dgm:spPr/>
    </dgm:pt>
    <dgm:pt modelId="{5A651488-1493-4BB0-B831-78A78E79F80A}" type="pres">
      <dgm:prSet presAssocID="{F389DD6A-5C05-4178-A172-579334DF159E}" presName="Name17" presStyleLbl="parChTrans1D3" presStyleIdx="0" presStyleCnt="5"/>
      <dgm:spPr/>
    </dgm:pt>
    <dgm:pt modelId="{CE6086A5-C0CA-4051-B4E8-65068F97759F}" type="pres">
      <dgm:prSet presAssocID="{A2B97DFE-A192-4E6D-B35F-BDE5EBDFBAB3}" presName="hierRoot3" presStyleCnt="0"/>
      <dgm:spPr/>
    </dgm:pt>
    <dgm:pt modelId="{CE0BF224-8662-4554-B54E-06B8B748F8CE}" type="pres">
      <dgm:prSet presAssocID="{A2B97DFE-A192-4E6D-B35F-BDE5EBDFBAB3}" presName="composite3" presStyleCnt="0"/>
      <dgm:spPr/>
    </dgm:pt>
    <dgm:pt modelId="{8A2072B2-8497-45CB-9DB4-6A9F47C13A09}" type="pres">
      <dgm:prSet presAssocID="{A2B97DFE-A192-4E6D-B35F-BDE5EBDFBAB3}" presName="background3" presStyleLbl="node3" presStyleIdx="0" presStyleCnt="5"/>
      <dgm:spPr/>
    </dgm:pt>
    <dgm:pt modelId="{0EF5CCBA-A68A-4F8B-AB3B-9AF8245A2AF2}" type="pres">
      <dgm:prSet presAssocID="{A2B97DFE-A192-4E6D-B35F-BDE5EBDFBAB3}" presName="text3" presStyleLbl="fgAcc3" presStyleIdx="0" presStyleCnt="5">
        <dgm:presLayoutVars>
          <dgm:chPref val="3"/>
        </dgm:presLayoutVars>
      </dgm:prSet>
      <dgm:spPr/>
    </dgm:pt>
    <dgm:pt modelId="{5937D5DF-A31B-4D74-8142-0BDED73940EB}" type="pres">
      <dgm:prSet presAssocID="{A2B97DFE-A192-4E6D-B35F-BDE5EBDFBAB3}" presName="hierChild4" presStyleCnt="0"/>
      <dgm:spPr/>
    </dgm:pt>
    <dgm:pt modelId="{D74A2059-3524-4C15-A3E7-4E48AFAB3FB1}" type="pres">
      <dgm:prSet presAssocID="{2E73F5D3-255F-4F76-8B64-41C1BC98A405}" presName="Name17" presStyleLbl="parChTrans1D3" presStyleIdx="1" presStyleCnt="5"/>
      <dgm:spPr/>
    </dgm:pt>
    <dgm:pt modelId="{A6480C6F-7D04-4F93-96DD-3BA44DC3FB6E}" type="pres">
      <dgm:prSet presAssocID="{506A509E-8BFC-4D97-817D-37DDF81ED44C}" presName="hierRoot3" presStyleCnt="0"/>
      <dgm:spPr/>
    </dgm:pt>
    <dgm:pt modelId="{58619C43-6BD6-444E-B054-43C575950E65}" type="pres">
      <dgm:prSet presAssocID="{506A509E-8BFC-4D97-817D-37DDF81ED44C}" presName="composite3" presStyleCnt="0"/>
      <dgm:spPr/>
    </dgm:pt>
    <dgm:pt modelId="{6DB660E0-797B-47D7-92DE-F4DF5F25C6E5}" type="pres">
      <dgm:prSet presAssocID="{506A509E-8BFC-4D97-817D-37DDF81ED44C}" presName="background3" presStyleLbl="node3" presStyleIdx="1" presStyleCnt="5"/>
      <dgm:spPr/>
    </dgm:pt>
    <dgm:pt modelId="{81F9A7BB-00B0-4BE3-B225-1091F97A4264}" type="pres">
      <dgm:prSet presAssocID="{506A509E-8BFC-4D97-817D-37DDF81ED44C}" presName="text3" presStyleLbl="fgAcc3" presStyleIdx="1" presStyleCnt="5">
        <dgm:presLayoutVars>
          <dgm:chPref val="3"/>
        </dgm:presLayoutVars>
      </dgm:prSet>
      <dgm:spPr/>
    </dgm:pt>
    <dgm:pt modelId="{68E01B91-6FE4-4280-9514-B2772AAA5DA3}" type="pres">
      <dgm:prSet presAssocID="{506A509E-8BFC-4D97-817D-37DDF81ED44C}" presName="hierChild4" presStyleCnt="0"/>
      <dgm:spPr/>
    </dgm:pt>
    <dgm:pt modelId="{4FB6E0D8-6651-474C-BDA7-892AF93E094C}" type="pres">
      <dgm:prSet presAssocID="{ECB7BC86-6DFC-4D6A-838E-B5EF97A1CC9A}" presName="Name23" presStyleLbl="parChTrans1D4" presStyleIdx="0" presStyleCnt="2"/>
      <dgm:spPr/>
    </dgm:pt>
    <dgm:pt modelId="{D5D5CF27-FFB3-4009-BD02-DBE1E28F1AEA}" type="pres">
      <dgm:prSet presAssocID="{19280846-8DCB-464B-9F85-646C205CD5D6}" presName="hierRoot4" presStyleCnt="0"/>
      <dgm:spPr/>
    </dgm:pt>
    <dgm:pt modelId="{18678CFA-859C-43B0-B534-B85C4BB5258D}" type="pres">
      <dgm:prSet presAssocID="{19280846-8DCB-464B-9F85-646C205CD5D6}" presName="composite4" presStyleCnt="0"/>
      <dgm:spPr/>
    </dgm:pt>
    <dgm:pt modelId="{41FD555B-4F7F-4F6B-BC48-720924FF5276}" type="pres">
      <dgm:prSet presAssocID="{19280846-8DCB-464B-9F85-646C205CD5D6}" presName="background4" presStyleLbl="node4" presStyleIdx="0" presStyleCnt="2"/>
      <dgm:spPr/>
    </dgm:pt>
    <dgm:pt modelId="{BEAEDA5E-2931-4AB3-BBA1-BE28EDA753C4}" type="pres">
      <dgm:prSet presAssocID="{19280846-8DCB-464B-9F85-646C205CD5D6}" presName="text4" presStyleLbl="fgAcc4" presStyleIdx="0" presStyleCnt="2">
        <dgm:presLayoutVars>
          <dgm:chPref val="3"/>
        </dgm:presLayoutVars>
      </dgm:prSet>
      <dgm:spPr/>
    </dgm:pt>
    <dgm:pt modelId="{4F162C31-BEB0-466E-9159-C00765A19FC6}" type="pres">
      <dgm:prSet presAssocID="{19280846-8DCB-464B-9F85-646C205CD5D6}" presName="hierChild5" presStyleCnt="0"/>
      <dgm:spPr/>
    </dgm:pt>
    <dgm:pt modelId="{CE1E275F-6E57-431E-8FC5-D26BDDD6202E}" type="pres">
      <dgm:prSet presAssocID="{4658DCD3-E383-4F61-B803-FF458024B9BE}" presName="Name17" presStyleLbl="parChTrans1D3" presStyleIdx="2" presStyleCnt="5"/>
      <dgm:spPr/>
    </dgm:pt>
    <dgm:pt modelId="{68909081-FAC8-4B93-B12B-27FDFBD0E9AB}" type="pres">
      <dgm:prSet presAssocID="{8DE9C213-4A6D-420D-9AC1-2D562B01E458}" presName="hierRoot3" presStyleCnt="0"/>
      <dgm:spPr/>
    </dgm:pt>
    <dgm:pt modelId="{F84575F3-BB0A-4773-AEE0-7452112F85A9}" type="pres">
      <dgm:prSet presAssocID="{8DE9C213-4A6D-420D-9AC1-2D562B01E458}" presName="composite3" presStyleCnt="0"/>
      <dgm:spPr/>
    </dgm:pt>
    <dgm:pt modelId="{B6DB6D21-98BE-434F-9450-3159E9B4314E}" type="pres">
      <dgm:prSet presAssocID="{8DE9C213-4A6D-420D-9AC1-2D562B01E458}" presName="background3" presStyleLbl="node3" presStyleIdx="2" presStyleCnt="5"/>
      <dgm:spPr/>
    </dgm:pt>
    <dgm:pt modelId="{7D5D4546-C206-46FC-81C8-31DF91C1E55B}" type="pres">
      <dgm:prSet presAssocID="{8DE9C213-4A6D-420D-9AC1-2D562B01E458}" presName="text3" presStyleLbl="fgAcc3" presStyleIdx="2" presStyleCnt="5">
        <dgm:presLayoutVars>
          <dgm:chPref val="3"/>
        </dgm:presLayoutVars>
      </dgm:prSet>
      <dgm:spPr/>
    </dgm:pt>
    <dgm:pt modelId="{FFB2672F-60B5-4720-A086-CA4D6FA9ABD4}" type="pres">
      <dgm:prSet presAssocID="{8DE9C213-4A6D-420D-9AC1-2D562B01E458}" presName="hierChild4" presStyleCnt="0"/>
      <dgm:spPr/>
    </dgm:pt>
    <dgm:pt modelId="{59EAE3EB-B703-4E4A-A7C0-34849CC010EB}" type="pres">
      <dgm:prSet presAssocID="{05B12FF3-630D-4855-9A4C-60BD34711BC8}" presName="Name17" presStyleLbl="parChTrans1D3" presStyleIdx="3" presStyleCnt="5"/>
      <dgm:spPr/>
    </dgm:pt>
    <dgm:pt modelId="{30F1545C-A048-4BC1-951A-C2FD8BA95D3B}" type="pres">
      <dgm:prSet presAssocID="{B5C5167C-8204-4242-8173-0D06C2FBAA38}" presName="hierRoot3" presStyleCnt="0"/>
      <dgm:spPr/>
    </dgm:pt>
    <dgm:pt modelId="{435A81BB-5257-47E7-AF08-D5013469E34B}" type="pres">
      <dgm:prSet presAssocID="{B5C5167C-8204-4242-8173-0D06C2FBAA38}" presName="composite3" presStyleCnt="0"/>
      <dgm:spPr/>
    </dgm:pt>
    <dgm:pt modelId="{3C99EA56-EC40-4479-9EA1-1A3C89E17859}" type="pres">
      <dgm:prSet presAssocID="{B5C5167C-8204-4242-8173-0D06C2FBAA38}" presName="background3" presStyleLbl="node3" presStyleIdx="3" presStyleCnt="5"/>
      <dgm:spPr/>
    </dgm:pt>
    <dgm:pt modelId="{9303012D-DA41-4A8C-BE9A-47AF9AB5395F}" type="pres">
      <dgm:prSet presAssocID="{B5C5167C-8204-4242-8173-0D06C2FBAA38}" presName="text3" presStyleLbl="fgAcc3" presStyleIdx="3" presStyleCnt="5">
        <dgm:presLayoutVars>
          <dgm:chPref val="3"/>
        </dgm:presLayoutVars>
      </dgm:prSet>
      <dgm:spPr/>
    </dgm:pt>
    <dgm:pt modelId="{D857A76B-AA39-4BF0-B7CA-B64A14DD7812}" type="pres">
      <dgm:prSet presAssocID="{B5C5167C-8204-4242-8173-0D06C2FBAA38}" presName="hierChild4" presStyleCnt="0"/>
      <dgm:spPr/>
    </dgm:pt>
    <dgm:pt modelId="{322CD5F1-10E6-428D-9002-2754D634DB84}" type="pres">
      <dgm:prSet presAssocID="{F2839384-D9A4-4ED6-B329-4A33094D6FBA}" presName="Name17" presStyleLbl="parChTrans1D3" presStyleIdx="4" presStyleCnt="5"/>
      <dgm:spPr/>
    </dgm:pt>
    <dgm:pt modelId="{A50A1F01-C881-47F3-BB8D-BA034FCD3ED8}" type="pres">
      <dgm:prSet presAssocID="{E4970CF2-6D60-4DBA-B6B0-A71711AB3F73}" presName="hierRoot3" presStyleCnt="0"/>
      <dgm:spPr/>
    </dgm:pt>
    <dgm:pt modelId="{D0A60CD1-3DE1-4169-8A30-D2D1BCC9F111}" type="pres">
      <dgm:prSet presAssocID="{E4970CF2-6D60-4DBA-B6B0-A71711AB3F73}" presName="composite3" presStyleCnt="0"/>
      <dgm:spPr/>
    </dgm:pt>
    <dgm:pt modelId="{63430D27-F23D-41B6-B371-4557A58F11CD}" type="pres">
      <dgm:prSet presAssocID="{E4970CF2-6D60-4DBA-B6B0-A71711AB3F73}" presName="background3" presStyleLbl="node3" presStyleIdx="4" presStyleCnt="5"/>
      <dgm:spPr/>
    </dgm:pt>
    <dgm:pt modelId="{D03D0D3C-5632-4D90-98C2-EB78610558B7}" type="pres">
      <dgm:prSet presAssocID="{E4970CF2-6D60-4DBA-B6B0-A71711AB3F73}" presName="text3" presStyleLbl="fgAcc3" presStyleIdx="4" presStyleCnt="5">
        <dgm:presLayoutVars>
          <dgm:chPref val="3"/>
        </dgm:presLayoutVars>
      </dgm:prSet>
      <dgm:spPr/>
    </dgm:pt>
    <dgm:pt modelId="{23C5C993-94D7-4576-A2D4-44B2FAB37CA3}" type="pres">
      <dgm:prSet presAssocID="{E4970CF2-6D60-4DBA-B6B0-A71711AB3F73}" presName="hierChild4" presStyleCnt="0"/>
      <dgm:spPr/>
    </dgm:pt>
    <dgm:pt modelId="{BCFB2BDE-D636-4AE8-8AA2-29E4A951153B}" type="pres">
      <dgm:prSet presAssocID="{A81594BB-22FF-47DC-82E7-63A58151E128}" presName="Name23" presStyleLbl="parChTrans1D4" presStyleIdx="1" presStyleCnt="2"/>
      <dgm:spPr/>
    </dgm:pt>
    <dgm:pt modelId="{08DF8FDA-F5C0-4114-8201-D814048BD8CB}" type="pres">
      <dgm:prSet presAssocID="{46233151-8C7E-4761-867F-608EA835BF8D}" presName="hierRoot4" presStyleCnt="0"/>
      <dgm:spPr/>
    </dgm:pt>
    <dgm:pt modelId="{C9E13CEB-ED8D-4D13-90AA-CF3359A5C6BB}" type="pres">
      <dgm:prSet presAssocID="{46233151-8C7E-4761-867F-608EA835BF8D}" presName="composite4" presStyleCnt="0"/>
      <dgm:spPr/>
    </dgm:pt>
    <dgm:pt modelId="{441C999C-0067-4111-B6C1-C927A7AF035D}" type="pres">
      <dgm:prSet presAssocID="{46233151-8C7E-4761-867F-608EA835BF8D}" presName="background4" presStyleLbl="node4" presStyleIdx="1" presStyleCnt="2"/>
      <dgm:spPr/>
    </dgm:pt>
    <dgm:pt modelId="{C6E15AEC-F696-4E0C-B6BF-FCCBBDEA4D10}" type="pres">
      <dgm:prSet presAssocID="{46233151-8C7E-4761-867F-608EA835BF8D}" presName="text4" presStyleLbl="fgAcc4" presStyleIdx="1" presStyleCnt="2">
        <dgm:presLayoutVars>
          <dgm:chPref val="3"/>
        </dgm:presLayoutVars>
      </dgm:prSet>
      <dgm:spPr/>
    </dgm:pt>
    <dgm:pt modelId="{61CBC1A4-39E6-4FDD-9DCB-A116338D46FD}" type="pres">
      <dgm:prSet presAssocID="{46233151-8C7E-4761-867F-608EA835BF8D}" presName="hierChild5" presStyleCnt="0"/>
      <dgm:spPr/>
    </dgm:pt>
    <dgm:pt modelId="{0FA10AB5-01CD-47EB-BAA5-BF56E5AEDA0D}" type="pres">
      <dgm:prSet presAssocID="{718D49B1-F2F0-4B71-83DE-117D52B914CF}" presName="Name10" presStyleLbl="parChTrans1D2" presStyleIdx="1" presStyleCnt="2"/>
      <dgm:spPr/>
    </dgm:pt>
    <dgm:pt modelId="{A337500D-F6EF-42AB-9C1F-4720CF51D09D}" type="pres">
      <dgm:prSet presAssocID="{E6588421-955C-4BD4-9501-0A5C322B439E}" presName="hierRoot2" presStyleCnt="0"/>
      <dgm:spPr/>
    </dgm:pt>
    <dgm:pt modelId="{05ACE2A8-311E-477A-88AA-7D896E7440C2}" type="pres">
      <dgm:prSet presAssocID="{E6588421-955C-4BD4-9501-0A5C322B439E}" presName="composite2" presStyleCnt="0"/>
      <dgm:spPr/>
    </dgm:pt>
    <dgm:pt modelId="{9EA3AE52-84B5-4AF2-8D2A-C8B754E447CD}" type="pres">
      <dgm:prSet presAssocID="{E6588421-955C-4BD4-9501-0A5C322B439E}" presName="background2" presStyleLbl="node2" presStyleIdx="1" presStyleCnt="2"/>
      <dgm:spPr/>
    </dgm:pt>
    <dgm:pt modelId="{C9A7CCBE-8371-4B88-87FD-F484CC06EB6D}" type="pres">
      <dgm:prSet presAssocID="{E6588421-955C-4BD4-9501-0A5C322B439E}" presName="text2" presStyleLbl="fgAcc2" presStyleIdx="1" presStyleCnt="2">
        <dgm:presLayoutVars>
          <dgm:chPref val="3"/>
        </dgm:presLayoutVars>
      </dgm:prSet>
      <dgm:spPr/>
    </dgm:pt>
    <dgm:pt modelId="{9BA26E80-FC98-43E3-A757-EBDB5151B6E8}" type="pres">
      <dgm:prSet presAssocID="{E6588421-955C-4BD4-9501-0A5C322B439E}" presName="hierChild3" presStyleCnt="0"/>
      <dgm:spPr/>
    </dgm:pt>
  </dgm:ptLst>
  <dgm:cxnLst>
    <dgm:cxn modelId="{35C37005-DCD8-49FC-9836-AE34A0A8F41E}" srcId="{B291F9B0-5B05-4142-BC23-7CAC5D9FE024}" destId="{3F8E8A24-9A2C-4D3F-9DF7-5316CD37A132}" srcOrd="0" destOrd="0" parTransId="{F662B65E-1FAA-491B-B6B2-6A93AEF86B29}" sibTransId="{570EFF2B-5588-4ABB-8786-67749139EDE7}"/>
    <dgm:cxn modelId="{44F0BD0D-8D91-469E-A38A-F5FC33EC0349}" type="presOf" srcId="{ECB7BC86-6DFC-4D6A-838E-B5EF97A1CC9A}" destId="{4FB6E0D8-6651-474C-BDA7-892AF93E094C}" srcOrd="0" destOrd="0" presId="urn:microsoft.com/office/officeart/2005/8/layout/hierarchy1"/>
    <dgm:cxn modelId="{0670D50F-DE12-47EF-ACF4-4E10AFEE5195}" srcId="{9657233F-4B51-4026-8827-B47549F9138C}" destId="{E4970CF2-6D60-4DBA-B6B0-A71711AB3F73}" srcOrd="4" destOrd="0" parTransId="{F2839384-D9A4-4ED6-B329-4A33094D6FBA}" sibTransId="{58DFBA7E-6BED-46A8-8070-05F46F785D3D}"/>
    <dgm:cxn modelId="{0BD09D16-B8E6-41A0-A37F-9811D1A85F5B}" type="presOf" srcId="{8DE9C213-4A6D-420D-9AC1-2D562B01E458}" destId="{7D5D4546-C206-46FC-81C8-31DF91C1E55B}" srcOrd="0" destOrd="0" presId="urn:microsoft.com/office/officeart/2005/8/layout/hierarchy1"/>
    <dgm:cxn modelId="{0A1AE721-CAC7-4BB4-820E-83A8AC7CB111}" type="presOf" srcId="{E6588421-955C-4BD4-9501-0A5C322B439E}" destId="{C9A7CCBE-8371-4B88-87FD-F484CC06EB6D}" srcOrd="0" destOrd="0" presId="urn:microsoft.com/office/officeart/2005/8/layout/hierarchy1"/>
    <dgm:cxn modelId="{D8C99128-7FB9-48B1-88F7-88EDA85EE6CC}" type="presOf" srcId="{B291F9B0-5B05-4142-BC23-7CAC5D9FE024}" destId="{37D1523A-856B-4055-9210-F851F050B13B}" srcOrd="0" destOrd="0" presId="urn:microsoft.com/office/officeart/2005/8/layout/hierarchy1"/>
    <dgm:cxn modelId="{5D7DC732-8DBD-4749-AF23-940A54CEF82E}" type="presOf" srcId="{B5C5167C-8204-4242-8173-0D06C2FBAA38}" destId="{9303012D-DA41-4A8C-BE9A-47AF9AB5395F}" srcOrd="0" destOrd="0" presId="urn:microsoft.com/office/officeart/2005/8/layout/hierarchy1"/>
    <dgm:cxn modelId="{2652FE33-C9EE-45DE-A308-703D0630C8FC}" type="presOf" srcId="{46233151-8C7E-4761-867F-608EA835BF8D}" destId="{C6E15AEC-F696-4E0C-B6BF-FCCBBDEA4D10}" srcOrd="0" destOrd="0" presId="urn:microsoft.com/office/officeart/2005/8/layout/hierarchy1"/>
    <dgm:cxn modelId="{4E52773C-B327-48B7-A433-4C8AF900A42E}" type="presOf" srcId="{718D49B1-F2F0-4B71-83DE-117D52B914CF}" destId="{0FA10AB5-01CD-47EB-BAA5-BF56E5AEDA0D}" srcOrd="0" destOrd="0" presId="urn:microsoft.com/office/officeart/2005/8/layout/hierarchy1"/>
    <dgm:cxn modelId="{72CC3E3E-3A9A-4EDB-98D4-20884293831F}" srcId="{E4970CF2-6D60-4DBA-B6B0-A71711AB3F73}" destId="{46233151-8C7E-4761-867F-608EA835BF8D}" srcOrd="0" destOrd="0" parTransId="{A81594BB-22FF-47DC-82E7-63A58151E128}" sibTransId="{23439879-6140-4E08-8297-489AFE6A8C9D}"/>
    <dgm:cxn modelId="{FFDD4D60-5B37-46E5-B445-8857B89CEFB6}" srcId="{9657233F-4B51-4026-8827-B47549F9138C}" destId="{506A509E-8BFC-4D97-817D-37DDF81ED44C}" srcOrd="1" destOrd="0" parTransId="{2E73F5D3-255F-4F76-8B64-41C1BC98A405}" sibTransId="{9141FCCC-AE45-4C1B-ACB1-73314D44C129}"/>
    <dgm:cxn modelId="{EF8E5D61-7777-42C0-91BC-79C07D2D7C68}" srcId="{3F8E8A24-9A2C-4D3F-9DF7-5316CD37A132}" destId="{9657233F-4B51-4026-8827-B47549F9138C}" srcOrd="0" destOrd="0" parTransId="{932A04F3-8274-4276-A88D-A329A7F87B91}" sibTransId="{222BF923-9E93-4363-998F-515662E22053}"/>
    <dgm:cxn modelId="{48D8A465-8325-4228-92B2-23E18304779A}" type="presOf" srcId="{9657233F-4B51-4026-8827-B47549F9138C}" destId="{4FB46D6C-ACFC-476B-A249-97B87F1818EE}" srcOrd="0" destOrd="0" presId="urn:microsoft.com/office/officeart/2005/8/layout/hierarchy1"/>
    <dgm:cxn modelId="{5A06554A-952E-484C-83BC-06A84CA74FE9}" type="presOf" srcId="{E4970CF2-6D60-4DBA-B6B0-A71711AB3F73}" destId="{D03D0D3C-5632-4D90-98C2-EB78610558B7}" srcOrd="0" destOrd="0" presId="urn:microsoft.com/office/officeart/2005/8/layout/hierarchy1"/>
    <dgm:cxn modelId="{1C78F54F-9B0D-46F1-919A-DE6AFF6CDA63}" type="presOf" srcId="{3F8E8A24-9A2C-4D3F-9DF7-5316CD37A132}" destId="{8A0B96AA-A2FD-4CC1-9238-A27E4A0E2EAD}" srcOrd="0" destOrd="0" presId="urn:microsoft.com/office/officeart/2005/8/layout/hierarchy1"/>
    <dgm:cxn modelId="{67BAE173-9F4D-472F-98FB-11A6F1C5F9F7}" srcId="{9657233F-4B51-4026-8827-B47549F9138C}" destId="{A2B97DFE-A192-4E6D-B35F-BDE5EBDFBAB3}" srcOrd="0" destOrd="0" parTransId="{F389DD6A-5C05-4178-A172-579334DF159E}" sibTransId="{A8D68F35-4F07-450F-9FC8-489CA391E12D}"/>
    <dgm:cxn modelId="{3EA8F575-6B3F-4C06-B8AC-0376805D5BD1}" type="presOf" srcId="{4658DCD3-E383-4F61-B803-FF458024B9BE}" destId="{CE1E275F-6E57-431E-8FC5-D26BDDD6202E}" srcOrd="0" destOrd="0" presId="urn:microsoft.com/office/officeart/2005/8/layout/hierarchy1"/>
    <dgm:cxn modelId="{BE1CCC57-2CD5-4B79-B7FB-1A9224C3E1C8}" srcId="{3F8E8A24-9A2C-4D3F-9DF7-5316CD37A132}" destId="{E6588421-955C-4BD4-9501-0A5C322B439E}" srcOrd="1" destOrd="0" parTransId="{718D49B1-F2F0-4B71-83DE-117D52B914CF}" sibTransId="{D2F9077D-20B9-4D53-AEEB-E057CAE7A1A0}"/>
    <dgm:cxn modelId="{9F860382-B62C-46C0-8639-49793607B084}" type="presOf" srcId="{19280846-8DCB-464B-9F85-646C205CD5D6}" destId="{BEAEDA5E-2931-4AB3-BBA1-BE28EDA753C4}" srcOrd="0" destOrd="0" presId="urn:microsoft.com/office/officeart/2005/8/layout/hierarchy1"/>
    <dgm:cxn modelId="{C23EB782-3010-48BB-B762-A090B5C19393}" type="presOf" srcId="{932A04F3-8274-4276-A88D-A329A7F87B91}" destId="{5F1C226F-BF31-459E-B5A6-01D691741E2D}" srcOrd="0" destOrd="0" presId="urn:microsoft.com/office/officeart/2005/8/layout/hierarchy1"/>
    <dgm:cxn modelId="{C4D25598-D509-4FE9-8B12-A5C434CA9126}" type="presOf" srcId="{05B12FF3-630D-4855-9A4C-60BD34711BC8}" destId="{59EAE3EB-B703-4E4A-A7C0-34849CC010EB}" srcOrd="0" destOrd="0" presId="urn:microsoft.com/office/officeart/2005/8/layout/hierarchy1"/>
    <dgm:cxn modelId="{E2BC90C3-287B-4BD2-9C90-08F5F491815E}" type="presOf" srcId="{506A509E-8BFC-4D97-817D-37DDF81ED44C}" destId="{81F9A7BB-00B0-4BE3-B225-1091F97A4264}" srcOrd="0" destOrd="0" presId="urn:microsoft.com/office/officeart/2005/8/layout/hierarchy1"/>
    <dgm:cxn modelId="{D02471C7-C965-4B91-98FB-3F17AD1936BB}" type="presOf" srcId="{A2B97DFE-A192-4E6D-B35F-BDE5EBDFBAB3}" destId="{0EF5CCBA-A68A-4F8B-AB3B-9AF8245A2AF2}" srcOrd="0" destOrd="0" presId="urn:microsoft.com/office/officeart/2005/8/layout/hierarchy1"/>
    <dgm:cxn modelId="{8E761DCE-5B94-461E-BFA8-4129F47BC2D8}" srcId="{9657233F-4B51-4026-8827-B47549F9138C}" destId="{8DE9C213-4A6D-420D-9AC1-2D562B01E458}" srcOrd="2" destOrd="0" parTransId="{4658DCD3-E383-4F61-B803-FF458024B9BE}" sibTransId="{E536B702-C783-4424-9EDF-808DA9238605}"/>
    <dgm:cxn modelId="{142AE6CF-20F1-4EBE-9F04-5E2C6C9AE80F}" type="presOf" srcId="{F389DD6A-5C05-4178-A172-579334DF159E}" destId="{5A651488-1493-4BB0-B831-78A78E79F80A}" srcOrd="0" destOrd="0" presId="urn:microsoft.com/office/officeart/2005/8/layout/hierarchy1"/>
    <dgm:cxn modelId="{D6AB54D0-8DA2-4AA8-AF8D-D1C985A9AC20}" srcId="{506A509E-8BFC-4D97-817D-37DDF81ED44C}" destId="{19280846-8DCB-464B-9F85-646C205CD5D6}" srcOrd="0" destOrd="0" parTransId="{ECB7BC86-6DFC-4D6A-838E-B5EF97A1CC9A}" sibTransId="{BE702FD7-6EB4-412F-B2DF-DC72A866E05C}"/>
    <dgm:cxn modelId="{D1EA9CD0-AD8B-4AB9-94D6-E243EDC85ECB}" srcId="{9657233F-4B51-4026-8827-B47549F9138C}" destId="{B5C5167C-8204-4242-8173-0D06C2FBAA38}" srcOrd="3" destOrd="0" parTransId="{05B12FF3-630D-4855-9A4C-60BD34711BC8}" sibTransId="{1C007E18-34AE-483A-A8C7-A13EB15CF19A}"/>
    <dgm:cxn modelId="{C7A5F5D2-78CD-41C2-ADF0-2C77EB5505EF}" type="presOf" srcId="{A81594BB-22FF-47DC-82E7-63A58151E128}" destId="{BCFB2BDE-D636-4AE8-8AA2-29E4A951153B}" srcOrd="0" destOrd="0" presId="urn:microsoft.com/office/officeart/2005/8/layout/hierarchy1"/>
    <dgm:cxn modelId="{98B614EA-BEA4-4CB5-9AA1-4A8EE3AF4691}" type="presOf" srcId="{2E73F5D3-255F-4F76-8B64-41C1BC98A405}" destId="{D74A2059-3524-4C15-A3E7-4E48AFAB3FB1}" srcOrd="0" destOrd="0" presId="urn:microsoft.com/office/officeart/2005/8/layout/hierarchy1"/>
    <dgm:cxn modelId="{714845FA-A7ED-4068-82F6-DBE581F3CE2C}" type="presOf" srcId="{F2839384-D9A4-4ED6-B329-4A33094D6FBA}" destId="{322CD5F1-10E6-428D-9002-2754D634DB84}" srcOrd="0" destOrd="0" presId="urn:microsoft.com/office/officeart/2005/8/layout/hierarchy1"/>
    <dgm:cxn modelId="{23A3290F-CE0D-49F5-B7C2-AB0DC46FC434}" type="presParOf" srcId="{37D1523A-856B-4055-9210-F851F050B13B}" destId="{21A050F0-0AC7-44C0-8294-CDBE54E0FAE7}" srcOrd="0" destOrd="0" presId="urn:microsoft.com/office/officeart/2005/8/layout/hierarchy1"/>
    <dgm:cxn modelId="{5768FCB5-6AC1-44B7-AF48-CBD4555EDAA2}" type="presParOf" srcId="{21A050F0-0AC7-44C0-8294-CDBE54E0FAE7}" destId="{B0D56953-BCAA-49CD-9A4D-2999DE8C9FB1}" srcOrd="0" destOrd="0" presId="urn:microsoft.com/office/officeart/2005/8/layout/hierarchy1"/>
    <dgm:cxn modelId="{5956E828-3967-4996-AA9C-9513B860FF94}" type="presParOf" srcId="{B0D56953-BCAA-49CD-9A4D-2999DE8C9FB1}" destId="{9C23117D-C328-4F00-AF6D-EB4D0ED4FF5A}" srcOrd="0" destOrd="0" presId="urn:microsoft.com/office/officeart/2005/8/layout/hierarchy1"/>
    <dgm:cxn modelId="{0546FE58-18DE-43B1-B4F6-F1095B952C1B}" type="presParOf" srcId="{B0D56953-BCAA-49CD-9A4D-2999DE8C9FB1}" destId="{8A0B96AA-A2FD-4CC1-9238-A27E4A0E2EAD}" srcOrd="1" destOrd="0" presId="urn:microsoft.com/office/officeart/2005/8/layout/hierarchy1"/>
    <dgm:cxn modelId="{21FF8773-5C79-4934-80DB-68908779E186}" type="presParOf" srcId="{21A050F0-0AC7-44C0-8294-CDBE54E0FAE7}" destId="{0543A75E-B49F-4CE9-9954-EAEDD8062068}" srcOrd="1" destOrd="0" presId="urn:microsoft.com/office/officeart/2005/8/layout/hierarchy1"/>
    <dgm:cxn modelId="{9416E297-75EC-429D-B3EE-E2BA7F7F165E}" type="presParOf" srcId="{0543A75E-B49F-4CE9-9954-EAEDD8062068}" destId="{5F1C226F-BF31-459E-B5A6-01D691741E2D}" srcOrd="0" destOrd="0" presId="urn:microsoft.com/office/officeart/2005/8/layout/hierarchy1"/>
    <dgm:cxn modelId="{F1A6DD8A-9ED9-4456-B3A5-EB42A2C9A4F9}" type="presParOf" srcId="{0543A75E-B49F-4CE9-9954-EAEDD8062068}" destId="{8190B46C-7DE7-4D6F-914F-B449D14E8680}" srcOrd="1" destOrd="0" presId="urn:microsoft.com/office/officeart/2005/8/layout/hierarchy1"/>
    <dgm:cxn modelId="{5F10FBEF-A418-460F-BCD4-91778212D5E4}" type="presParOf" srcId="{8190B46C-7DE7-4D6F-914F-B449D14E8680}" destId="{FD4E05B0-6D70-4CEC-A173-3E771C816EA5}" srcOrd="0" destOrd="0" presId="urn:microsoft.com/office/officeart/2005/8/layout/hierarchy1"/>
    <dgm:cxn modelId="{4D8B034E-59EF-4E93-B5A9-57ABF6074783}" type="presParOf" srcId="{FD4E05B0-6D70-4CEC-A173-3E771C816EA5}" destId="{65515105-94E6-40CC-B43D-8C8BEE7CA8A3}" srcOrd="0" destOrd="0" presId="urn:microsoft.com/office/officeart/2005/8/layout/hierarchy1"/>
    <dgm:cxn modelId="{02047104-0F51-4F4C-B085-2EFBE770BD66}" type="presParOf" srcId="{FD4E05B0-6D70-4CEC-A173-3E771C816EA5}" destId="{4FB46D6C-ACFC-476B-A249-97B87F1818EE}" srcOrd="1" destOrd="0" presId="urn:microsoft.com/office/officeart/2005/8/layout/hierarchy1"/>
    <dgm:cxn modelId="{FC323411-CAED-4026-9E4E-70EE722972DA}" type="presParOf" srcId="{8190B46C-7DE7-4D6F-914F-B449D14E8680}" destId="{1465B7E6-0939-4EB3-8032-A447F07FE071}" srcOrd="1" destOrd="0" presId="urn:microsoft.com/office/officeart/2005/8/layout/hierarchy1"/>
    <dgm:cxn modelId="{1762716F-D0A2-429F-A96D-B0B4DB73629D}" type="presParOf" srcId="{1465B7E6-0939-4EB3-8032-A447F07FE071}" destId="{5A651488-1493-4BB0-B831-78A78E79F80A}" srcOrd="0" destOrd="0" presId="urn:microsoft.com/office/officeart/2005/8/layout/hierarchy1"/>
    <dgm:cxn modelId="{F879EDE3-C03E-4901-B058-6A78663855A3}" type="presParOf" srcId="{1465B7E6-0939-4EB3-8032-A447F07FE071}" destId="{CE6086A5-C0CA-4051-B4E8-65068F97759F}" srcOrd="1" destOrd="0" presId="urn:microsoft.com/office/officeart/2005/8/layout/hierarchy1"/>
    <dgm:cxn modelId="{CE96795D-C2D6-4DEB-9D0C-8C96DFECA534}" type="presParOf" srcId="{CE6086A5-C0CA-4051-B4E8-65068F97759F}" destId="{CE0BF224-8662-4554-B54E-06B8B748F8CE}" srcOrd="0" destOrd="0" presId="urn:microsoft.com/office/officeart/2005/8/layout/hierarchy1"/>
    <dgm:cxn modelId="{460FB9E5-B6F8-4A6C-A795-5FA58463C853}" type="presParOf" srcId="{CE0BF224-8662-4554-B54E-06B8B748F8CE}" destId="{8A2072B2-8497-45CB-9DB4-6A9F47C13A09}" srcOrd="0" destOrd="0" presId="urn:microsoft.com/office/officeart/2005/8/layout/hierarchy1"/>
    <dgm:cxn modelId="{DF6B6AA0-A91B-48F6-AD2F-C7416D52678C}" type="presParOf" srcId="{CE0BF224-8662-4554-B54E-06B8B748F8CE}" destId="{0EF5CCBA-A68A-4F8B-AB3B-9AF8245A2AF2}" srcOrd="1" destOrd="0" presId="urn:microsoft.com/office/officeart/2005/8/layout/hierarchy1"/>
    <dgm:cxn modelId="{90EF74A8-6AB9-4DA2-BCFA-38B017DA929F}" type="presParOf" srcId="{CE6086A5-C0CA-4051-B4E8-65068F97759F}" destId="{5937D5DF-A31B-4D74-8142-0BDED73940EB}" srcOrd="1" destOrd="0" presId="urn:microsoft.com/office/officeart/2005/8/layout/hierarchy1"/>
    <dgm:cxn modelId="{79F33211-2FFB-47CB-A8A9-5621AF49A46A}" type="presParOf" srcId="{1465B7E6-0939-4EB3-8032-A447F07FE071}" destId="{D74A2059-3524-4C15-A3E7-4E48AFAB3FB1}" srcOrd="2" destOrd="0" presId="urn:microsoft.com/office/officeart/2005/8/layout/hierarchy1"/>
    <dgm:cxn modelId="{AEFA4859-BAAA-4738-BEF6-E650D5E81037}" type="presParOf" srcId="{1465B7E6-0939-4EB3-8032-A447F07FE071}" destId="{A6480C6F-7D04-4F93-96DD-3BA44DC3FB6E}" srcOrd="3" destOrd="0" presId="urn:microsoft.com/office/officeart/2005/8/layout/hierarchy1"/>
    <dgm:cxn modelId="{40F15625-9AF8-4121-9FB6-D6EF7559C7B2}" type="presParOf" srcId="{A6480C6F-7D04-4F93-96DD-3BA44DC3FB6E}" destId="{58619C43-6BD6-444E-B054-43C575950E65}" srcOrd="0" destOrd="0" presId="urn:microsoft.com/office/officeart/2005/8/layout/hierarchy1"/>
    <dgm:cxn modelId="{DEDA66EC-316D-43EA-AE0F-ABD4EA348D5B}" type="presParOf" srcId="{58619C43-6BD6-444E-B054-43C575950E65}" destId="{6DB660E0-797B-47D7-92DE-F4DF5F25C6E5}" srcOrd="0" destOrd="0" presId="urn:microsoft.com/office/officeart/2005/8/layout/hierarchy1"/>
    <dgm:cxn modelId="{0EBDA28F-A75B-4405-B6AD-883FFB4700DB}" type="presParOf" srcId="{58619C43-6BD6-444E-B054-43C575950E65}" destId="{81F9A7BB-00B0-4BE3-B225-1091F97A4264}" srcOrd="1" destOrd="0" presId="urn:microsoft.com/office/officeart/2005/8/layout/hierarchy1"/>
    <dgm:cxn modelId="{FB38EA2F-BDA9-4647-B94F-0087303847AF}" type="presParOf" srcId="{A6480C6F-7D04-4F93-96DD-3BA44DC3FB6E}" destId="{68E01B91-6FE4-4280-9514-B2772AAA5DA3}" srcOrd="1" destOrd="0" presId="urn:microsoft.com/office/officeart/2005/8/layout/hierarchy1"/>
    <dgm:cxn modelId="{B5CF08BA-0481-4264-A008-382AF36A1DE2}" type="presParOf" srcId="{68E01B91-6FE4-4280-9514-B2772AAA5DA3}" destId="{4FB6E0D8-6651-474C-BDA7-892AF93E094C}" srcOrd="0" destOrd="0" presId="urn:microsoft.com/office/officeart/2005/8/layout/hierarchy1"/>
    <dgm:cxn modelId="{CD35B0EF-0877-479C-BC7A-6BAA16CC1228}" type="presParOf" srcId="{68E01B91-6FE4-4280-9514-B2772AAA5DA3}" destId="{D5D5CF27-FFB3-4009-BD02-DBE1E28F1AEA}" srcOrd="1" destOrd="0" presId="urn:microsoft.com/office/officeart/2005/8/layout/hierarchy1"/>
    <dgm:cxn modelId="{7447BB64-C96C-4795-BC0C-DF82C9B35729}" type="presParOf" srcId="{D5D5CF27-FFB3-4009-BD02-DBE1E28F1AEA}" destId="{18678CFA-859C-43B0-B534-B85C4BB5258D}" srcOrd="0" destOrd="0" presId="urn:microsoft.com/office/officeart/2005/8/layout/hierarchy1"/>
    <dgm:cxn modelId="{AFED933B-5135-4566-80D9-C75BCDE42ECF}" type="presParOf" srcId="{18678CFA-859C-43B0-B534-B85C4BB5258D}" destId="{41FD555B-4F7F-4F6B-BC48-720924FF5276}" srcOrd="0" destOrd="0" presId="urn:microsoft.com/office/officeart/2005/8/layout/hierarchy1"/>
    <dgm:cxn modelId="{DB05D445-3AA8-47C3-9A62-174B93002D06}" type="presParOf" srcId="{18678CFA-859C-43B0-B534-B85C4BB5258D}" destId="{BEAEDA5E-2931-4AB3-BBA1-BE28EDA753C4}" srcOrd="1" destOrd="0" presId="urn:microsoft.com/office/officeart/2005/8/layout/hierarchy1"/>
    <dgm:cxn modelId="{936E82E2-6B2D-4996-A18D-89E7BFE250AD}" type="presParOf" srcId="{D5D5CF27-FFB3-4009-BD02-DBE1E28F1AEA}" destId="{4F162C31-BEB0-466E-9159-C00765A19FC6}" srcOrd="1" destOrd="0" presId="urn:microsoft.com/office/officeart/2005/8/layout/hierarchy1"/>
    <dgm:cxn modelId="{072DE238-1418-4122-9349-CF2B03B4AFEB}" type="presParOf" srcId="{1465B7E6-0939-4EB3-8032-A447F07FE071}" destId="{CE1E275F-6E57-431E-8FC5-D26BDDD6202E}" srcOrd="4" destOrd="0" presId="urn:microsoft.com/office/officeart/2005/8/layout/hierarchy1"/>
    <dgm:cxn modelId="{195C1B00-444D-4373-A1B1-E5E7CDA7AAFD}" type="presParOf" srcId="{1465B7E6-0939-4EB3-8032-A447F07FE071}" destId="{68909081-FAC8-4B93-B12B-27FDFBD0E9AB}" srcOrd="5" destOrd="0" presId="urn:microsoft.com/office/officeart/2005/8/layout/hierarchy1"/>
    <dgm:cxn modelId="{A31177C7-2AF2-453A-8D2F-E623FAD890FE}" type="presParOf" srcId="{68909081-FAC8-4B93-B12B-27FDFBD0E9AB}" destId="{F84575F3-BB0A-4773-AEE0-7452112F85A9}" srcOrd="0" destOrd="0" presId="urn:microsoft.com/office/officeart/2005/8/layout/hierarchy1"/>
    <dgm:cxn modelId="{5FD76483-45DD-4518-B080-EE4B4F1BFA63}" type="presParOf" srcId="{F84575F3-BB0A-4773-AEE0-7452112F85A9}" destId="{B6DB6D21-98BE-434F-9450-3159E9B4314E}" srcOrd="0" destOrd="0" presId="urn:microsoft.com/office/officeart/2005/8/layout/hierarchy1"/>
    <dgm:cxn modelId="{A769C866-1FB7-47A7-915D-696483891F05}" type="presParOf" srcId="{F84575F3-BB0A-4773-AEE0-7452112F85A9}" destId="{7D5D4546-C206-46FC-81C8-31DF91C1E55B}" srcOrd="1" destOrd="0" presId="urn:microsoft.com/office/officeart/2005/8/layout/hierarchy1"/>
    <dgm:cxn modelId="{6DD2376F-3DE3-4594-91BF-F7CBE37587C4}" type="presParOf" srcId="{68909081-FAC8-4B93-B12B-27FDFBD0E9AB}" destId="{FFB2672F-60B5-4720-A086-CA4D6FA9ABD4}" srcOrd="1" destOrd="0" presId="urn:microsoft.com/office/officeart/2005/8/layout/hierarchy1"/>
    <dgm:cxn modelId="{59DDF674-96D5-4167-8AAA-75410FC706EF}" type="presParOf" srcId="{1465B7E6-0939-4EB3-8032-A447F07FE071}" destId="{59EAE3EB-B703-4E4A-A7C0-34849CC010EB}" srcOrd="6" destOrd="0" presId="urn:microsoft.com/office/officeart/2005/8/layout/hierarchy1"/>
    <dgm:cxn modelId="{C1DFAF5C-593A-4E4C-AD67-9BEF0798318B}" type="presParOf" srcId="{1465B7E6-0939-4EB3-8032-A447F07FE071}" destId="{30F1545C-A048-4BC1-951A-C2FD8BA95D3B}" srcOrd="7" destOrd="0" presId="urn:microsoft.com/office/officeart/2005/8/layout/hierarchy1"/>
    <dgm:cxn modelId="{CF9EACE9-7D2B-4E0E-AE01-A83CBDB5571F}" type="presParOf" srcId="{30F1545C-A048-4BC1-951A-C2FD8BA95D3B}" destId="{435A81BB-5257-47E7-AF08-D5013469E34B}" srcOrd="0" destOrd="0" presId="urn:microsoft.com/office/officeart/2005/8/layout/hierarchy1"/>
    <dgm:cxn modelId="{D8DA226D-6B84-4F45-813B-44826EF49A35}" type="presParOf" srcId="{435A81BB-5257-47E7-AF08-D5013469E34B}" destId="{3C99EA56-EC40-4479-9EA1-1A3C89E17859}" srcOrd="0" destOrd="0" presId="urn:microsoft.com/office/officeart/2005/8/layout/hierarchy1"/>
    <dgm:cxn modelId="{106149B2-DCAF-4E36-8BE4-928A794A2AA4}" type="presParOf" srcId="{435A81BB-5257-47E7-AF08-D5013469E34B}" destId="{9303012D-DA41-4A8C-BE9A-47AF9AB5395F}" srcOrd="1" destOrd="0" presId="urn:microsoft.com/office/officeart/2005/8/layout/hierarchy1"/>
    <dgm:cxn modelId="{7A713128-1A4B-48C2-990F-9214BFC94F12}" type="presParOf" srcId="{30F1545C-A048-4BC1-951A-C2FD8BA95D3B}" destId="{D857A76B-AA39-4BF0-B7CA-B64A14DD7812}" srcOrd="1" destOrd="0" presId="urn:microsoft.com/office/officeart/2005/8/layout/hierarchy1"/>
    <dgm:cxn modelId="{9F5FDAE7-4452-44F8-86B2-76B71C15434C}" type="presParOf" srcId="{1465B7E6-0939-4EB3-8032-A447F07FE071}" destId="{322CD5F1-10E6-428D-9002-2754D634DB84}" srcOrd="8" destOrd="0" presId="urn:microsoft.com/office/officeart/2005/8/layout/hierarchy1"/>
    <dgm:cxn modelId="{C8D2ABD4-F9C7-4C4B-A926-4F22939EB843}" type="presParOf" srcId="{1465B7E6-0939-4EB3-8032-A447F07FE071}" destId="{A50A1F01-C881-47F3-BB8D-BA034FCD3ED8}" srcOrd="9" destOrd="0" presId="urn:microsoft.com/office/officeart/2005/8/layout/hierarchy1"/>
    <dgm:cxn modelId="{53F0E0AF-9002-4BC8-822A-972AE250A19C}" type="presParOf" srcId="{A50A1F01-C881-47F3-BB8D-BA034FCD3ED8}" destId="{D0A60CD1-3DE1-4169-8A30-D2D1BCC9F111}" srcOrd="0" destOrd="0" presId="urn:microsoft.com/office/officeart/2005/8/layout/hierarchy1"/>
    <dgm:cxn modelId="{1B99758B-0A1B-4D74-90FA-5B560367F788}" type="presParOf" srcId="{D0A60CD1-3DE1-4169-8A30-D2D1BCC9F111}" destId="{63430D27-F23D-41B6-B371-4557A58F11CD}" srcOrd="0" destOrd="0" presId="urn:microsoft.com/office/officeart/2005/8/layout/hierarchy1"/>
    <dgm:cxn modelId="{5B8C652B-8DF9-4D0A-B39E-9D53BE7865E3}" type="presParOf" srcId="{D0A60CD1-3DE1-4169-8A30-D2D1BCC9F111}" destId="{D03D0D3C-5632-4D90-98C2-EB78610558B7}" srcOrd="1" destOrd="0" presId="urn:microsoft.com/office/officeart/2005/8/layout/hierarchy1"/>
    <dgm:cxn modelId="{B1A498E6-0922-470A-97AB-3EED436DB2CD}" type="presParOf" srcId="{A50A1F01-C881-47F3-BB8D-BA034FCD3ED8}" destId="{23C5C993-94D7-4576-A2D4-44B2FAB37CA3}" srcOrd="1" destOrd="0" presId="urn:microsoft.com/office/officeart/2005/8/layout/hierarchy1"/>
    <dgm:cxn modelId="{7F862E71-1BBF-4B76-8592-38CF5633E0D0}" type="presParOf" srcId="{23C5C993-94D7-4576-A2D4-44B2FAB37CA3}" destId="{BCFB2BDE-D636-4AE8-8AA2-29E4A951153B}" srcOrd="0" destOrd="0" presId="urn:microsoft.com/office/officeart/2005/8/layout/hierarchy1"/>
    <dgm:cxn modelId="{12BB5BFB-547C-445A-81E5-6BE31BD6574E}" type="presParOf" srcId="{23C5C993-94D7-4576-A2D4-44B2FAB37CA3}" destId="{08DF8FDA-F5C0-4114-8201-D814048BD8CB}" srcOrd="1" destOrd="0" presId="urn:microsoft.com/office/officeart/2005/8/layout/hierarchy1"/>
    <dgm:cxn modelId="{C6B2DC2B-3AFD-4228-A634-FC9FAA4DBD9D}" type="presParOf" srcId="{08DF8FDA-F5C0-4114-8201-D814048BD8CB}" destId="{C9E13CEB-ED8D-4D13-90AA-CF3359A5C6BB}" srcOrd="0" destOrd="0" presId="urn:microsoft.com/office/officeart/2005/8/layout/hierarchy1"/>
    <dgm:cxn modelId="{393224E9-BA35-4E2E-AEE6-20B6BBD26A61}" type="presParOf" srcId="{C9E13CEB-ED8D-4D13-90AA-CF3359A5C6BB}" destId="{441C999C-0067-4111-B6C1-C927A7AF035D}" srcOrd="0" destOrd="0" presId="urn:microsoft.com/office/officeart/2005/8/layout/hierarchy1"/>
    <dgm:cxn modelId="{F473FD99-639A-4236-AEBE-D56F562546B6}" type="presParOf" srcId="{C9E13CEB-ED8D-4D13-90AA-CF3359A5C6BB}" destId="{C6E15AEC-F696-4E0C-B6BF-FCCBBDEA4D10}" srcOrd="1" destOrd="0" presId="urn:microsoft.com/office/officeart/2005/8/layout/hierarchy1"/>
    <dgm:cxn modelId="{3E633879-F2C6-4E9F-A3CE-F03EB58C65C9}" type="presParOf" srcId="{08DF8FDA-F5C0-4114-8201-D814048BD8CB}" destId="{61CBC1A4-39E6-4FDD-9DCB-A116338D46FD}" srcOrd="1" destOrd="0" presId="urn:microsoft.com/office/officeart/2005/8/layout/hierarchy1"/>
    <dgm:cxn modelId="{CFE81A90-72D7-4073-B79E-24DD08388C10}" type="presParOf" srcId="{0543A75E-B49F-4CE9-9954-EAEDD8062068}" destId="{0FA10AB5-01CD-47EB-BAA5-BF56E5AEDA0D}" srcOrd="2" destOrd="0" presId="urn:microsoft.com/office/officeart/2005/8/layout/hierarchy1"/>
    <dgm:cxn modelId="{03C387DF-C76D-470D-8FBA-839AC1D5A427}" type="presParOf" srcId="{0543A75E-B49F-4CE9-9954-EAEDD8062068}" destId="{A337500D-F6EF-42AB-9C1F-4720CF51D09D}" srcOrd="3" destOrd="0" presId="urn:microsoft.com/office/officeart/2005/8/layout/hierarchy1"/>
    <dgm:cxn modelId="{1B61EC87-376E-4785-89D1-202B954DD4FE}" type="presParOf" srcId="{A337500D-F6EF-42AB-9C1F-4720CF51D09D}" destId="{05ACE2A8-311E-477A-88AA-7D896E7440C2}" srcOrd="0" destOrd="0" presId="urn:microsoft.com/office/officeart/2005/8/layout/hierarchy1"/>
    <dgm:cxn modelId="{65244F35-4B9D-4775-9580-32B74F54EB40}" type="presParOf" srcId="{05ACE2A8-311E-477A-88AA-7D896E7440C2}" destId="{9EA3AE52-84B5-4AF2-8D2A-C8B754E447CD}" srcOrd="0" destOrd="0" presId="urn:microsoft.com/office/officeart/2005/8/layout/hierarchy1"/>
    <dgm:cxn modelId="{209A4B98-26D4-4240-A74D-485EB4B66039}" type="presParOf" srcId="{05ACE2A8-311E-477A-88AA-7D896E7440C2}" destId="{C9A7CCBE-8371-4B88-87FD-F484CC06EB6D}" srcOrd="1" destOrd="0" presId="urn:microsoft.com/office/officeart/2005/8/layout/hierarchy1"/>
    <dgm:cxn modelId="{E22D1008-C673-4674-8395-4515073E70C3}" type="presParOf" srcId="{A337500D-F6EF-42AB-9C1F-4720CF51D09D}" destId="{9BA26E80-FC98-43E3-A757-EBDB5151B6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91F9B0-5B05-4142-BC23-7CAC5D9FE0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F8E8A24-9A2C-4D3F-9DF7-5316CD37A132}">
      <dgm:prSet phldrT="[Text]" custT="1"/>
      <dgm:spPr/>
      <dgm:t>
        <a:bodyPr/>
        <a:lstStyle/>
        <a:p>
          <a:r>
            <a:rPr lang="en-IN" sz="1050" dirty="0"/>
            <a:t>Admin</a:t>
          </a:r>
        </a:p>
      </dgm:t>
    </dgm:pt>
    <dgm:pt modelId="{F662B65E-1FAA-491B-B6B2-6A93AEF86B29}" type="parTrans" cxnId="{35C37005-DCD8-49FC-9836-AE34A0A8F41E}">
      <dgm:prSet/>
      <dgm:spPr/>
      <dgm:t>
        <a:bodyPr/>
        <a:lstStyle/>
        <a:p>
          <a:endParaRPr lang="en-IN"/>
        </a:p>
      </dgm:t>
    </dgm:pt>
    <dgm:pt modelId="{570EFF2B-5588-4ABB-8786-67749139EDE7}" type="sibTrans" cxnId="{35C37005-DCD8-49FC-9836-AE34A0A8F41E}">
      <dgm:prSet/>
      <dgm:spPr/>
      <dgm:t>
        <a:bodyPr/>
        <a:lstStyle/>
        <a:p>
          <a:endParaRPr lang="en-IN"/>
        </a:p>
      </dgm:t>
    </dgm:pt>
    <dgm:pt modelId="{9657233F-4B51-4026-8827-B47549F9138C}">
      <dgm:prSet phldrT="[Text]" custT="1"/>
      <dgm:spPr/>
      <dgm:t>
        <a:bodyPr/>
        <a:lstStyle/>
        <a:p>
          <a:r>
            <a:rPr lang="en-IN" sz="1050" dirty="0"/>
            <a:t>Login</a:t>
          </a:r>
        </a:p>
      </dgm:t>
    </dgm:pt>
    <dgm:pt modelId="{932A04F3-8274-4276-A88D-A329A7F87B91}" type="parTrans" cxnId="{EF8E5D61-7777-42C0-91BC-79C07D2D7C68}">
      <dgm:prSet/>
      <dgm:spPr/>
      <dgm:t>
        <a:bodyPr/>
        <a:lstStyle/>
        <a:p>
          <a:endParaRPr lang="en-IN"/>
        </a:p>
      </dgm:t>
    </dgm:pt>
    <dgm:pt modelId="{222BF923-9E93-4363-998F-515662E22053}" type="sibTrans" cxnId="{EF8E5D61-7777-42C0-91BC-79C07D2D7C68}">
      <dgm:prSet/>
      <dgm:spPr/>
      <dgm:t>
        <a:bodyPr/>
        <a:lstStyle/>
        <a:p>
          <a:endParaRPr lang="en-IN"/>
        </a:p>
      </dgm:t>
    </dgm:pt>
    <dgm:pt modelId="{A2B97DFE-A192-4E6D-B35F-BDE5EBDFBAB3}">
      <dgm:prSet phldrT="[Text]" custT="1"/>
      <dgm:spPr/>
      <dgm:t>
        <a:bodyPr/>
        <a:lstStyle/>
        <a:p>
          <a:r>
            <a:rPr lang="en-IN" sz="1050" dirty="0"/>
            <a:t>View and Edit own profile</a:t>
          </a:r>
        </a:p>
      </dgm:t>
    </dgm:pt>
    <dgm:pt modelId="{F389DD6A-5C05-4178-A172-579334DF159E}" type="parTrans" cxnId="{67BAE173-9F4D-472F-98FB-11A6F1C5F9F7}">
      <dgm:prSet/>
      <dgm:spPr/>
      <dgm:t>
        <a:bodyPr/>
        <a:lstStyle/>
        <a:p>
          <a:endParaRPr lang="en-IN"/>
        </a:p>
      </dgm:t>
    </dgm:pt>
    <dgm:pt modelId="{A8D68F35-4F07-450F-9FC8-489CA391E12D}" type="sibTrans" cxnId="{67BAE173-9F4D-472F-98FB-11A6F1C5F9F7}">
      <dgm:prSet/>
      <dgm:spPr/>
      <dgm:t>
        <a:bodyPr/>
        <a:lstStyle/>
        <a:p>
          <a:endParaRPr lang="en-IN"/>
        </a:p>
      </dgm:t>
    </dgm:pt>
    <dgm:pt modelId="{506A509E-8BFC-4D97-817D-37DDF81ED44C}">
      <dgm:prSet phldrT="[Text]" custT="1"/>
      <dgm:spPr/>
      <dgm:t>
        <a:bodyPr/>
        <a:lstStyle/>
        <a:p>
          <a:r>
            <a:rPr lang="en-IN" sz="1050" dirty="0"/>
            <a:t>List All posts along with search by Post title or User Name</a:t>
          </a:r>
        </a:p>
      </dgm:t>
    </dgm:pt>
    <dgm:pt modelId="{2E73F5D3-255F-4F76-8B64-41C1BC98A405}" type="parTrans" cxnId="{FFDD4D60-5B37-46E5-B445-8857B89CEFB6}">
      <dgm:prSet/>
      <dgm:spPr/>
      <dgm:t>
        <a:bodyPr/>
        <a:lstStyle/>
        <a:p>
          <a:endParaRPr lang="en-IN"/>
        </a:p>
      </dgm:t>
    </dgm:pt>
    <dgm:pt modelId="{9141FCCC-AE45-4C1B-ACB1-73314D44C129}" type="sibTrans" cxnId="{FFDD4D60-5B37-46E5-B445-8857B89CEFB6}">
      <dgm:prSet/>
      <dgm:spPr/>
      <dgm:t>
        <a:bodyPr/>
        <a:lstStyle/>
        <a:p>
          <a:endParaRPr lang="en-IN"/>
        </a:p>
      </dgm:t>
    </dgm:pt>
    <dgm:pt modelId="{8DE9C213-4A6D-420D-9AC1-2D562B01E458}">
      <dgm:prSet phldrT="[Text]" custT="1"/>
      <dgm:spPr/>
      <dgm:t>
        <a:bodyPr/>
        <a:lstStyle/>
        <a:p>
          <a:r>
            <a:rPr lang="en-IN" sz="1050" dirty="0"/>
            <a:t>Add post</a:t>
          </a:r>
        </a:p>
      </dgm:t>
    </dgm:pt>
    <dgm:pt modelId="{4658DCD3-E383-4F61-B803-FF458024B9BE}" type="parTrans" cxnId="{8E761DCE-5B94-461E-BFA8-4129F47BC2D8}">
      <dgm:prSet/>
      <dgm:spPr/>
      <dgm:t>
        <a:bodyPr/>
        <a:lstStyle/>
        <a:p>
          <a:endParaRPr lang="en-IN"/>
        </a:p>
      </dgm:t>
    </dgm:pt>
    <dgm:pt modelId="{E536B702-C783-4424-9EDF-808DA9238605}" type="sibTrans" cxnId="{8E761DCE-5B94-461E-BFA8-4129F47BC2D8}">
      <dgm:prSet/>
      <dgm:spPr/>
      <dgm:t>
        <a:bodyPr/>
        <a:lstStyle/>
        <a:p>
          <a:endParaRPr lang="en-IN"/>
        </a:p>
      </dgm:t>
    </dgm:pt>
    <dgm:pt modelId="{DBE2C7F4-B4AD-41CB-B75A-E690DBDD3CD1}">
      <dgm:prSet phldrT="[Text]" custT="1"/>
      <dgm:spPr/>
      <dgm:t>
        <a:bodyPr/>
        <a:lstStyle/>
        <a:p>
          <a:r>
            <a:rPr lang="en-IN" sz="1050" dirty="0"/>
            <a:t>View, edit and delete his/her own posts</a:t>
          </a:r>
        </a:p>
      </dgm:t>
    </dgm:pt>
    <dgm:pt modelId="{5ABBD6EE-F099-4674-830F-83E694FF500B}" type="parTrans" cxnId="{B1089A88-FD59-4829-9F96-0BECEB821BBB}">
      <dgm:prSet/>
      <dgm:spPr/>
      <dgm:t>
        <a:bodyPr/>
        <a:lstStyle/>
        <a:p>
          <a:endParaRPr lang="en-IN"/>
        </a:p>
      </dgm:t>
    </dgm:pt>
    <dgm:pt modelId="{C2917E82-9D44-4E44-974C-B136E6F78397}" type="sibTrans" cxnId="{B1089A88-FD59-4829-9F96-0BECEB821BBB}">
      <dgm:prSet/>
      <dgm:spPr/>
      <dgm:t>
        <a:bodyPr/>
        <a:lstStyle/>
        <a:p>
          <a:endParaRPr lang="en-IN"/>
        </a:p>
      </dgm:t>
    </dgm:pt>
    <dgm:pt modelId="{B5C5167C-8204-4242-8173-0D06C2FBAA38}">
      <dgm:prSet phldrT="[Text]" custT="1"/>
      <dgm:spPr/>
      <dgm:t>
        <a:bodyPr/>
        <a:lstStyle/>
        <a:p>
          <a:r>
            <a:rPr lang="en-IN" sz="1050" dirty="0"/>
            <a:t>Request for follow to Verified User</a:t>
          </a:r>
        </a:p>
      </dgm:t>
    </dgm:pt>
    <dgm:pt modelId="{1C007E18-34AE-483A-A8C7-A13EB15CF19A}" type="sibTrans" cxnId="{D1EA9CD0-AD8B-4AB9-94D6-E243EDC85ECB}">
      <dgm:prSet/>
      <dgm:spPr/>
      <dgm:t>
        <a:bodyPr/>
        <a:lstStyle/>
        <a:p>
          <a:endParaRPr lang="en-IN"/>
        </a:p>
      </dgm:t>
    </dgm:pt>
    <dgm:pt modelId="{05B12FF3-630D-4855-9A4C-60BD34711BC8}" type="parTrans" cxnId="{D1EA9CD0-AD8B-4AB9-94D6-E243EDC85ECB}">
      <dgm:prSet/>
      <dgm:spPr/>
      <dgm:t>
        <a:bodyPr/>
        <a:lstStyle/>
        <a:p>
          <a:endParaRPr lang="en-IN"/>
        </a:p>
      </dgm:t>
    </dgm:pt>
    <dgm:pt modelId="{0C614B0E-D381-4231-8AAD-2E8674BC461C}">
      <dgm:prSet phldrT="[Text]" custT="1"/>
      <dgm:spPr/>
      <dgm:t>
        <a:bodyPr/>
        <a:lstStyle/>
        <a:p>
          <a:r>
            <a:rPr lang="en-IN" sz="1050"/>
            <a:t>Get notification for comment on his/her posts</a:t>
          </a:r>
          <a:endParaRPr lang="en-IN" sz="1050" dirty="0"/>
        </a:p>
      </dgm:t>
    </dgm:pt>
    <dgm:pt modelId="{3CC65D56-31C1-4FB8-8265-AD07C36D951E}" type="parTrans" cxnId="{6761405D-099D-4A4F-B4DA-413C097DD2EF}">
      <dgm:prSet/>
      <dgm:spPr/>
      <dgm:t>
        <a:bodyPr/>
        <a:lstStyle/>
        <a:p>
          <a:endParaRPr lang="en-IN"/>
        </a:p>
      </dgm:t>
    </dgm:pt>
    <dgm:pt modelId="{DDE6BBDE-BD77-426E-8783-E8469439D80E}" type="sibTrans" cxnId="{6761405D-099D-4A4F-B4DA-413C097DD2EF}">
      <dgm:prSet/>
      <dgm:spPr/>
      <dgm:t>
        <a:bodyPr/>
        <a:lstStyle/>
        <a:p>
          <a:endParaRPr lang="en-IN"/>
        </a:p>
      </dgm:t>
    </dgm:pt>
    <dgm:pt modelId="{BB1245A5-B681-4D38-A54A-7C3794B69935}">
      <dgm:prSet phldrT="[Text]" custT="1"/>
      <dgm:spPr/>
      <dgm:t>
        <a:bodyPr/>
        <a:lstStyle/>
        <a:p>
          <a:r>
            <a:rPr lang="en-IN" sz="1050"/>
            <a:t>Add comment and like for posts</a:t>
          </a:r>
          <a:endParaRPr lang="en-IN" sz="1050" dirty="0"/>
        </a:p>
      </dgm:t>
    </dgm:pt>
    <dgm:pt modelId="{49603535-B500-455D-96F0-F84F36341584}" type="parTrans" cxnId="{708450D1-6A04-4D83-9696-226B335634FB}">
      <dgm:prSet/>
      <dgm:spPr/>
      <dgm:t>
        <a:bodyPr/>
        <a:lstStyle/>
        <a:p>
          <a:endParaRPr lang="en-IN"/>
        </a:p>
      </dgm:t>
    </dgm:pt>
    <dgm:pt modelId="{87D51AAA-2F41-411F-819B-22EF90F5CC8B}" type="sibTrans" cxnId="{708450D1-6A04-4D83-9696-226B335634FB}">
      <dgm:prSet/>
      <dgm:spPr/>
      <dgm:t>
        <a:bodyPr/>
        <a:lstStyle/>
        <a:p>
          <a:endParaRPr lang="en-IN"/>
        </a:p>
      </dgm:t>
    </dgm:pt>
    <dgm:pt modelId="{679C979C-F942-403E-8E9E-B7AB7AC64C6A}">
      <dgm:prSet phldrT="[Text]" custT="1"/>
      <dgm:spPr/>
      <dgm:t>
        <a:bodyPr/>
        <a:lstStyle/>
        <a:p>
          <a:r>
            <a:rPr lang="en-IN" sz="1050" dirty="0"/>
            <a:t>Register</a:t>
          </a:r>
        </a:p>
      </dgm:t>
    </dgm:pt>
    <dgm:pt modelId="{B961D505-5525-4B41-A8F4-5FD6AA83C08E}" type="parTrans" cxnId="{B43FD81E-10BC-4B7E-85E9-D6DC2A2A09CE}">
      <dgm:prSet/>
      <dgm:spPr/>
      <dgm:t>
        <a:bodyPr/>
        <a:lstStyle/>
        <a:p>
          <a:endParaRPr lang="en-IN"/>
        </a:p>
      </dgm:t>
    </dgm:pt>
    <dgm:pt modelId="{DA0F2711-BF86-4B78-9FB4-89720CCD1557}" type="sibTrans" cxnId="{B43FD81E-10BC-4B7E-85E9-D6DC2A2A09CE}">
      <dgm:prSet/>
      <dgm:spPr/>
      <dgm:t>
        <a:bodyPr/>
        <a:lstStyle/>
        <a:p>
          <a:endParaRPr lang="en-IN"/>
        </a:p>
      </dgm:t>
    </dgm:pt>
    <dgm:pt modelId="{AC5C9D98-CC35-46E9-AF52-8229BA96F8DE}">
      <dgm:prSet phldrT="[Text]" custT="1"/>
      <dgm:spPr/>
      <dgm:t>
        <a:bodyPr/>
        <a:lstStyle/>
        <a:p>
          <a:r>
            <a:rPr lang="en-IN" sz="1050" dirty="0"/>
            <a:t>Accept follow Request</a:t>
          </a:r>
        </a:p>
      </dgm:t>
    </dgm:pt>
    <dgm:pt modelId="{E1DEDEF7-C51D-4B96-B481-07B3E0AA3BDE}" type="parTrans" cxnId="{4F522E99-C261-4EAE-81C8-4745D2EFD488}">
      <dgm:prSet/>
      <dgm:spPr/>
      <dgm:t>
        <a:bodyPr/>
        <a:lstStyle/>
        <a:p>
          <a:endParaRPr lang="en-IN"/>
        </a:p>
      </dgm:t>
    </dgm:pt>
    <dgm:pt modelId="{2D6EA559-1DDA-4267-9CC5-4CF035DA783A}" type="sibTrans" cxnId="{4F522E99-C261-4EAE-81C8-4745D2EFD488}">
      <dgm:prSet/>
      <dgm:spPr/>
      <dgm:t>
        <a:bodyPr/>
        <a:lstStyle/>
        <a:p>
          <a:endParaRPr lang="en-IN"/>
        </a:p>
      </dgm:t>
    </dgm:pt>
    <dgm:pt modelId="{4C056816-5493-4D35-B1D2-75A638555301}">
      <dgm:prSet phldrT="[Text]" custT="1"/>
      <dgm:spPr/>
      <dgm:t>
        <a:bodyPr/>
        <a:lstStyle/>
        <a:p>
          <a:r>
            <a:rPr lang="en-IN" sz="1050" dirty="0"/>
            <a:t>List posts of followers and following</a:t>
          </a:r>
        </a:p>
      </dgm:t>
    </dgm:pt>
    <dgm:pt modelId="{BD4D377E-3A4C-4C5F-B820-8ECB61E32AD6}" type="parTrans" cxnId="{9A98EA95-F373-4791-84D8-6BB3D7685D0C}">
      <dgm:prSet/>
      <dgm:spPr/>
      <dgm:t>
        <a:bodyPr/>
        <a:lstStyle/>
        <a:p>
          <a:endParaRPr lang="en-IN"/>
        </a:p>
      </dgm:t>
    </dgm:pt>
    <dgm:pt modelId="{82274758-2AE8-4A4C-A1B1-0F91AF8FC60B}" type="sibTrans" cxnId="{9A98EA95-F373-4791-84D8-6BB3D7685D0C}">
      <dgm:prSet/>
      <dgm:spPr/>
      <dgm:t>
        <a:bodyPr/>
        <a:lstStyle/>
        <a:p>
          <a:endParaRPr lang="en-IN"/>
        </a:p>
      </dgm:t>
    </dgm:pt>
    <dgm:pt modelId="{37D1523A-856B-4055-9210-F851F050B13B}" type="pres">
      <dgm:prSet presAssocID="{B291F9B0-5B05-4142-BC23-7CAC5D9FE0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A050F0-0AC7-44C0-8294-CDBE54E0FAE7}" type="pres">
      <dgm:prSet presAssocID="{3F8E8A24-9A2C-4D3F-9DF7-5316CD37A132}" presName="hierRoot1" presStyleCnt="0"/>
      <dgm:spPr/>
    </dgm:pt>
    <dgm:pt modelId="{B0D56953-BCAA-49CD-9A4D-2999DE8C9FB1}" type="pres">
      <dgm:prSet presAssocID="{3F8E8A24-9A2C-4D3F-9DF7-5316CD37A132}" presName="composite" presStyleCnt="0"/>
      <dgm:spPr/>
    </dgm:pt>
    <dgm:pt modelId="{9C23117D-C328-4F00-AF6D-EB4D0ED4FF5A}" type="pres">
      <dgm:prSet presAssocID="{3F8E8A24-9A2C-4D3F-9DF7-5316CD37A132}" presName="background" presStyleLbl="node0" presStyleIdx="0" presStyleCnt="1"/>
      <dgm:spPr/>
    </dgm:pt>
    <dgm:pt modelId="{8A0B96AA-A2FD-4CC1-9238-A27E4A0E2EAD}" type="pres">
      <dgm:prSet presAssocID="{3F8E8A24-9A2C-4D3F-9DF7-5316CD37A132}" presName="text" presStyleLbl="fgAcc0" presStyleIdx="0" presStyleCnt="1">
        <dgm:presLayoutVars>
          <dgm:chPref val="3"/>
        </dgm:presLayoutVars>
      </dgm:prSet>
      <dgm:spPr/>
    </dgm:pt>
    <dgm:pt modelId="{0543A75E-B49F-4CE9-9954-EAEDD8062068}" type="pres">
      <dgm:prSet presAssocID="{3F8E8A24-9A2C-4D3F-9DF7-5316CD37A132}" presName="hierChild2" presStyleCnt="0"/>
      <dgm:spPr/>
    </dgm:pt>
    <dgm:pt modelId="{5F1C226F-BF31-459E-B5A6-01D691741E2D}" type="pres">
      <dgm:prSet presAssocID="{932A04F3-8274-4276-A88D-A329A7F87B91}" presName="Name10" presStyleLbl="parChTrans1D2" presStyleIdx="0" presStyleCnt="2"/>
      <dgm:spPr/>
    </dgm:pt>
    <dgm:pt modelId="{8190B46C-7DE7-4D6F-914F-B449D14E8680}" type="pres">
      <dgm:prSet presAssocID="{9657233F-4B51-4026-8827-B47549F9138C}" presName="hierRoot2" presStyleCnt="0"/>
      <dgm:spPr/>
    </dgm:pt>
    <dgm:pt modelId="{FD4E05B0-6D70-4CEC-A173-3E771C816EA5}" type="pres">
      <dgm:prSet presAssocID="{9657233F-4B51-4026-8827-B47549F9138C}" presName="composite2" presStyleCnt="0"/>
      <dgm:spPr/>
    </dgm:pt>
    <dgm:pt modelId="{65515105-94E6-40CC-B43D-8C8BEE7CA8A3}" type="pres">
      <dgm:prSet presAssocID="{9657233F-4B51-4026-8827-B47549F9138C}" presName="background2" presStyleLbl="node2" presStyleIdx="0" presStyleCnt="2"/>
      <dgm:spPr/>
    </dgm:pt>
    <dgm:pt modelId="{4FB46D6C-ACFC-476B-A249-97B87F1818EE}" type="pres">
      <dgm:prSet presAssocID="{9657233F-4B51-4026-8827-B47549F9138C}" presName="text2" presStyleLbl="fgAcc2" presStyleIdx="0" presStyleCnt="2">
        <dgm:presLayoutVars>
          <dgm:chPref val="3"/>
        </dgm:presLayoutVars>
      </dgm:prSet>
      <dgm:spPr/>
    </dgm:pt>
    <dgm:pt modelId="{1465B7E6-0939-4EB3-8032-A447F07FE071}" type="pres">
      <dgm:prSet presAssocID="{9657233F-4B51-4026-8827-B47549F9138C}" presName="hierChild3" presStyleCnt="0"/>
      <dgm:spPr/>
    </dgm:pt>
    <dgm:pt modelId="{5A651488-1493-4BB0-B831-78A78E79F80A}" type="pres">
      <dgm:prSet presAssocID="{F389DD6A-5C05-4178-A172-579334DF159E}" presName="Name17" presStyleLbl="parChTrans1D3" presStyleIdx="0" presStyleCnt="6"/>
      <dgm:spPr/>
    </dgm:pt>
    <dgm:pt modelId="{CE6086A5-C0CA-4051-B4E8-65068F97759F}" type="pres">
      <dgm:prSet presAssocID="{A2B97DFE-A192-4E6D-B35F-BDE5EBDFBAB3}" presName="hierRoot3" presStyleCnt="0"/>
      <dgm:spPr/>
    </dgm:pt>
    <dgm:pt modelId="{CE0BF224-8662-4554-B54E-06B8B748F8CE}" type="pres">
      <dgm:prSet presAssocID="{A2B97DFE-A192-4E6D-B35F-BDE5EBDFBAB3}" presName="composite3" presStyleCnt="0"/>
      <dgm:spPr/>
    </dgm:pt>
    <dgm:pt modelId="{8A2072B2-8497-45CB-9DB4-6A9F47C13A09}" type="pres">
      <dgm:prSet presAssocID="{A2B97DFE-A192-4E6D-B35F-BDE5EBDFBAB3}" presName="background3" presStyleLbl="node3" presStyleIdx="0" presStyleCnt="6"/>
      <dgm:spPr/>
    </dgm:pt>
    <dgm:pt modelId="{0EF5CCBA-A68A-4F8B-AB3B-9AF8245A2AF2}" type="pres">
      <dgm:prSet presAssocID="{A2B97DFE-A192-4E6D-B35F-BDE5EBDFBAB3}" presName="text3" presStyleLbl="fgAcc3" presStyleIdx="0" presStyleCnt="6">
        <dgm:presLayoutVars>
          <dgm:chPref val="3"/>
        </dgm:presLayoutVars>
      </dgm:prSet>
      <dgm:spPr/>
    </dgm:pt>
    <dgm:pt modelId="{5937D5DF-A31B-4D74-8142-0BDED73940EB}" type="pres">
      <dgm:prSet presAssocID="{A2B97DFE-A192-4E6D-B35F-BDE5EBDFBAB3}" presName="hierChild4" presStyleCnt="0"/>
      <dgm:spPr/>
    </dgm:pt>
    <dgm:pt modelId="{D74A2059-3524-4C15-A3E7-4E48AFAB3FB1}" type="pres">
      <dgm:prSet presAssocID="{2E73F5D3-255F-4F76-8B64-41C1BC98A405}" presName="Name17" presStyleLbl="parChTrans1D3" presStyleIdx="1" presStyleCnt="6"/>
      <dgm:spPr/>
    </dgm:pt>
    <dgm:pt modelId="{A6480C6F-7D04-4F93-96DD-3BA44DC3FB6E}" type="pres">
      <dgm:prSet presAssocID="{506A509E-8BFC-4D97-817D-37DDF81ED44C}" presName="hierRoot3" presStyleCnt="0"/>
      <dgm:spPr/>
    </dgm:pt>
    <dgm:pt modelId="{58619C43-6BD6-444E-B054-43C575950E65}" type="pres">
      <dgm:prSet presAssocID="{506A509E-8BFC-4D97-817D-37DDF81ED44C}" presName="composite3" presStyleCnt="0"/>
      <dgm:spPr/>
    </dgm:pt>
    <dgm:pt modelId="{6DB660E0-797B-47D7-92DE-F4DF5F25C6E5}" type="pres">
      <dgm:prSet presAssocID="{506A509E-8BFC-4D97-817D-37DDF81ED44C}" presName="background3" presStyleLbl="node3" presStyleIdx="1" presStyleCnt="6"/>
      <dgm:spPr/>
    </dgm:pt>
    <dgm:pt modelId="{81F9A7BB-00B0-4BE3-B225-1091F97A4264}" type="pres">
      <dgm:prSet presAssocID="{506A509E-8BFC-4D97-817D-37DDF81ED44C}" presName="text3" presStyleLbl="fgAcc3" presStyleIdx="1" presStyleCnt="6">
        <dgm:presLayoutVars>
          <dgm:chPref val="3"/>
        </dgm:presLayoutVars>
      </dgm:prSet>
      <dgm:spPr/>
    </dgm:pt>
    <dgm:pt modelId="{68E01B91-6FE4-4280-9514-B2772AAA5DA3}" type="pres">
      <dgm:prSet presAssocID="{506A509E-8BFC-4D97-817D-37DDF81ED44C}" presName="hierChild4" presStyleCnt="0"/>
      <dgm:spPr/>
    </dgm:pt>
    <dgm:pt modelId="{13A5187C-A43F-4AB3-8121-E6D6183CDAD7}" type="pres">
      <dgm:prSet presAssocID="{49603535-B500-455D-96F0-F84F36341584}" presName="Name23" presStyleLbl="parChTrans1D4" presStyleIdx="0" presStyleCnt="3"/>
      <dgm:spPr/>
    </dgm:pt>
    <dgm:pt modelId="{EFD3E2FD-6E2B-4208-A24B-E71F842E50D6}" type="pres">
      <dgm:prSet presAssocID="{BB1245A5-B681-4D38-A54A-7C3794B69935}" presName="hierRoot4" presStyleCnt="0"/>
      <dgm:spPr/>
    </dgm:pt>
    <dgm:pt modelId="{96769D79-3F44-47A6-943E-8240CC6306BF}" type="pres">
      <dgm:prSet presAssocID="{BB1245A5-B681-4D38-A54A-7C3794B69935}" presName="composite4" presStyleCnt="0"/>
      <dgm:spPr/>
    </dgm:pt>
    <dgm:pt modelId="{BAF06605-F2BD-4D4D-BB66-270BB8513B9C}" type="pres">
      <dgm:prSet presAssocID="{BB1245A5-B681-4D38-A54A-7C3794B69935}" presName="background4" presStyleLbl="node4" presStyleIdx="0" presStyleCnt="3"/>
      <dgm:spPr/>
    </dgm:pt>
    <dgm:pt modelId="{23FC4E0F-1630-4EB9-A05F-F46083D603D0}" type="pres">
      <dgm:prSet presAssocID="{BB1245A5-B681-4D38-A54A-7C3794B69935}" presName="text4" presStyleLbl="fgAcc4" presStyleIdx="0" presStyleCnt="3">
        <dgm:presLayoutVars>
          <dgm:chPref val="3"/>
        </dgm:presLayoutVars>
      </dgm:prSet>
      <dgm:spPr/>
    </dgm:pt>
    <dgm:pt modelId="{3499F0D4-D5B9-4D01-8076-1CD6D71733AF}" type="pres">
      <dgm:prSet presAssocID="{BB1245A5-B681-4D38-A54A-7C3794B69935}" presName="hierChild5" presStyleCnt="0"/>
      <dgm:spPr/>
    </dgm:pt>
    <dgm:pt modelId="{CE1E275F-6E57-431E-8FC5-D26BDDD6202E}" type="pres">
      <dgm:prSet presAssocID="{4658DCD3-E383-4F61-B803-FF458024B9BE}" presName="Name17" presStyleLbl="parChTrans1D3" presStyleIdx="2" presStyleCnt="6"/>
      <dgm:spPr/>
    </dgm:pt>
    <dgm:pt modelId="{68909081-FAC8-4B93-B12B-27FDFBD0E9AB}" type="pres">
      <dgm:prSet presAssocID="{8DE9C213-4A6D-420D-9AC1-2D562B01E458}" presName="hierRoot3" presStyleCnt="0"/>
      <dgm:spPr/>
    </dgm:pt>
    <dgm:pt modelId="{F84575F3-BB0A-4773-AEE0-7452112F85A9}" type="pres">
      <dgm:prSet presAssocID="{8DE9C213-4A6D-420D-9AC1-2D562B01E458}" presName="composite3" presStyleCnt="0"/>
      <dgm:spPr/>
    </dgm:pt>
    <dgm:pt modelId="{B6DB6D21-98BE-434F-9450-3159E9B4314E}" type="pres">
      <dgm:prSet presAssocID="{8DE9C213-4A6D-420D-9AC1-2D562B01E458}" presName="background3" presStyleLbl="node3" presStyleIdx="2" presStyleCnt="6"/>
      <dgm:spPr/>
    </dgm:pt>
    <dgm:pt modelId="{7D5D4546-C206-46FC-81C8-31DF91C1E55B}" type="pres">
      <dgm:prSet presAssocID="{8DE9C213-4A6D-420D-9AC1-2D562B01E458}" presName="text3" presStyleLbl="fgAcc3" presStyleIdx="2" presStyleCnt="6">
        <dgm:presLayoutVars>
          <dgm:chPref val="3"/>
        </dgm:presLayoutVars>
      </dgm:prSet>
      <dgm:spPr/>
    </dgm:pt>
    <dgm:pt modelId="{FFB2672F-60B5-4720-A086-CA4D6FA9ABD4}" type="pres">
      <dgm:prSet presAssocID="{8DE9C213-4A6D-420D-9AC1-2D562B01E458}" presName="hierChild4" presStyleCnt="0"/>
      <dgm:spPr/>
    </dgm:pt>
    <dgm:pt modelId="{19EE81EC-14CF-4272-82D6-A94BAF518802}" type="pres">
      <dgm:prSet presAssocID="{5ABBD6EE-F099-4674-830F-83E694FF500B}" presName="Name23" presStyleLbl="parChTrans1D4" presStyleIdx="1" presStyleCnt="3"/>
      <dgm:spPr/>
    </dgm:pt>
    <dgm:pt modelId="{677B6980-A510-4C7A-A30C-9AD1372F4194}" type="pres">
      <dgm:prSet presAssocID="{DBE2C7F4-B4AD-41CB-B75A-E690DBDD3CD1}" presName="hierRoot4" presStyleCnt="0"/>
      <dgm:spPr/>
    </dgm:pt>
    <dgm:pt modelId="{6DCBACC3-BB1D-4BCA-9C20-28C6B209890A}" type="pres">
      <dgm:prSet presAssocID="{DBE2C7F4-B4AD-41CB-B75A-E690DBDD3CD1}" presName="composite4" presStyleCnt="0"/>
      <dgm:spPr/>
    </dgm:pt>
    <dgm:pt modelId="{392E8C90-1ABD-4987-B78E-4F9DCBC3B294}" type="pres">
      <dgm:prSet presAssocID="{DBE2C7F4-B4AD-41CB-B75A-E690DBDD3CD1}" presName="background4" presStyleLbl="node4" presStyleIdx="1" presStyleCnt="3"/>
      <dgm:spPr/>
    </dgm:pt>
    <dgm:pt modelId="{41128DAA-B96B-4D91-8F67-BF58105ABDBF}" type="pres">
      <dgm:prSet presAssocID="{DBE2C7F4-B4AD-41CB-B75A-E690DBDD3CD1}" presName="text4" presStyleLbl="fgAcc4" presStyleIdx="1" presStyleCnt="3">
        <dgm:presLayoutVars>
          <dgm:chPref val="3"/>
        </dgm:presLayoutVars>
      </dgm:prSet>
      <dgm:spPr/>
    </dgm:pt>
    <dgm:pt modelId="{C219C295-0D54-4F19-AFC1-60213C316C73}" type="pres">
      <dgm:prSet presAssocID="{DBE2C7F4-B4AD-41CB-B75A-E690DBDD3CD1}" presName="hierChild5" presStyleCnt="0"/>
      <dgm:spPr/>
    </dgm:pt>
    <dgm:pt modelId="{66294D60-42AB-4AF8-82DE-CC34920E6021}" type="pres">
      <dgm:prSet presAssocID="{3CC65D56-31C1-4FB8-8265-AD07C36D951E}" presName="Name23" presStyleLbl="parChTrans1D4" presStyleIdx="2" presStyleCnt="3"/>
      <dgm:spPr/>
    </dgm:pt>
    <dgm:pt modelId="{83FDBE91-A6B2-48B8-B54C-B7FD1AB5F96F}" type="pres">
      <dgm:prSet presAssocID="{0C614B0E-D381-4231-8AAD-2E8674BC461C}" presName="hierRoot4" presStyleCnt="0"/>
      <dgm:spPr/>
    </dgm:pt>
    <dgm:pt modelId="{910EDE69-A17D-4BB6-8130-E50B056806D0}" type="pres">
      <dgm:prSet presAssocID="{0C614B0E-D381-4231-8AAD-2E8674BC461C}" presName="composite4" presStyleCnt="0"/>
      <dgm:spPr/>
    </dgm:pt>
    <dgm:pt modelId="{6A92CE9B-167F-41FB-B77D-1D9C07B2E906}" type="pres">
      <dgm:prSet presAssocID="{0C614B0E-D381-4231-8AAD-2E8674BC461C}" presName="background4" presStyleLbl="node4" presStyleIdx="2" presStyleCnt="3"/>
      <dgm:spPr/>
    </dgm:pt>
    <dgm:pt modelId="{EB33DC77-ACC7-442E-8AAC-26CCEDD8670A}" type="pres">
      <dgm:prSet presAssocID="{0C614B0E-D381-4231-8AAD-2E8674BC461C}" presName="text4" presStyleLbl="fgAcc4" presStyleIdx="2" presStyleCnt="3">
        <dgm:presLayoutVars>
          <dgm:chPref val="3"/>
        </dgm:presLayoutVars>
      </dgm:prSet>
      <dgm:spPr/>
    </dgm:pt>
    <dgm:pt modelId="{F9CF0809-F91D-49E3-B760-9E84E8603E16}" type="pres">
      <dgm:prSet presAssocID="{0C614B0E-D381-4231-8AAD-2E8674BC461C}" presName="hierChild5" presStyleCnt="0"/>
      <dgm:spPr/>
    </dgm:pt>
    <dgm:pt modelId="{59EAE3EB-B703-4E4A-A7C0-34849CC010EB}" type="pres">
      <dgm:prSet presAssocID="{05B12FF3-630D-4855-9A4C-60BD34711BC8}" presName="Name17" presStyleLbl="parChTrans1D3" presStyleIdx="3" presStyleCnt="6"/>
      <dgm:spPr/>
    </dgm:pt>
    <dgm:pt modelId="{30F1545C-A048-4BC1-951A-C2FD8BA95D3B}" type="pres">
      <dgm:prSet presAssocID="{B5C5167C-8204-4242-8173-0D06C2FBAA38}" presName="hierRoot3" presStyleCnt="0"/>
      <dgm:spPr/>
    </dgm:pt>
    <dgm:pt modelId="{435A81BB-5257-47E7-AF08-D5013469E34B}" type="pres">
      <dgm:prSet presAssocID="{B5C5167C-8204-4242-8173-0D06C2FBAA38}" presName="composite3" presStyleCnt="0"/>
      <dgm:spPr/>
    </dgm:pt>
    <dgm:pt modelId="{3C99EA56-EC40-4479-9EA1-1A3C89E17859}" type="pres">
      <dgm:prSet presAssocID="{B5C5167C-8204-4242-8173-0D06C2FBAA38}" presName="background3" presStyleLbl="node3" presStyleIdx="3" presStyleCnt="6"/>
      <dgm:spPr/>
    </dgm:pt>
    <dgm:pt modelId="{9303012D-DA41-4A8C-BE9A-47AF9AB5395F}" type="pres">
      <dgm:prSet presAssocID="{B5C5167C-8204-4242-8173-0D06C2FBAA38}" presName="text3" presStyleLbl="fgAcc3" presStyleIdx="3" presStyleCnt="6">
        <dgm:presLayoutVars>
          <dgm:chPref val="3"/>
        </dgm:presLayoutVars>
      </dgm:prSet>
      <dgm:spPr/>
    </dgm:pt>
    <dgm:pt modelId="{D857A76B-AA39-4BF0-B7CA-B64A14DD7812}" type="pres">
      <dgm:prSet presAssocID="{B5C5167C-8204-4242-8173-0D06C2FBAA38}" presName="hierChild4" presStyleCnt="0"/>
      <dgm:spPr/>
    </dgm:pt>
    <dgm:pt modelId="{7887DF5D-BCD7-42CE-8A3F-B143AF737EC0}" type="pres">
      <dgm:prSet presAssocID="{E1DEDEF7-C51D-4B96-B481-07B3E0AA3BDE}" presName="Name17" presStyleLbl="parChTrans1D3" presStyleIdx="4" presStyleCnt="6"/>
      <dgm:spPr/>
    </dgm:pt>
    <dgm:pt modelId="{EDEFE3AE-C254-40DE-9F17-6B29BC0BE9F7}" type="pres">
      <dgm:prSet presAssocID="{AC5C9D98-CC35-46E9-AF52-8229BA96F8DE}" presName="hierRoot3" presStyleCnt="0"/>
      <dgm:spPr/>
    </dgm:pt>
    <dgm:pt modelId="{6BF93EBE-74FC-4150-9C5F-2CFEE43BF8C9}" type="pres">
      <dgm:prSet presAssocID="{AC5C9D98-CC35-46E9-AF52-8229BA96F8DE}" presName="composite3" presStyleCnt="0"/>
      <dgm:spPr/>
    </dgm:pt>
    <dgm:pt modelId="{85C3DD6A-2C34-4B6E-BB36-8176EF159691}" type="pres">
      <dgm:prSet presAssocID="{AC5C9D98-CC35-46E9-AF52-8229BA96F8DE}" presName="background3" presStyleLbl="node3" presStyleIdx="4" presStyleCnt="6"/>
      <dgm:spPr/>
    </dgm:pt>
    <dgm:pt modelId="{02D91A81-57B4-43C3-9291-A24ABDE0A0FF}" type="pres">
      <dgm:prSet presAssocID="{AC5C9D98-CC35-46E9-AF52-8229BA96F8DE}" presName="text3" presStyleLbl="fgAcc3" presStyleIdx="4" presStyleCnt="6">
        <dgm:presLayoutVars>
          <dgm:chPref val="3"/>
        </dgm:presLayoutVars>
      </dgm:prSet>
      <dgm:spPr/>
    </dgm:pt>
    <dgm:pt modelId="{82F814A1-9F55-425A-BF68-C7E9B1ECE300}" type="pres">
      <dgm:prSet presAssocID="{AC5C9D98-CC35-46E9-AF52-8229BA96F8DE}" presName="hierChild4" presStyleCnt="0"/>
      <dgm:spPr/>
    </dgm:pt>
    <dgm:pt modelId="{5E9C4C1C-271D-4695-9383-EBEF8C1079DC}" type="pres">
      <dgm:prSet presAssocID="{BD4D377E-3A4C-4C5F-B820-8ECB61E32AD6}" presName="Name17" presStyleLbl="parChTrans1D3" presStyleIdx="5" presStyleCnt="6"/>
      <dgm:spPr/>
    </dgm:pt>
    <dgm:pt modelId="{E349E0B7-D8AB-4B86-8A8B-FE6CB6035298}" type="pres">
      <dgm:prSet presAssocID="{4C056816-5493-4D35-B1D2-75A638555301}" presName="hierRoot3" presStyleCnt="0"/>
      <dgm:spPr/>
    </dgm:pt>
    <dgm:pt modelId="{D65EA228-B0B9-43B3-86B0-9990436D4E27}" type="pres">
      <dgm:prSet presAssocID="{4C056816-5493-4D35-B1D2-75A638555301}" presName="composite3" presStyleCnt="0"/>
      <dgm:spPr/>
    </dgm:pt>
    <dgm:pt modelId="{A1DE6976-66C1-449F-8583-5ADA183B61B8}" type="pres">
      <dgm:prSet presAssocID="{4C056816-5493-4D35-B1D2-75A638555301}" presName="background3" presStyleLbl="node3" presStyleIdx="5" presStyleCnt="6"/>
      <dgm:spPr/>
    </dgm:pt>
    <dgm:pt modelId="{5BF4EF2E-8DE1-4308-90DC-BA13BBF39921}" type="pres">
      <dgm:prSet presAssocID="{4C056816-5493-4D35-B1D2-75A638555301}" presName="text3" presStyleLbl="fgAcc3" presStyleIdx="5" presStyleCnt="6">
        <dgm:presLayoutVars>
          <dgm:chPref val="3"/>
        </dgm:presLayoutVars>
      </dgm:prSet>
      <dgm:spPr/>
    </dgm:pt>
    <dgm:pt modelId="{CA6784FF-B220-479C-A52D-FE9457F144CA}" type="pres">
      <dgm:prSet presAssocID="{4C056816-5493-4D35-B1D2-75A638555301}" presName="hierChild4" presStyleCnt="0"/>
      <dgm:spPr/>
    </dgm:pt>
    <dgm:pt modelId="{6FEA764D-19CC-4BD8-9F79-09153FD695CA}" type="pres">
      <dgm:prSet presAssocID="{B961D505-5525-4B41-A8F4-5FD6AA83C08E}" presName="Name10" presStyleLbl="parChTrans1D2" presStyleIdx="1" presStyleCnt="2"/>
      <dgm:spPr/>
    </dgm:pt>
    <dgm:pt modelId="{4CEEE010-E7A5-49E8-A6BC-19A30F4BD563}" type="pres">
      <dgm:prSet presAssocID="{679C979C-F942-403E-8E9E-B7AB7AC64C6A}" presName="hierRoot2" presStyleCnt="0"/>
      <dgm:spPr/>
    </dgm:pt>
    <dgm:pt modelId="{E537A0DA-6474-45C1-B898-078CD5734D77}" type="pres">
      <dgm:prSet presAssocID="{679C979C-F942-403E-8E9E-B7AB7AC64C6A}" presName="composite2" presStyleCnt="0"/>
      <dgm:spPr/>
    </dgm:pt>
    <dgm:pt modelId="{9BBD832D-CE1C-4466-A10B-83BEC7C4D205}" type="pres">
      <dgm:prSet presAssocID="{679C979C-F942-403E-8E9E-B7AB7AC64C6A}" presName="background2" presStyleLbl="node2" presStyleIdx="1" presStyleCnt="2"/>
      <dgm:spPr/>
    </dgm:pt>
    <dgm:pt modelId="{4B10236F-3B94-4F24-BFB2-DD325F4C7C94}" type="pres">
      <dgm:prSet presAssocID="{679C979C-F942-403E-8E9E-B7AB7AC64C6A}" presName="text2" presStyleLbl="fgAcc2" presStyleIdx="1" presStyleCnt="2">
        <dgm:presLayoutVars>
          <dgm:chPref val="3"/>
        </dgm:presLayoutVars>
      </dgm:prSet>
      <dgm:spPr/>
    </dgm:pt>
    <dgm:pt modelId="{7DE40CA5-A5A0-4F74-9616-78FB595F3733}" type="pres">
      <dgm:prSet presAssocID="{679C979C-F942-403E-8E9E-B7AB7AC64C6A}" presName="hierChild3" presStyleCnt="0"/>
      <dgm:spPr/>
    </dgm:pt>
  </dgm:ptLst>
  <dgm:cxnLst>
    <dgm:cxn modelId="{35C37005-DCD8-49FC-9836-AE34A0A8F41E}" srcId="{B291F9B0-5B05-4142-BC23-7CAC5D9FE024}" destId="{3F8E8A24-9A2C-4D3F-9DF7-5316CD37A132}" srcOrd="0" destOrd="0" parTransId="{F662B65E-1FAA-491B-B6B2-6A93AEF86B29}" sibTransId="{570EFF2B-5588-4ABB-8786-67749139EDE7}"/>
    <dgm:cxn modelId="{0BD09D16-B8E6-41A0-A37F-9811D1A85F5B}" type="presOf" srcId="{8DE9C213-4A6D-420D-9AC1-2D562B01E458}" destId="{7D5D4546-C206-46FC-81C8-31DF91C1E55B}" srcOrd="0" destOrd="0" presId="urn:microsoft.com/office/officeart/2005/8/layout/hierarchy1"/>
    <dgm:cxn modelId="{6F4DA316-947A-457B-B0B1-1B24F33970A8}" type="presOf" srcId="{3CC65D56-31C1-4FB8-8265-AD07C36D951E}" destId="{66294D60-42AB-4AF8-82DE-CC34920E6021}" srcOrd="0" destOrd="0" presId="urn:microsoft.com/office/officeart/2005/8/layout/hierarchy1"/>
    <dgm:cxn modelId="{356D411D-5549-468C-95CE-B8D453F59829}" type="presOf" srcId="{AC5C9D98-CC35-46E9-AF52-8229BA96F8DE}" destId="{02D91A81-57B4-43C3-9291-A24ABDE0A0FF}" srcOrd="0" destOrd="0" presId="urn:microsoft.com/office/officeart/2005/8/layout/hierarchy1"/>
    <dgm:cxn modelId="{B43FD81E-10BC-4B7E-85E9-D6DC2A2A09CE}" srcId="{3F8E8A24-9A2C-4D3F-9DF7-5316CD37A132}" destId="{679C979C-F942-403E-8E9E-B7AB7AC64C6A}" srcOrd="1" destOrd="0" parTransId="{B961D505-5525-4B41-A8F4-5FD6AA83C08E}" sibTransId="{DA0F2711-BF86-4B78-9FB4-89720CCD1557}"/>
    <dgm:cxn modelId="{DAF2B223-5690-4983-B58A-353F9519177F}" type="presOf" srcId="{0C614B0E-D381-4231-8AAD-2E8674BC461C}" destId="{EB33DC77-ACC7-442E-8AAC-26CCEDD8670A}" srcOrd="0" destOrd="0" presId="urn:microsoft.com/office/officeart/2005/8/layout/hierarchy1"/>
    <dgm:cxn modelId="{D8C99128-7FB9-48B1-88F7-88EDA85EE6CC}" type="presOf" srcId="{B291F9B0-5B05-4142-BC23-7CAC5D9FE024}" destId="{37D1523A-856B-4055-9210-F851F050B13B}" srcOrd="0" destOrd="0" presId="urn:microsoft.com/office/officeart/2005/8/layout/hierarchy1"/>
    <dgm:cxn modelId="{5D7DC732-8DBD-4749-AF23-940A54CEF82E}" type="presOf" srcId="{B5C5167C-8204-4242-8173-0D06C2FBAA38}" destId="{9303012D-DA41-4A8C-BE9A-47AF9AB5395F}" srcOrd="0" destOrd="0" presId="urn:microsoft.com/office/officeart/2005/8/layout/hierarchy1"/>
    <dgm:cxn modelId="{B721C037-C0EA-463E-B180-E5F1C9CF3BA1}" type="presOf" srcId="{BD4D377E-3A4C-4C5F-B820-8ECB61E32AD6}" destId="{5E9C4C1C-271D-4695-9383-EBEF8C1079DC}" srcOrd="0" destOrd="0" presId="urn:microsoft.com/office/officeart/2005/8/layout/hierarchy1"/>
    <dgm:cxn modelId="{6761405D-099D-4A4F-B4DA-413C097DD2EF}" srcId="{8DE9C213-4A6D-420D-9AC1-2D562B01E458}" destId="{0C614B0E-D381-4231-8AAD-2E8674BC461C}" srcOrd="1" destOrd="0" parTransId="{3CC65D56-31C1-4FB8-8265-AD07C36D951E}" sibTransId="{DDE6BBDE-BD77-426E-8783-E8469439D80E}"/>
    <dgm:cxn modelId="{2D12D45E-4522-424A-9111-D4476BD8D1F0}" type="presOf" srcId="{5ABBD6EE-F099-4674-830F-83E694FF500B}" destId="{19EE81EC-14CF-4272-82D6-A94BAF518802}" srcOrd="0" destOrd="0" presId="urn:microsoft.com/office/officeart/2005/8/layout/hierarchy1"/>
    <dgm:cxn modelId="{FFDD4D60-5B37-46E5-B445-8857B89CEFB6}" srcId="{9657233F-4B51-4026-8827-B47549F9138C}" destId="{506A509E-8BFC-4D97-817D-37DDF81ED44C}" srcOrd="1" destOrd="0" parTransId="{2E73F5D3-255F-4F76-8B64-41C1BC98A405}" sibTransId="{9141FCCC-AE45-4C1B-ACB1-73314D44C129}"/>
    <dgm:cxn modelId="{AEC52361-1346-4D56-81EB-CAD0CA3711A7}" type="presOf" srcId="{4C056816-5493-4D35-B1D2-75A638555301}" destId="{5BF4EF2E-8DE1-4308-90DC-BA13BBF39921}" srcOrd="0" destOrd="0" presId="urn:microsoft.com/office/officeart/2005/8/layout/hierarchy1"/>
    <dgm:cxn modelId="{EF8E5D61-7777-42C0-91BC-79C07D2D7C68}" srcId="{3F8E8A24-9A2C-4D3F-9DF7-5316CD37A132}" destId="{9657233F-4B51-4026-8827-B47549F9138C}" srcOrd="0" destOrd="0" parTransId="{932A04F3-8274-4276-A88D-A329A7F87B91}" sibTransId="{222BF923-9E93-4363-998F-515662E22053}"/>
    <dgm:cxn modelId="{48D8A465-8325-4228-92B2-23E18304779A}" type="presOf" srcId="{9657233F-4B51-4026-8827-B47549F9138C}" destId="{4FB46D6C-ACFC-476B-A249-97B87F1818EE}" srcOrd="0" destOrd="0" presId="urn:microsoft.com/office/officeart/2005/8/layout/hierarchy1"/>
    <dgm:cxn modelId="{12AEA64A-3D5D-4CEC-BFDD-86F05EB6EE88}" type="presOf" srcId="{E1DEDEF7-C51D-4B96-B481-07B3E0AA3BDE}" destId="{7887DF5D-BCD7-42CE-8A3F-B143AF737EC0}" srcOrd="0" destOrd="0" presId="urn:microsoft.com/office/officeart/2005/8/layout/hierarchy1"/>
    <dgm:cxn modelId="{1C78F54F-9B0D-46F1-919A-DE6AFF6CDA63}" type="presOf" srcId="{3F8E8A24-9A2C-4D3F-9DF7-5316CD37A132}" destId="{8A0B96AA-A2FD-4CC1-9238-A27E4A0E2EAD}" srcOrd="0" destOrd="0" presId="urn:microsoft.com/office/officeart/2005/8/layout/hierarchy1"/>
    <dgm:cxn modelId="{67BAE173-9F4D-472F-98FB-11A6F1C5F9F7}" srcId="{9657233F-4B51-4026-8827-B47549F9138C}" destId="{A2B97DFE-A192-4E6D-B35F-BDE5EBDFBAB3}" srcOrd="0" destOrd="0" parTransId="{F389DD6A-5C05-4178-A172-579334DF159E}" sibTransId="{A8D68F35-4F07-450F-9FC8-489CA391E12D}"/>
    <dgm:cxn modelId="{3EA8F575-6B3F-4C06-B8AC-0376805D5BD1}" type="presOf" srcId="{4658DCD3-E383-4F61-B803-FF458024B9BE}" destId="{CE1E275F-6E57-431E-8FC5-D26BDDD6202E}" srcOrd="0" destOrd="0" presId="urn:microsoft.com/office/officeart/2005/8/layout/hierarchy1"/>
    <dgm:cxn modelId="{52089D82-627E-4158-A504-D9912B03C172}" type="presOf" srcId="{B961D505-5525-4B41-A8F4-5FD6AA83C08E}" destId="{6FEA764D-19CC-4BD8-9F79-09153FD695CA}" srcOrd="0" destOrd="0" presId="urn:microsoft.com/office/officeart/2005/8/layout/hierarchy1"/>
    <dgm:cxn modelId="{C23EB782-3010-48BB-B762-A090B5C19393}" type="presOf" srcId="{932A04F3-8274-4276-A88D-A329A7F87B91}" destId="{5F1C226F-BF31-459E-B5A6-01D691741E2D}" srcOrd="0" destOrd="0" presId="urn:microsoft.com/office/officeart/2005/8/layout/hierarchy1"/>
    <dgm:cxn modelId="{B1089A88-FD59-4829-9F96-0BECEB821BBB}" srcId="{8DE9C213-4A6D-420D-9AC1-2D562B01E458}" destId="{DBE2C7F4-B4AD-41CB-B75A-E690DBDD3CD1}" srcOrd="0" destOrd="0" parTransId="{5ABBD6EE-F099-4674-830F-83E694FF500B}" sibTransId="{C2917E82-9D44-4E44-974C-B136E6F78397}"/>
    <dgm:cxn modelId="{1C82418E-6827-416A-891E-1C1C4BD06EF7}" type="presOf" srcId="{679C979C-F942-403E-8E9E-B7AB7AC64C6A}" destId="{4B10236F-3B94-4F24-BFB2-DD325F4C7C94}" srcOrd="0" destOrd="0" presId="urn:microsoft.com/office/officeart/2005/8/layout/hierarchy1"/>
    <dgm:cxn modelId="{9A98EA95-F373-4791-84D8-6BB3D7685D0C}" srcId="{9657233F-4B51-4026-8827-B47549F9138C}" destId="{4C056816-5493-4D35-B1D2-75A638555301}" srcOrd="5" destOrd="0" parTransId="{BD4D377E-3A4C-4C5F-B820-8ECB61E32AD6}" sibTransId="{82274758-2AE8-4A4C-A1B1-0F91AF8FC60B}"/>
    <dgm:cxn modelId="{C4D25598-D509-4FE9-8B12-A5C434CA9126}" type="presOf" srcId="{05B12FF3-630D-4855-9A4C-60BD34711BC8}" destId="{59EAE3EB-B703-4E4A-A7C0-34849CC010EB}" srcOrd="0" destOrd="0" presId="urn:microsoft.com/office/officeart/2005/8/layout/hierarchy1"/>
    <dgm:cxn modelId="{4F522E99-C261-4EAE-81C8-4745D2EFD488}" srcId="{9657233F-4B51-4026-8827-B47549F9138C}" destId="{AC5C9D98-CC35-46E9-AF52-8229BA96F8DE}" srcOrd="4" destOrd="0" parTransId="{E1DEDEF7-C51D-4B96-B481-07B3E0AA3BDE}" sibTransId="{2D6EA559-1DDA-4267-9CC5-4CF035DA783A}"/>
    <dgm:cxn modelId="{A6EE5CA8-E712-4CE4-85DE-AAED0E832182}" type="presOf" srcId="{49603535-B500-455D-96F0-F84F36341584}" destId="{13A5187C-A43F-4AB3-8121-E6D6183CDAD7}" srcOrd="0" destOrd="0" presId="urn:microsoft.com/office/officeart/2005/8/layout/hierarchy1"/>
    <dgm:cxn modelId="{E2BC90C3-287B-4BD2-9C90-08F5F491815E}" type="presOf" srcId="{506A509E-8BFC-4D97-817D-37DDF81ED44C}" destId="{81F9A7BB-00B0-4BE3-B225-1091F97A4264}" srcOrd="0" destOrd="0" presId="urn:microsoft.com/office/officeart/2005/8/layout/hierarchy1"/>
    <dgm:cxn modelId="{D02471C7-C965-4B91-98FB-3F17AD1936BB}" type="presOf" srcId="{A2B97DFE-A192-4E6D-B35F-BDE5EBDFBAB3}" destId="{0EF5CCBA-A68A-4F8B-AB3B-9AF8245A2AF2}" srcOrd="0" destOrd="0" presId="urn:microsoft.com/office/officeart/2005/8/layout/hierarchy1"/>
    <dgm:cxn modelId="{8E761DCE-5B94-461E-BFA8-4129F47BC2D8}" srcId="{9657233F-4B51-4026-8827-B47549F9138C}" destId="{8DE9C213-4A6D-420D-9AC1-2D562B01E458}" srcOrd="2" destOrd="0" parTransId="{4658DCD3-E383-4F61-B803-FF458024B9BE}" sibTransId="{E536B702-C783-4424-9EDF-808DA9238605}"/>
    <dgm:cxn modelId="{142AE6CF-20F1-4EBE-9F04-5E2C6C9AE80F}" type="presOf" srcId="{F389DD6A-5C05-4178-A172-579334DF159E}" destId="{5A651488-1493-4BB0-B831-78A78E79F80A}" srcOrd="0" destOrd="0" presId="urn:microsoft.com/office/officeart/2005/8/layout/hierarchy1"/>
    <dgm:cxn modelId="{D1EA9CD0-AD8B-4AB9-94D6-E243EDC85ECB}" srcId="{9657233F-4B51-4026-8827-B47549F9138C}" destId="{B5C5167C-8204-4242-8173-0D06C2FBAA38}" srcOrd="3" destOrd="0" parTransId="{05B12FF3-630D-4855-9A4C-60BD34711BC8}" sibTransId="{1C007E18-34AE-483A-A8C7-A13EB15CF19A}"/>
    <dgm:cxn modelId="{708450D1-6A04-4D83-9696-226B335634FB}" srcId="{506A509E-8BFC-4D97-817D-37DDF81ED44C}" destId="{BB1245A5-B681-4D38-A54A-7C3794B69935}" srcOrd="0" destOrd="0" parTransId="{49603535-B500-455D-96F0-F84F36341584}" sibTransId="{87D51AAA-2F41-411F-819B-22EF90F5CC8B}"/>
    <dgm:cxn modelId="{2EA441D4-2E92-432F-ACF1-9EFC689ABAA4}" type="presOf" srcId="{DBE2C7F4-B4AD-41CB-B75A-E690DBDD3CD1}" destId="{41128DAA-B96B-4D91-8F67-BF58105ABDBF}" srcOrd="0" destOrd="0" presId="urn:microsoft.com/office/officeart/2005/8/layout/hierarchy1"/>
    <dgm:cxn modelId="{5B1DC9D6-9A70-4901-898C-93218AAB3DA6}" type="presOf" srcId="{BB1245A5-B681-4D38-A54A-7C3794B69935}" destId="{23FC4E0F-1630-4EB9-A05F-F46083D603D0}" srcOrd="0" destOrd="0" presId="urn:microsoft.com/office/officeart/2005/8/layout/hierarchy1"/>
    <dgm:cxn modelId="{98B614EA-BEA4-4CB5-9AA1-4A8EE3AF4691}" type="presOf" srcId="{2E73F5D3-255F-4F76-8B64-41C1BC98A405}" destId="{D74A2059-3524-4C15-A3E7-4E48AFAB3FB1}" srcOrd="0" destOrd="0" presId="urn:microsoft.com/office/officeart/2005/8/layout/hierarchy1"/>
    <dgm:cxn modelId="{23A3290F-CE0D-49F5-B7C2-AB0DC46FC434}" type="presParOf" srcId="{37D1523A-856B-4055-9210-F851F050B13B}" destId="{21A050F0-0AC7-44C0-8294-CDBE54E0FAE7}" srcOrd="0" destOrd="0" presId="urn:microsoft.com/office/officeart/2005/8/layout/hierarchy1"/>
    <dgm:cxn modelId="{5768FCB5-6AC1-44B7-AF48-CBD4555EDAA2}" type="presParOf" srcId="{21A050F0-0AC7-44C0-8294-CDBE54E0FAE7}" destId="{B0D56953-BCAA-49CD-9A4D-2999DE8C9FB1}" srcOrd="0" destOrd="0" presId="urn:microsoft.com/office/officeart/2005/8/layout/hierarchy1"/>
    <dgm:cxn modelId="{5956E828-3967-4996-AA9C-9513B860FF94}" type="presParOf" srcId="{B0D56953-BCAA-49CD-9A4D-2999DE8C9FB1}" destId="{9C23117D-C328-4F00-AF6D-EB4D0ED4FF5A}" srcOrd="0" destOrd="0" presId="urn:microsoft.com/office/officeart/2005/8/layout/hierarchy1"/>
    <dgm:cxn modelId="{0546FE58-18DE-43B1-B4F6-F1095B952C1B}" type="presParOf" srcId="{B0D56953-BCAA-49CD-9A4D-2999DE8C9FB1}" destId="{8A0B96AA-A2FD-4CC1-9238-A27E4A0E2EAD}" srcOrd="1" destOrd="0" presId="urn:microsoft.com/office/officeart/2005/8/layout/hierarchy1"/>
    <dgm:cxn modelId="{21FF8773-5C79-4934-80DB-68908779E186}" type="presParOf" srcId="{21A050F0-0AC7-44C0-8294-CDBE54E0FAE7}" destId="{0543A75E-B49F-4CE9-9954-EAEDD8062068}" srcOrd="1" destOrd="0" presId="urn:microsoft.com/office/officeart/2005/8/layout/hierarchy1"/>
    <dgm:cxn modelId="{9416E297-75EC-429D-B3EE-E2BA7F7F165E}" type="presParOf" srcId="{0543A75E-B49F-4CE9-9954-EAEDD8062068}" destId="{5F1C226F-BF31-459E-B5A6-01D691741E2D}" srcOrd="0" destOrd="0" presId="urn:microsoft.com/office/officeart/2005/8/layout/hierarchy1"/>
    <dgm:cxn modelId="{F1A6DD8A-9ED9-4456-B3A5-EB42A2C9A4F9}" type="presParOf" srcId="{0543A75E-B49F-4CE9-9954-EAEDD8062068}" destId="{8190B46C-7DE7-4D6F-914F-B449D14E8680}" srcOrd="1" destOrd="0" presId="urn:microsoft.com/office/officeart/2005/8/layout/hierarchy1"/>
    <dgm:cxn modelId="{5F10FBEF-A418-460F-BCD4-91778212D5E4}" type="presParOf" srcId="{8190B46C-7DE7-4D6F-914F-B449D14E8680}" destId="{FD4E05B0-6D70-4CEC-A173-3E771C816EA5}" srcOrd="0" destOrd="0" presId="urn:microsoft.com/office/officeart/2005/8/layout/hierarchy1"/>
    <dgm:cxn modelId="{4D8B034E-59EF-4E93-B5A9-57ABF6074783}" type="presParOf" srcId="{FD4E05B0-6D70-4CEC-A173-3E771C816EA5}" destId="{65515105-94E6-40CC-B43D-8C8BEE7CA8A3}" srcOrd="0" destOrd="0" presId="urn:microsoft.com/office/officeart/2005/8/layout/hierarchy1"/>
    <dgm:cxn modelId="{02047104-0F51-4F4C-B085-2EFBE770BD66}" type="presParOf" srcId="{FD4E05B0-6D70-4CEC-A173-3E771C816EA5}" destId="{4FB46D6C-ACFC-476B-A249-97B87F1818EE}" srcOrd="1" destOrd="0" presId="urn:microsoft.com/office/officeart/2005/8/layout/hierarchy1"/>
    <dgm:cxn modelId="{FC323411-CAED-4026-9E4E-70EE722972DA}" type="presParOf" srcId="{8190B46C-7DE7-4D6F-914F-B449D14E8680}" destId="{1465B7E6-0939-4EB3-8032-A447F07FE071}" srcOrd="1" destOrd="0" presId="urn:microsoft.com/office/officeart/2005/8/layout/hierarchy1"/>
    <dgm:cxn modelId="{1762716F-D0A2-429F-A96D-B0B4DB73629D}" type="presParOf" srcId="{1465B7E6-0939-4EB3-8032-A447F07FE071}" destId="{5A651488-1493-4BB0-B831-78A78E79F80A}" srcOrd="0" destOrd="0" presId="urn:microsoft.com/office/officeart/2005/8/layout/hierarchy1"/>
    <dgm:cxn modelId="{F879EDE3-C03E-4901-B058-6A78663855A3}" type="presParOf" srcId="{1465B7E6-0939-4EB3-8032-A447F07FE071}" destId="{CE6086A5-C0CA-4051-B4E8-65068F97759F}" srcOrd="1" destOrd="0" presId="urn:microsoft.com/office/officeart/2005/8/layout/hierarchy1"/>
    <dgm:cxn modelId="{CE96795D-C2D6-4DEB-9D0C-8C96DFECA534}" type="presParOf" srcId="{CE6086A5-C0CA-4051-B4E8-65068F97759F}" destId="{CE0BF224-8662-4554-B54E-06B8B748F8CE}" srcOrd="0" destOrd="0" presId="urn:microsoft.com/office/officeart/2005/8/layout/hierarchy1"/>
    <dgm:cxn modelId="{460FB9E5-B6F8-4A6C-A795-5FA58463C853}" type="presParOf" srcId="{CE0BF224-8662-4554-B54E-06B8B748F8CE}" destId="{8A2072B2-8497-45CB-9DB4-6A9F47C13A09}" srcOrd="0" destOrd="0" presId="urn:microsoft.com/office/officeart/2005/8/layout/hierarchy1"/>
    <dgm:cxn modelId="{DF6B6AA0-A91B-48F6-AD2F-C7416D52678C}" type="presParOf" srcId="{CE0BF224-8662-4554-B54E-06B8B748F8CE}" destId="{0EF5CCBA-A68A-4F8B-AB3B-9AF8245A2AF2}" srcOrd="1" destOrd="0" presId="urn:microsoft.com/office/officeart/2005/8/layout/hierarchy1"/>
    <dgm:cxn modelId="{90EF74A8-6AB9-4DA2-BCFA-38B017DA929F}" type="presParOf" srcId="{CE6086A5-C0CA-4051-B4E8-65068F97759F}" destId="{5937D5DF-A31B-4D74-8142-0BDED73940EB}" srcOrd="1" destOrd="0" presId="urn:microsoft.com/office/officeart/2005/8/layout/hierarchy1"/>
    <dgm:cxn modelId="{79F33211-2FFB-47CB-A8A9-5621AF49A46A}" type="presParOf" srcId="{1465B7E6-0939-4EB3-8032-A447F07FE071}" destId="{D74A2059-3524-4C15-A3E7-4E48AFAB3FB1}" srcOrd="2" destOrd="0" presId="urn:microsoft.com/office/officeart/2005/8/layout/hierarchy1"/>
    <dgm:cxn modelId="{AEFA4859-BAAA-4738-BEF6-E650D5E81037}" type="presParOf" srcId="{1465B7E6-0939-4EB3-8032-A447F07FE071}" destId="{A6480C6F-7D04-4F93-96DD-3BA44DC3FB6E}" srcOrd="3" destOrd="0" presId="urn:microsoft.com/office/officeart/2005/8/layout/hierarchy1"/>
    <dgm:cxn modelId="{40F15625-9AF8-4121-9FB6-D6EF7559C7B2}" type="presParOf" srcId="{A6480C6F-7D04-4F93-96DD-3BA44DC3FB6E}" destId="{58619C43-6BD6-444E-B054-43C575950E65}" srcOrd="0" destOrd="0" presId="urn:microsoft.com/office/officeart/2005/8/layout/hierarchy1"/>
    <dgm:cxn modelId="{DEDA66EC-316D-43EA-AE0F-ABD4EA348D5B}" type="presParOf" srcId="{58619C43-6BD6-444E-B054-43C575950E65}" destId="{6DB660E0-797B-47D7-92DE-F4DF5F25C6E5}" srcOrd="0" destOrd="0" presId="urn:microsoft.com/office/officeart/2005/8/layout/hierarchy1"/>
    <dgm:cxn modelId="{0EBDA28F-A75B-4405-B6AD-883FFB4700DB}" type="presParOf" srcId="{58619C43-6BD6-444E-B054-43C575950E65}" destId="{81F9A7BB-00B0-4BE3-B225-1091F97A4264}" srcOrd="1" destOrd="0" presId="urn:microsoft.com/office/officeart/2005/8/layout/hierarchy1"/>
    <dgm:cxn modelId="{FB38EA2F-BDA9-4647-B94F-0087303847AF}" type="presParOf" srcId="{A6480C6F-7D04-4F93-96DD-3BA44DC3FB6E}" destId="{68E01B91-6FE4-4280-9514-B2772AAA5DA3}" srcOrd="1" destOrd="0" presId="urn:microsoft.com/office/officeart/2005/8/layout/hierarchy1"/>
    <dgm:cxn modelId="{06C06C9C-6D24-446A-BF86-CB714E52FA3D}" type="presParOf" srcId="{68E01B91-6FE4-4280-9514-B2772AAA5DA3}" destId="{13A5187C-A43F-4AB3-8121-E6D6183CDAD7}" srcOrd="0" destOrd="0" presId="urn:microsoft.com/office/officeart/2005/8/layout/hierarchy1"/>
    <dgm:cxn modelId="{C3F7AA74-375C-4082-AF8F-E80B6B71F214}" type="presParOf" srcId="{68E01B91-6FE4-4280-9514-B2772AAA5DA3}" destId="{EFD3E2FD-6E2B-4208-A24B-E71F842E50D6}" srcOrd="1" destOrd="0" presId="urn:microsoft.com/office/officeart/2005/8/layout/hierarchy1"/>
    <dgm:cxn modelId="{0EE07D0E-9933-4424-85A4-8CD1C390CC56}" type="presParOf" srcId="{EFD3E2FD-6E2B-4208-A24B-E71F842E50D6}" destId="{96769D79-3F44-47A6-943E-8240CC6306BF}" srcOrd="0" destOrd="0" presId="urn:microsoft.com/office/officeart/2005/8/layout/hierarchy1"/>
    <dgm:cxn modelId="{C4038A5A-80F1-45C8-932E-1DDB208FBBB3}" type="presParOf" srcId="{96769D79-3F44-47A6-943E-8240CC6306BF}" destId="{BAF06605-F2BD-4D4D-BB66-270BB8513B9C}" srcOrd="0" destOrd="0" presId="urn:microsoft.com/office/officeart/2005/8/layout/hierarchy1"/>
    <dgm:cxn modelId="{AC560B64-E9BB-40E3-A268-A3BAEEE7036C}" type="presParOf" srcId="{96769D79-3F44-47A6-943E-8240CC6306BF}" destId="{23FC4E0F-1630-4EB9-A05F-F46083D603D0}" srcOrd="1" destOrd="0" presId="urn:microsoft.com/office/officeart/2005/8/layout/hierarchy1"/>
    <dgm:cxn modelId="{6D3737F0-60FC-4AC4-9F3D-E792D8BA5EB6}" type="presParOf" srcId="{EFD3E2FD-6E2B-4208-A24B-E71F842E50D6}" destId="{3499F0D4-D5B9-4D01-8076-1CD6D71733AF}" srcOrd="1" destOrd="0" presId="urn:microsoft.com/office/officeart/2005/8/layout/hierarchy1"/>
    <dgm:cxn modelId="{072DE238-1418-4122-9349-CF2B03B4AFEB}" type="presParOf" srcId="{1465B7E6-0939-4EB3-8032-A447F07FE071}" destId="{CE1E275F-6E57-431E-8FC5-D26BDDD6202E}" srcOrd="4" destOrd="0" presId="urn:microsoft.com/office/officeart/2005/8/layout/hierarchy1"/>
    <dgm:cxn modelId="{195C1B00-444D-4373-A1B1-E5E7CDA7AAFD}" type="presParOf" srcId="{1465B7E6-0939-4EB3-8032-A447F07FE071}" destId="{68909081-FAC8-4B93-B12B-27FDFBD0E9AB}" srcOrd="5" destOrd="0" presId="urn:microsoft.com/office/officeart/2005/8/layout/hierarchy1"/>
    <dgm:cxn modelId="{A31177C7-2AF2-453A-8D2F-E623FAD890FE}" type="presParOf" srcId="{68909081-FAC8-4B93-B12B-27FDFBD0E9AB}" destId="{F84575F3-BB0A-4773-AEE0-7452112F85A9}" srcOrd="0" destOrd="0" presId="urn:microsoft.com/office/officeart/2005/8/layout/hierarchy1"/>
    <dgm:cxn modelId="{5FD76483-45DD-4518-B080-EE4B4F1BFA63}" type="presParOf" srcId="{F84575F3-BB0A-4773-AEE0-7452112F85A9}" destId="{B6DB6D21-98BE-434F-9450-3159E9B4314E}" srcOrd="0" destOrd="0" presId="urn:microsoft.com/office/officeart/2005/8/layout/hierarchy1"/>
    <dgm:cxn modelId="{A769C866-1FB7-47A7-915D-696483891F05}" type="presParOf" srcId="{F84575F3-BB0A-4773-AEE0-7452112F85A9}" destId="{7D5D4546-C206-46FC-81C8-31DF91C1E55B}" srcOrd="1" destOrd="0" presId="urn:microsoft.com/office/officeart/2005/8/layout/hierarchy1"/>
    <dgm:cxn modelId="{6DD2376F-3DE3-4594-91BF-F7CBE37587C4}" type="presParOf" srcId="{68909081-FAC8-4B93-B12B-27FDFBD0E9AB}" destId="{FFB2672F-60B5-4720-A086-CA4D6FA9ABD4}" srcOrd="1" destOrd="0" presId="urn:microsoft.com/office/officeart/2005/8/layout/hierarchy1"/>
    <dgm:cxn modelId="{DE0C9F6D-1114-47CB-B2E5-369EDB12B226}" type="presParOf" srcId="{FFB2672F-60B5-4720-A086-CA4D6FA9ABD4}" destId="{19EE81EC-14CF-4272-82D6-A94BAF518802}" srcOrd="0" destOrd="0" presId="urn:microsoft.com/office/officeart/2005/8/layout/hierarchy1"/>
    <dgm:cxn modelId="{EB5E7DE1-5A05-43B4-89A2-7DDF1A92DE7D}" type="presParOf" srcId="{FFB2672F-60B5-4720-A086-CA4D6FA9ABD4}" destId="{677B6980-A510-4C7A-A30C-9AD1372F4194}" srcOrd="1" destOrd="0" presId="urn:microsoft.com/office/officeart/2005/8/layout/hierarchy1"/>
    <dgm:cxn modelId="{62367812-1778-461F-9BCB-6D4816447AD9}" type="presParOf" srcId="{677B6980-A510-4C7A-A30C-9AD1372F4194}" destId="{6DCBACC3-BB1D-4BCA-9C20-28C6B209890A}" srcOrd="0" destOrd="0" presId="urn:microsoft.com/office/officeart/2005/8/layout/hierarchy1"/>
    <dgm:cxn modelId="{47FDF5D0-DF8B-4DDC-84E5-7A6B86220658}" type="presParOf" srcId="{6DCBACC3-BB1D-4BCA-9C20-28C6B209890A}" destId="{392E8C90-1ABD-4987-B78E-4F9DCBC3B294}" srcOrd="0" destOrd="0" presId="urn:microsoft.com/office/officeart/2005/8/layout/hierarchy1"/>
    <dgm:cxn modelId="{BA68E326-390A-43FA-97FB-18B3B663742B}" type="presParOf" srcId="{6DCBACC3-BB1D-4BCA-9C20-28C6B209890A}" destId="{41128DAA-B96B-4D91-8F67-BF58105ABDBF}" srcOrd="1" destOrd="0" presId="urn:microsoft.com/office/officeart/2005/8/layout/hierarchy1"/>
    <dgm:cxn modelId="{3D5483D5-0F38-458A-8EC0-904A8166B2B1}" type="presParOf" srcId="{677B6980-A510-4C7A-A30C-9AD1372F4194}" destId="{C219C295-0D54-4F19-AFC1-60213C316C73}" srcOrd="1" destOrd="0" presId="urn:microsoft.com/office/officeart/2005/8/layout/hierarchy1"/>
    <dgm:cxn modelId="{47EEA71B-FD08-4CE5-AF43-B901A04C497B}" type="presParOf" srcId="{FFB2672F-60B5-4720-A086-CA4D6FA9ABD4}" destId="{66294D60-42AB-4AF8-82DE-CC34920E6021}" srcOrd="2" destOrd="0" presId="urn:microsoft.com/office/officeart/2005/8/layout/hierarchy1"/>
    <dgm:cxn modelId="{C8D44C80-ACEE-466C-9208-537D6F96F589}" type="presParOf" srcId="{FFB2672F-60B5-4720-A086-CA4D6FA9ABD4}" destId="{83FDBE91-A6B2-48B8-B54C-B7FD1AB5F96F}" srcOrd="3" destOrd="0" presId="urn:microsoft.com/office/officeart/2005/8/layout/hierarchy1"/>
    <dgm:cxn modelId="{660B8902-4133-4ECB-BD4D-B4F954D6E581}" type="presParOf" srcId="{83FDBE91-A6B2-48B8-B54C-B7FD1AB5F96F}" destId="{910EDE69-A17D-4BB6-8130-E50B056806D0}" srcOrd="0" destOrd="0" presId="urn:microsoft.com/office/officeart/2005/8/layout/hierarchy1"/>
    <dgm:cxn modelId="{9CD37D77-DEA6-470A-9567-F4D746C788E5}" type="presParOf" srcId="{910EDE69-A17D-4BB6-8130-E50B056806D0}" destId="{6A92CE9B-167F-41FB-B77D-1D9C07B2E906}" srcOrd="0" destOrd="0" presId="urn:microsoft.com/office/officeart/2005/8/layout/hierarchy1"/>
    <dgm:cxn modelId="{C3D17D6C-653D-438D-84E9-9C58134B4B75}" type="presParOf" srcId="{910EDE69-A17D-4BB6-8130-E50B056806D0}" destId="{EB33DC77-ACC7-442E-8AAC-26CCEDD8670A}" srcOrd="1" destOrd="0" presId="urn:microsoft.com/office/officeart/2005/8/layout/hierarchy1"/>
    <dgm:cxn modelId="{F5856B22-A084-48B0-AD0F-85BADDDDAAA7}" type="presParOf" srcId="{83FDBE91-A6B2-48B8-B54C-B7FD1AB5F96F}" destId="{F9CF0809-F91D-49E3-B760-9E84E8603E16}" srcOrd="1" destOrd="0" presId="urn:microsoft.com/office/officeart/2005/8/layout/hierarchy1"/>
    <dgm:cxn modelId="{59DDF674-96D5-4167-8AAA-75410FC706EF}" type="presParOf" srcId="{1465B7E6-0939-4EB3-8032-A447F07FE071}" destId="{59EAE3EB-B703-4E4A-A7C0-34849CC010EB}" srcOrd="6" destOrd="0" presId="urn:microsoft.com/office/officeart/2005/8/layout/hierarchy1"/>
    <dgm:cxn modelId="{C1DFAF5C-593A-4E4C-AD67-9BEF0798318B}" type="presParOf" srcId="{1465B7E6-0939-4EB3-8032-A447F07FE071}" destId="{30F1545C-A048-4BC1-951A-C2FD8BA95D3B}" srcOrd="7" destOrd="0" presId="urn:microsoft.com/office/officeart/2005/8/layout/hierarchy1"/>
    <dgm:cxn modelId="{CF9EACE9-7D2B-4E0E-AE01-A83CBDB5571F}" type="presParOf" srcId="{30F1545C-A048-4BC1-951A-C2FD8BA95D3B}" destId="{435A81BB-5257-47E7-AF08-D5013469E34B}" srcOrd="0" destOrd="0" presId="urn:microsoft.com/office/officeart/2005/8/layout/hierarchy1"/>
    <dgm:cxn modelId="{D8DA226D-6B84-4F45-813B-44826EF49A35}" type="presParOf" srcId="{435A81BB-5257-47E7-AF08-D5013469E34B}" destId="{3C99EA56-EC40-4479-9EA1-1A3C89E17859}" srcOrd="0" destOrd="0" presId="urn:microsoft.com/office/officeart/2005/8/layout/hierarchy1"/>
    <dgm:cxn modelId="{106149B2-DCAF-4E36-8BE4-928A794A2AA4}" type="presParOf" srcId="{435A81BB-5257-47E7-AF08-D5013469E34B}" destId="{9303012D-DA41-4A8C-BE9A-47AF9AB5395F}" srcOrd="1" destOrd="0" presId="urn:microsoft.com/office/officeart/2005/8/layout/hierarchy1"/>
    <dgm:cxn modelId="{7A713128-1A4B-48C2-990F-9214BFC94F12}" type="presParOf" srcId="{30F1545C-A048-4BC1-951A-C2FD8BA95D3B}" destId="{D857A76B-AA39-4BF0-B7CA-B64A14DD7812}" srcOrd="1" destOrd="0" presId="urn:microsoft.com/office/officeart/2005/8/layout/hierarchy1"/>
    <dgm:cxn modelId="{4F56B546-9ECC-4B16-8574-C8A2E5175761}" type="presParOf" srcId="{1465B7E6-0939-4EB3-8032-A447F07FE071}" destId="{7887DF5D-BCD7-42CE-8A3F-B143AF737EC0}" srcOrd="8" destOrd="0" presId="urn:microsoft.com/office/officeart/2005/8/layout/hierarchy1"/>
    <dgm:cxn modelId="{DF4F7D81-BBD0-43D8-BEE2-26588776BE2D}" type="presParOf" srcId="{1465B7E6-0939-4EB3-8032-A447F07FE071}" destId="{EDEFE3AE-C254-40DE-9F17-6B29BC0BE9F7}" srcOrd="9" destOrd="0" presId="urn:microsoft.com/office/officeart/2005/8/layout/hierarchy1"/>
    <dgm:cxn modelId="{F0BD2697-C51E-4CD9-9810-3A59DF98EFDA}" type="presParOf" srcId="{EDEFE3AE-C254-40DE-9F17-6B29BC0BE9F7}" destId="{6BF93EBE-74FC-4150-9C5F-2CFEE43BF8C9}" srcOrd="0" destOrd="0" presId="urn:microsoft.com/office/officeart/2005/8/layout/hierarchy1"/>
    <dgm:cxn modelId="{218A8773-83A6-4F48-863F-281BC274F766}" type="presParOf" srcId="{6BF93EBE-74FC-4150-9C5F-2CFEE43BF8C9}" destId="{85C3DD6A-2C34-4B6E-BB36-8176EF159691}" srcOrd="0" destOrd="0" presId="urn:microsoft.com/office/officeart/2005/8/layout/hierarchy1"/>
    <dgm:cxn modelId="{CAA86BBE-3FB6-45DE-ADE3-7D09566A0BE9}" type="presParOf" srcId="{6BF93EBE-74FC-4150-9C5F-2CFEE43BF8C9}" destId="{02D91A81-57B4-43C3-9291-A24ABDE0A0FF}" srcOrd="1" destOrd="0" presId="urn:microsoft.com/office/officeart/2005/8/layout/hierarchy1"/>
    <dgm:cxn modelId="{10062AC3-5D21-4D50-87FD-A2565DF35959}" type="presParOf" srcId="{EDEFE3AE-C254-40DE-9F17-6B29BC0BE9F7}" destId="{82F814A1-9F55-425A-BF68-C7E9B1ECE300}" srcOrd="1" destOrd="0" presId="urn:microsoft.com/office/officeart/2005/8/layout/hierarchy1"/>
    <dgm:cxn modelId="{368288BC-8CA1-4B5D-A9D8-E505CAED5D26}" type="presParOf" srcId="{1465B7E6-0939-4EB3-8032-A447F07FE071}" destId="{5E9C4C1C-271D-4695-9383-EBEF8C1079DC}" srcOrd="10" destOrd="0" presId="urn:microsoft.com/office/officeart/2005/8/layout/hierarchy1"/>
    <dgm:cxn modelId="{CB7ED46E-D540-44FE-B74C-3D0005E77E75}" type="presParOf" srcId="{1465B7E6-0939-4EB3-8032-A447F07FE071}" destId="{E349E0B7-D8AB-4B86-8A8B-FE6CB6035298}" srcOrd="11" destOrd="0" presId="urn:microsoft.com/office/officeart/2005/8/layout/hierarchy1"/>
    <dgm:cxn modelId="{D4936AE3-B69F-4EFE-96DC-75B41B69AF1A}" type="presParOf" srcId="{E349E0B7-D8AB-4B86-8A8B-FE6CB6035298}" destId="{D65EA228-B0B9-43B3-86B0-9990436D4E27}" srcOrd="0" destOrd="0" presId="urn:microsoft.com/office/officeart/2005/8/layout/hierarchy1"/>
    <dgm:cxn modelId="{7A61954C-9D8B-4534-895A-FACD23EDFDE5}" type="presParOf" srcId="{D65EA228-B0B9-43B3-86B0-9990436D4E27}" destId="{A1DE6976-66C1-449F-8583-5ADA183B61B8}" srcOrd="0" destOrd="0" presId="urn:microsoft.com/office/officeart/2005/8/layout/hierarchy1"/>
    <dgm:cxn modelId="{421129F6-0DB6-4217-90B4-271A1ED1041C}" type="presParOf" srcId="{D65EA228-B0B9-43B3-86B0-9990436D4E27}" destId="{5BF4EF2E-8DE1-4308-90DC-BA13BBF39921}" srcOrd="1" destOrd="0" presId="urn:microsoft.com/office/officeart/2005/8/layout/hierarchy1"/>
    <dgm:cxn modelId="{76322C37-BA5B-458C-97CB-9C815E488F7F}" type="presParOf" srcId="{E349E0B7-D8AB-4B86-8A8B-FE6CB6035298}" destId="{CA6784FF-B220-479C-A52D-FE9457F144CA}" srcOrd="1" destOrd="0" presId="urn:microsoft.com/office/officeart/2005/8/layout/hierarchy1"/>
    <dgm:cxn modelId="{8D347FAE-B340-45D5-ABF3-83664693E286}" type="presParOf" srcId="{0543A75E-B49F-4CE9-9954-EAEDD8062068}" destId="{6FEA764D-19CC-4BD8-9F79-09153FD695CA}" srcOrd="2" destOrd="0" presId="urn:microsoft.com/office/officeart/2005/8/layout/hierarchy1"/>
    <dgm:cxn modelId="{65740579-EA17-4DD8-BA7B-CAF8E79A04E5}" type="presParOf" srcId="{0543A75E-B49F-4CE9-9954-EAEDD8062068}" destId="{4CEEE010-E7A5-49E8-A6BC-19A30F4BD563}" srcOrd="3" destOrd="0" presId="urn:microsoft.com/office/officeart/2005/8/layout/hierarchy1"/>
    <dgm:cxn modelId="{B85AB65B-EE00-4792-B32B-B5F8C3F9D50C}" type="presParOf" srcId="{4CEEE010-E7A5-49E8-A6BC-19A30F4BD563}" destId="{E537A0DA-6474-45C1-B898-078CD5734D77}" srcOrd="0" destOrd="0" presId="urn:microsoft.com/office/officeart/2005/8/layout/hierarchy1"/>
    <dgm:cxn modelId="{024A14EF-18BC-4E0B-BC68-02916E0E8E05}" type="presParOf" srcId="{E537A0DA-6474-45C1-B898-078CD5734D77}" destId="{9BBD832D-CE1C-4466-A10B-83BEC7C4D205}" srcOrd="0" destOrd="0" presId="urn:microsoft.com/office/officeart/2005/8/layout/hierarchy1"/>
    <dgm:cxn modelId="{7CCE27D6-1148-472F-B63B-56AADED9F1CE}" type="presParOf" srcId="{E537A0DA-6474-45C1-B898-078CD5734D77}" destId="{4B10236F-3B94-4F24-BFB2-DD325F4C7C94}" srcOrd="1" destOrd="0" presId="urn:microsoft.com/office/officeart/2005/8/layout/hierarchy1"/>
    <dgm:cxn modelId="{D76E73A3-DD34-4649-9F87-E7EFBE4DDB1D}" type="presParOf" srcId="{4CEEE010-E7A5-49E8-A6BC-19A30F4BD563}" destId="{7DE40CA5-A5A0-4F74-9616-78FB595F37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244953" y="247954"/>
          <a:ext cx="1633022" cy="1143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Get</a:t>
          </a:r>
        </a:p>
      </dsp:txBody>
      <dsp:txXfrm rot="-5400000">
        <a:off x="0" y="574559"/>
        <a:ext cx="1143116" cy="489906"/>
      </dsp:txXfrm>
    </dsp:sp>
    <dsp:sp modelId="{C3A395A2-29FF-41B8-89FD-C12573229DA9}">
      <dsp:nvSpPr>
        <dsp:cNvPr id="0" name=""/>
        <dsp:cNvSpPr/>
      </dsp:nvSpPr>
      <dsp:spPr>
        <a:xfrm rot="5400000">
          <a:off x="2037265" y="-891148"/>
          <a:ext cx="1061464" cy="2849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GetAllUsers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GetUserById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GetUserByName</a:t>
          </a:r>
        </a:p>
      </dsp:txBody>
      <dsp:txXfrm rot="-5400000">
        <a:off x="1143116" y="54817"/>
        <a:ext cx="2797947" cy="957832"/>
      </dsp:txXfrm>
    </dsp:sp>
    <dsp:sp modelId="{24ADA7EE-F1A7-4229-9E96-6405C9B953C0}">
      <dsp:nvSpPr>
        <dsp:cNvPr id="0" name=""/>
        <dsp:cNvSpPr/>
      </dsp:nvSpPr>
      <dsp:spPr>
        <a:xfrm rot="5400000">
          <a:off x="-244953" y="1687348"/>
          <a:ext cx="1633022" cy="1143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User</a:t>
          </a:r>
        </a:p>
      </dsp:txBody>
      <dsp:txXfrm rot="-5400000">
        <a:off x="0" y="2013953"/>
        <a:ext cx="1143116" cy="489906"/>
      </dsp:txXfrm>
    </dsp:sp>
    <dsp:sp modelId="{31F406F4-8DF9-4630-BD9C-8CAA35D3FC22}">
      <dsp:nvSpPr>
        <dsp:cNvPr id="0" name=""/>
        <dsp:cNvSpPr/>
      </dsp:nvSpPr>
      <dsp:spPr>
        <a:xfrm rot="5400000">
          <a:off x="2037265" y="548246"/>
          <a:ext cx="1061464" cy="2849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Login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Register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EditUser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UpgradeRequest</a:t>
          </a:r>
        </a:p>
      </dsp:txBody>
      <dsp:txXfrm rot="-5400000">
        <a:off x="1143116" y="1494211"/>
        <a:ext cx="2797947" cy="957832"/>
      </dsp:txXfrm>
    </dsp:sp>
    <dsp:sp modelId="{C1C4595A-960B-416A-8194-9F59BF78ACD6}">
      <dsp:nvSpPr>
        <dsp:cNvPr id="0" name=""/>
        <dsp:cNvSpPr/>
      </dsp:nvSpPr>
      <dsp:spPr>
        <a:xfrm rot="5400000">
          <a:off x="-244953" y="3126743"/>
          <a:ext cx="1633022" cy="1143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Admin</a:t>
          </a:r>
        </a:p>
      </dsp:txBody>
      <dsp:txXfrm rot="-5400000">
        <a:off x="0" y="3453348"/>
        <a:ext cx="1143116" cy="489906"/>
      </dsp:txXfrm>
    </dsp:sp>
    <dsp:sp modelId="{76315BB9-E99E-4C50-8B54-28CCE26A3DE1}">
      <dsp:nvSpPr>
        <dsp:cNvPr id="0" name=""/>
        <dsp:cNvSpPr/>
      </dsp:nvSpPr>
      <dsp:spPr>
        <a:xfrm rot="5400000">
          <a:off x="2037265" y="1987640"/>
          <a:ext cx="1061464" cy="2849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UpgradeUserRequest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RejectUserRequest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BlockUser</a:t>
          </a:r>
        </a:p>
      </dsp:txBody>
      <dsp:txXfrm rot="-5400000">
        <a:off x="1143116" y="2933605"/>
        <a:ext cx="2797947" cy="957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361352" y="478780"/>
          <a:ext cx="2409017" cy="1686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Get</a:t>
          </a:r>
        </a:p>
      </dsp:txBody>
      <dsp:txXfrm rot="-5400000">
        <a:off x="1" y="960583"/>
        <a:ext cx="1686312" cy="722705"/>
      </dsp:txXfrm>
    </dsp:sp>
    <dsp:sp modelId="{C3A395A2-29FF-41B8-89FD-C12573229DA9}">
      <dsp:nvSpPr>
        <dsp:cNvPr id="0" name=""/>
        <dsp:cNvSpPr/>
      </dsp:nvSpPr>
      <dsp:spPr>
        <a:xfrm rot="5400000">
          <a:off x="2330315" y="-617281"/>
          <a:ext cx="1932962" cy="3220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GetAllPost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GetPostById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SearchPostByTitle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SearchPostByUser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ListPostByUserId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SearchPostsByTitleAndUserId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1686313" y="121080"/>
        <a:ext cx="3126608" cy="1744244"/>
      </dsp:txXfrm>
    </dsp:sp>
    <dsp:sp modelId="{24ADA7EE-F1A7-4229-9E96-6405C9B953C0}">
      <dsp:nvSpPr>
        <dsp:cNvPr id="0" name=""/>
        <dsp:cNvSpPr/>
      </dsp:nvSpPr>
      <dsp:spPr>
        <a:xfrm rot="5400000">
          <a:off x="-361352" y="2737694"/>
          <a:ext cx="2409017" cy="16863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Post</a:t>
          </a:r>
        </a:p>
      </dsp:txBody>
      <dsp:txXfrm rot="-5400000">
        <a:off x="1" y="3219497"/>
        <a:ext cx="1686312" cy="722705"/>
      </dsp:txXfrm>
    </dsp:sp>
    <dsp:sp modelId="{31F406F4-8DF9-4630-BD9C-8CAA35D3FC22}">
      <dsp:nvSpPr>
        <dsp:cNvPr id="0" name=""/>
        <dsp:cNvSpPr/>
      </dsp:nvSpPr>
      <dsp:spPr>
        <a:xfrm rot="5400000">
          <a:off x="2699581" y="1796297"/>
          <a:ext cx="1172204" cy="3220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EditPost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DeletePost</a:t>
          </a:r>
        </a:p>
      </dsp:txBody>
      <dsp:txXfrm rot="-5400000">
        <a:off x="1675200" y="2877900"/>
        <a:ext cx="3163745" cy="105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217424" y="217424"/>
          <a:ext cx="1449494" cy="1014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Comment</a:t>
          </a:r>
        </a:p>
      </dsp:txBody>
      <dsp:txXfrm rot="-5400000">
        <a:off x="1" y="507323"/>
        <a:ext cx="1014645" cy="434849"/>
      </dsp:txXfrm>
    </dsp:sp>
    <dsp:sp modelId="{C3A395A2-29FF-41B8-89FD-C12573229DA9}">
      <dsp:nvSpPr>
        <dsp:cNvPr id="0" name=""/>
        <dsp:cNvSpPr/>
      </dsp:nvSpPr>
      <dsp:spPr>
        <a:xfrm rot="5400000">
          <a:off x="2032677" y="-1018031"/>
          <a:ext cx="942171" cy="29782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AddComment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GetAllCommentForPost</a:t>
          </a:r>
        </a:p>
      </dsp:txBody>
      <dsp:txXfrm rot="-5400000">
        <a:off x="1014646" y="45993"/>
        <a:ext cx="2932241" cy="850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226942" y="710128"/>
          <a:ext cx="1512946" cy="10590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Follower</a:t>
          </a:r>
        </a:p>
      </dsp:txBody>
      <dsp:txXfrm rot="-5400000">
        <a:off x="0" y="1012717"/>
        <a:ext cx="1059062" cy="453884"/>
      </dsp:txXfrm>
    </dsp:sp>
    <dsp:sp modelId="{C3A395A2-29FF-41B8-89FD-C12573229DA9}">
      <dsp:nvSpPr>
        <dsp:cNvPr id="0" name=""/>
        <dsp:cNvSpPr/>
      </dsp:nvSpPr>
      <dsp:spPr>
        <a:xfrm rot="5400000">
          <a:off x="1827398" y="-654574"/>
          <a:ext cx="1722265" cy="325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SendFollowRequest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AcceptFollowRequest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CheckFollowing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GetPendingFollowRequest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GetFollowers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GetFollowing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1059062" y="197836"/>
        <a:ext cx="3174863" cy="15541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158908" y="369732"/>
          <a:ext cx="1279291" cy="8696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Like</a:t>
          </a:r>
          <a:endParaRPr lang="en-IN" sz="500" kern="1200" dirty="0"/>
        </a:p>
      </dsp:txBody>
      <dsp:txXfrm rot="-5400000">
        <a:off x="45908" y="599746"/>
        <a:ext cx="869660" cy="409631"/>
      </dsp:txXfrm>
    </dsp:sp>
    <dsp:sp modelId="{C3A395A2-29FF-41B8-89FD-C12573229DA9}">
      <dsp:nvSpPr>
        <dsp:cNvPr id="0" name=""/>
        <dsp:cNvSpPr/>
      </dsp:nvSpPr>
      <dsp:spPr>
        <a:xfrm rot="5400000">
          <a:off x="1669704" y="-779784"/>
          <a:ext cx="1345874" cy="2863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AddLike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GetLikesByPost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GetLikeByPostAndUser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DeleteLikeByUserPost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910821" y="44799"/>
        <a:ext cx="2797941" cy="1214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1526-DC71-4A07-A81D-9DC851C114E8}">
      <dsp:nvSpPr>
        <dsp:cNvPr id="0" name=""/>
        <dsp:cNvSpPr/>
      </dsp:nvSpPr>
      <dsp:spPr>
        <a:xfrm rot="5400000">
          <a:off x="-227163" y="536904"/>
          <a:ext cx="1514425" cy="1060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Notification</a:t>
          </a:r>
        </a:p>
      </dsp:txBody>
      <dsp:txXfrm rot="-5400000">
        <a:off x="1" y="839789"/>
        <a:ext cx="1060098" cy="454327"/>
      </dsp:txXfrm>
    </dsp:sp>
    <dsp:sp modelId="{C3A395A2-29FF-41B8-89FD-C12573229DA9}">
      <dsp:nvSpPr>
        <dsp:cNvPr id="0" name=""/>
        <dsp:cNvSpPr/>
      </dsp:nvSpPr>
      <dsp:spPr>
        <a:xfrm rot="5400000">
          <a:off x="1827074" y="-654135"/>
          <a:ext cx="1723948" cy="32579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/>
            <a:t>AddCommentNotification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GetCommentNotificationsByUser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MarkAsRead</a:t>
          </a:r>
        </a:p>
      </dsp:txBody>
      <dsp:txXfrm rot="-5400000">
        <a:off x="1060098" y="196997"/>
        <a:ext cx="3173745" cy="15556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10AB5-01CD-47EB-BAA5-BF56E5AEDA0D}">
      <dsp:nvSpPr>
        <dsp:cNvPr id="0" name=""/>
        <dsp:cNvSpPr/>
      </dsp:nvSpPr>
      <dsp:spPr>
        <a:xfrm>
          <a:off x="7585687" y="769284"/>
          <a:ext cx="738988" cy="351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67"/>
              </a:lnTo>
              <a:lnTo>
                <a:pt x="738988" y="239667"/>
              </a:lnTo>
              <a:lnTo>
                <a:pt x="738988" y="351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B2BDE-D636-4AE8-8AA2-29E4A951153B}">
      <dsp:nvSpPr>
        <dsp:cNvPr id="0" name=""/>
        <dsp:cNvSpPr/>
      </dsp:nvSpPr>
      <dsp:spPr>
        <a:xfrm>
          <a:off x="9756933" y="3008419"/>
          <a:ext cx="91440" cy="351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CD5F1-10E6-428D-9002-2754D634DB84}">
      <dsp:nvSpPr>
        <dsp:cNvPr id="0" name=""/>
        <dsp:cNvSpPr/>
      </dsp:nvSpPr>
      <dsp:spPr>
        <a:xfrm>
          <a:off x="6846699" y="1888851"/>
          <a:ext cx="2955953" cy="351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67"/>
              </a:lnTo>
              <a:lnTo>
                <a:pt x="2955953" y="239667"/>
              </a:lnTo>
              <a:lnTo>
                <a:pt x="2955953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E3EB-B703-4E4A-A7C0-34849CC010EB}">
      <dsp:nvSpPr>
        <dsp:cNvPr id="0" name=""/>
        <dsp:cNvSpPr/>
      </dsp:nvSpPr>
      <dsp:spPr>
        <a:xfrm>
          <a:off x="6846699" y="1888851"/>
          <a:ext cx="1477976" cy="351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67"/>
              </a:lnTo>
              <a:lnTo>
                <a:pt x="1477976" y="239667"/>
              </a:lnTo>
              <a:lnTo>
                <a:pt x="1477976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E275F-6E57-431E-8FC5-D26BDDD6202E}">
      <dsp:nvSpPr>
        <dsp:cNvPr id="0" name=""/>
        <dsp:cNvSpPr/>
      </dsp:nvSpPr>
      <dsp:spPr>
        <a:xfrm>
          <a:off x="6800979" y="1888851"/>
          <a:ext cx="91440" cy="351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6E0D8-6651-474C-BDA7-892AF93E094C}">
      <dsp:nvSpPr>
        <dsp:cNvPr id="0" name=""/>
        <dsp:cNvSpPr/>
      </dsp:nvSpPr>
      <dsp:spPr>
        <a:xfrm>
          <a:off x="5323002" y="3008419"/>
          <a:ext cx="91440" cy="351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A2059-3524-4C15-A3E7-4E48AFAB3FB1}">
      <dsp:nvSpPr>
        <dsp:cNvPr id="0" name=""/>
        <dsp:cNvSpPr/>
      </dsp:nvSpPr>
      <dsp:spPr>
        <a:xfrm>
          <a:off x="5368722" y="1888851"/>
          <a:ext cx="1477976" cy="351691"/>
        </a:xfrm>
        <a:custGeom>
          <a:avLst/>
          <a:gdLst/>
          <a:ahLst/>
          <a:cxnLst/>
          <a:rect l="0" t="0" r="0" b="0"/>
          <a:pathLst>
            <a:path>
              <a:moveTo>
                <a:pt x="1477976" y="0"/>
              </a:moveTo>
              <a:lnTo>
                <a:pt x="1477976" y="239667"/>
              </a:lnTo>
              <a:lnTo>
                <a:pt x="0" y="239667"/>
              </a:lnTo>
              <a:lnTo>
                <a:pt x="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51488-1493-4BB0-B831-78A78E79F80A}">
      <dsp:nvSpPr>
        <dsp:cNvPr id="0" name=""/>
        <dsp:cNvSpPr/>
      </dsp:nvSpPr>
      <dsp:spPr>
        <a:xfrm>
          <a:off x="3890745" y="1888851"/>
          <a:ext cx="2955953" cy="351691"/>
        </a:xfrm>
        <a:custGeom>
          <a:avLst/>
          <a:gdLst/>
          <a:ahLst/>
          <a:cxnLst/>
          <a:rect l="0" t="0" r="0" b="0"/>
          <a:pathLst>
            <a:path>
              <a:moveTo>
                <a:pt x="2955953" y="0"/>
              </a:moveTo>
              <a:lnTo>
                <a:pt x="2955953" y="239667"/>
              </a:lnTo>
              <a:lnTo>
                <a:pt x="0" y="239667"/>
              </a:lnTo>
              <a:lnTo>
                <a:pt x="0" y="351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C226F-BF31-459E-B5A6-01D691741E2D}">
      <dsp:nvSpPr>
        <dsp:cNvPr id="0" name=""/>
        <dsp:cNvSpPr/>
      </dsp:nvSpPr>
      <dsp:spPr>
        <a:xfrm>
          <a:off x="6846699" y="769284"/>
          <a:ext cx="738988" cy="351691"/>
        </a:xfrm>
        <a:custGeom>
          <a:avLst/>
          <a:gdLst/>
          <a:ahLst/>
          <a:cxnLst/>
          <a:rect l="0" t="0" r="0" b="0"/>
          <a:pathLst>
            <a:path>
              <a:moveTo>
                <a:pt x="738988" y="0"/>
              </a:moveTo>
              <a:lnTo>
                <a:pt x="738988" y="239667"/>
              </a:lnTo>
              <a:lnTo>
                <a:pt x="0" y="239667"/>
              </a:lnTo>
              <a:lnTo>
                <a:pt x="0" y="351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3117D-C328-4F00-AF6D-EB4D0ED4FF5A}">
      <dsp:nvSpPr>
        <dsp:cNvPr id="0" name=""/>
        <dsp:cNvSpPr/>
      </dsp:nvSpPr>
      <dsp:spPr>
        <a:xfrm>
          <a:off x="6981060" y="1407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B96AA-A2FD-4CC1-9238-A27E4A0E2EAD}">
      <dsp:nvSpPr>
        <dsp:cNvPr id="0" name=""/>
        <dsp:cNvSpPr/>
      </dsp:nvSpPr>
      <dsp:spPr>
        <a:xfrm>
          <a:off x="7115422" y="129051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Admin</a:t>
          </a:r>
        </a:p>
      </dsp:txBody>
      <dsp:txXfrm>
        <a:off x="7137912" y="151541"/>
        <a:ext cx="1164273" cy="722896"/>
      </dsp:txXfrm>
    </dsp:sp>
    <dsp:sp modelId="{65515105-94E6-40CC-B43D-8C8BEE7CA8A3}">
      <dsp:nvSpPr>
        <dsp:cNvPr id="0" name=""/>
        <dsp:cNvSpPr/>
      </dsp:nvSpPr>
      <dsp:spPr>
        <a:xfrm>
          <a:off x="6242072" y="1120975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46D6C-ACFC-476B-A249-97B87F1818EE}">
      <dsp:nvSpPr>
        <dsp:cNvPr id="0" name=""/>
        <dsp:cNvSpPr/>
      </dsp:nvSpPr>
      <dsp:spPr>
        <a:xfrm>
          <a:off x="6376433" y="1248618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Login</a:t>
          </a:r>
        </a:p>
      </dsp:txBody>
      <dsp:txXfrm>
        <a:off x="6398923" y="1271108"/>
        <a:ext cx="1164273" cy="722896"/>
      </dsp:txXfrm>
    </dsp:sp>
    <dsp:sp modelId="{8A2072B2-8497-45CB-9DB4-6A9F47C13A09}">
      <dsp:nvSpPr>
        <dsp:cNvPr id="0" name=""/>
        <dsp:cNvSpPr/>
      </dsp:nvSpPr>
      <dsp:spPr>
        <a:xfrm>
          <a:off x="3286118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5CCBA-A68A-4F8B-AB3B-9AF8245A2AF2}">
      <dsp:nvSpPr>
        <dsp:cNvPr id="0" name=""/>
        <dsp:cNvSpPr/>
      </dsp:nvSpPr>
      <dsp:spPr>
        <a:xfrm>
          <a:off x="3420480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View and Edit own profile</a:t>
          </a:r>
        </a:p>
      </dsp:txBody>
      <dsp:txXfrm>
        <a:off x="3442970" y="2390676"/>
        <a:ext cx="1164273" cy="722896"/>
      </dsp:txXfrm>
    </dsp:sp>
    <dsp:sp modelId="{6DB660E0-797B-47D7-92DE-F4DF5F25C6E5}">
      <dsp:nvSpPr>
        <dsp:cNvPr id="0" name=""/>
        <dsp:cNvSpPr/>
      </dsp:nvSpPr>
      <dsp:spPr>
        <a:xfrm>
          <a:off x="4764095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9A7BB-00B0-4BE3-B225-1091F97A4264}">
      <dsp:nvSpPr>
        <dsp:cNvPr id="0" name=""/>
        <dsp:cNvSpPr/>
      </dsp:nvSpPr>
      <dsp:spPr>
        <a:xfrm>
          <a:off x="4898456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List Users</a:t>
          </a:r>
        </a:p>
      </dsp:txBody>
      <dsp:txXfrm>
        <a:off x="4920946" y="2390676"/>
        <a:ext cx="1164273" cy="722896"/>
      </dsp:txXfrm>
    </dsp:sp>
    <dsp:sp modelId="{41FD555B-4F7F-4F6B-BC48-720924FF5276}">
      <dsp:nvSpPr>
        <dsp:cNvPr id="0" name=""/>
        <dsp:cNvSpPr/>
      </dsp:nvSpPr>
      <dsp:spPr>
        <a:xfrm>
          <a:off x="4764095" y="3360110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DA5E-2931-4AB3-BBA1-BE28EDA753C4}">
      <dsp:nvSpPr>
        <dsp:cNvPr id="0" name=""/>
        <dsp:cNvSpPr/>
      </dsp:nvSpPr>
      <dsp:spPr>
        <a:xfrm>
          <a:off x="4898456" y="3487753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List posts of particular User</a:t>
          </a:r>
          <a:endParaRPr lang="en-IN" sz="1300" kern="1200" dirty="0"/>
        </a:p>
      </dsp:txBody>
      <dsp:txXfrm>
        <a:off x="4920946" y="3510243"/>
        <a:ext cx="1164273" cy="722896"/>
      </dsp:txXfrm>
    </dsp:sp>
    <dsp:sp modelId="{B6DB6D21-98BE-434F-9450-3159E9B4314E}">
      <dsp:nvSpPr>
        <dsp:cNvPr id="0" name=""/>
        <dsp:cNvSpPr/>
      </dsp:nvSpPr>
      <dsp:spPr>
        <a:xfrm>
          <a:off x="6242072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D4546-C206-46FC-81C8-31DF91C1E55B}">
      <dsp:nvSpPr>
        <dsp:cNvPr id="0" name=""/>
        <dsp:cNvSpPr/>
      </dsp:nvSpPr>
      <dsp:spPr>
        <a:xfrm>
          <a:off x="6376433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Block User</a:t>
          </a:r>
        </a:p>
      </dsp:txBody>
      <dsp:txXfrm>
        <a:off x="6398923" y="2390676"/>
        <a:ext cx="1164273" cy="722896"/>
      </dsp:txXfrm>
    </dsp:sp>
    <dsp:sp modelId="{3C99EA56-EC40-4479-9EA1-1A3C89E17859}">
      <dsp:nvSpPr>
        <dsp:cNvPr id="0" name=""/>
        <dsp:cNvSpPr/>
      </dsp:nvSpPr>
      <dsp:spPr>
        <a:xfrm>
          <a:off x="7720049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3012D-DA41-4A8C-BE9A-47AF9AB5395F}">
      <dsp:nvSpPr>
        <dsp:cNvPr id="0" name=""/>
        <dsp:cNvSpPr/>
      </dsp:nvSpPr>
      <dsp:spPr>
        <a:xfrm>
          <a:off x="7854410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Approve / Reject Upgrade Request</a:t>
          </a:r>
          <a:endParaRPr lang="en-IN" sz="1300" kern="1200" dirty="0"/>
        </a:p>
      </dsp:txBody>
      <dsp:txXfrm>
        <a:off x="7876900" y="2390676"/>
        <a:ext cx="1164273" cy="722896"/>
      </dsp:txXfrm>
    </dsp:sp>
    <dsp:sp modelId="{63430D27-F23D-41B6-B371-4557A58F11CD}">
      <dsp:nvSpPr>
        <dsp:cNvPr id="0" name=""/>
        <dsp:cNvSpPr/>
      </dsp:nvSpPr>
      <dsp:spPr>
        <a:xfrm>
          <a:off x="9198026" y="2240542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D0D3C-5632-4D90-98C2-EB78610558B7}">
      <dsp:nvSpPr>
        <dsp:cNvPr id="0" name=""/>
        <dsp:cNvSpPr/>
      </dsp:nvSpPr>
      <dsp:spPr>
        <a:xfrm>
          <a:off x="9332387" y="2368186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List all the posts along with search</a:t>
          </a:r>
        </a:p>
      </dsp:txBody>
      <dsp:txXfrm>
        <a:off x="9354877" y="2390676"/>
        <a:ext cx="1164273" cy="722896"/>
      </dsp:txXfrm>
    </dsp:sp>
    <dsp:sp modelId="{441C999C-0067-4111-B6C1-C927A7AF035D}">
      <dsp:nvSpPr>
        <dsp:cNvPr id="0" name=""/>
        <dsp:cNvSpPr/>
      </dsp:nvSpPr>
      <dsp:spPr>
        <a:xfrm>
          <a:off x="9198026" y="3360110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5AEC-F696-4E0C-B6BF-FCCBBDEA4D10}">
      <dsp:nvSpPr>
        <dsp:cNvPr id="0" name=""/>
        <dsp:cNvSpPr/>
      </dsp:nvSpPr>
      <dsp:spPr>
        <a:xfrm>
          <a:off x="9332387" y="3487753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View comment and like of post</a:t>
          </a:r>
        </a:p>
      </dsp:txBody>
      <dsp:txXfrm>
        <a:off x="9354877" y="3510243"/>
        <a:ext cx="1164273" cy="722896"/>
      </dsp:txXfrm>
    </dsp:sp>
    <dsp:sp modelId="{9EA3AE52-84B5-4AF2-8D2A-C8B754E447CD}">
      <dsp:nvSpPr>
        <dsp:cNvPr id="0" name=""/>
        <dsp:cNvSpPr/>
      </dsp:nvSpPr>
      <dsp:spPr>
        <a:xfrm>
          <a:off x="7720049" y="1120975"/>
          <a:ext cx="1209253" cy="767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7CCBE-8371-4B88-87FD-F484CC06EB6D}">
      <dsp:nvSpPr>
        <dsp:cNvPr id="0" name=""/>
        <dsp:cNvSpPr/>
      </dsp:nvSpPr>
      <dsp:spPr>
        <a:xfrm>
          <a:off x="7854410" y="1248618"/>
          <a:ext cx="1209253" cy="767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Register</a:t>
          </a:r>
        </a:p>
      </dsp:txBody>
      <dsp:txXfrm>
        <a:off x="7876900" y="1271108"/>
        <a:ext cx="1164273" cy="7228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764D-19CC-4BD8-9F79-09153FD695CA}">
      <dsp:nvSpPr>
        <dsp:cNvPr id="0" name=""/>
        <dsp:cNvSpPr/>
      </dsp:nvSpPr>
      <dsp:spPr>
        <a:xfrm>
          <a:off x="6601876" y="797840"/>
          <a:ext cx="766013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766013" y="248432"/>
              </a:lnTo>
              <a:lnTo>
                <a:pt x="766013" y="3645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C4C1C-271D-4695-9383-EBEF8C1079DC}">
      <dsp:nvSpPr>
        <dsp:cNvPr id="0" name=""/>
        <dsp:cNvSpPr/>
      </dsp:nvSpPr>
      <dsp:spPr>
        <a:xfrm>
          <a:off x="5835862" y="1958351"/>
          <a:ext cx="4213075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4213075" y="248432"/>
              </a:lnTo>
              <a:lnTo>
                <a:pt x="4213075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7DF5D-BCD7-42CE-8A3F-B143AF737EC0}">
      <dsp:nvSpPr>
        <dsp:cNvPr id="0" name=""/>
        <dsp:cNvSpPr/>
      </dsp:nvSpPr>
      <dsp:spPr>
        <a:xfrm>
          <a:off x="5835862" y="1958351"/>
          <a:ext cx="2681047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2681047" y="248432"/>
              </a:lnTo>
              <a:lnTo>
                <a:pt x="2681047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E3EB-B703-4E4A-A7C0-34849CC010EB}">
      <dsp:nvSpPr>
        <dsp:cNvPr id="0" name=""/>
        <dsp:cNvSpPr/>
      </dsp:nvSpPr>
      <dsp:spPr>
        <a:xfrm>
          <a:off x="5835862" y="1958351"/>
          <a:ext cx="1149020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1149020" y="248432"/>
              </a:lnTo>
              <a:lnTo>
                <a:pt x="114902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94D60-42AB-4AF8-82DE-CC34920E6021}">
      <dsp:nvSpPr>
        <dsp:cNvPr id="0" name=""/>
        <dsp:cNvSpPr/>
      </dsp:nvSpPr>
      <dsp:spPr>
        <a:xfrm>
          <a:off x="5452855" y="3118862"/>
          <a:ext cx="766013" cy="3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32"/>
              </a:lnTo>
              <a:lnTo>
                <a:pt x="766013" y="248432"/>
              </a:lnTo>
              <a:lnTo>
                <a:pt x="766013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81EC-14CF-4272-82D6-A94BAF518802}">
      <dsp:nvSpPr>
        <dsp:cNvPr id="0" name=""/>
        <dsp:cNvSpPr/>
      </dsp:nvSpPr>
      <dsp:spPr>
        <a:xfrm>
          <a:off x="4686841" y="3118862"/>
          <a:ext cx="766013" cy="364552"/>
        </a:xfrm>
        <a:custGeom>
          <a:avLst/>
          <a:gdLst/>
          <a:ahLst/>
          <a:cxnLst/>
          <a:rect l="0" t="0" r="0" b="0"/>
          <a:pathLst>
            <a:path>
              <a:moveTo>
                <a:pt x="766013" y="0"/>
              </a:moveTo>
              <a:lnTo>
                <a:pt x="766013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E275F-6E57-431E-8FC5-D26BDDD6202E}">
      <dsp:nvSpPr>
        <dsp:cNvPr id="0" name=""/>
        <dsp:cNvSpPr/>
      </dsp:nvSpPr>
      <dsp:spPr>
        <a:xfrm>
          <a:off x="5452855" y="1958351"/>
          <a:ext cx="383006" cy="364552"/>
        </a:xfrm>
        <a:custGeom>
          <a:avLst/>
          <a:gdLst/>
          <a:ahLst/>
          <a:cxnLst/>
          <a:rect l="0" t="0" r="0" b="0"/>
          <a:pathLst>
            <a:path>
              <a:moveTo>
                <a:pt x="383006" y="0"/>
              </a:moveTo>
              <a:lnTo>
                <a:pt x="383006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5187C-A43F-4AB3-8121-E6D6183CDAD7}">
      <dsp:nvSpPr>
        <dsp:cNvPr id="0" name=""/>
        <dsp:cNvSpPr/>
      </dsp:nvSpPr>
      <dsp:spPr>
        <a:xfrm>
          <a:off x="3109094" y="3118862"/>
          <a:ext cx="91440" cy="364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A2059-3524-4C15-A3E7-4E48AFAB3FB1}">
      <dsp:nvSpPr>
        <dsp:cNvPr id="0" name=""/>
        <dsp:cNvSpPr/>
      </dsp:nvSpPr>
      <dsp:spPr>
        <a:xfrm>
          <a:off x="3154814" y="1958351"/>
          <a:ext cx="2681047" cy="364552"/>
        </a:xfrm>
        <a:custGeom>
          <a:avLst/>
          <a:gdLst/>
          <a:ahLst/>
          <a:cxnLst/>
          <a:rect l="0" t="0" r="0" b="0"/>
          <a:pathLst>
            <a:path>
              <a:moveTo>
                <a:pt x="2681047" y="0"/>
              </a:moveTo>
              <a:lnTo>
                <a:pt x="2681047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51488-1493-4BB0-B831-78A78E79F80A}">
      <dsp:nvSpPr>
        <dsp:cNvPr id="0" name=""/>
        <dsp:cNvSpPr/>
      </dsp:nvSpPr>
      <dsp:spPr>
        <a:xfrm>
          <a:off x="1622786" y="1958351"/>
          <a:ext cx="4213075" cy="364552"/>
        </a:xfrm>
        <a:custGeom>
          <a:avLst/>
          <a:gdLst/>
          <a:ahLst/>
          <a:cxnLst/>
          <a:rect l="0" t="0" r="0" b="0"/>
          <a:pathLst>
            <a:path>
              <a:moveTo>
                <a:pt x="4213075" y="0"/>
              </a:moveTo>
              <a:lnTo>
                <a:pt x="4213075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C226F-BF31-459E-B5A6-01D691741E2D}">
      <dsp:nvSpPr>
        <dsp:cNvPr id="0" name=""/>
        <dsp:cNvSpPr/>
      </dsp:nvSpPr>
      <dsp:spPr>
        <a:xfrm>
          <a:off x="5835862" y="797840"/>
          <a:ext cx="766013" cy="364552"/>
        </a:xfrm>
        <a:custGeom>
          <a:avLst/>
          <a:gdLst/>
          <a:ahLst/>
          <a:cxnLst/>
          <a:rect l="0" t="0" r="0" b="0"/>
          <a:pathLst>
            <a:path>
              <a:moveTo>
                <a:pt x="766013" y="0"/>
              </a:moveTo>
              <a:lnTo>
                <a:pt x="766013" y="248432"/>
              </a:lnTo>
              <a:lnTo>
                <a:pt x="0" y="248432"/>
              </a:lnTo>
              <a:lnTo>
                <a:pt x="0" y="3645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3117D-C328-4F00-AF6D-EB4D0ED4FF5A}">
      <dsp:nvSpPr>
        <dsp:cNvPr id="0" name=""/>
        <dsp:cNvSpPr/>
      </dsp:nvSpPr>
      <dsp:spPr>
        <a:xfrm>
          <a:off x="5975137" y="1882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B96AA-A2FD-4CC1-9238-A27E4A0E2EAD}">
      <dsp:nvSpPr>
        <dsp:cNvPr id="0" name=""/>
        <dsp:cNvSpPr/>
      </dsp:nvSpPr>
      <dsp:spPr>
        <a:xfrm>
          <a:off x="6114412" y="134194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Admin</a:t>
          </a:r>
        </a:p>
      </dsp:txBody>
      <dsp:txXfrm>
        <a:off x="6137725" y="157507"/>
        <a:ext cx="1206850" cy="749331"/>
      </dsp:txXfrm>
    </dsp:sp>
    <dsp:sp modelId="{65515105-94E6-40CC-B43D-8C8BEE7CA8A3}">
      <dsp:nvSpPr>
        <dsp:cNvPr id="0" name=""/>
        <dsp:cNvSpPr/>
      </dsp:nvSpPr>
      <dsp:spPr>
        <a:xfrm>
          <a:off x="5209123" y="1162393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46D6C-ACFC-476B-A249-97B87F1818EE}">
      <dsp:nvSpPr>
        <dsp:cNvPr id="0" name=""/>
        <dsp:cNvSpPr/>
      </dsp:nvSpPr>
      <dsp:spPr>
        <a:xfrm>
          <a:off x="5348399" y="1294704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Login</a:t>
          </a:r>
        </a:p>
      </dsp:txBody>
      <dsp:txXfrm>
        <a:off x="5371712" y="1318017"/>
        <a:ext cx="1206850" cy="749331"/>
      </dsp:txXfrm>
    </dsp:sp>
    <dsp:sp modelId="{8A2072B2-8497-45CB-9DB4-6A9F47C13A09}">
      <dsp:nvSpPr>
        <dsp:cNvPr id="0" name=""/>
        <dsp:cNvSpPr/>
      </dsp:nvSpPr>
      <dsp:spPr>
        <a:xfrm>
          <a:off x="996048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5CCBA-A68A-4F8B-AB3B-9AF8245A2AF2}">
      <dsp:nvSpPr>
        <dsp:cNvPr id="0" name=""/>
        <dsp:cNvSpPr/>
      </dsp:nvSpPr>
      <dsp:spPr>
        <a:xfrm>
          <a:off x="1135323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View and Edit own profile</a:t>
          </a:r>
        </a:p>
      </dsp:txBody>
      <dsp:txXfrm>
        <a:off x="1158636" y="2478528"/>
        <a:ext cx="1206850" cy="749331"/>
      </dsp:txXfrm>
    </dsp:sp>
    <dsp:sp modelId="{6DB660E0-797B-47D7-92DE-F4DF5F25C6E5}">
      <dsp:nvSpPr>
        <dsp:cNvPr id="0" name=""/>
        <dsp:cNvSpPr/>
      </dsp:nvSpPr>
      <dsp:spPr>
        <a:xfrm>
          <a:off x="2528075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9A7BB-00B0-4BE3-B225-1091F97A4264}">
      <dsp:nvSpPr>
        <dsp:cNvPr id="0" name=""/>
        <dsp:cNvSpPr/>
      </dsp:nvSpPr>
      <dsp:spPr>
        <a:xfrm>
          <a:off x="2667351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List All posts along with search by Post title or User Name</a:t>
          </a:r>
        </a:p>
      </dsp:txBody>
      <dsp:txXfrm>
        <a:off x="2690664" y="2478528"/>
        <a:ext cx="1206850" cy="749331"/>
      </dsp:txXfrm>
    </dsp:sp>
    <dsp:sp modelId="{BAF06605-F2BD-4D4D-BB66-270BB8513B9C}">
      <dsp:nvSpPr>
        <dsp:cNvPr id="0" name=""/>
        <dsp:cNvSpPr/>
      </dsp:nvSpPr>
      <dsp:spPr>
        <a:xfrm>
          <a:off x="2528075" y="348341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4E0F-1630-4EB9-A05F-F46083D603D0}">
      <dsp:nvSpPr>
        <dsp:cNvPr id="0" name=""/>
        <dsp:cNvSpPr/>
      </dsp:nvSpPr>
      <dsp:spPr>
        <a:xfrm>
          <a:off x="2667351" y="3615726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/>
            <a:t>Add comment and like for posts</a:t>
          </a:r>
          <a:endParaRPr lang="en-IN" sz="1050" kern="1200" dirty="0"/>
        </a:p>
      </dsp:txBody>
      <dsp:txXfrm>
        <a:off x="2690664" y="3639039"/>
        <a:ext cx="1206850" cy="749331"/>
      </dsp:txXfrm>
    </dsp:sp>
    <dsp:sp modelId="{B6DB6D21-98BE-434F-9450-3159E9B4314E}">
      <dsp:nvSpPr>
        <dsp:cNvPr id="0" name=""/>
        <dsp:cNvSpPr/>
      </dsp:nvSpPr>
      <dsp:spPr>
        <a:xfrm>
          <a:off x="4826117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D4546-C206-46FC-81C8-31DF91C1E55B}">
      <dsp:nvSpPr>
        <dsp:cNvPr id="0" name=""/>
        <dsp:cNvSpPr/>
      </dsp:nvSpPr>
      <dsp:spPr>
        <a:xfrm>
          <a:off x="4965392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Add post</a:t>
          </a:r>
        </a:p>
      </dsp:txBody>
      <dsp:txXfrm>
        <a:off x="4988705" y="2478528"/>
        <a:ext cx="1206850" cy="749331"/>
      </dsp:txXfrm>
    </dsp:sp>
    <dsp:sp modelId="{392E8C90-1ABD-4987-B78E-4F9DCBC3B294}">
      <dsp:nvSpPr>
        <dsp:cNvPr id="0" name=""/>
        <dsp:cNvSpPr/>
      </dsp:nvSpPr>
      <dsp:spPr>
        <a:xfrm>
          <a:off x="4060103" y="348341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28DAA-B96B-4D91-8F67-BF58105ABDBF}">
      <dsp:nvSpPr>
        <dsp:cNvPr id="0" name=""/>
        <dsp:cNvSpPr/>
      </dsp:nvSpPr>
      <dsp:spPr>
        <a:xfrm>
          <a:off x="4199378" y="3615726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View, edit and delete his/her own posts</a:t>
          </a:r>
        </a:p>
      </dsp:txBody>
      <dsp:txXfrm>
        <a:off x="4222691" y="3639039"/>
        <a:ext cx="1206850" cy="749331"/>
      </dsp:txXfrm>
    </dsp:sp>
    <dsp:sp modelId="{6A92CE9B-167F-41FB-B77D-1D9C07B2E906}">
      <dsp:nvSpPr>
        <dsp:cNvPr id="0" name=""/>
        <dsp:cNvSpPr/>
      </dsp:nvSpPr>
      <dsp:spPr>
        <a:xfrm>
          <a:off x="5592130" y="348341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3DC77-ACC7-442E-8AAC-26CCEDD8670A}">
      <dsp:nvSpPr>
        <dsp:cNvPr id="0" name=""/>
        <dsp:cNvSpPr/>
      </dsp:nvSpPr>
      <dsp:spPr>
        <a:xfrm>
          <a:off x="5731405" y="3615726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/>
            <a:t>Get notification for comment on his/her posts</a:t>
          </a:r>
          <a:endParaRPr lang="en-IN" sz="1050" kern="1200" dirty="0"/>
        </a:p>
      </dsp:txBody>
      <dsp:txXfrm>
        <a:off x="5754718" y="3639039"/>
        <a:ext cx="1206850" cy="749331"/>
      </dsp:txXfrm>
    </dsp:sp>
    <dsp:sp modelId="{3C99EA56-EC40-4479-9EA1-1A3C89E17859}">
      <dsp:nvSpPr>
        <dsp:cNvPr id="0" name=""/>
        <dsp:cNvSpPr/>
      </dsp:nvSpPr>
      <dsp:spPr>
        <a:xfrm>
          <a:off x="6358144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3012D-DA41-4A8C-BE9A-47AF9AB5395F}">
      <dsp:nvSpPr>
        <dsp:cNvPr id="0" name=""/>
        <dsp:cNvSpPr/>
      </dsp:nvSpPr>
      <dsp:spPr>
        <a:xfrm>
          <a:off x="6497419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Request for follow to Verified User</a:t>
          </a:r>
        </a:p>
      </dsp:txBody>
      <dsp:txXfrm>
        <a:off x="6520732" y="2478528"/>
        <a:ext cx="1206850" cy="749331"/>
      </dsp:txXfrm>
    </dsp:sp>
    <dsp:sp modelId="{85C3DD6A-2C34-4B6E-BB36-8176EF159691}">
      <dsp:nvSpPr>
        <dsp:cNvPr id="0" name=""/>
        <dsp:cNvSpPr/>
      </dsp:nvSpPr>
      <dsp:spPr>
        <a:xfrm>
          <a:off x="7890171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91A81-57B4-43C3-9291-A24ABDE0A0FF}">
      <dsp:nvSpPr>
        <dsp:cNvPr id="0" name=""/>
        <dsp:cNvSpPr/>
      </dsp:nvSpPr>
      <dsp:spPr>
        <a:xfrm>
          <a:off x="8029447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Accept follow Request</a:t>
          </a:r>
        </a:p>
      </dsp:txBody>
      <dsp:txXfrm>
        <a:off x="8052760" y="2478528"/>
        <a:ext cx="1206850" cy="749331"/>
      </dsp:txXfrm>
    </dsp:sp>
    <dsp:sp modelId="{A1DE6976-66C1-449F-8583-5ADA183B61B8}">
      <dsp:nvSpPr>
        <dsp:cNvPr id="0" name=""/>
        <dsp:cNvSpPr/>
      </dsp:nvSpPr>
      <dsp:spPr>
        <a:xfrm>
          <a:off x="9422199" y="2322904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4EF2E-8DE1-4308-90DC-BA13BBF39921}">
      <dsp:nvSpPr>
        <dsp:cNvPr id="0" name=""/>
        <dsp:cNvSpPr/>
      </dsp:nvSpPr>
      <dsp:spPr>
        <a:xfrm>
          <a:off x="9561474" y="2455215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List posts of followers and following</a:t>
          </a:r>
        </a:p>
      </dsp:txBody>
      <dsp:txXfrm>
        <a:off x="9584787" y="2478528"/>
        <a:ext cx="1206850" cy="749331"/>
      </dsp:txXfrm>
    </dsp:sp>
    <dsp:sp modelId="{9BBD832D-CE1C-4466-A10B-83BEC7C4D205}">
      <dsp:nvSpPr>
        <dsp:cNvPr id="0" name=""/>
        <dsp:cNvSpPr/>
      </dsp:nvSpPr>
      <dsp:spPr>
        <a:xfrm>
          <a:off x="6741151" y="1162393"/>
          <a:ext cx="1253476" cy="79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236F-3B94-4F24-BFB2-DD325F4C7C94}">
      <dsp:nvSpPr>
        <dsp:cNvPr id="0" name=""/>
        <dsp:cNvSpPr/>
      </dsp:nvSpPr>
      <dsp:spPr>
        <a:xfrm>
          <a:off x="6880426" y="1294704"/>
          <a:ext cx="1253476" cy="795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Register</a:t>
          </a:r>
        </a:p>
      </dsp:txBody>
      <dsp:txXfrm>
        <a:off x="6903739" y="1318017"/>
        <a:ext cx="1206850" cy="74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 IT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472" y="118385"/>
            <a:ext cx="4974336" cy="1325880"/>
          </a:xfrm>
        </p:spPr>
        <p:txBody>
          <a:bodyPr/>
          <a:lstStyle/>
          <a:p>
            <a:r>
              <a:rPr lang="en-US" dirty="0"/>
              <a:t>Types of Users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9994" y="1444752"/>
            <a:ext cx="5065776" cy="448056"/>
          </a:xfrm>
        </p:spPr>
        <p:txBody>
          <a:bodyPr>
            <a:normAutofit/>
          </a:bodyPr>
          <a:lstStyle/>
          <a:p>
            <a:r>
              <a:rPr lang="en-US" sz="2400" dirty="0"/>
              <a:t>Admin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9372" y="1928333"/>
            <a:ext cx="5065776" cy="677526"/>
          </a:xfrm>
        </p:spPr>
        <p:txBody>
          <a:bodyPr>
            <a:normAutofit/>
          </a:bodyPr>
          <a:lstStyle/>
          <a:p>
            <a:r>
              <a:rPr lang="en-US" sz="2000" dirty="0"/>
              <a:t>Manages the application and users.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9B201D8-9534-456D-5455-D503E5EC233A}"/>
              </a:ext>
            </a:extLst>
          </p:cNvPr>
          <p:cNvSpPr txBox="1">
            <a:spLocks/>
          </p:cNvSpPr>
          <p:nvPr/>
        </p:nvSpPr>
        <p:spPr>
          <a:xfrm>
            <a:off x="5269994" y="2514872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Verified User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EF00A15-5123-B9F7-43E4-04A09EEF51F1}"/>
              </a:ext>
            </a:extLst>
          </p:cNvPr>
          <p:cNvSpPr txBox="1">
            <a:spLocks/>
          </p:cNvSpPr>
          <p:nvPr/>
        </p:nvSpPr>
        <p:spPr>
          <a:xfrm>
            <a:off x="5639372" y="3089927"/>
            <a:ext cx="6311836" cy="75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type of premium User with some additional functionalities </a:t>
            </a:r>
          </a:p>
          <a:p>
            <a:pPr lvl="1"/>
            <a:r>
              <a:rPr lang="en-US" sz="2000" dirty="0"/>
              <a:t>followers </a:t>
            </a:r>
          </a:p>
          <a:p>
            <a:pPr lvl="1"/>
            <a:r>
              <a:rPr lang="en-US" sz="2000" dirty="0"/>
              <a:t>comment notification.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B59E0F7-6EC1-7B50-383F-AFB3371DC0A3}"/>
              </a:ext>
            </a:extLst>
          </p:cNvPr>
          <p:cNvSpPr txBox="1">
            <a:spLocks/>
          </p:cNvSpPr>
          <p:nvPr/>
        </p:nvSpPr>
        <p:spPr>
          <a:xfrm>
            <a:off x="5269994" y="4463618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Normal User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0B16CA3-FCBA-29C3-9ACF-E5FBB7A06E00}"/>
              </a:ext>
            </a:extLst>
          </p:cNvPr>
          <p:cNvSpPr txBox="1">
            <a:spLocks/>
          </p:cNvSpPr>
          <p:nvPr/>
        </p:nvSpPr>
        <p:spPr>
          <a:xfrm>
            <a:off x="5639372" y="5072075"/>
            <a:ext cx="6552628" cy="112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type of normal User with limited functionalities </a:t>
            </a:r>
          </a:p>
          <a:p>
            <a:pPr lvl="1"/>
            <a:r>
              <a:rPr lang="en-US" sz="1800" dirty="0"/>
              <a:t>Doesn’t have followers</a:t>
            </a:r>
          </a:p>
          <a:p>
            <a:pPr lvl="1"/>
            <a:r>
              <a:rPr lang="en-US" sz="1800" dirty="0"/>
              <a:t>Don’t receive notification for comments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899160"/>
          </a:xfrm>
        </p:spPr>
        <p:txBody>
          <a:bodyPr/>
          <a:lstStyle/>
          <a:p>
            <a:r>
              <a:rPr lang="en-US" dirty="0"/>
              <a:t>Flowchart of Admin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8" name="Graphic 127" descr="User with solid fill">
            <a:extLst>
              <a:ext uri="{FF2B5EF4-FFF2-40B4-BE49-F238E27FC236}">
                <a16:creationId xmlns:a16="http://schemas.microsoft.com/office/drawing/2014/main" id="{99FCDAF6-30B8-4432-5A49-D8E9CE8B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289562"/>
            <a:ext cx="914400" cy="914400"/>
          </a:xfrm>
          <a:prstGeom prst="rect">
            <a:avLst/>
          </a:prstGeom>
        </p:spPr>
      </p:pic>
      <p:graphicFrame>
        <p:nvGraphicFramePr>
          <p:cNvPr id="129" name="Diagram 128">
            <a:extLst>
              <a:ext uri="{FF2B5EF4-FFF2-40B4-BE49-F238E27FC236}">
                <a16:creationId xmlns:a16="http://schemas.microsoft.com/office/drawing/2014/main" id="{C4FB1647-9C44-02A1-FCF0-F33E3070C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651714"/>
              </p:ext>
            </p:extLst>
          </p:nvPr>
        </p:nvGraphicFramePr>
        <p:xfrm>
          <a:off x="-751840" y="1203962"/>
          <a:ext cx="13827760" cy="425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4625"/>
            <a:ext cx="11430000" cy="899160"/>
          </a:xfrm>
        </p:spPr>
        <p:txBody>
          <a:bodyPr/>
          <a:lstStyle/>
          <a:p>
            <a:r>
              <a:rPr lang="en-US" dirty="0"/>
              <a:t>Flowchart of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8" name="Graphic 127" descr="User with solid fill">
            <a:extLst>
              <a:ext uri="{FF2B5EF4-FFF2-40B4-BE49-F238E27FC236}">
                <a16:creationId xmlns:a16="http://schemas.microsoft.com/office/drawing/2014/main" id="{99FCDAF6-30B8-4432-5A49-D8E9CE8BE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60" y="107633"/>
            <a:ext cx="914400" cy="914400"/>
          </a:xfrm>
          <a:prstGeom prst="rect">
            <a:avLst/>
          </a:prstGeom>
        </p:spPr>
      </p:pic>
      <p:graphicFrame>
        <p:nvGraphicFramePr>
          <p:cNvPr id="129" name="Diagram 128">
            <a:extLst>
              <a:ext uri="{FF2B5EF4-FFF2-40B4-BE49-F238E27FC236}">
                <a16:creationId xmlns:a16="http://schemas.microsoft.com/office/drawing/2014/main" id="{C4FB1647-9C44-02A1-FCF0-F33E3070C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705121"/>
              </p:ext>
            </p:extLst>
          </p:nvPr>
        </p:nvGraphicFramePr>
        <p:xfrm>
          <a:off x="165608" y="1022033"/>
          <a:ext cx="11811000" cy="441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7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0" y="2154908"/>
            <a:ext cx="7092566" cy="1034161"/>
          </a:xfrm>
        </p:spPr>
        <p:txBody>
          <a:bodyPr/>
          <a:lstStyle/>
          <a:p>
            <a:r>
              <a:rPr lang="en-US" dirty="0"/>
              <a:t>Technologies and Tools Used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4163" y="2743200"/>
            <a:ext cx="6238240" cy="2092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Microsoft SQL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ASP.NET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Visual Studio Code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7CDD2-656A-BD1A-9102-33C05220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54" y="5650102"/>
            <a:ext cx="1172527" cy="117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75F47-BB63-C68E-75F0-61D82AC7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653" y="5622169"/>
            <a:ext cx="1172527" cy="117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14E7C-C508-5055-3CF5-7D3600296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407" y="5577317"/>
            <a:ext cx="2882865" cy="121737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B8ECB8-2BC5-0A46-7077-85948C1B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262" y="5650102"/>
            <a:ext cx="1172527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TweetIT demonstrates a robust social media platform with essential features for user registration, and authentication. Leveraging Angular for the frontend and ASP.NET API for the backend, the application ensures a seamless user experience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TweetIT stands poised for continued development and deployment, with a focus on delivering a secure, user-friendly, and feature-rich social media experience in future. </a:t>
            </a: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Additional Features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6814-2355-A40A-BE3E-90C4ABA3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990088"/>
            <a:ext cx="9677400" cy="25166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Not found page for improper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Cannot navigate through URL without proper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Email notification while registering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Listed recent posts as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9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3523488" cy="2843784"/>
          </a:xfrm>
        </p:spPr>
        <p:txBody>
          <a:bodyPr/>
          <a:lstStyle/>
          <a:p>
            <a:r>
              <a:rPr lang="en-US" dirty="0"/>
              <a:t>Narmatha &amp; Vineela</a:t>
            </a:r>
          </a:p>
          <a:p>
            <a:r>
              <a:rPr lang="en-US" dirty="0"/>
              <a:t>narmatha691@gmail.com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86187"/>
            <a:ext cx="9884664" cy="731520"/>
          </a:xfrm>
        </p:spPr>
        <p:txBody>
          <a:bodyPr/>
          <a:lstStyle/>
          <a:p>
            <a:r>
              <a:rPr lang="en-US" dirty="0"/>
              <a:t>Happy Tweeting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Architecture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Backend Flow(API)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Frontend 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Flow(Angular)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Technologies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TweetIT, an application that allows you to share your thoughts and ideas with the world.</a:t>
            </a:r>
          </a:p>
          <a:p>
            <a:r>
              <a:rPr lang="en-US" dirty="0"/>
              <a:t>Our mission is to provide a simple and efficient way for users to express themselves with others through short messages, images , or tweets.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32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98886"/>
            <a:ext cx="3200400" cy="427797"/>
          </a:xfrm>
        </p:spPr>
        <p:txBody>
          <a:bodyPr/>
          <a:lstStyle/>
          <a:p>
            <a:pPr algn="ctr"/>
            <a:r>
              <a:rPr lang="en-IN" b="1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7325" y="2010691"/>
            <a:ext cx="3200400" cy="427797"/>
          </a:xfrm>
        </p:spPr>
        <p:txBody>
          <a:bodyPr/>
          <a:lstStyle/>
          <a:p>
            <a:pPr algn="ctr"/>
            <a:r>
              <a:rPr lang="en-IN" b="1" dirty="0"/>
              <a:t>Server Side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5802" y="2008798"/>
            <a:ext cx="3200400" cy="427797"/>
          </a:xfrm>
        </p:spPr>
        <p:txBody>
          <a:bodyPr/>
          <a:lstStyle/>
          <a:p>
            <a:pPr algn="ctr"/>
            <a:r>
              <a:rPr lang="en-IN" b="1" dirty="0"/>
              <a:t>Client Side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2AFE29A5-CF92-CD57-9F5A-55267EB11210}"/>
              </a:ext>
            </a:extLst>
          </p:cNvPr>
          <p:cNvSpPr/>
          <p:nvPr/>
        </p:nvSpPr>
        <p:spPr>
          <a:xfrm>
            <a:off x="1220153" y="2447119"/>
            <a:ext cx="1879600" cy="118872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105D6B-857D-10D0-2A9A-07FBE2EEEC45}"/>
              </a:ext>
            </a:extLst>
          </p:cNvPr>
          <p:cNvSpPr/>
          <p:nvPr/>
        </p:nvSpPr>
        <p:spPr>
          <a:xfrm>
            <a:off x="4820920" y="2447119"/>
            <a:ext cx="2550160" cy="1188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WEB API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36E3A3-8370-498E-432A-DA9B7B6AF160}"/>
              </a:ext>
            </a:extLst>
          </p:cNvPr>
          <p:cNvSpPr/>
          <p:nvPr/>
        </p:nvSpPr>
        <p:spPr>
          <a:xfrm>
            <a:off x="8973819" y="2447119"/>
            <a:ext cx="1998028" cy="1188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Angular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81D08-8B93-E635-0250-C46B4A60E84A}"/>
              </a:ext>
            </a:extLst>
          </p:cNvPr>
          <p:cNvSpPr txBox="1"/>
          <p:nvPr/>
        </p:nvSpPr>
        <p:spPr>
          <a:xfrm>
            <a:off x="4625848" y="3816521"/>
            <a:ext cx="38171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API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Comment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Like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Follower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Comment Notification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Upload Controller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EC7F12-A83B-50CF-0215-4496549C1A95}"/>
              </a:ext>
            </a:extLst>
          </p:cNvPr>
          <p:cNvCxnSpPr>
            <a:cxnSpLocks/>
            <a:stCxn id="13" idx="4"/>
            <a:endCxn id="20" idx="1"/>
          </p:cNvCxnSpPr>
          <p:nvPr/>
        </p:nvCxnSpPr>
        <p:spPr>
          <a:xfrm>
            <a:off x="3099753" y="3041479"/>
            <a:ext cx="1721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3DF9EB-444F-4449-B98C-3AE041B4260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371080" y="3041479"/>
            <a:ext cx="160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86187"/>
            <a:ext cx="9884664" cy="731520"/>
          </a:xfrm>
        </p:spPr>
        <p:txBody>
          <a:bodyPr/>
          <a:lstStyle/>
          <a:p>
            <a:r>
              <a:rPr lang="en-US" dirty="0"/>
              <a:t>API Controllers</a:t>
            </a:r>
          </a:p>
        </p:txBody>
      </p:sp>
    </p:spTree>
    <p:extLst>
      <p:ext uri="{BB962C8B-B14F-4D97-AF65-F5344CB8AC3E}">
        <p14:creationId xmlns:p14="http://schemas.microsoft.com/office/powerpoint/2010/main" val="263331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778FEDD7-2180-2924-43E2-6AA208C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314960"/>
            <a:ext cx="4536440" cy="42672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User Controller</a:t>
            </a:r>
            <a:endParaRPr lang="en-US" sz="36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C55FB79-EC7E-89F0-D87C-EEFA86D43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163143"/>
              </p:ext>
            </p:extLst>
          </p:nvPr>
        </p:nvGraphicFramePr>
        <p:xfrm>
          <a:off x="1107440" y="1080346"/>
          <a:ext cx="3992880" cy="4517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4B79D4FB-0BC0-689D-2251-1078F70D1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408334"/>
              </p:ext>
            </p:extLst>
          </p:nvPr>
        </p:nvGraphicFramePr>
        <p:xfrm>
          <a:off x="6096000" y="946573"/>
          <a:ext cx="4907280" cy="478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2" name="Title 1">
            <a:extLst>
              <a:ext uri="{FF2B5EF4-FFF2-40B4-BE49-F238E27FC236}">
                <a16:creationId xmlns:a16="http://schemas.microsoft.com/office/drawing/2014/main" id="{4F730B19-0D93-384F-91A6-4BCA94F98F98}"/>
              </a:ext>
            </a:extLst>
          </p:cNvPr>
          <p:cNvSpPr txBox="1">
            <a:spLocks/>
          </p:cNvSpPr>
          <p:nvPr/>
        </p:nvSpPr>
        <p:spPr>
          <a:xfrm>
            <a:off x="7223760" y="314960"/>
            <a:ext cx="45364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Post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778FEDD7-2180-2924-43E2-6AA208C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314960"/>
            <a:ext cx="4536440" cy="42672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Comment</a:t>
            </a:r>
            <a:r>
              <a:rPr lang="en-US" sz="3600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 Controller</a:t>
            </a:r>
            <a:endParaRPr lang="en-US" sz="36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C55FB79-EC7E-89F0-D87C-EEFA86D43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057923"/>
              </p:ext>
            </p:extLst>
          </p:nvPr>
        </p:nvGraphicFramePr>
        <p:xfrm>
          <a:off x="1107440" y="1080346"/>
          <a:ext cx="3992880" cy="144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4B79D4FB-0BC0-689D-2251-1078F70D1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63296"/>
              </p:ext>
            </p:extLst>
          </p:nvPr>
        </p:nvGraphicFramePr>
        <p:xfrm>
          <a:off x="6573520" y="844972"/>
          <a:ext cx="4318000" cy="2109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2" name="Title 1">
            <a:extLst>
              <a:ext uri="{FF2B5EF4-FFF2-40B4-BE49-F238E27FC236}">
                <a16:creationId xmlns:a16="http://schemas.microsoft.com/office/drawing/2014/main" id="{4F730B19-0D93-384F-91A6-4BCA94F98F98}"/>
              </a:ext>
            </a:extLst>
          </p:cNvPr>
          <p:cNvSpPr txBox="1">
            <a:spLocks/>
          </p:cNvSpPr>
          <p:nvPr/>
        </p:nvSpPr>
        <p:spPr>
          <a:xfrm>
            <a:off x="7223760" y="314960"/>
            <a:ext cx="45364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Follower Controller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231E2-C9BC-0973-A0B3-564E15E5C588}"/>
              </a:ext>
            </a:extLst>
          </p:cNvPr>
          <p:cNvSpPr txBox="1">
            <a:spLocks/>
          </p:cNvSpPr>
          <p:nvPr/>
        </p:nvSpPr>
        <p:spPr>
          <a:xfrm>
            <a:off x="1046480" y="2971800"/>
            <a:ext cx="45364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Like Controller</a:t>
            </a:r>
            <a:endParaRPr lang="en-US" sz="36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2D61393-5617-D3DD-AC3D-1D1F5D3E5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576180"/>
              </p:ext>
            </p:extLst>
          </p:nvPr>
        </p:nvGraphicFramePr>
        <p:xfrm>
          <a:off x="1107440" y="3840480"/>
          <a:ext cx="3992880" cy="144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C4ADF8C-2CE0-00B2-7241-0461A8F32EF4}"/>
              </a:ext>
            </a:extLst>
          </p:cNvPr>
          <p:cNvSpPr txBox="1">
            <a:spLocks/>
          </p:cNvSpPr>
          <p:nvPr/>
        </p:nvSpPr>
        <p:spPr>
          <a:xfrm>
            <a:off x="5176520" y="3180080"/>
            <a:ext cx="630428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CommentNotification Controller</a:t>
            </a:r>
            <a:endParaRPr lang="en-US" sz="3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A87FA5-2C1C-381B-25A7-AB847861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285069"/>
              </p:ext>
            </p:extLst>
          </p:nvPr>
        </p:nvGraphicFramePr>
        <p:xfrm>
          <a:off x="6502400" y="3689772"/>
          <a:ext cx="4318000" cy="2109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48342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Features used in API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6814-2355-A40A-BE3E-90C4ABA3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520" y="3183128"/>
            <a:ext cx="5730240" cy="26893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AutoMapper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Dependency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Authentication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TweetIT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0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86187"/>
            <a:ext cx="9884664" cy="731520"/>
          </a:xfrm>
        </p:spPr>
        <p:txBody>
          <a:bodyPr/>
          <a:lstStyle/>
          <a:p>
            <a:r>
              <a:rPr lang="en-US" dirty="0"/>
              <a:t>Flow in Frontend (Angular)</a:t>
            </a:r>
          </a:p>
        </p:txBody>
      </p:sp>
    </p:spTree>
    <p:extLst>
      <p:ext uri="{BB962C8B-B14F-4D97-AF65-F5344CB8AC3E}">
        <p14:creationId xmlns:p14="http://schemas.microsoft.com/office/powerpoint/2010/main" val="171757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{89BCC16B-3DB7-4848-B340-18613331F989}tf56410444_win32</Template>
  <TotalTime>203</TotalTime>
  <Words>454</Words>
  <Application>Microsoft Office PowerPoint</Application>
  <PresentationFormat>Widescreen</PresentationFormat>
  <Paragraphs>160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Söhne</vt:lpstr>
      <vt:lpstr>Office Theme</vt:lpstr>
      <vt:lpstr>TWEET IT</vt:lpstr>
      <vt:lpstr>Agenda</vt:lpstr>
      <vt:lpstr>Introduction</vt:lpstr>
      <vt:lpstr>Architecture</vt:lpstr>
      <vt:lpstr>API Controllers</vt:lpstr>
      <vt:lpstr>User Controller</vt:lpstr>
      <vt:lpstr>Comment Controller</vt:lpstr>
      <vt:lpstr>Features used in API</vt:lpstr>
      <vt:lpstr>Flow in Frontend (Angular)</vt:lpstr>
      <vt:lpstr>Types of Users</vt:lpstr>
      <vt:lpstr>Flowchart of Admin</vt:lpstr>
      <vt:lpstr>Flowchart of User</vt:lpstr>
      <vt:lpstr>Technologies and Tools Used</vt:lpstr>
      <vt:lpstr>Conclusion</vt:lpstr>
      <vt:lpstr>Additional Features</vt:lpstr>
      <vt:lpstr>Thank you</vt:lpstr>
      <vt:lpstr>Happy Tweeting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IT</dc:title>
  <dc:creator>Narmatha Nathin</dc:creator>
  <cp:lastModifiedBy>Narmatha Nathin</cp:lastModifiedBy>
  <cp:revision>7</cp:revision>
  <dcterms:created xsi:type="dcterms:W3CDTF">2023-12-12T10:37:10Z</dcterms:created>
  <dcterms:modified xsi:type="dcterms:W3CDTF">2023-12-13T05:31:59Z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