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73" d="100"/>
          <a:sy n="73" d="100"/>
        </p:scale>
        <p:origin x="-128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5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96" name="Title 1"/>
          <p:cNvSpPr>
            <a:spLocks noGrp="1"/>
          </p:cNvSpPr>
          <p:nvPr>
            <p:ph type="ctrTitle"/>
          </p:nvPr>
        </p:nvSpPr>
        <p:spPr>
          <a:xfrm>
            <a:off x="685800" y="2130425"/>
            <a:ext cx="7772400" cy="1470025"/>
          </a:xfrm>
        </p:spPr>
        <p:txBody>
          <a:bodyPr/>
          <a:p>
            <a:r>
              <a:rPr lang="en-US" smtClean="0"/>
              <a:t>Click to edit Master title style</a:t>
            </a:r>
            <a:endParaRPr lang="en-IN"/>
          </a:p>
        </p:txBody>
      </p:sp>
      <p:sp>
        <p:nvSpPr>
          <p:cNvPr id="1048597"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IN"/>
          </a:p>
        </p:txBody>
      </p:sp>
      <p:sp>
        <p:nvSpPr>
          <p:cNvPr id="1048598" name="Date Placeholder 3"/>
          <p:cNvSpPr>
            <a:spLocks noGrp="1"/>
          </p:cNvSpPr>
          <p:nvPr>
            <p:ph type="dt" sz="half" idx="10"/>
          </p:nvPr>
        </p:nvSpPr>
        <p:spPr/>
        <p:txBody>
          <a:bodyPr/>
          <a:p>
            <a:fld id="{69882B7A-B091-49D4-A9C6-C9FCEDBF9FA5}" type="datetimeFigureOut">
              <a:rPr lang="en-US" smtClean="0"/>
            </a:fld>
            <a:endParaRPr lang="en-IN"/>
          </a:p>
        </p:txBody>
      </p:sp>
      <p:sp>
        <p:nvSpPr>
          <p:cNvPr id="1048599" name="Footer Placeholder 4"/>
          <p:cNvSpPr>
            <a:spLocks noGrp="1"/>
          </p:cNvSpPr>
          <p:nvPr>
            <p:ph type="ftr" sz="quarter" idx="11"/>
          </p:nvPr>
        </p:nvSpPr>
        <p:spPr/>
        <p:txBody>
          <a:bodyPr/>
          <a:p>
            <a:endParaRPr lang="en-IN"/>
          </a:p>
        </p:txBody>
      </p:sp>
      <p:sp>
        <p:nvSpPr>
          <p:cNvPr id="1048600" name="Slide Number Placeholder 5"/>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43" name="Title 1"/>
          <p:cNvSpPr>
            <a:spLocks noGrp="1"/>
          </p:cNvSpPr>
          <p:nvPr>
            <p:ph type="title"/>
          </p:nvPr>
        </p:nvSpPr>
        <p:spPr/>
        <p:txBody>
          <a:bodyPr/>
          <a:p>
            <a:r>
              <a:rPr lang="en-US" smtClean="0"/>
              <a:t>Click to edit Master title style</a:t>
            </a:r>
            <a:endParaRPr lang="en-IN"/>
          </a:p>
        </p:txBody>
      </p:sp>
      <p:sp>
        <p:nvSpPr>
          <p:cNvPr id="1048644"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3"/>
          <p:cNvSpPr>
            <a:spLocks noGrp="1"/>
          </p:cNvSpPr>
          <p:nvPr>
            <p:ph type="dt" sz="half" idx="10"/>
          </p:nvPr>
        </p:nvSpPr>
        <p:spPr/>
        <p:txBody>
          <a:bodyPr/>
          <a:p>
            <a:fld id="{69882B7A-B091-49D4-A9C6-C9FCEDBF9FA5}" type="datetimeFigureOut">
              <a:rPr lang="en-US" smtClean="0"/>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7" name=""/>
        <p:cNvGrpSpPr/>
        <p:nvPr/>
      </p:nvGrpSpPr>
      <p:grpSpPr>
        <a:xfrm>
          <a:off x="0" y="0"/>
          <a:ext cx="0" cy="0"/>
          <a:chOff x="0" y="0"/>
          <a:chExt cx="0" cy="0"/>
        </a:xfrm>
      </p:grpSpPr>
      <p:sp>
        <p:nvSpPr>
          <p:cNvPr id="104862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IN"/>
          </a:p>
        </p:txBody>
      </p:sp>
      <p:sp>
        <p:nvSpPr>
          <p:cNvPr id="104862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6" name="Date Placeholder 3"/>
          <p:cNvSpPr>
            <a:spLocks noGrp="1"/>
          </p:cNvSpPr>
          <p:nvPr>
            <p:ph type="dt" sz="half" idx="10"/>
          </p:nvPr>
        </p:nvSpPr>
        <p:spPr/>
        <p:txBody>
          <a:bodyPr/>
          <a:p>
            <a:fld id="{69882B7A-B091-49D4-A9C6-C9FCEDBF9FA5}" type="datetimeFigureOut">
              <a:rPr lang="en-US" smtClean="0"/>
            </a:fld>
            <a:endParaRPr lang="en-IN"/>
          </a:p>
        </p:txBody>
      </p:sp>
      <p:sp>
        <p:nvSpPr>
          <p:cNvPr id="1048627" name="Footer Placeholder 4"/>
          <p:cNvSpPr>
            <a:spLocks noGrp="1"/>
          </p:cNvSpPr>
          <p:nvPr>
            <p:ph type="ftr" sz="quarter" idx="11"/>
          </p:nvPr>
        </p:nvSpPr>
        <p:spPr/>
        <p:txBody>
          <a:bodyPr/>
          <a:p>
            <a:endParaRPr lang="en-IN"/>
          </a:p>
        </p:txBody>
      </p:sp>
      <p:sp>
        <p:nvSpPr>
          <p:cNvPr id="1048628" name="Slide Number Placeholder 5"/>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IN"/>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83" name="Date Placeholder 3"/>
          <p:cNvSpPr>
            <a:spLocks noGrp="1"/>
          </p:cNvSpPr>
          <p:nvPr>
            <p:ph type="dt" sz="half" idx="10"/>
          </p:nvPr>
        </p:nvSpPr>
        <p:spPr/>
        <p:txBody>
          <a:bodyPr/>
          <a:p>
            <a:fld id="{69882B7A-B091-49D4-A9C6-C9FCEDBF9FA5}" type="datetimeFigureOut">
              <a:rPr lang="en-US" smtClean="0"/>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3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IN"/>
          </a:p>
        </p:txBody>
      </p:sp>
      <p:sp>
        <p:nvSpPr>
          <p:cNvPr id="1048639"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0" name="Date Placeholder 3"/>
          <p:cNvSpPr>
            <a:spLocks noGrp="1"/>
          </p:cNvSpPr>
          <p:nvPr>
            <p:ph type="dt" sz="half" idx="10"/>
          </p:nvPr>
        </p:nvSpPr>
        <p:spPr/>
        <p:txBody>
          <a:bodyPr/>
          <a:p>
            <a:fld id="{69882B7A-B091-49D4-A9C6-C9FCEDBF9FA5}" type="datetimeFigureOut">
              <a:rPr lang="en-US" smtClean="0"/>
            </a:fld>
            <a:endParaRPr lang="en-IN"/>
          </a:p>
        </p:txBody>
      </p:sp>
      <p:sp>
        <p:nvSpPr>
          <p:cNvPr id="1048641" name="Footer Placeholder 4"/>
          <p:cNvSpPr>
            <a:spLocks noGrp="1"/>
          </p:cNvSpPr>
          <p:nvPr>
            <p:ph type="ftr" sz="quarter" idx="11"/>
          </p:nvPr>
        </p:nvSpPr>
        <p:spPr/>
        <p:txBody>
          <a:bodyPr/>
          <a:p>
            <a:endParaRPr lang="en-IN"/>
          </a:p>
        </p:txBody>
      </p:sp>
      <p:sp>
        <p:nvSpPr>
          <p:cNvPr id="1048642" name="Slide Number Placeholder 5"/>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p>
            <a:r>
              <a:rPr lang="en-US" smtClean="0"/>
              <a:t>Click to edit Master title style</a:t>
            </a:r>
            <a:endParaRPr lang="en-IN"/>
          </a:p>
        </p:txBody>
      </p:sp>
      <p:sp>
        <p:nvSpPr>
          <p:cNvPr id="1048607"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8"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09" name="Date Placeholder 4"/>
          <p:cNvSpPr>
            <a:spLocks noGrp="1"/>
          </p:cNvSpPr>
          <p:nvPr>
            <p:ph type="dt" sz="half" idx="10"/>
          </p:nvPr>
        </p:nvSpPr>
        <p:spPr/>
        <p:txBody>
          <a:bodyPr/>
          <a:p>
            <a:fld id="{69882B7A-B091-49D4-A9C6-C9FCEDBF9FA5}" type="datetimeFigureOut">
              <a:rPr lang="en-US" smtClean="0"/>
            </a:fld>
            <a:endParaRPr lang="en-IN"/>
          </a:p>
        </p:txBody>
      </p:sp>
      <p:sp>
        <p:nvSpPr>
          <p:cNvPr id="1048610" name="Footer Placeholder 5"/>
          <p:cNvSpPr>
            <a:spLocks noGrp="1"/>
          </p:cNvSpPr>
          <p:nvPr>
            <p:ph type="ftr" sz="quarter" idx="11"/>
          </p:nvPr>
        </p:nvSpPr>
        <p:spPr/>
        <p:txBody>
          <a:bodyPr/>
          <a:p>
            <a:endParaRPr lang="en-IN"/>
          </a:p>
        </p:txBody>
      </p:sp>
      <p:sp>
        <p:nvSpPr>
          <p:cNvPr id="1048611" name="Slide Number Placeholder 6"/>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12" name="Title 1"/>
          <p:cNvSpPr>
            <a:spLocks noGrp="1"/>
          </p:cNvSpPr>
          <p:nvPr>
            <p:ph type="title"/>
          </p:nvPr>
        </p:nvSpPr>
        <p:spPr/>
        <p:txBody>
          <a:bodyPr/>
          <a:p>
            <a:r>
              <a:rPr lang="en-US" smtClean="0"/>
              <a:t>Click to edit Master title style</a:t>
            </a:r>
            <a:endParaRPr lang="en-IN"/>
          </a:p>
        </p:txBody>
      </p:sp>
      <p:sp>
        <p:nvSpPr>
          <p:cNvPr id="1048613"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5"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1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17" name="Date Placeholder 6"/>
          <p:cNvSpPr>
            <a:spLocks noGrp="1"/>
          </p:cNvSpPr>
          <p:nvPr>
            <p:ph type="dt" sz="half" idx="10"/>
          </p:nvPr>
        </p:nvSpPr>
        <p:spPr/>
        <p:txBody>
          <a:bodyPr/>
          <a:p>
            <a:fld id="{69882B7A-B091-49D4-A9C6-C9FCEDBF9FA5}" type="datetimeFigureOut">
              <a:rPr lang="en-US" smtClean="0"/>
            </a:fld>
            <a:endParaRPr lang="en-IN"/>
          </a:p>
        </p:txBody>
      </p:sp>
      <p:sp>
        <p:nvSpPr>
          <p:cNvPr id="1048618" name="Footer Placeholder 7"/>
          <p:cNvSpPr>
            <a:spLocks noGrp="1"/>
          </p:cNvSpPr>
          <p:nvPr>
            <p:ph type="ftr" sz="quarter" idx="11"/>
          </p:nvPr>
        </p:nvSpPr>
        <p:spPr/>
        <p:txBody>
          <a:bodyPr/>
          <a:p>
            <a:endParaRPr lang="en-IN"/>
          </a:p>
        </p:txBody>
      </p:sp>
      <p:sp>
        <p:nvSpPr>
          <p:cNvPr id="1048619" name="Slide Number Placeholder 8"/>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IN"/>
          </a:p>
        </p:txBody>
      </p:sp>
      <p:sp>
        <p:nvSpPr>
          <p:cNvPr id="1048621" name="Date Placeholder 2"/>
          <p:cNvSpPr>
            <a:spLocks noGrp="1"/>
          </p:cNvSpPr>
          <p:nvPr>
            <p:ph type="dt" sz="half" idx="10"/>
          </p:nvPr>
        </p:nvSpPr>
        <p:spPr/>
        <p:txBody>
          <a:bodyPr/>
          <a:p>
            <a:fld id="{69882B7A-B091-49D4-A9C6-C9FCEDBF9FA5}" type="datetimeFigureOut">
              <a:rPr lang="en-US" smtClean="0"/>
            </a:fld>
            <a:endParaRPr lang="en-IN"/>
          </a:p>
        </p:txBody>
      </p:sp>
      <p:sp>
        <p:nvSpPr>
          <p:cNvPr id="1048622" name="Footer Placeholder 3"/>
          <p:cNvSpPr>
            <a:spLocks noGrp="1"/>
          </p:cNvSpPr>
          <p:nvPr>
            <p:ph type="ftr" sz="quarter" idx="11"/>
          </p:nvPr>
        </p:nvSpPr>
        <p:spPr/>
        <p:txBody>
          <a:bodyPr/>
          <a:p>
            <a:endParaRPr lang="en-IN"/>
          </a:p>
        </p:txBody>
      </p:sp>
      <p:sp>
        <p:nvSpPr>
          <p:cNvPr id="1048623" name="Slide Number Placeholder 4"/>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29" name="Date Placeholder 1"/>
          <p:cNvSpPr>
            <a:spLocks noGrp="1"/>
          </p:cNvSpPr>
          <p:nvPr>
            <p:ph type="dt" sz="half" idx="10"/>
          </p:nvPr>
        </p:nvSpPr>
        <p:spPr/>
        <p:txBody>
          <a:bodyPr/>
          <a:p>
            <a:fld id="{69882B7A-B091-49D4-A9C6-C9FCEDBF9FA5}" type="datetimeFigureOut">
              <a:rPr lang="en-US" smtClean="0"/>
            </a:fld>
            <a:endParaRPr lang="en-IN"/>
          </a:p>
        </p:txBody>
      </p:sp>
      <p:sp>
        <p:nvSpPr>
          <p:cNvPr id="1048630" name="Footer Placeholder 2"/>
          <p:cNvSpPr>
            <a:spLocks noGrp="1"/>
          </p:cNvSpPr>
          <p:nvPr>
            <p:ph type="ftr" sz="quarter" idx="11"/>
          </p:nvPr>
        </p:nvSpPr>
        <p:spPr/>
        <p:txBody>
          <a:bodyPr/>
          <a:p>
            <a:endParaRPr lang="en-IN"/>
          </a:p>
        </p:txBody>
      </p:sp>
      <p:sp>
        <p:nvSpPr>
          <p:cNvPr id="1048631" name="Slide Number Placeholder 3"/>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4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IN"/>
          </a:p>
        </p:txBody>
      </p:sp>
      <p:sp>
        <p:nvSpPr>
          <p:cNvPr id="104864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1" name="Date Placeholder 4"/>
          <p:cNvSpPr>
            <a:spLocks noGrp="1"/>
          </p:cNvSpPr>
          <p:nvPr>
            <p:ph type="dt" sz="half" idx="10"/>
          </p:nvPr>
        </p:nvSpPr>
        <p:spPr/>
        <p:txBody>
          <a:bodyPr/>
          <a:p>
            <a:fld id="{69882B7A-B091-49D4-A9C6-C9FCEDBF9FA5}" type="datetimeFigureOut">
              <a:rPr lang="en-US" smtClean="0"/>
            </a:fld>
            <a:endParaRPr lang="en-IN"/>
          </a:p>
        </p:txBody>
      </p:sp>
      <p:sp>
        <p:nvSpPr>
          <p:cNvPr id="1048652" name="Footer Placeholder 5"/>
          <p:cNvSpPr>
            <a:spLocks noGrp="1"/>
          </p:cNvSpPr>
          <p:nvPr>
            <p:ph type="ftr" sz="quarter" idx="11"/>
          </p:nvPr>
        </p:nvSpPr>
        <p:spPr/>
        <p:txBody>
          <a:bodyPr/>
          <a:p>
            <a:endParaRPr lang="en-IN"/>
          </a:p>
        </p:txBody>
      </p:sp>
      <p:sp>
        <p:nvSpPr>
          <p:cNvPr id="1048653" name="Slide Number Placeholder 6"/>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9" name=""/>
        <p:cNvGrpSpPr/>
        <p:nvPr/>
      </p:nvGrpSpPr>
      <p:grpSpPr>
        <a:xfrm>
          <a:off x="0" y="0"/>
          <a:ext cx="0" cy="0"/>
          <a:chOff x="0" y="0"/>
          <a:chExt cx="0" cy="0"/>
        </a:xfrm>
      </p:grpSpPr>
      <p:sp>
        <p:nvSpPr>
          <p:cNvPr id="104863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IN"/>
          </a:p>
        </p:txBody>
      </p:sp>
      <p:sp>
        <p:nvSpPr>
          <p:cNvPr id="104863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3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5" name="Date Placeholder 4"/>
          <p:cNvSpPr>
            <a:spLocks noGrp="1"/>
          </p:cNvSpPr>
          <p:nvPr>
            <p:ph type="dt" sz="half" idx="10"/>
          </p:nvPr>
        </p:nvSpPr>
        <p:spPr/>
        <p:txBody>
          <a:bodyPr/>
          <a:p>
            <a:fld id="{69882B7A-B091-49D4-A9C6-C9FCEDBF9FA5}" type="datetimeFigureOut">
              <a:rPr lang="en-US" smtClean="0"/>
            </a:fld>
            <a:endParaRPr lang="en-IN"/>
          </a:p>
        </p:txBody>
      </p:sp>
      <p:sp>
        <p:nvSpPr>
          <p:cNvPr id="1048636" name="Footer Placeholder 5"/>
          <p:cNvSpPr>
            <a:spLocks noGrp="1"/>
          </p:cNvSpPr>
          <p:nvPr>
            <p:ph type="ftr" sz="quarter" idx="11"/>
          </p:nvPr>
        </p:nvSpPr>
        <p:spPr/>
        <p:txBody>
          <a:bodyPr/>
          <a:p>
            <a:endParaRPr lang="en-IN"/>
          </a:p>
        </p:txBody>
      </p:sp>
      <p:sp>
        <p:nvSpPr>
          <p:cNvPr id="1048637" name="Slide Number Placeholder 6"/>
          <p:cNvSpPr>
            <a:spLocks noGrp="1"/>
          </p:cNvSpPr>
          <p:nvPr>
            <p:ph type="sldNum" sz="quarter" idx="12"/>
          </p:nvPr>
        </p:nvSpPr>
        <p:spPr/>
        <p:txBody>
          <a:bodyPr/>
          <a:p>
            <a:fld id="{8E1C8F40-DF16-4632-B8C6-65ACD9341EE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69882B7A-B091-49D4-A9C6-C9FCEDBF9FA5}" type="datetimeFigureOut">
              <a:rPr lang="en-US" smtClean="0"/>
            </a:fld>
            <a:endParaRPr lang="en-IN"/>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8E1C8F40-DF16-4632-B8C6-65ACD9341EED}" type="slidenum">
              <a:rPr lang="en-IN" smtClean="0"/>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1"/>
          <p:cNvSpPr>
            <a:spLocks noGrp="1"/>
          </p:cNvSpPr>
          <p:nvPr>
            <p:ph type="ctrTitle"/>
          </p:nvPr>
        </p:nvSpPr>
        <p:spPr/>
        <p:txBody>
          <a:bodyPr>
            <a:normAutofit/>
          </a:bodyPr>
          <a:p>
            <a:r>
              <a:rPr dirty="0" sz="3200" lang="en-IN" smtClean="0">
                <a:solidFill>
                  <a:schemeClr val="accent6">
                    <a:lumMod val="75000"/>
                  </a:schemeClr>
                </a:solidFill>
                <a:latin typeface="Arial Black" pitchFamily="34" charset="0"/>
              </a:rPr>
              <a:t>FINGERPRINT RECOGNISATION SYSTEM IN THE EVM</a:t>
            </a:r>
            <a:endParaRPr dirty="0" sz="3200" lang="en-IN">
              <a:solidFill>
                <a:schemeClr val="accent6">
                  <a:lumMod val="75000"/>
                </a:schemeClr>
              </a:solidFill>
              <a:latin typeface="Arial Black" pitchFamily="34" charset="0"/>
            </a:endParaRPr>
          </a:p>
        </p:txBody>
      </p:sp>
      <p:sp>
        <p:nvSpPr>
          <p:cNvPr id="1048602" name="Subtitle 2"/>
          <p:cNvSpPr>
            <a:spLocks noGrp="1"/>
          </p:cNvSpPr>
          <p:nvPr>
            <p:ph type="subTitle" idx="1"/>
          </p:nvPr>
        </p:nvSpPr>
        <p:spPr>
          <a:xfrm>
            <a:off x="1371600" y="3500438"/>
            <a:ext cx="6400800" cy="1752600"/>
          </a:xfrm>
        </p:spPr>
        <p:txBody>
          <a:bodyPr>
            <a:normAutofit/>
          </a:bodyPr>
          <a:p>
            <a:r>
              <a:rPr dirty="0" sz="2800" lang="en-IN" smtClean="0">
                <a:solidFill>
                  <a:schemeClr val="tx1"/>
                </a:solidFill>
                <a:latin typeface="Arial Unicode MS" pitchFamily="34" charset="-128"/>
                <a:ea typeface="Arial Unicode MS" pitchFamily="34" charset="-128"/>
                <a:cs typeface="Arial Unicode MS" pitchFamily="34" charset="-128"/>
              </a:rPr>
              <a:t>(ELECTRONIC VOTING MACHINE)</a:t>
            </a:r>
            <a:endParaRPr dirty="0" sz="2800" lang="en-IN">
              <a:solidFill>
                <a:schemeClr val="tx1"/>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3" name="Title 1"/>
          <p:cNvSpPr>
            <a:spLocks noGrp="1"/>
          </p:cNvSpPr>
          <p:nvPr>
            <p:ph type="title"/>
          </p:nvPr>
        </p:nvSpPr>
        <p:spPr/>
        <p:txBody>
          <a:bodyPr/>
          <a:p>
            <a:r>
              <a:rPr dirty="0" lang="en-IN" smtClean="0"/>
              <a:t>What is an EVM?</a:t>
            </a:r>
            <a:endParaRPr dirty="0" lang="en-IN"/>
          </a:p>
        </p:txBody>
      </p:sp>
      <p:sp>
        <p:nvSpPr>
          <p:cNvPr id="1048594" name="Content Placeholder 2"/>
          <p:cNvSpPr>
            <a:spLocks noGrp="1"/>
          </p:cNvSpPr>
          <p:nvPr>
            <p:ph idx="1"/>
          </p:nvPr>
        </p:nvSpPr>
        <p:spPr/>
        <p:txBody>
          <a:bodyPr>
            <a:normAutofit fontScale="69375" lnSpcReduction="20000"/>
          </a:bodyPr>
          <a:p>
            <a:r>
              <a:rPr dirty="0" lang="en-IN" smtClean="0"/>
              <a:t>India is the largest democratic country in the world. Active involvement of the public in the formation of the government is an essential aspect of a democratic government. This is confirmed by an election. Conducting elections in a populated country like India is a difficult task. It’s a test to conduct elections for collection of candidates to signify the people of the country at different levels. To overcome this problem.</a:t>
            </a:r>
          </a:p>
          <a:p>
            <a:r>
              <a:rPr dirty="0" lang="en-IN" smtClean="0"/>
              <a:t> An EVM (electronic voting machine) is an answer to all these complications. In the worldwide, several countries have shown their interest in learning the mechanism behind this powerful machine. It’s got a very simple interface, its tamper proof, avoids the fake voting and it has helped in receiving rid of the time consuming duty of counting.</a:t>
            </a:r>
            <a:br>
              <a:rPr dirty="0" lang="en-IN" smtClean="0"/>
            </a:br>
            <a:r>
              <a:rPr dirty="0" lang="en-IN" smtClean="0"/>
              <a:t/>
            </a:r>
            <a:br>
              <a:rPr dirty="0" lang="en-IN" smtClean="0"/>
            </a:br>
            <a:r>
              <a:rPr dirty="0" lang="en-IN" smtClean="0"/>
              <a:t/>
            </a:r>
            <a:br>
              <a:rPr dirty="0" lang="en-IN" smtClean="0"/>
            </a:br>
            <a:endParaRPr dirty="0" lang="en-IN" smtClean="0"/>
          </a:p>
          <a:p>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title"/>
          </p:nvPr>
        </p:nvSpPr>
        <p:spPr/>
        <p:txBody>
          <a:bodyPr/>
          <a:p>
            <a:r>
              <a:rPr dirty="0" lang="en-IN" smtClean="0"/>
              <a:t>CIRCUIT DIAGRAM OF EVM</a:t>
            </a:r>
            <a:endParaRPr dirty="0" lang="en-IN"/>
          </a:p>
        </p:txBody>
      </p:sp>
      <p:pic>
        <p:nvPicPr>
          <p:cNvPr id="2097152" name="Content Placeholder 3" descr="1538055267458843643161.jpg"/>
          <p:cNvPicPr>
            <a:picLocks noChangeAspect="1" noGrp="1"/>
          </p:cNvPicPr>
          <p:nvPr>
            <p:ph idx="1"/>
          </p:nvPr>
        </p:nvPicPr>
        <p:blipFill>
          <a:blip xmlns:r="http://schemas.openxmlformats.org/officeDocument/2006/relationships" r:embed="rId1"/>
          <a:stretch>
            <a:fillRect/>
          </a:stretch>
        </p:blipFill>
        <p:spPr>
          <a:xfrm>
            <a:off x="1285852" y="1783724"/>
            <a:ext cx="6500858" cy="4074168"/>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title"/>
          </p:nvPr>
        </p:nvSpPr>
        <p:spPr/>
        <p:txBody>
          <a:bodyPr>
            <a:normAutofit/>
          </a:bodyPr>
          <a:p>
            <a:r>
              <a:rPr dirty="0" lang="en-IN" smtClean="0"/>
              <a:t>PROJECT OBJECTIVE?</a:t>
            </a:r>
            <a:endParaRPr dirty="0" lang="en-IN"/>
          </a:p>
        </p:txBody>
      </p:sp>
      <p:sp>
        <p:nvSpPr>
          <p:cNvPr id="1048587" name="Content Placeholder 2"/>
          <p:cNvSpPr>
            <a:spLocks noGrp="1"/>
          </p:cNvSpPr>
          <p:nvPr>
            <p:ph idx="1"/>
          </p:nvPr>
        </p:nvSpPr>
        <p:spPr>
          <a:xfrm>
            <a:off x="457200" y="1600201"/>
            <a:ext cx="8229600" cy="3971939"/>
          </a:xfrm>
        </p:spPr>
        <p:txBody>
          <a:bodyPr>
            <a:normAutofit fontScale="77031" lnSpcReduction="20000"/>
          </a:bodyPr>
          <a:p>
            <a:r>
              <a:rPr dirty="0" lang="en-IN" smtClean="0"/>
              <a:t> </a:t>
            </a:r>
            <a:r>
              <a:rPr dirty="0" lang="en-IN"/>
              <a:t>The goal of our project is to develop a complete system for fingerprint verification through extracting and matching minutiae(which is used as identification mark for fingerprint verification). To achieve good minutiae extraction in fingerprints with varying quality, </a:t>
            </a:r>
            <a:r>
              <a:rPr dirty="0" lang="en-IN" err="1"/>
              <a:t>preprocessing</a:t>
            </a:r>
            <a:r>
              <a:rPr dirty="0" lang="en-IN"/>
              <a:t> in the form of image enhancement and </a:t>
            </a:r>
            <a:r>
              <a:rPr dirty="0" lang="en-IN" err="1"/>
              <a:t>binarization</a:t>
            </a:r>
            <a:r>
              <a:rPr dirty="0" lang="en-IN"/>
              <a:t> is first applied on finger prints before they are </a:t>
            </a:r>
            <a:r>
              <a:rPr dirty="0" lang="en-IN" err="1"/>
              <a:t>evaluated.The</a:t>
            </a:r>
            <a:r>
              <a:rPr dirty="0" lang="en-IN"/>
              <a:t> main objective of this  project is to avoid the </a:t>
            </a:r>
            <a:r>
              <a:rPr dirty="0" lang="en-IN" err="1"/>
              <a:t>malpractise</a:t>
            </a:r>
            <a:r>
              <a:rPr dirty="0" lang="en-IN"/>
              <a:t> of voting </a:t>
            </a:r>
            <a:r>
              <a:rPr dirty="0" lang="en-IN" err="1"/>
              <a:t>i.e</a:t>
            </a:r>
            <a:r>
              <a:rPr dirty="0" lang="en-IN"/>
              <a:t> voting to many times during the elections which is also called as rigging</a:t>
            </a:r>
            <a:r>
              <a:rPr dirty="0" lang="en-IN" smtClean="0"/>
              <a:t>.</a:t>
            </a:r>
            <a:endParaRPr dirty="0" lang="en-IN"/>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title"/>
          </p:nvPr>
        </p:nvSpPr>
        <p:spPr/>
        <p:txBody>
          <a:bodyPr>
            <a:normAutofit fontScale="90000"/>
          </a:bodyPr>
          <a:p>
            <a:r>
              <a:rPr dirty="0" lang="en-IN" smtClean="0"/>
              <a:t>WHAT’S NEW IN OUR PROJECT?</a:t>
            </a:r>
            <a:endParaRPr dirty="0" lang="en-IN"/>
          </a:p>
        </p:txBody>
      </p:sp>
      <p:sp>
        <p:nvSpPr>
          <p:cNvPr id="1048589" name="Content Placeholder 2"/>
          <p:cNvSpPr>
            <a:spLocks noGrp="1"/>
          </p:cNvSpPr>
          <p:nvPr>
            <p:ph idx="1"/>
          </p:nvPr>
        </p:nvSpPr>
        <p:spPr/>
        <p:txBody>
          <a:bodyPr>
            <a:normAutofit fontScale="77031" lnSpcReduction="20000"/>
          </a:bodyPr>
          <a:p>
            <a:r>
              <a:rPr dirty="0" lang="en-IN" smtClean="0"/>
              <a:t>Instead of the push buttons in the EVM we are going with the capacitive scanner.</a:t>
            </a:r>
          </a:p>
          <a:p>
            <a:r>
              <a:rPr b="1" dirty="0" lang="en-IN" smtClean="0">
                <a:solidFill>
                  <a:schemeClr val="accent1">
                    <a:lumMod val="50000"/>
                  </a:schemeClr>
                </a:solidFill>
              </a:rPr>
              <a:t>CAPACITIVE SCANNER</a:t>
            </a:r>
            <a:r>
              <a:rPr dirty="0" lang="en-IN" smtClean="0"/>
              <a:t>:Another type of scanner, known as a capacitive scanner, measures your finger electrically. When your finger rests on a surface, the ridges in your fingerprints touch the surface while the hollows between the ridges stand slightly clear of it. In other words, there are varying distances between each part of your finger and the surface below. A capacitive scanner builds up a picture of your fingerprint by measuring these distances. Scanners like this are a bit like the touchscreens on things like iPhones and iPads.
</a:t>
            </a:r>
            <a:endParaRPr altLang="en-US" lang="zh-CN"/>
          </a:p>
          <a:p>
            <a:pPr>
              <a:buNone/>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1" name=""/>
          <p:cNvSpPr>
            <a:spLocks noGrp="1"/>
          </p:cNvSpPr>
          <p:nvPr>
            <p:ph type="title"/>
          </p:nvPr>
        </p:nvSpPr>
        <p:spPr/>
        <p:txBody>
          <a:bodyPr/>
          <a:p>
            <a:r>
              <a:rPr altLang="en-IN" lang="en-US"/>
              <a:t>Wha</a:t>
            </a:r>
            <a:r>
              <a:rPr altLang="en-IN" lang="en-US"/>
              <a:t>t</a:t>
            </a:r>
            <a:r>
              <a:rPr altLang="en-IN" lang="en-US"/>
              <a:t> </a:t>
            </a:r>
            <a:r>
              <a:rPr altLang="en-IN" lang="en-US"/>
              <a:t>is </a:t>
            </a:r>
            <a:r>
              <a:rPr altLang="en-IN" lang="en-US"/>
              <a:t>Arduino</a:t>
            </a:r>
            <a:r>
              <a:rPr altLang="en-IN" lang="en-US"/>
              <a:t> </a:t>
            </a:r>
            <a:r>
              <a:rPr altLang="en-IN" lang="en-US"/>
              <a:t>U</a:t>
            </a:r>
            <a:r>
              <a:rPr altLang="en-IN" lang="en-US"/>
              <a:t>no</a:t>
            </a:r>
            <a:r>
              <a:rPr altLang="en-IN" lang="en-US"/>
              <a:t>?</a:t>
            </a:r>
            <a:endParaRPr lang="en-IN"/>
          </a:p>
        </p:txBody>
      </p:sp>
      <p:sp>
        <p:nvSpPr>
          <p:cNvPr id="1048592" name=""/>
          <p:cNvSpPr>
            <a:spLocks noGrp="1"/>
          </p:cNvSpPr>
          <p:nvPr>
            <p:ph idx="1"/>
          </p:nvPr>
        </p:nvSpPr>
        <p:spPr/>
        <p:txBody>
          <a:bodyPr>
            <a:normAutofit fontScale="94844" lnSpcReduction="20000"/>
          </a:bodyPr>
          <a:p>
            <a:r>
              <a:rPr altLang="en-IN" lang="en-US"/>
              <a:t>A</a:t>
            </a:r>
            <a:r>
              <a:rPr lang="en-IN"/>
              <a:t>rduino is a single-board microcontroller meant to make the application more accessible which are interactive objects and its surroundings. The hardware features with an open-source hardware board designed around an 8-bit Atmel AVR microcontroller or a 32-bit Atmel ARM. Current models consists a USB interface, 6 analog input pins and 14 digital I/O pins that allows the user to attach various extension boards.</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
          <p:cNvSpPr>
            <a:spLocks noGrp="1"/>
          </p:cNvSpPr>
          <p:nvPr>
            <p:ph idx="1"/>
          </p:nvPr>
        </p:nvSpPr>
        <p:spPr>
          <a:xfrm>
            <a:off x="387991" y="379409"/>
            <a:ext cx="8088787" cy="5916704"/>
          </a:xfrm>
        </p:spPr>
        <p:txBody>
          <a:bodyPr>
            <a:normAutofit fontScale="81094" lnSpcReduction="20000"/>
          </a:bodyPr>
          <a:p>
            <a:r>
              <a:rPr lang="en-IN"/>
              <a:t>The Arduino Uno board is a microcontroller based on the ATmega328. It has 14 digital input/output pins in which 6 can be used as PWM outputs, a 16 MHz ceramic resonator, an ICSP header, a USB connection, 6 analog inputs, a power jack and a reset button. This contains all the required support needed for microcontroller. In order to get started, they are simply connected to a computer with a USB cable or with a AC-to-DC adapter or battery. Arduino Uno Board varies from all other boards and they will not use the FTDI USB-to-serial driver chip in them. It is featured by the Atmega16U2 (Atmega8U2 up to version R2) programmed as a USB-to-serial converter.</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
          <p:cNvSpPr>
            <a:spLocks noGrp="1"/>
          </p:cNvSpPr>
          <p:nvPr>
            <p:ph type="title"/>
          </p:nvPr>
        </p:nvSpPr>
        <p:spPr/>
        <p:txBody>
          <a:bodyPr/>
          <a:p>
            <a:r>
              <a:rPr altLang="en-IN" lang="en-US"/>
              <a:t>Ardu</a:t>
            </a:r>
            <a:r>
              <a:rPr altLang="en-IN" lang="en-US"/>
              <a:t>ino</a:t>
            </a:r>
            <a:r>
              <a:rPr altLang="en-IN" lang="en-US"/>
              <a:t> </a:t>
            </a:r>
            <a:r>
              <a:rPr altLang="en-IN" lang="en-US"/>
              <a:t>Uno</a:t>
            </a:r>
            <a:endParaRPr lang="en-IN"/>
          </a:p>
        </p:txBody>
      </p:sp>
      <p:pic>
        <p:nvPicPr>
          <p:cNvPr id="2097153" name=""/>
          <p:cNvPicPr>
            <a:picLocks/>
          </p:cNvPicPr>
          <p:nvPr/>
        </p:nvPicPr>
        <p:blipFill>
          <a:blip xmlns:r="http://schemas.openxmlformats.org/officeDocument/2006/relationships" r:embed="rId1"/>
          <a:stretch>
            <a:fillRect/>
          </a:stretch>
        </p:blipFill>
        <p:spPr>
          <a:xfrm>
            <a:off x="-50274" y="1849750"/>
            <a:ext cx="9144000" cy="477962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
          <p:cNvSpPr>
            <a:spLocks noGrp="1"/>
          </p:cNvSpPr>
          <p:nvPr>
            <p:ph type="title"/>
          </p:nvPr>
        </p:nvSpPr>
        <p:spPr/>
        <p:txBody>
          <a:bodyPr/>
          <a:p>
            <a:r>
              <a:rPr altLang="en-IN" lang="en-US"/>
              <a:t>Concl</a:t>
            </a:r>
            <a:r>
              <a:rPr altLang="en-IN" lang="en-US"/>
              <a:t>usion</a:t>
            </a:r>
            <a:endParaRPr lang="en-IN"/>
          </a:p>
        </p:txBody>
      </p:sp>
      <p:sp>
        <p:nvSpPr>
          <p:cNvPr id="1048605" name=""/>
          <p:cNvSpPr>
            <a:spLocks noGrp="1"/>
          </p:cNvSpPr>
          <p:nvPr>
            <p:ph idx="1"/>
          </p:nvPr>
        </p:nvSpPr>
        <p:spPr/>
        <p:txBody>
          <a:bodyPr>
            <a:normAutofit fontScale="94844" lnSpcReduction="20000"/>
          </a:bodyPr>
          <a:p>
            <a:r>
              <a:rPr altLang="en-IN" lang="en-US"/>
              <a:t>This</a:t>
            </a:r>
            <a:r>
              <a:rPr altLang="en-IN" lang="en-US"/>
              <a:t> </a:t>
            </a:r>
            <a:r>
              <a:rPr altLang="en-IN" lang="en-US"/>
              <a:t>project</a:t>
            </a:r>
            <a:r>
              <a:rPr altLang="en-IN" lang="en-US"/>
              <a:t> </a:t>
            </a:r>
            <a:r>
              <a:rPr altLang="en-IN" lang="en-US"/>
              <a:t>can</a:t>
            </a:r>
            <a:r>
              <a:rPr altLang="en-IN" lang="en-US"/>
              <a:t> </a:t>
            </a:r>
            <a:r>
              <a:rPr altLang="en-IN" lang="en-US"/>
              <a:t>be</a:t>
            </a:r>
            <a:r>
              <a:rPr altLang="en-IN" lang="en-US"/>
              <a:t> </a:t>
            </a:r>
            <a:r>
              <a:rPr altLang="en-IN" lang="en-US"/>
              <a:t>used </a:t>
            </a:r>
            <a:r>
              <a:rPr altLang="en-IN" lang="en-US"/>
              <a:t>for</a:t>
            </a:r>
            <a:r>
              <a:rPr altLang="en-IN" lang="en-US"/>
              <a:t> </a:t>
            </a:r>
            <a:r>
              <a:rPr altLang="en-IN" lang="en-US"/>
              <a:t>voting</a:t>
            </a:r>
            <a:r>
              <a:rPr altLang="en-IN" lang="en-US"/>
              <a:t> </a:t>
            </a:r>
            <a:r>
              <a:rPr altLang="en-IN" lang="en-US"/>
              <a:t>since</a:t>
            </a:r>
            <a:r>
              <a:rPr altLang="en-IN" lang="en-US"/>
              <a:t> </a:t>
            </a:r>
            <a:r>
              <a:rPr altLang="en-IN" lang="en-US"/>
              <a:t>it</a:t>
            </a:r>
            <a:r>
              <a:rPr altLang="en-IN" lang="en-US"/>
              <a:t> </a:t>
            </a:r>
            <a:r>
              <a:rPr altLang="en-IN" lang="en-US"/>
              <a:t>overcome</a:t>
            </a:r>
            <a:r>
              <a:rPr altLang="en-IN" lang="en-US"/>
              <a:t> </a:t>
            </a:r>
            <a:r>
              <a:rPr altLang="en-IN" lang="en-US"/>
              <a:t>all</a:t>
            </a:r>
            <a:r>
              <a:rPr altLang="en-IN" lang="en-US"/>
              <a:t> </a:t>
            </a:r>
            <a:r>
              <a:rPr altLang="en-IN" lang="en-US"/>
              <a:t>the</a:t>
            </a:r>
            <a:r>
              <a:rPr altLang="en-IN" lang="en-US"/>
              <a:t> </a:t>
            </a:r>
            <a:r>
              <a:rPr altLang="en-IN" lang="en-US"/>
              <a:t>draw</a:t>
            </a:r>
            <a:r>
              <a:rPr altLang="en-IN" lang="en-US"/>
              <a:t> </a:t>
            </a:r>
            <a:r>
              <a:rPr altLang="en-IN" lang="en-US"/>
              <a:t>of</a:t>
            </a:r>
            <a:r>
              <a:rPr altLang="en-IN" lang="en-US"/>
              <a:t> </a:t>
            </a:r>
            <a:r>
              <a:rPr altLang="en-IN" lang="en-US"/>
              <a:t>ordinary</a:t>
            </a:r>
            <a:r>
              <a:rPr altLang="en-IN" lang="en-US"/>
              <a:t> </a:t>
            </a:r>
            <a:r>
              <a:rPr altLang="en-IN" lang="en-US"/>
              <a:t>voting</a:t>
            </a:r>
            <a:r>
              <a:rPr altLang="en-IN" lang="en-US"/>
              <a:t> </a:t>
            </a:r>
            <a:r>
              <a:rPr altLang="en-IN" lang="en-US"/>
              <a:t>machine</a:t>
            </a:r>
            <a:r>
              <a:rPr altLang="en-IN" lang="en-US"/>
              <a:t> </a:t>
            </a:r>
            <a:r>
              <a:rPr altLang="en-IN" lang="en-US"/>
              <a:t>also</a:t>
            </a:r>
            <a:r>
              <a:rPr altLang="en-IN" lang="en-US"/>
              <a:t> </a:t>
            </a:r>
            <a:r>
              <a:rPr altLang="en-IN" lang="en-US"/>
              <a:t>provide</a:t>
            </a:r>
            <a:r>
              <a:rPr altLang="en-IN" lang="en-US"/>
              <a:t> </a:t>
            </a:r>
            <a:r>
              <a:rPr altLang="en-IN" lang="en-US"/>
              <a:t>additional</a:t>
            </a:r>
            <a:r>
              <a:rPr altLang="en-IN" lang="en-US"/>
              <a:t> </a:t>
            </a:r>
            <a:r>
              <a:rPr altLang="en-IN" lang="en-US"/>
              <a:t> </a:t>
            </a:r>
            <a:r>
              <a:rPr altLang="en-IN" lang="en-US"/>
              <a:t>security</a:t>
            </a:r>
            <a:r>
              <a:rPr altLang="en-IN" lang="en-US"/>
              <a:t>.</a:t>
            </a:r>
            <a:r>
              <a:rPr altLang="en-IN" lang="en-US"/>
              <a:t>I</a:t>
            </a:r>
            <a:r>
              <a:rPr altLang="en-IN" lang="en-US"/>
              <a:t>t</a:t>
            </a:r>
            <a:r>
              <a:rPr altLang="en-IN" lang="en-US"/>
              <a:t>s</a:t>
            </a:r>
            <a:r>
              <a:rPr altLang="en-IN" lang="en-US"/>
              <a:t> </a:t>
            </a:r>
            <a:r>
              <a:rPr altLang="en-IN" lang="en-US"/>
              <a:t>main</a:t>
            </a:r>
            <a:r>
              <a:rPr altLang="en-IN" lang="en-US"/>
              <a:t> </a:t>
            </a:r>
            <a:r>
              <a:rPr altLang="en-IN" lang="en-US"/>
              <a:t>advantage</a:t>
            </a:r>
            <a:r>
              <a:rPr altLang="en-IN" lang="en-US"/>
              <a:t> </a:t>
            </a:r>
            <a:r>
              <a:rPr altLang="en-IN" lang="en-US"/>
              <a:t>is</a:t>
            </a:r>
            <a:r>
              <a:rPr altLang="en-IN" lang="en-US"/>
              <a:t> that</a:t>
            </a:r>
            <a:r>
              <a:rPr altLang="en-IN" lang="en-US"/>
              <a:t> </a:t>
            </a:r>
            <a:r>
              <a:rPr altLang="en-IN" lang="en-US"/>
              <a:t>since</a:t>
            </a:r>
            <a:r>
              <a:rPr altLang="en-IN" lang="en-US"/>
              <a:t> </a:t>
            </a:r>
            <a:r>
              <a:rPr altLang="en-IN" lang="en-US"/>
              <a:t>fingerprints</a:t>
            </a:r>
            <a:r>
              <a:rPr altLang="en-IN" lang="en-US"/>
              <a:t> </a:t>
            </a:r>
            <a:r>
              <a:rPr altLang="en-IN" lang="en-US"/>
              <a:t>of</a:t>
            </a:r>
            <a:r>
              <a:rPr altLang="en-IN" lang="en-US"/>
              <a:t> </a:t>
            </a:r>
            <a:r>
              <a:rPr altLang="en-IN" lang="en-US"/>
              <a:t>every</a:t>
            </a:r>
            <a:r>
              <a:rPr altLang="en-IN" lang="en-US"/>
              <a:t> </a:t>
            </a:r>
            <a:r>
              <a:rPr altLang="en-IN" lang="en-US"/>
              <a:t>person</a:t>
            </a:r>
            <a:r>
              <a:rPr altLang="en-IN" lang="en-US"/>
              <a:t> </a:t>
            </a:r>
            <a:r>
              <a:rPr altLang="en-IN" lang="en-US"/>
              <a:t>is</a:t>
            </a:r>
            <a:r>
              <a:rPr altLang="en-IN" lang="en-US"/>
              <a:t> </a:t>
            </a:r>
            <a:r>
              <a:rPr altLang="en-IN" lang="en-US"/>
              <a:t>unique</a:t>
            </a:r>
            <a:r>
              <a:rPr altLang="en-IN" lang="en-US"/>
              <a:t> </a:t>
            </a:r>
            <a:r>
              <a:rPr altLang="en-IN" lang="en-US"/>
              <a:t>and</a:t>
            </a:r>
            <a:r>
              <a:rPr altLang="en-IN" lang="en-US"/>
              <a:t> </a:t>
            </a:r>
            <a:r>
              <a:rPr altLang="en-IN" lang="en-US"/>
              <a:t>hence</a:t>
            </a:r>
            <a:r>
              <a:rPr altLang="en-IN" lang="en-US"/>
              <a:t> </a:t>
            </a:r>
            <a:r>
              <a:rPr altLang="en-IN" lang="en-US"/>
              <a:t>this</a:t>
            </a:r>
            <a:r>
              <a:rPr altLang="en-IN" lang="en-US"/>
              <a:t> </a:t>
            </a:r>
            <a:r>
              <a:rPr altLang="en-IN" lang="en-US"/>
              <a:t>system</a:t>
            </a:r>
            <a:r>
              <a:rPr altLang="en-IN" lang="en-US"/>
              <a:t> </a:t>
            </a:r>
            <a:r>
              <a:rPr altLang="en-IN" lang="en-US"/>
              <a:t>completely</a:t>
            </a:r>
            <a:r>
              <a:rPr altLang="en-IN" lang="en-US"/>
              <a:t> </a:t>
            </a:r>
            <a:r>
              <a:rPr altLang="en-IN" lang="en-US"/>
              <a:t>reduces</a:t>
            </a:r>
            <a:r>
              <a:rPr altLang="en-IN" lang="en-US"/>
              <a:t> </a:t>
            </a:r>
            <a:r>
              <a:rPr altLang="en-IN" lang="en-US"/>
              <a:t>the</a:t>
            </a:r>
            <a:r>
              <a:rPr altLang="en-IN" lang="en-US"/>
              <a:t> </a:t>
            </a:r>
            <a:r>
              <a:rPr altLang="en-IN" lang="en-US"/>
              <a:t>chance</a:t>
            </a:r>
            <a:r>
              <a:rPr altLang="en-IN" lang="en-US"/>
              <a:t> </a:t>
            </a:r>
            <a:r>
              <a:rPr altLang="en-IN" lang="en-US"/>
              <a:t>of</a:t>
            </a:r>
            <a:r>
              <a:rPr altLang="en-IN" lang="en-US"/>
              <a:t> </a:t>
            </a:r>
            <a:r>
              <a:rPr altLang="en-IN" lang="en-US"/>
              <a:t>invalid</a:t>
            </a:r>
            <a:r>
              <a:rPr altLang="en-IN" lang="en-US"/>
              <a:t> </a:t>
            </a:r>
            <a:r>
              <a:rPr altLang="en-IN" lang="en-US"/>
              <a:t>votes.The</a:t>
            </a:r>
            <a:r>
              <a:rPr altLang="en-IN" lang="en-US"/>
              <a:t> </a:t>
            </a:r>
            <a:r>
              <a:rPr altLang="en-IN" lang="en-US"/>
              <a:t>system</a:t>
            </a:r>
            <a:r>
              <a:rPr altLang="en-IN" lang="en-US"/>
              <a:t> </a:t>
            </a:r>
            <a:r>
              <a:rPr altLang="en-IN" lang="en-US"/>
              <a:t>can</a:t>
            </a:r>
            <a:r>
              <a:rPr altLang="en-IN" lang="en-US"/>
              <a:t> </a:t>
            </a:r>
            <a:r>
              <a:rPr altLang="en-IN" lang="en-US"/>
              <a:t>be</a:t>
            </a:r>
            <a:r>
              <a:rPr altLang="en-IN" lang="en-US"/>
              <a:t> </a:t>
            </a:r>
            <a:r>
              <a:rPr altLang="en-IN" lang="en-US"/>
              <a:t>manufa</a:t>
            </a:r>
            <a:r>
              <a:rPr altLang="en-IN" lang="en-US"/>
              <a:t>ctured</a:t>
            </a:r>
            <a:r>
              <a:rPr altLang="en-IN" lang="en-US"/>
              <a:t> </a:t>
            </a:r>
            <a:r>
              <a:rPr altLang="en-IN" lang="en-US"/>
              <a:t>simply</a:t>
            </a:r>
            <a:r>
              <a:rPr altLang="en-IN" lang="en-US"/>
              <a:t> </a:t>
            </a:r>
            <a:r>
              <a:rPr altLang="en-IN" lang="en-US"/>
              <a:t>as</a:t>
            </a:r>
            <a:r>
              <a:rPr altLang="en-IN" lang="en-US"/>
              <a:t> </a:t>
            </a:r>
            <a:r>
              <a:rPr altLang="en-IN" lang="en-US"/>
              <a:t>well</a:t>
            </a:r>
            <a:r>
              <a:rPr altLang="en-IN" lang="en-US"/>
              <a:t> </a:t>
            </a:r>
            <a:r>
              <a:rPr altLang="en-IN" lang="en-US"/>
              <a:t>as</a:t>
            </a:r>
            <a:r>
              <a:rPr altLang="en-IN" lang="en-US"/>
              <a:t> </a:t>
            </a:r>
            <a:r>
              <a:rPr altLang="en-IN" lang="en-US"/>
              <a:t>cheap</a:t>
            </a:r>
            <a:r>
              <a:rPr altLang="en-IN" lang="en-US"/>
              <a:t>.</a:t>
            </a:r>
            <a:r>
              <a:rPr altLang="en-IN" lang="en-US"/>
              <a:t> </a:t>
            </a:r>
            <a:r>
              <a:rPr altLang="en-IN" lang="en-US"/>
              <a:t> </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79995"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FINGERPRINT RECOGNISATION SYSTEM IN THE EVM</dc:title>
  <dc:creator>Dell</dc:creator>
  <cp:lastModifiedBy>Dell</cp:lastModifiedBy>
  <dcterms:created xsi:type="dcterms:W3CDTF">2018-09-25T06:30:59Z</dcterms:created>
  <dcterms:modified xsi:type="dcterms:W3CDTF">2018-09-28T14:06:09Z</dcterms:modified>
</cp:coreProperties>
</file>