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8" r:id="rId3"/>
    <p:sldId id="257" r:id="rId4"/>
    <p:sldId id="258" r:id="rId5"/>
    <p:sldId id="269" r:id="rId6"/>
    <p:sldId id="259" r:id="rId7"/>
    <p:sldId id="260" r:id="rId8"/>
    <p:sldId id="261" r:id="rId9"/>
    <p:sldId id="262" r:id="rId10"/>
    <p:sldId id="270" r:id="rId11"/>
    <p:sldId id="263" r:id="rId12"/>
    <p:sldId id="264" r:id="rId13"/>
    <p:sldId id="265" r:id="rId14"/>
    <p:sldId id="266" r:id="rId15"/>
    <p:sldId id="267" r:id="rId16"/>
  </p:sldIdLst>
  <p:sldSz cx="9144000" cy="6858000" type="screen4x3"/>
  <p:notesSz cx="6858000" cy="9144000"/>
  <p:embeddedFontLst>
    <p:embeddedFont>
      <p:font typeface="Palatino Linotype" panose="02040502050505030304" pitchFamily="18"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40">
          <p15:clr>
            <a:srgbClr val="9AA0A6"/>
          </p15:clr>
        </p15:guide>
        <p15:guide id="2" orient="horz" pos="34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0r7taYSVeC/BgKuurd2jlTZvG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7"/>
      </p:cViewPr>
      <p:guideLst>
        <p:guide pos="340"/>
        <p:guide orient="horz" pos="3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87955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5247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943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04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601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29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136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9" name="Google Shape;16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spTree>
    <p:extLst>
      <p:ext uri="{BB962C8B-B14F-4D97-AF65-F5344CB8AC3E}">
        <p14:creationId xmlns:p14="http://schemas.microsoft.com/office/powerpoint/2010/main" val="250425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extLst>
      <p:ext uri="{BB962C8B-B14F-4D97-AF65-F5344CB8AC3E}">
        <p14:creationId xmlns:p14="http://schemas.microsoft.com/office/powerpoint/2010/main" val="3072611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689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646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df337ed75_2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bdf337ed75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bdf337ed75_2_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11</a:t>
            </a:fld>
            <a:endParaRPr/>
          </a:p>
        </p:txBody>
      </p:sp>
    </p:spTree>
    <p:extLst>
      <p:ext uri="{BB962C8B-B14F-4D97-AF65-F5344CB8AC3E}">
        <p14:creationId xmlns:p14="http://schemas.microsoft.com/office/powerpoint/2010/main" val="307421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591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5"/>
          <p:cNvSpPr txBox="1">
            <a:spLocks noGrp="1"/>
          </p:cNvSpPr>
          <p:nvPr>
            <p:ph type="ctrTitle"/>
          </p:nvPr>
        </p:nvSpPr>
        <p:spPr>
          <a:xfrm>
            <a:off x="866442" y="1447801"/>
            <a:ext cx="662096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ubTitle" idx="1"/>
          </p:nvPr>
        </p:nvSpPr>
        <p:spPr>
          <a:xfrm>
            <a:off x="866442" y="4777380"/>
            <a:ext cx="662096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19" name="Google Shape;19;p5"/>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3"/>
        <p:cNvGrpSpPr/>
        <p:nvPr/>
      </p:nvGrpSpPr>
      <p:grpSpPr>
        <a:xfrm>
          <a:off x="0" y="0"/>
          <a:ext cx="0" cy="0"/>
          <a:chOff x="0" y="0"/>
          <a:chExt cx="0" cy="0"/>
        </a:xfrm>
      </p:grpSpPr>
      <p:sp>
        <p:nvSpPr>
          <p:cNvPr id="74" name="Google Shape;74;p22"/>
          <p:cNvSpPr txBox="1">
            <a:spLocks noGrp="1"/>
          </p:cNvSpPr>
          <p:nvPr>
            <p:ph type="title"/>
          </p:nvPr>
        </p:nvSpPr>
        <p:spPr>
          <a:xfrm>
            <a:off x="866443" y="4800587"/>
            <a:ext cx="66209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a:spLocks noGrp="1"/>
          </p:cNvSpPr>
          <p:nvPr>
            <p:ph type="pic" idx="2"/>
          </p:nvPr>
        </p:nvSpPr>
        <p:spPr>
          <a:xfrm>
            <a:off x="866442" y="685800"/>
            <a:ext cx="662096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6" name="Google Shape;76;p22"/>
          <p:cNvSpPr txBox="1">
            <a:spLocks noGrp="1"/>
          </p:cNvSpPr>
          <p:nvPr>
            <p:ph type="body" idx="1"/>
          </p:nvPr>
        </p:nvSpPr>
        <p:spPr>
          <a:xfrm>
            <a:off x="866443" y="5367325"/>
            <a:ext cx="662096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7" name="Google Shape;77;p22"/>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866442" y="1447800"/>
            <a:ext cx="6620968"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body" idx="1"/>
          </p:nvPr>
        </p:nvSpPr>
        <p:spPr>
          <a:xfrm>
            <a:off x="866442" y="3657600"/>
            <a:ext cx="6620968"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3" name="Google Shape;83;p23"/>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1181409" y="1447800"/>
            <a:ext cx="6001049"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body" idx="1"/>
          </p:nvPr>
        </p:nvSpPr>
        <p:spPr>
          <a:xfrm>
            <a:off x="1448177" y="3771174"/>
            <a:ext cx="546115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9" name="Google Shape;89;p24"/>
          <p:cNvSpPr txBox="1">
            <a:spLocks noGrp="1"/>
          </p:cNvSpPr>
          <p:nvPr>
            <p:ph type="body" idx="2"/>
          </p:nvPr>
        </p:nvSpPr>
        <p:spPr>
          <a:xfrm>
            <a:off x="866442" y="4350657"/>
            <a:ext cx="6620968"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24"/>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4"/>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
        <p:nvSpPr>
          <p:cNvPr id="93" name="Google Shape;93;p24"/>
          <p:cNvSpPr txBox="1"/>
          <p:nvPr/>
        </p:nvSpPr>
        <p:spPr>
          <a:xfrm>
            <a:off x="673897" y="971253"/>
            <a:ext cx="601591"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IN" sz="12200" b="0" i="0" u="none" strike="noStrike" cap="none">
                <a:solidFill>
                  <a:srgbClr val="86D1D8"/>
                </a:solidFill>
                <a:latin typeface="Arial"/>
                <a:ea typeface="Arial"/>
                <a:cs typeface="Arial"/>
                <a:sym typeface="Arial"/>
              </a:rPr>
              <a:t>“</a:t>
            </a:r>
            <a:endParaRPr/>
          </a:p>
        </p:txBody>
      </p:sp>
      <p:sp>
        <p:nvSpPr>
          <p:cNvPr id="94" name="Google Shape;94;p24"/>
          <p:cNvSpPr txBox="1"/>
          <p:nvPr/>
        </p:nvSpPr>
        <p:spPr>
          <a:xfrm>
            <a:off x="6999690" y="2613787"/>
            <a:ext cx="601591"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IN"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866441" y="3124201"/>
            <a:ext cx="6620969"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866442" y="4777381"/>
            <a:ext cx="66209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8" name="Google Shape;98;p25"/>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5"/>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474834" y="1981200"/>
            <a:ext cx="22107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4" name="Google Shape;104;p26"/>
          <p:cNvSpPr txBox="1">
            <a:spLocks noGrp="1"/>
          </p:cNvSpPr>
          <p:nvPr>
            <p:ph type="body" idx="2"/>
          </p:nvPr>
        </p:nvSpPr>
        <p:spPr>
          <a:xfrm>
            <a:off x="489475" y="2667000"/>
            <a:ext cx="219608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5" name="Google Shape;105;p26"/>
          <p:cNvSpPr txBox="1">
            <a:spLocks noGrp="1"/>
          </p:cNvSpPr>
          <p:nvPr>
            <p:ph type="body" idx="3"/>
          </p:nvPr>
        </p:nvSpPr>
        <p:spPr>
          <a:xfrm>
            <a:off x="2913504" y="1981200"/>
            <a:ext cx="22027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6" name="Google Shape;106;p26"/>
          <p:cNvSpPr txBox="1">
            <a:spLocks noGrp="1"/>
          </p:cNvSpPr>
          <p:nvPr>
            <p:ph type="body" idx="4"/>
          </p:nvPr>
        </p:nvSpPr>
        <p:spPr>
          <a:xfrm>
            <a:off x="2905586" y="2667000"/>
            <a:ext cx="2210671"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7" name="Google Shape;107;p26"/>
          <p:cNvSpPr txBox="1">
            <a:spLocks noGrp="1"/>
          </p:cNvSpPr>
          <p:nvPr>
            <p:ph type="body" idx="5"/>
          </p:nvPr>
        </p:nvSpPr>
        <p:spPr>
          <a:xfrm>
            <a:off x="5344917" y="1981200"/>
            <a:ext cx="219965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8" name="Google Shape;108;p26"/>
          <p:cNvSpPr txBox="1">
            <a:spLocks noGrp="1"/>
          </p:cNvSpPr>
          <p:nvPr>
            <p:ph type="body" idx="6"/>
          </p:nvPr>
        </p:nvSpPr>
        <p:spPr>
          <a:xfrm>
            <a:off x="5344917" y="2667000"/>
            <a:ext cx="2199658"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09" name="Google Shape;109;p26"/>
          <p:cNvCxnSpPr/>
          <p:nvPr/>
        </p:nvCxnSpPr>
        <p:spPr>
          <a:xfrm>
            <a:off x="2795334"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0" name="Google Shape;110;p26"/>
          <p:cNvCxnSpPr/>
          <p:nvPr/>
        </p:nvCxnSpPr>
        <p:spPr>
          <a:xfrm>
            <a:off x="5223030"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1" name="Google Shape;111;p26"/>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6"/>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7"/>
          <p:cNvSpPr txBox="1">
            <a:spLocks noGrp="1"/>
          </p:cNvSpPr>
          <p:nvPr>
            <p:ph type="body" idx="1"/>
          </p:nvPr>
        </p:nvSpPr>
        <p:spPr>
          <a:xfrm>
            <a:off x="489475" y="4250949"/>
            <a:ext cx="220561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7" name="Google Shape;117;p27"/>
          <p:cNvSpPr>
            <a:spLocks noGrp="1"/>
          </p:cNvSpPr>
          <p:nvPr>
            <p:ph type="pic" idx="2"/>
          </p:nvPr>
        </p:nvSpPr>
        <p:spPr>
          <a:xfrm>
            <a:off x="489475" y="2209800"/>
            <a:ext cx="2205612"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8" name="Google Shape;118;p27"/>
          <p:cNvSpPr txBox="1">
            <a:spLocks noGrp="1"/>
          </p:cNvSpPr>
          <p:nvPr>
            <p:ph type="body" idx="3"/>
          </p:nvPr>
        </p:nvSpPr>
        <p:spPr>
          <a:xfrm>
            <a:off x="489475" y="4827212"/>
            <a:ext cx="2205612"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9" name="Google Shape;119;p27"/>
          <p:cNvSpPr txBox="1">
            <a:spLocks noGrp="1"/>
          </p:cNvSpPr>
          <p:nvPr>
            <p:ph type="body" idx="4"/>
          </p:nvPr>
        </p:nvSpPr>
        <p:spPr>
          <a:xfrm>
            <a:off x="2917792" y="4250949"/>
            <a:ext cx="21984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0" name="Google Shape;120;p27"/>
          <p:cNvSpPr>
            <a:spLocks noGrp="1"/>
          </p:cNvSpPr>
          <p:nvPr>
            <p:ph type="pic" idx="5"/>
          </p:nvPr>
        </p:nvSpPr>
        <p:spPr>
          <a:xfrm>
            <a:off x="2917791" y="2209800"/>
            <a:ext cx="2198466"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1" name="Google Shape;121;p27"/>
          <p:cNvSpPr txBox="1">
            <a:spLocks noGrp="1"/>
          </p:cNvSpPr>
          <p:nvPr>
            <p:ph type="body" idx="6"/>
          </p:nvPr>
        </p:nvSpPr>
        <p:spPr>
          <a:xfrm>
            <a:off x="2916776" y="4827211"/>
            <a:ext cx="2201378"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2" name="Google Shape;122;p27"/>
          <p:cNvSpPr txBox="1">
            <a:spLocks noGrp="1"/>
          </p:cNvSpPr>
          <p:nvPr>
            <p:ph type="body" idx="7"/>
          </p:nvPr>
        </p:nvSpPr>
        <p:spPr>
          <a:xfrm>
            <a:off x="5344917" y="4250949"/>
            <a:ext cx="219965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3" name="Google Shape;123;p27"/>
          <p:cNvSpPr>
            <a:spLocks noGrp="1"/>
          </p:cNvSpPr>
          <p:nvPr>
            <p:ph type="pic" idx="8"/>
          </p:nvPr>
        </p:nvSpPr>
        <p:spPr>
          <a:xfrm>
            <a:off x="5344916" y="2209800"/>
            <a:ext cx="2199658"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4" name="Google Shape;124;p27"/>
          <p:cNvSpPr txBox="1">
            <a:spLocks noGrp="1"/>
          </p:cNvSpPr>
          <p:nvPr>
            <p:ph type="body" idx="9"/>
          </p:nvPr>
        </p:nvSpPr>
        <p:spPr>
          <a:xfrm>
            <a:off x="5344824" y="4827209"/>
            <a:ext cx="2202571"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5" name="Google Shape;125;p27"/>
          <p:cNvCxnSpPr/>
          <p:nvPr/>
        </p:nvCxnSpPr>
        <p:spPr>
          <a:xfrm>
            <a:off x="2795334"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6" name="Google Shape;126;p27"/>
          <p:cNvCxnSpPr/>
          <p:nvPr/>
        </p:nvCxnSpPr>
        <p:spPr>
          <a:xfrm>
            <a:off x="5223030"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7" name="Google Shape;127;p27"/>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7"/>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7"/>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28"/>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8"/>
          <p:cNvSpPr txBox="1">
            <a:spLocks noGrp="1"/>
          </p:cNvSpPr>
          <p:nvPr>
            <p:ph type="body" idx="1"/>
          </p:nvPr>
        </p:nvSpPr>
        <p:spPr>
          <a:xfrm rot="5400000">
            <a:off x="2085787" y="794839"/>
            <a:ext cx="4195481" cy="671165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3" name="Google Shape;133;p28"/>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8"/>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8"/>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9"/>
          <p:cNvSpPr txBox="1">
            <a:spLocks noGrp="1"/>
          </p:cNvSpPr>
          <p:nvPr>
            <p:ph type="title"/>
          </p:nvPr>
        </p:nvSpPr>
        <p:spPr>
          <a:xfrm rot="5400000">
            <a:off x="3974116" y="2685880"/>
            <a:ext cx="5826125" cy="131479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9"/>
          <p:cNvSpPr txBox="1">
            <a:spLocks noGrp="1"/>
          </p:cNvSpPr>
          <p:nvPr>
            <p:ph type="body" idx="1"/>
          </p:nvPr>
        </p:nvSpPr>
        <p:spPr>
          <a:xfrm rot="5400000">
            <a:off x="532314" y="730366"/>
            <a:ext cx="5483134" cy="556881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9" name="Google Shape;139;p29"/>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9"/>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9"/>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body" idx="1"/>
          </p:nvPr>
        </p:nvSpPr>
        <p:spPr>
          <a:xfrm>
            <a:off x="827700" y="2052925"/>
            <a:ext cx="6711654"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6"/>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SzPts val="2800"/>
              <a:buNone/>
              <a:defRPr/>
            </a:lvl1pPr>
            <a:lvl2pPr marL="0" lvl="1" indent="0" algn="l">
              <a:lnSpc>
                <a:spcPct val="100000"/>
              </a:lnSpc>
              <a:spcBef>
                <a:spcPts val="0"/>
              </a:spcBef>
              <a:spcAft>
                <a:spcPts val="0"/>
              </a:spcAft>
              <a:buSzPts val="2800"/>
              <a:buNone/>
              <a:defRPr/>
            </a:lvl2pPr>
            <a:lvl3pPr marL="0" lvl="2" indent="0" algn="l">
              <a:lnSpc>
                <a:spcPct val="100000"/>
              </a:lnSpc>
              <a:spcBef>
                <a:spcPts val="0"/>
              </a:spcBef>
              <a:spcAft>
                <a:spcPts val="0"/>
              </a:spcAft>
              <a:buSzPts val="2800"/>
              <a:buNone/>
              <a:defRPr/>
            </a:lvl3pPr>
            <a:lvl4pPr marL="0" lvl="3" indent="0" algn="l">
              <a:lnSpc>
                <a:spcPct val="100000"/>
              </a:lnSpc>
              <a:spcBef>
                <a:spcPts val="0"/>
              </a:spcBef>
              <a:spcAft>
                <a:spcPts val="0"/>
              </a:spcAft>
              <a:buSzPts val="2800"/>
              <a:buNone/>
              <a:defRPr/>
            </a:lvl4pPr>
            <a:lvl5pPr marL="0" lvl="4" indent="0" algn="l">
              <a:lnSpc>
                <a:spcPct val="100000"/>
              </a:lnSpc>
              <a:spcBef>
                <a:spcPts val="0"/>
              </a:spcBef>
              <a:spcAft>
                <a:spcPts val="0"/>
              </a:spcAft>
              <a:buSzPts val="2800"/>
              <a:buNone/>
              <a:defRPr/>
            </a:lvl5pPr>
            <a:lvl6pPr marL="0" lvl="5" indent="0" algn="l">
              <a:lnSpc>
                <a:spcPct val="100000"/>
              </a:lnSpc>
              <a:spcBef>
                <a:spcPts val="0"/>
              </a:spcBef>
              <a:spcAft>
                <a:spcPts val="0"/>
              </a:spcAft>
              <a:buSzPts val="2800"/>
              <a:buNone/>
              <a:defRPr/>
            </a:lvl6pPr>
            <a:lvl7pPr marL="0" lvl="6" indent="0" algn="l">
              <a:lnSpc>
                <a:spcPct val="100000"/>
              </a:lnSpc>
              <a:spcBef>
                <a:spcPts val="0"/>
              </a:spcBef>
              <a:spcAft>
                <a:spcPts val="0"/>
              </a:spcAft>
              <a:buSzPts val="2800"/>
              <a:buNone/>
              <a:defRPr/>
            </a:lvl7pPr>
            <a:lvl8pPr marL="0" lvl="7" indent="0" algn="l">
              <a:lnSpc>
                <a:spcPct val="100000"/>
              </a:lnSpc>
              <a:spcBef>
                <a:spcPts val="0"/>
              </a:spcBef>
              <a:spcAft>
                <a:spcPts val="0"/>
              </a:spcAft>
              <a:buSzPts val="2800"/>
              <a:buNone/>
              <a:defRPr/>
            </a:lvl8pPr>
            <a:lvl9pPr marL="0" lvl="8" indent="0" algn="l">
              <a:lnSpc>
                <a:spcPct val="100000"/>
              </a:lnSpc>
              <a:spcBef>
                <a:spcPts val="0"/>
              </a:spcBef>
              <a:spcAft>
                <a:spcPts val="0"/>
              </a:spcAft>
              <a:buSzPts val="2800"/>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66443" y="2861734"/>
            <a:ext cx="662096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866442" y="4777381"/>
            <a:ext cx="66209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1" name="Google Shape;31;p7"/>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827700" y="2060576"/>
            <a:ext cx="3298113"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7" name="Google Shape;37;p8"/>
          <p:cNvSpPr txBox="1">
            <a:spLocks noGrp="1"/>
          </p:cNvSpPr>
          <p:nvPr>
            <p:ph type="body" idx="2"/>
          </p:nvPr>
        </p:nvSpPr>
        <p:spPr>
          <a:xfrm>
            <a:off x="4241975" y="2056093"/>
            <a:ext cx="3298115"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8"/>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827700" y="1905000"/>
            <a:ext cx="329811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4" name="Google Shape;44;p12"/>
          <p:cNvSpPr txBox="1">
            <a:spLocks noGrp="1"/>
          </p:cNvSpPr>
          <p:nvPr>
            <p:ph type="body" idx="2"/>
          </p:nvPr>
        </p:nvSpPr>
        <p:spPr>
          <a:xfrm>
            <a:off x="827700" y="2514600"/>
            <a:ext cx="3298113"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5" name="Google Shape;45;p12"/>
          <p:cNvSpPr txBox="1">
            <a:spLocks noGrp="1"/>
          </p:cNvSpPr>
          <p:nvPr>
            <p:ph type="body" idx="3"/>
          </p:nvPr>
        </p:nvSpPr>
        <p:spPr>
          <a:xfrm>
            <a:off x="4241976" y="1905000"/>
            <a:ext cx="3298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6" name="Google Shape;46;p12"/>
          <p:cNvSpPr txBox="1">
            <a:spLocks noGrp="1"/>
          </p:cNvSpPr>
          <p:nvPr>
            <p:ph type="body" idx="4"/>
          </p:nvPr>
        </p:nvSpPr>
        <p:spPr>
          <a:xfrm>
            <a:off x="4241976" y="2514600"/>
            <a:ext cx="3298113"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7" name="Google Shape;47;p12"/>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7"/>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7"/>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866441" y="1447800"/>
            <a:ext cx="2551462"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body" idx="1"/>
          </p:nvPr>
        </p:nvSpPr>
        <p:spPr>
          <a:xfrm>
            <a:off x="3589397" y="1447800"/>
            <a:ext cx="3898013"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2" name="Google Shape;62;p19"/>
          <p:cNvSpPr txBox="1">
            <a:spLocks noGrp="1"/>
          </p:cNvSpPr>
          <p:nvPr>
            <p:ph type="body" idx="2"/>
          </p:nvPr>
        </p:nvSpPr>
        <p:spPr>
          <a:xfrm>
            <a:off x="866441" y="3129281"/>
            <a:ext cx="2551462"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3" name="Google Shape;63;p19"/>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1"/>
          <p:cNvSpPr txBox="1">
            <a:spLocks noGrp="1"/>
          </p:cNvSpPr>
          <p:nvPr>
            <p:ph type="title"/>
          </p:nvPr>
        </p:nvSpPr>
        <p:spPr>
          <a:xfrm>
            <a:off x="865656" y="1854192"/>
            <a:ext cx="3820674"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a:spLocks noGrp="1"/>
          </p:cNvSpPr>
          <p:nvPr>
            <p:ph type="pic" idx="2"/>
          </p:nvPr>
        </p:nvSpPr>
        <p:spPr>
          <a:xfrm>
            <a:off x="5213517" y="1143000"/>
            <a:ext cx="2400925"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9" name="Google Shape;69;p21"/>
          <p:cNvSpPr txBox="1">
            <a:spLocks noGrp="1"/>
          </p:cNvSpPr>
          <p:nvPr>
            <p:ph type="body" idx="1"/>
          </p:nvPr>
        </p:nvSpPr>
        <p:spPr>
          <a:xfrm>
            <a:off x="866441" y="3657600"/>
            <a:ext cx="3814728"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0" name="Google Shape;70;p21"/>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2800"/>
              <a:buNone/>
              <a:defRPr/>
            </a:lvl1pPr>
            <a:lvl2pPr marL="0" lvl="1" indent="0" algn="r">
              <a:lnSpc>
                <a:spcPct val="100000"/>
              </a:lnSpc>
              <a:spcBef>
                <a:spcPts val="0"/>
              </a:spcBef>
              <a:spcAft>
                <a:spcPts val="0"/>
              </a:spcAft>
              <a:buSzPts val="2800"/>
              <a:buNone/>
              <a:defRPr/>
            </a:lvl2pPr>
            <a:lvl3pPr marL="0" lvl="2" indent="0" algn="r">
              <a:lnSpc>
                <a:spcPct val="100000"/>
              </a:lnSpc>
              <a:spcBef>
                <a:spcPts val="0"/>
              </a:spcBef>
              <a:spcAft>
                <a:spcPts val="0"/>
              </a:spcAft>
              <a:buSzPts val="2800"/>
              <a:buNone/>
              <a:defRPr/>
            </a:lvl3pPr>
            <a:lvl4pPr marL="0" lvl="3" indent="0" algn="r">
              <a:lnSpc>
                <a:spcPct val="100000"/>
              </a:lnSpc>
              <a:spcBef>
                <a:spcPts val="0"/>
              </a:spcBef>
              <a:spcAft>
                <a:spcPts val="0"/>
              </a:spcAft>
              <a:buSzPts val="2800"/>
              <a:buNone/>
              <a:defRPr/>
            </a:lvl4pPr>
            <a:lvl5pPr marL="0" lvl="4" indent="0" algn="r">
              <a:lnSpc>
                <a:spcPct val="100000"/>
              </a:lnSpc>
              <a:spcBef>
                <a:spcPts val="0"/>
              </a:spcBef>
              <a:spcAft>
                <a:spcPts val="0"/>
              </a:spcAft>
              <a:buSzPts val="2800"/>
              <a:buNone/>
              <a:defRPr/>
            </a:lvl5pPr>
            <a:lvl6pPr marL="0" lvl="5" indent="0" algn="r">
              <a:lnSpc>
                <a:spcPct val="100000"/>
              </a:lnSpc>
              <a:spcBef>
                <a:spcPts val="0"/>
              </a:spcBef>
              <a:spcAft>
                <a:spcPts val="0"/>
              </a:spcAft>
              <a:buSzPts val="2800"/>
              <a:buNone/>
              <a:defRPr/>
            </a:lvl6pPr>
            <a:lvl7pPr marL="0" lvl="6" indent="0" algn="r">
              <a:lnSpc>
                <a:spcPct val="100000"/>
              </a:lnSpc>
              <a:spcBef>
                <a:spcPts val="0"/>
              </a:spcBef>
              <a:spcAft>
                <a:spcPts val="0"/>
              </a:spcAft>
              <a:buSzPts val="2800"/>
              <a:buNone/>
              <a:defRPr/>
            </a:lvl7pPr>
            <a:lvl8pPr marL="0" lvl="7" indent="0" algn="r">
              <a:lnSpc>
                <a:spcPct val="100000"/>
              </a:lnSpc>
              <a:spcBef>
                <a:spcPts val="0"/>
              </a:spcBef>
              <a:spcAft>
                <a:spcPts val="0"/>
              </a:spcAft>
              <a:buSzPts val="2800"/>
              <a:buNone/>
              <a:defRPr/>
            </a:lvl8pPr>
            <a:lvl9pPr marL="0" lvl="8" indent="0" algn="r">
              <a:lnSpc>
                <a:spcPct val="100000"/>
              </a:lnSpc>
              <a:spcBef>
                <a:spcPts val="0"/>
              </a:spcBef>
              <a:spcAft>
                <a:spcPts val="0"/>
              </a:spcAft>
              <a:buSzPts val="280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B453E">
                <a:alpha val="0"/>
              </a:srgbClr>
            </a:gs>
            <a:gs pos="100000">
              <a:srgbClr val="216B71"/>
            </a:gs>
          </a:gsLst>
          <a:lin ang="2520000" scaled="0"/>
        </a:gradFill>
        <a:effectLst/>
      </p:bgPr>
    </p:bg>
    <p:spTree>
      <p:nvGrpSpPr>
        <p:cNvPr id="1" name="Shape 9"/>
        <p:cNvGrpSpPr/>
        <p:nvPr/>
      </p:nvGrpSpPr>
      <p:grpSpPr>
        <a:xfrm>
          <a:off x="0" y="0"/>
          <a:ext cx="0" cy="0"/>
          <a:chOff x="0" y="0"/>
          <a:chExt cx="0" cy="0"/>
        </a:xfrm>
      </p:grpSpPr>
      <p:sp>
        <p:nvSpPr>
          <p:cNvPr id="10" name="Google Shape;10;p4"/>
          <p:cNvSpPr/>
          <p:nvPr/>
        </p:nvSpPr>
        <p:spPr>
          <a:xfrm>
            <a:off x="7745644" y="0"/>
            <a:ext cx="685800" cy="1099458"/>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4"/>
          <p:cNvSpPr txBox="1">
            <a:spLocks noGrp="1"/>
          </p:cNvSpPr>
          <p:nvPr>
            <p:ph type="title"/>
          </p:nvPr>
        </p:nvSpPr>
        <p:spPr>
          <a:xfrm>
            <a:off x="484710" y="452718"/>
            <a:ext cx="7055380"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4"/>
          <p:cNvSpPr txBox="1">
            <a:spLocks noGrp="1"/>
          </p:cNvSpPr>
          <p:nvPr>
            <p:ph type="body" idx="1"/>
          </p:nvPr>
        </p:nvSpPr>
        <p:spPr>
          <a:xfrm>
            <a:off x="827700" y="2052925"/>
            <a:ext cx="6711654"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4"/>
          <p:cNvSpPr txBox="1">
            <a:spLocks noGrp="1"/>
          </p:cNvSpPr>
          <p:nvPr>
            <p:ph type="dt" idx="10"/>
          </p:nvPr>
        </p:nvSpPr>
        <p:spPr>
          <a:xfrm rot="5400000">
            <a:off x="7494989" y="1828771"/>
            <a:ext cx="990599" cy="22865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1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4"/>
          <p:cNvSpPr txBox="1">
            <a:spLocks noGrp="1"/>
          </p:cNvSpPr>
          <p:nvPr>
            <p:ph type="ftr" idx="11"/>
          </p:nvPr>
        </p:nvSpPr>
        <p:spPr>
          <a:xfrm rot="5400000">
            <a:off x="6233335" y="3263371"/>
            <a:ext cx="3859795" cy="2286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4"/>
          <p:cNvSpPr txBox="1">
            <a:spLocks noGrp="1"/>
          </p:cNvSpPr>
          <p:nvPr>
            <p:ph type="sldNum" idx="12"/>
          </p:nvPr>
        </p:nvSpPr>
        <p:spPr>
          <a:xfrm>
            <a:off x="7766431" y="295736"/>
            <a:ext cx="628813" cy="767687"/>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801"/>
              <a:buFont typeface="Arial"/>
              <a:buNone/>
              <a:defRPr sz="2801"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
          <p:cNvPicPr preferRelativeResize="0"/>
          <p:nvPr/>
        </p:nvPicPr>
        <p:blipFill rotWithShape="1">
          <a:blip r:embed="rId3">
            <a:alphaModFix/>
          </a:blip>
          <a:srcRect t="-1960" b="1960"/>
          <a:stretch/>
        </p:blipFill>
        <p:spPr>
          <a:xfrm>
            <a:off x="1963805" y="2260679"/>
            <a:ext cx="5598283" cy="3335449"/>
          </a:xfrm>
          <a:prstGeom prst="rect">
            <a:avLst/>
          </a:prstGeom>
          <a:noFill/>
          <a:ln>
            <a:noFill/>
          </a:ln>
        </p:spPr>
      </p:pic>
      <p:sp>
        <p:nvSpPr>
          <p:cNvPr id="147" name="Google Shape;147;p1"/>
          <p:cNvSpPr txBox="1">
            <a:spLocks noGrp="1"/>
          </p:cNvSpPr>
          <p:nvPr>
            <p:ph type="ctrTitle"/>
          </p:nvPr>
        </p:nvSpPr>
        <p:spPr>
          <a:xfrm>
            <a:off x="235516" y="91358"/>
            <a:ext cx="8103600" cy="2465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42558C"/>
              </a:buClr>
              <a:buSzPts val="4900"/>
              <a:buFont typeface="Palatino Linotype"/>
              <a:buNone/>
            </a:pPr>
            <a:r>
              <a:rPr lang="en-IN" sz="3500" b="1" dirty="0">
                <a:solidFill>
                  <a:srgbClr val="42558C"/>
                </a:solidFill>
                <a:latin typeface="Times New Roman"/>
                <a:ea typeface="Times New Roman"/>
                <a:cs typeface="Times New Roman"/>
                <a:sym typeface="Times New Roman"/>
              </a:rPr>
              <a:t>MACHINE LEARNING BASED SPEECH EMOTION RECOGNITION</a:t>
            </a:r>
            <a:r>
              <a:rPr lang="en-IN" sz="3500" b="1" dirty="0">
                <a:latin typeface="Times New Roman"/>
                <a:ea typeface="Times New Roman"/>
                <a:cs typeface="Times New Roman"/>
                <a:sym typeface="Times New Roman"/>
              </a:rPr>
              <a:t/>
            </a:r>
            <a:br>
              <a:rPr lang="en-IN" sz="3500" b="1" dirty="0">
                <a:latin typeface="Times New Roman"/>
                <a:ea typeface="Times New Roman"/>
                <a:cs typeface="Times New Roman"/>
                <a:sym typeface="Times New Roman"/>
              </a:rPr>
            </a:br>
            <a:endParaRPr sz="35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3" y="3215600"/>
            <a:ext cx="7358877" cy="324920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54" y="626330"/>
            <a:ext cx="7295146" cy="2043718"/>
          </a:xfrm>
          <a:prstGeom prst="rect">
            <a:avLst/>
          </a:prstGeom>
        </p:spPr>
      </p:pic>
    </p:spTree>
    <p:extLst>
      <p:ext uri="{BB962C8B-B14F-4D97-AF65-F5344CB8AC3E}">
        <p14:creationId xmlns:p14="http://schemas.microsoft.com/office/powerpoint/2010/main" val="35886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2" name="Google Shape;202;gbdf337ed75_2_27"/>
          <p:cNvPicPr preferRelativeResize="0"/>
          <p:nvPr/>
        </p:nvPicPr>
        <p:blipFill rotWithShape="1">
          <a:blip r:embed="rId3">
            <a:alphaModFix/>
          </a:blip>
          <a:srcRect/>
          <a:stretch/>
        </p:blipFill>
        <p:spPr>
          <a:xfrm>
            <a:off x="305201" y="2509533"/>
            <a:ext cx="3846176" cy="2419083"/>
          </a:xfrm>
          <a:prstGeom prst="rect">
            <a:avLst/>
          </a:prstGeom>
          <a:noFill/>
          <a:ln>
            <a:noFill/>
          </a:ln>
        </p:spPr>
      </p:pic>
      <p:pic>
        <p:nvPicPr>
          <p:cNvPr id="203" name="Google Shape;203;gbdf337ed75_2_27"/>
          <p:cNvPicPr preferRelativeResize="0"/>
          <p:nvPr/>
        </p:nvPicPr>
        <p:blipFill rotWithShape="1">
          <a:blip r:embed="rId4">
            <a:alphaModFix/>
          </a:blip>
          <a:srcRect/>
          <a:stretch/>
        </p:blipFill>
        <p:spPr>
          <a:xfrm>
            <a:off x="4402459" y="1609287"/>
            <a:ext cx="4384925" cy="4106812"/>
          </a:xfrm>
          <a:prstGeom prst="rect">
            <a:avLst/>
          </a:prstGeom>
          <a:noFill/>
          <a:ln>
            <a:noFill/>
          </a:ln>
        </p:spPr>
      </p:pic>
      <p:sp>
        <p:nvSpPr>
          <p:cNvPr id="204" name="Google Shape;204;gbdf337ed75_2_27"/>
          <p:cNvSpPr txBox="1"/>
          <p:nvPr/>
        </p:nvSpPr>
        <p:spPr>
          <a:xfrm>
            <a:off x="1207625" y="5221500"/>
            <a:ext cx="2351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Times New Roman"/>
                <a:ea typeface="Times New Roman"/>
                <a:cs typeface="Times New Roman"/>
                <a:sym typeface="Times New Roman"/>
              </a:rPr>
              <a:t>Model Accuracy</a:t>
            </a:r>
            <a:endParaRPr sz="1600" b="0" i="0" u="none" strike="noStrike" cap="none">
              <a:solidFill>
                <a:srgbClr val="000000"/>
              </a:solidFill>
              <a:latin typeface="Times New Roman"/>
              <a:ea typeface="Times New Roman"/>
              <a:cs typeface="Times New Roman"/>
              <a:sym typeface="Times New Roman"/>
            </a:endParaRPr>
          </a:p>
        </p:txBody>
      </p:sp>
      <p:sp>
        <p:nvSpPr>
          <p:cNvPr id="205" name="Google Shape;205;gbdf337ed75_2_27"/>
          <p:cNvSpPr txBox="1"/>
          <p:nvPr/>
        </p:nvSpPr>
        <p:spPr>
          <a:xfrm>
            <a:off x="4997075" y="5780504"/>
            <a:ext cx="3348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Times New Roman"/>
                <a:ea typeface="Times New Roman"/>
                <a:cs typeface="Times New Roman"/>
                <a:sym typeface="Times New Roman"/>
              </a:rPr>
              <a:t>Actual Values Vs Predicted Values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p:nvPr/>
        </p:nvSpPr>
        <p:spPr>
          <a:xfrm>
            <a:off x="539550" y="1365575"/>
            <a:ext cx="8256300" cy="3485529"/>
          </a:xfrm>
          <a:prstGeom prst="rect">
            <a:avLst/>
          </a:prstGeom>
          <a:noFill/>
          <a:ln>
            <a:noFill/>
          </a:ln>
        </p:spPr>
        <p:txBody>
          <a:bodyPr spcFirstLastPara="1" wrap="square" lIns="91425" tIns="45700" rIns="91425" bIns="45700" anchor="t" anchorCtr="0">
            <a:spAutoFit/>
          </a:bodyPr>
          <a:lstStyle/>
          <a:p>
            <a:pPr marL="457200" marR="0" lvl="0" indent="-361950" algn="l" rtl="0">
              <a:lnSpc>
                <a:spcPct val="150000"/>
              </a:lnSpc>
              <a:spcBef>
                <a:spcPts val="0"/>
              </a:spcBef>
              <a:spcAft>
                <a:spcPts val="0"/>
              </a:spcAft>
              <a:buClr>
                <a:schemeClr val="dk1"/>
              </a:buClr>
              <a:buSzPts val="2100"/>
              <a:buFont typeface="Times New Roman"/>
              <a:buChar char="•"/>
            </a:pPr>
            <a:r>
              <a:rPr lang="en-US" sz="2100" b="0" i="0" u="none" strike="noStrike" cap="none" dirty="0" smtClean="0">
                <a:solidFill>
                  <a:schemeClr val="dk1"/>
                </a:solidFill>
                <a:latin typeface="Times New Roman"/>
                <a:ea typeface="Times New Roman"/>
                <a:cs typeface="Times New Roman"/>
                <a:sym typeface="Times New Roman"/>
              </a:rPr>
              <a:t>Irrespective of the speaker’s language, our model can detect the emotion in it.</a:t>
            </a:r>
          </a:p>
          <a:p>
            <a:pPr marL="457200" marR="0" lvl="0" indent="-361950" algn="l" rtl="0">
              <a:lnSpc>
                <a:spcPct val="150000"/>
              </a:lnSpc>
              <a:spcBef>
                <a:spcPts val="0"/>
              </a:spcBef>
              <a:spcAft>
                <a:spcPts val="0"/>
              </a:spcAft>
              <a:buClr>
                <a:schemeClr val="dk1"/>
              </a:buClr>
              <a:buSzPts val="2100"/>
              <a:buFont typeface="Times New Roman"/>
              <a:buChar char="•"/>
            </a:pPr>
            <a:r>
              <a:rPr lang="en-US" sz="2100" dirty="0" smtClean="0">
                <a:solidFill>
                  <a:schemeClr val="dk1"/>
                </a:solidFill>
                <a:latin typeface="Times New Roman"/>
                <a:ea typeface="Times New Roman"/>
                <a:cs typeface="Times New Roman"/>
                <a:sym typeface="Times New Roman"/>
              </a:rPr>
              <a:t>Our model can work under extreme environmental conditions for example temperature, high humidity and bright light.</a:t>
            </a:r>
          </a:p>
          <a:p>
            <a:pPr marL="457200" marR="0" lvl="0" indent="-361950" algn="l" rtl="0">
              <a:lnSpc>
                <a:spcPct val="150000"/>
              </a:lnSpc>
              <a:spcBef>
                <a:spcPts val="0"/>
              </a:spcBef>
              <a:spcAft>
                <a:spcPts val="0"/>
              </a:spcAft>
              <a:buClr>
                <a:schemeClr val="dk1"/>
              </a:buClr>
              <a:buSzPts val="2100"/>
              <a:buFont typeface="Times New Roman"/>
              <a:buChar char="•"/>
            </a:pPr>
            <a:r>
              <a:rPr lang="en-US" sz="2100" b="0" i="0" u="none" strike="noStrike" cap="none" dirty="0" smtClean="0">
                <a:solidFill>
                  <a:schemeClr val="dk1"/>
                </a:solidFill>
                <a:latin typeface="Times New Roman"/>
                <a:ea typeface="Times New Roman"/>
                <a:cs typeface="Times New Roman"/>
                <a:sym typeface="Times New Roman"/>
              </a:rPr>
              <a:t>Improves human and machine communication.</a:t>
            </a:r>
          </a:p>
          <a:p>
            <a:pPr marL="457200" marR="0" lvl="0" indent="-361950" algn="l" rtl="0">
              <a:lnSpc>
                <a:spcPct val="150000"/>
              </a:lnSpc>
              <a:spcBef>
                <a:spcPts val="0"/>
              </a:spcBef>
              <a:spcAft>
                <a:spcPts val="0"/>
              </a:spcAft>
              <a:buClr>
                <a:schemeClr val="dk1"/>
              </a:buClr>
              <a:buSzPts val="2100"/>
              <a:buFont typeface="Times New Roman"/>
              <a:buChar char="•"/>
            </a:pPr>
            <a:r>
              <a:rPr lang="en-US" sz="2100" dirty="0" smtClean="0">
                <a:solidFill>
                  <a:schemeClr val="dk1"/>
                </a:solidFill>
                <a:latin typeface="Times New Roman"/>
                <a:ea typeface="Times New Roman"/>
                <a:cs typeface="Times New Roman"/>
                <a:sym typeface="Times New Roman"/>
              </a:rPr>
              <a:t>Our model is accurate compared to the pre existing models which use lexical and feature extractions.</a:t>
            </a:r>
            <a:endParaRPr sz="3300" b="0" i="0" u="none" strike="noStrike" cap="none" dirty="0">
              <a:solidFill>
                <a:schemeClr val="dk1"/>
              </a:solidFill>
              <a:latin typeface="Times New Roman"/>
              <a:ea typeface="Times New Roman"/>
              <a:cs typeface="Times New Roman"/>
              <a:sym typeface="Times New Roman"/>
            </a:endParaRPr>
          </a:p>
        </p:txBody>
      </p:sp>
      <p:sp>
        <p:nvSpPr>
          <p:cNvPr id="211" name="Google Shape;211;p15"/>
          <p:cNvSpPr txBox="1"/>
          <p:nvPr/>
        </p:nvSpPr>
        <p:spPr>
          <a:xfrm>
            <a:off x="476672" y="421432"/>
            <a:ext cx="67689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0" i="0" u="none" strike="noStrike" cap="none">
                <a:solidFill>
                  <a:schemeClr val="dk2"/>
                </a:solidFill>
                <a:latin typeface="Times New Roman"/>
                <a:ea typeface="Times New Roman"/>
                <a:cs typeface="Times New Roman"/>
                <a:sym typeface="Times New Roman"/>
              </a:rPr>
              <a:t>ADVANTAGES</a:t>
            </a:r>
            <a:endParaRPr sz="44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p:nvPr/>
        </p:nvSpPr>
        <p:spPr>
          <a:xfrm>
            <a:off x="472480" y="404664"/>
            <a:ext cx="61926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0" i="0" u="none" strike="noStrike" cap="none">
                <a:solidFill>
                  <a:schemeClr val="dk2"/>
                </a:solidFill>
                <a:latin typeface="Times New Roman"/>
                <a:ea typeface="Times New Roman"/>
                <a:cs typeface="Times New Roman"/>
                <a:sym typeface="Times New Roman"/>
              </a:rPr>
              <a:t>APPLICATIONS</a:t>
            </a:r>
            <a:endParaRPr sz="4400" b="0" i="0" u="none" strike="noStrike" cap="none">
              <a:solidFill>
                <a:schemeClr val="dk2"/>
              </a:solidFill>
              <a:latin typeface="Times New Roman"/>
              <a:ea typeface="Times New Roman"/>
              <a:cs typeface="Times New Roman"/>
              <a:sym typeface="Times New Roman"/>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314" t="6191" r="28128" b="33236"/>
          <a:stretch/>
        </p:blipFill>
        <p:spPr>
          <a:xfrm>
            <a:off x="841248" y="1828799"/>
            <a:ext cx="7260336" cy="3889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p:nvPr/>
        </p:nvSpPr>
        <p:spPr>
          <a:xfrm>
            <a:off x="539546" y="463798"/>
            <a:ext cx="68409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0" i="0" u="none" strike="noStrike" cap="none">
                <a:solidFill>
                  <a:schemeClr val="dk2"/>
                </a:solidFill>
                <a:latin typeface="Times New Roman"/>
                <a:ea typeface="Times New Roman"/>
                <a:cs typeface="Times New Roman"/>
                <a:sym typeface="Times New Roman"/>
              </a:rPr>
              <a:t>FUTURE SCOPE</a:t>
            </a:r>
            <a:endParaRPr sz="4400" b="0" i="0" u="none" strike="noStrike" cap="none">
              <a:solidFill>
                <a:schemeClr val="dk2"/>
              </a:solidFill>
              <a:latin typeface="Times New Roman"/>
              <a:ea typeface="Times New Roman"/>
              <a:cs typeface="Times New Roman"/>
              <a:sym typeface="Times New Roman"/>
            </a:endParaRPr>
          </a:p>
        </p:txBody>
      </p:sp>
      <p:sp>
        <p:nvSpPr>
          <p:cNvPr id="223" name="Google Shape;223;p18"/>
          <p:cNvSpPr txBox="1"/>
          <p:nvPr/>
        </p:nvSpPr>
        <p:spPr>
          <a:xfrm>
            <a:off x="471725" y="1484775"/>
            <a:ext cx="8292900" cy="2970600"/>
          </a:xfrm>
          <a:prstGeom prst="rect">
            <a:avLst/>
          </a:prstGeom>
          <a:noFill/>
          <a:ln>
            <a:noFill/>
          </a:ln>
        </p:spPr>
        <p:txBody>
          <a:bodyPr spcFirstLastPara="1" wrap="square" lIns="91425" tIns="45700" rIns="91425" bIns="45700" anchor="t" anchorCtr="0">
            <a:spAutoFit/>
          </a:bodyPr>
          <a:lstStyle/>
          <a:p>
            <a:pPr marL="0" marR="0" lvl="0" indent="457200" algn="just" rtl="0">
              <a:lnSpc>
                <a:spcPct val="150000"/>
              </a:lnSpc>
              <a:spcBef>
                <a:spcPts val="0"/>
              </a:spcBef>
              <a:spcAft>
                <a:spcPts val="800"/>
              </a:spcAft>
              <a:buClr>
                <a:schemeClr val="dk1"/>
              </a:buClr>
              <a:buSzPts val="1100"/>
              <a:buFont typeface="Arial"/>
              <a:buNone/>
            </a:pPr>
            <a:r>
              <a:rPr lang="en-IN" sz="2200" b="0" i="0" u="none" strike="noStrike" cap="none">
                <a:solidFill>
                  <a:schemeClr val="dk1"/>
                </a:solidFill>
                <a:latin typeface="Times New Roman"/>
                <a:ea typeface="Times New Roman"/>
                <a:cs typeface="Times New Roman"/>
                <a:sym typeface="Times New Roman"/>
              </a:rPr>
              <a:t>In the current social context, more and more people are already addicted to intelligent devices, and many of them already have an increasing tendency to interact with intelligent devices the same way they do with other human beings. This is the reason why the intelligent and empathetic device market has a spectacular development in the last few years. Estimates for the coming years are quite daunting. </a:t>
            </a: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0"/>
          <p:cNvPicPr preferRelativeResize="0"/>
          <p:nvPr/>
        </p:nvPicPr>
        <p:blipFill rotWithShape="1">
          <a:blip r:embed="rId3">
            <a:alphaModFix/>
          </a:blip>
          <a:srcRect/>
          <a:stretch/>
        </p:blipFill>
        <p:spPr>
          <a:xfrm>
            <a:off x="822225" y="1608984"/>
            <a:ext cx="7497925" cy="421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78" y="324702"/>
            <a:ext cx="7055380" cy="1400530"/>
          </a:xfrm>
        </p:spPr>
        <p:txBody>
          <a:bodyPr/>
          <a:lstStyle/>
          <a:p>
            <a:r>
              <a:rPr lang="en-IN" sz="4400" dirty="0" smtClean="0">
                <a:solidFill>
                  <a:schemeClr val="dk2"/>
                </a:solidFill>
                <a:latin typeface="Times New Roman"/>
                <a:ea typeface="Times New Roman"/>
                <a:cs typeface="Times New Roman"/>
                <a:sym typeface="Times New Roman"/>
              </a:rPr>
              <a:t>CONTENTS</a:t>
            </a:r>
            <a:endParaRPr lang="en-US" sz="4400" dirty="0"/>
          </a:p>
        </p:txBody>
      </p:sp>
      <p:sp>
        <p:nvSpPr>
          <p:cNvPr id="3" name="Text Placeholder 2"/>
          <p:cNvSpPr>
            <a:spLocks noGrp="1"/>
          </p:cNvSpPr>
          <p:nvPr>
            <p:ph type="body" idx="1"/>
          </p:nvPr>
        </p:nvSpPr>
        <p:spPr>
          <a:xfrm>
            <a:off x="528556" y="1193389"/>
            <a:ext cx="7966220" cy="5326283"/>
          </a:xfrm>
        </p:spPr>
        <p:txBody>
          <a:bodyPr>
            <a:noAutofit/>
          </a:bodyPr>
          <a:lstStyle/>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INTRODUCTION</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PROBLEM STATEMENT</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PROPOSED MODEL</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SOFTWARE REQUIREMENTS</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METHODOLOGY</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RESULTS AND DISCUSSIONS</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ADVANTAGES</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APPLICATIONS</a:t>
            </a:r>
          </a:p>
          <a:p>
            <a:pPr lvl="0" indent="-355600" algn="just">
              <a:lnSpc>
                <a:spcPct val="115000"/>
              </a:lnSpc>
              <a:spcBef>
                <a:spcPts val="1200"/>
              </a:spcBef>
              <a:buClr>
                <a:schemeClr val="dk1"/>
              </a:buClr>
              <a:buSzPts val="2000"/>
              <a:buFont typeface="Times New Roman"/>
              <a:buChar char="●"/>
            </a:pPr>
            <a:r>
              <a:rPr lang="en-US" sz="1800" dirty="0" smtClean="0">
                <a:solidFill>
                  <a:schemeClr val="dk1"/>
                </a:solidFill>
                <a:latin typeface="Times New Roman"/>
                <a:ea typeface="Times New Roman"/>
                <a:cs typeface="Times New Roman"/>
                <a:sym typeface="Times New Roman"/>
              </a:rPr>
              <a:t>FUTURE SCOPE</a:t>
            </a:r>
            <a:endParaRPr lang="en-US" sz="1800" dirty="0"/>
          </a:p>
        </p:txBody>
      </p:sp>
    </p:spTree>
    <p:extLst>
      <p:ext uri="{BB962C8B-B14F-4D97-AF65-F5344CB8AC3E}">
        <p14:creationId xmlns:p14="http://schemas.microsoft.com/office/powerpoint/2010/main" val="63084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1403839" y="-369904"/>
            <a:ext cx="8229600" cy="1600200"/>
          </a:xfrm>
          <a:prstGeom prst="rect">
            <a:avLst/>
          </a:prstGeom>
          <a:noFill/>
          <a:ln>
            <a:noFill/>
          </a:ln>
        </p:spPr>
        <p:txBody>
          <a:bodyPr spcFirstLastPara="1" wrap="square" lIns="91425" tIns="45700" rIns="91425" bIns="45700" anchor="b" anchorCtr="0">
            <a:noAutofit/>
          </a:bodyPr>
          <a:lstStyle/>
          <a:p>
            <a:pPr marL="0" lvl="0" indent="0" algn="ctr" rtl="0">
              <a:lnSpc>
                <a:spcPct val="107407"/>
              </a:lnSpc>
              <a:spcBef>
                <a:spcPts val="0"/>
              </a:spcBef>
              <a:spcAft>
                <a:spcPts val="0"/>
              </a:spcAft>
              <a:buClr>
                <a:schemeClr val="dk2"/>
              </a:buClr>
              <a:buSzPts val="5400"/>
              <a:buFont typeface="Times New Roman"/>
              <a:buNone/>
            </a:pPr>
            <a:r>
              <a:rPr lang="en-IN" sz="4400" dirty="0">
                <a:solidFill>
                  <a:schemeClr val="dk2"/>
                </a:solidFill>
                <a:latin typeface="Times New Roman"/>
                <a:ea typeface="Times New Roman"/>
                <a:cs typeface="Times New Roman"/>
                <a:sym typeface="Times New Roman"/>
              </a:rPr>
              <a:t>INTRODUCTION</a:t>
            </a:r>
            <a:endParaRPr sz="4400" dirty="0">
              <a:latin typeface="Times New Roman"/>
              <a:ea typeface="Times New Roman"/>
              <a:cs typeface="Times New Roman"/>
              <a:sym typeface="Times New Roman"/>
            </a:endParaRPr>
          </a:p>
        </p:txBody>
      </p:sp>
      <p:sp>
        <p:nvSpPr>
          <p:cNvPr id="157" name="Google Shape;157;p2"/>
          <p:cNvSpPr txBox="1">
            <a:spLocks noGrp="1"/>
          </p:cNvSpPr>
          <p:nvPr>
            <p:ph type="body" idx="1"/>
          </p:nvPr>
        </p:nvSpPr>
        <p:spPr>
          <a:xfrm>
            <a:off x="484680" y="1230296"/>
            <a:ext cx="8229600" cy="4526100"/>
          </a:xfrm>
          <a:prstGeom prst="rect">
            <a:avLst/>
          </a:prstGeom>
          <a:noFill/>
          <a:ln>
            <a:noFill/>
          </a:ln>
        </p:spPr>
        <p:txBody>
          <a:bodyPr spcFirstLastPara="1" wrap="square" lIns="91425" tIns="45700" rIns="91425" bIns="45700" anchor="t" anchorCtr="0">
            <a:normAutofit/>
          </a:bodyPr>
          <a:lstStyle/>
          <a:p>
            <a:pPr marL="457200" lvl="0" indent="-355600" algn="just" rtl="0">
              <a:lnSpc>
                <a:spcPct val="160000"/>
              </a:lnSpc>
              <a:spcBef>
                <a:spcPts val="1200"/>
              </a:spcBef>
              <a:spcAft>
                <a:spcPts val="0"/>
              </a:spcAft>
              <a:buClr>
                <a:schemeClr val="dk1"/>
              </a:buClr>
              <a:buSzPts val="2000"/>
              <a:buFont typeface="Times New Roman"/>
              <a:buChar char="●"/>
            </a:pPr>
            <a:r>
              <a:rPr lang="en-IN" dirty="0">
                <a:solidFill>
                  <a:schemeClr val="dk1"/>
                </a:solidFill>
                <a:latin typeface="Times New Roman"/>
                <a:ea typeface="Times New Roman"/>
                <a:cs typeface="Times New Roman"/>
                <a:sym typeface="Times New Roman"/>
              </a:rPr>
              <a:t>Communication is an important capability, not only based on the linguistic part but also based on the emotional part. Emotions control your thinking, behaviour and actions.</a:t>
            </a:r>
            <a:endParaRPr dirty="0">
              <a:solidFill>
                <a:schemeClr val="dk1"/>
              </a:solidFill>
              <a:latin typeface="Times New Roman"/>
              <a:ea typeface="Times New Roman"/>
              <a:cs typeface="Times New Roman"/>
              <a:sym typeface="Times New Roman"/>
            </a:endParaRPr>
          </a:p>
          <a:p>
            <a:pPr marL="457200" lvl="0" indent="-355600" algn="just" rtl="0">
              <a:lnSpc>
                <a:spcPct val="160000"/>
              </a:lnSpc>
              <a:spcBef>
                <a:spcPts val="0"/>
              </a:spcBef>
              <a:spcAft>
                <a:spcPts val="0"/>
              </a:spcAft>
              <a:buClr>
                <a:schemeClr val="dk1"/>
              </a:buClr>
              <a:buSzPts val="2000"/>
              <a:buFont typeface="Times New Roman"/>
              <a:buChar char="●"/>
            </a:pPr>
            <a:r>
              <a:rPr lang="en-IN" dirty="0">
                <a:solidFill>
                  <a:schemeClr val="dk1"/>
                </a:solidFill>
                <a:latin typeface="Times New Roman"/>
                <a:ea typeface="Times New Roman"/>
                <a:cs typeface="Times New Roman"/>
                <a:sym typeface="Times New Roman"/>
              </a:rPr>
              <a:t>Speech emotion recognition is a technology that extracts features from the speech signals and contrasts and analyses the characteristic parameters and gives the emotion.</a:t>
            </a:r>
            <a:endParaRPr dirty="0">
              <a:solidFill>
                <a:schemeClr val="dk1"/>
              </a:solidFill>
              <a:latin typeface="Times New Roman"/>
              <a:ea typeface="Times New Roman"/>
              <a:cs typeface="Times New Roman"/>
              <a:sym typeface="Times New Roman"/>
            </a:endParaRPr>
          </a:p>
        </p:txBody>
      </p:sp>
      <p:pic>
        <p:nvPicPr>
          <p:cNvPr id="158" name="Google Shape;158;p2"/>
          <p:cNvPicPr preferRelativeResize="0"/>
          <p:nvPr/>
        </p:nvPicPr>
        <p:blipFill rotWithShape="1">
          <a:blip r:embed="rId3">
            <a:alphaModFix/>
          </a:blip>
          <a:srcRect/>
          <a:stretch/>
        </p:blipFill>
        <p:spPr>
          <a:xfrm>
            <a:off x="5956250" y="4119475"/>
            <a:ext cx="2524100" cy="252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457200" y="60076"/>
            <a:ext cx="8229600" cy="1173900"/>
          </a:xfrm>
          <a:prstGeom prst="rect">
            <a:avLst/>
          </a:prstGeom>
          <a:noFill/>
          <a:ln>
            <a:noFill/>
          </a:ln>
        </p:spPr>
        <p:txBody>
          <a:bodyPr spcFirstLastPara="1" wrap="square" lIns="91425" tIns="45700" rIns="91425" bIns="45700" anchor="b" anchorCtr="0">
            <a:noAutofit/>
          </a:bodyPr>
          <a:lstStyle/>
          <a:p>
            <a:pPr marL="0" lvl="0" indent="0" algn="l" rtl="0">
              <a:lnSpc>
                <a:spcPct val="107407"/>
              </a:lnSpc>
              <a:spcBef>
                <a:spcPts val="0"/>
              </a:spcBef>
              <a:spcAft>
                <a:spcPts val="0"/>
              </a:spcAft>
              <a:buClr>
                <a:schemeClr val="dk2"/>
              </a:buClr>
              <a:buSzPts val="4000"/>
              <a:buFont typeface="Times New Roman"/>
              <a:buNone/>
            </a:pPr>
            <a:r>
              <a:rPr lang="en-IN" sz="4400" dirty="0">
                <a:solidFill>
                  <a:schemeClr val="dk2"/>
                </a:solidFill>
                <a:latin typeface="Times New Roman"/>
                <a:ea typeface="Times New Roman"/>
                <a:cs typeface="Times New Roman"/>
                <a:sym typeface="Times New Roman"/>
              </a:rPr>
              <a:t>PROBLEM </a:t>
            </a:r>
            <a:r>
              <a:rPr lang="en-IN" sz="4400" dirty="0" smtClean="0">
                <a:solidFill>
                  <a:schemeClr val="dk2"/>
                </a:solidFill>
                <a:latin typeface="Times New Roman"/>
                <a:ea typeface="Times New Roman"/>
                <a:cs typeface="Times New Roman"/>
                <a:sym typeface="Times New Roman"/>
              </a:rPr>
              <a:t>STATEMENT</a:t>
            </a:r>
            <a:endParaRPr sz="4400" dirty="0">
              <a:latin typeface="Times New Roman"/>
              <a:ea typeface="Times New Roman"/>
              <a:cs typeface="Times New Roman"/>
              <a:sym typeface="Times New Roman"/>
            </a:endParaRPr>
          </a:p>
        </p:txBody>
      </p:sp>
      <p:sp>
        <p:nvSpPr>
          <p:cNvPr id="164" name="Google Shape;164;p3"/>
          <p:cNvSpPr txBox="1">
            <a:spLocks noGrp="1"/>
          </p:cNvSpPr>
          <p:nvPr>
            <p:ph type="body" idx="1"/>
          </p:nvPr>
        </p:nvSpPr>
        <p:spPr>
          <a:xfrm>
            <a:off x="457200" y="1411280"/>
            <a:ext cx="8229600" cy="45261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chemeClr val="dk1"/>
              </a:buClr>
              <a:buSzPts val="2000"/>
              <a:buFont typeface="Times New Roman"/>
              <a:buChar char="●"/>
            </a:pPr>
            <a:r>
              <a:rPr lang="en-IN" dirty="0">
                <a:solidFill>
                  <a:schemeClr val="dk1"/>
                </a:solidFill>
                <a:latin typeface="Times New Roman"/>
                <a:ea typeface="Times New Roman"/>
                <a:cs typeface="Times New Roman"/>
                <a:sym typeface="Times New Roman"/>
              </a:rPr>
              <a:t>We may not be able to convey all our thoughts through speech, then emotions play their role in exhibiting one's feelings. The detection and analysis of the same is of vital importance in today’s digital world of remote communication. </a:t>
            </a:r>
            <a:endParaRPr dirty="0">
              <a:solidFill>
                <a:schemeClr val="dk1"/>
              </a:solidFill>
              <a:latin typeface="Times New Roman"/>
              <a:ea typeface="Times New Roman"/>
              <a:cs typeface="Times New Roman"/>
              <a:sym typeface="Times New Roman"/>
            </a:endParaRPr>
          </a:p>
        </p:txBody>
      </p:sp>
      <p:pic>
        <p:nvPicPr>
          <p:cNvPr id="165" name="Google Shape;165;p3"/>
          <p:cNvPicPr preferRelativeResize="0"/>
          <p:nvPr/>
        </p:nvPicPr>
        <p:blipFill rotWithShape="1">
          <a:blip r:embed="rId3">
            <a:alphaModFix/>
          </a:blip>
          <a:srcRect/>
          <a:stretch/>
        </p:blipFill>
        <p:spPr>
          <a:xfrm>
            <a:off x="5779008" y="3429000"/>
            <a:ext cx="2851394" cy="28858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chemeClr val="dk2"/>
                </a:solidFill>
                <a:latin typeface="Times New Roman"/>
                <a:ea typeface="Times New Roman"/>
                <a:cs typeface="Times New Roman"/>
                <a:sym typeface="Times New Roman"/>
              </a:rPr>
              <a:t>PROPOSED MODEL</a:t>
            </a:r>
            <a:endParaRPr lang="en-US" dirty="0"/>
          </a:p>
        </p:txBody>
      </p:sp>
      <p:sp>
        <p:nvSpPr>
          <p:cNvPr id="3" name="Text Placeholder 2"/>
          <p:cNvSpPr>
            <a:spLocks noGrp="1"/>
          </p:cNvSpPr>
          <p:nvPr>
            <p:ph type="body" idx="1"/>
          </p:nvPr>
        </p:nvSpPr>
        <p:spPr>
          <a:xfrm>
            <a:off x="484710" y="1251875"/>
            <a:ext cx="8138082" cy="3625499"/>
          </a:xfrm>
        </p:spPr>
        <p:txBody>
          <a:bodyPr/>
          <a:lstStyle/>
          <a:p>
            <a:pPr indent="-355600" algn="just">
              <a:lnSpc>
                <a:spcPct val="150000"/>
              </a:lnSpc>
              <a:spcBef>
                <a:spcPts val="0"/>
              </a:spcBef>
              <a:buClr>
                <a:schemeClr val="dk1"/>
              </a:buClr>
              <a:buSzPts val="2000"/>
              <a:buFont typeface="Times New Roman"/>
              <a:buChar char="●"/>
            </a:pPr>
            <a:r>
              <a:rPr lang="en-US" dirty="0" smtClean="0">
                <a:solidFill>
                  <a:schemeClr val="dk1"/>
                </a:solidFill>
                <a:latin typeface="Times New Roman"/>
                <a:ea typeface="Times New Roman"/>
                <a:cs typeface="Times New Roman"/>
                <a:sym typeface="Times New Roman"/>
              </a:rPr>
              <a:t>There </a:t>
            </a:r>
            <a:r>
              <a:rPr lang="en-US" dirty="0" smtClean="0">
                <a:solidFill>
                  <a:srgbClr val="000000"/>
                </a:solidFill>
                <a:latin typeface="Times New Roman"/>
                <a:ea typeface="Times New Roman"/>
                <a:cs typeface="Times New Roman"/>
                <a:sym typeface="Times New Roman"/>
              </a:rPr>
              <a:t>are </a:t>
            </a:r>
            <a:r>
              <a:rPr lang="en-US" dirty="0">
                <a:solidFill>
                  <a:srgbClr val="000000"/>
                </a:solidFill>
                <a:latin typeface="Times New Roman"/>
                <a:ea typeface="Times New Roman"/>
                <a:cs typeface="Times New Roman"/>
                <a:sym typeface="Times New Roman"/>
              </a:rPr>
              <a:t>three classes of features in a speech namely- the lexical features, the visual features, the acoustic features. </a:t>
            </a:r>
            <a:endParaRPr lang="en-US" dirty="0" smtClean="0">
              <a:solidFill>
                <a:srgbClr val="000000"/>
              </a:solidFill>
              <a:latin typeface="Times New Roman"/>
              <a:ea typeface="Times New Roman"/>
              <a:cs typeface="Times New Roman"/>
              <a:sym typeface="Times New Roman"/>
            </a:endParaRPr>
          </a:p>
          <a:p>
            <a:pPr lvl="0" indent="-355600" algn="just">
              <a:lnSpc>
                <a:spcPct val="150000"/>
              </a:lnSpc>
              <a:spcBef>
                <a:spcPts val="0"/>
              </a:spcBef>
              <a:buClr>
                <a:schemeClr val="dk1"/>
              </a:buClr>
              <a:buSzPts val="2000"/>
              <a:buFont typeface="Times New Roman"/>
              <a:buChar char="●"/>
            </a:pPr>
            <a:r>
              <a:rPr lang="en-US" dirty="0">
                <a:solidFill>
                  <a:srgbClr val="000000"/>
                </a:solidFill>
                <a:latin typeface="Times New Roman"/>
                <a:ea typeface="Times New Roman"/>
                <a:cs typeface="Times New Roman"/>
                <a:sym typeface="Times New Roman"/>
              </a:rPr>
              <a:t>A</a:t>
            </a:r>
            <a:r>
              <a:rPr lang="en-US" dirty="0" smtClean="0">
                <a:solidFill>
                  <a:srgbClr val="000000"/>
                </a:solidFill>
                <a:latin typeface="Times New Roman"/>
                <a:ea typeface="Times New Roman"/>
                <a:cs typeface="Times New Roman"/>
                <a:sym typeface="Times New Roman"/>
              </a:rPr>
              <a:t>nalysis </a:t>
            </a:r>
            <a:r>
              <a:rPr lang="en-US" dirty="0">
                <a:solidFill>
                  <a:srgbClr val="000000"/>
                </a:solidFill>
                <a:latin typeface="Times New Roman"/>
                <a:ea typeface="Times New Roman"/>
                <a:cs typeface="Times New Roman"/>
                <a:sym typeface="Times New Roman"/>
              </a:rPr>
              <a:t>on the acoustic features can be done in real-time as we just need the audio data for accomplishing our task. Hence, we choose to </a:t>
            </a:r>
            <a:r>
              <a:rPr lang="en-US" dirty="0" smtClean="0">
                <a:solidFill>
                  <a:srgbClr val="000000"/>
                </a:solidFill>
                <a:latin typeface="Times New Roman"/>
                <a:ea typeface="Times New Roman"/>
                <a:cs typeface="Times New Roman"/>
                <a:sym typeface="Times New Roman"/>
              </a:rPr>
              <a:t>analyze </a:t>
            </a:r>
            <a:r>
              <a:rPr lang="en-US" dirty="0">
                <a:solidFill>
                  <a:srgbClr val="000000"/>
                </a:solidFill>
                <a:latin typeface="Times New Roman"/>
                <a:ea typeface="Times New Roman"/>
                <a:cs typeface="Times New Roman"/>
                <a:sym typeface="Times New Roman"/>
              </a:rPr>
              <a:t>the acoustic features in this work</a:t>
            </a:r>
            <a:r>
              <a:rPr lang="en-US" dirty="0" smtClean="0">
                <a:solidFill>
                  <a:srgbClr val="000000"/>
                </a:solidFill>
                <a:latin typeface="Times New Roman"/>
                <a:ea typeface="Times New Roman"/>
                <a:cs typeface="Times New Roman"/>
                <a:sym typeface="Times New Roman"/>
              </a:rPr>
              <a:t>.</a:t>
            </a:r>
          </a:p>
          <a:p>
            <a:pPr lvl="0" indent="-355600" algn="just">
              <a:lnSpc>
                <a:spcPct val="150000"/>
              </a:lnSpc>
              <a:spcBef>
                <a:spcPts val="0"/>
              </a:spcBef>
              <a:buClr>
                <a:schemeClr val="dk1"/>
              </a:buClr>
              <a:buSzPts val="2000"/>
              <a:buFont typeface="Times New Roman"/>
              <a:buChar char="●"/>
            </a:pPr>
            <a:r>
              <a:rPr lang="en-US" dirty="0" smtClean="0">
                <a:solidFill>
                  <a:srgbClr val="000000"/>
                </a:solidFill>
                <a:latin typeface="Times New Roman"/>
                <a:ea typeface="Times New Roman"/>
                <a:cs typeface="Times New Roman"/>
                <a:sym typeface="Times New Roman"/>
              </a:rPr>
              <a:t>The representation of emotions can be done in two ways- Discrete Classification, Dimensional Representation.</a:t>
            </a:r>
          </a:p>
          <a:p>
            <a:pPr lvl="0" indent="-355600" algn="just">
              <a:lnSpc>
                <a:spcPct val="150000"/>
              </a:lnSpc>
              <a:spcBef>
                <a:spcPts val="0"/>
              </a:spcBef>
              <a:buClr>
                <a:schemeClr val="dk1"/>
              </a:buClr>
              <a:buSzPts val="2000"/>
              <a:buFont typeface="Times New Roman"/>
              <a:buChar char="●"/>
            </a:pPr>
            <a:endParaRPr lang="en-US" dirty="0">
              <a:solidFill>
                <a:schemeClr val="dk1"/>
              </a:solidFill>
              <a:latin typeface="Times New Roman"/>
              <a:ea typeface="Times New Roman"/>
              <a:cs typeface="Times New Roman"/>
              <a:sym typeface="Times New Roman"/>
            </a:endParaRPr>
          </a:p>
        </p:txBody>
      </p:sp>
      <p:pic>
        <p:nvPicPr>
          <p:cNvPr id="4" name="Google Shape;116;p4"/>
          <p:cNvPicPr preferRelativeResize="0"/>
          <p:nvPr/>
        </p:nvPicPr>
        <p:blipFill rotWithShape="1">
          <a:blip r:embed="rId2">
            <a:alphaModFix/>
          </a:blip>
          <a:srcRect/>
          <a:stretch/>
        </p:blipFill>
        <p:spPr>
          <a:xfrm>
            <a:off x="5678424" y="4276000"/>
            <a:ext cx="3052525" cy="2216240"/>
          </a:xfrm>
          <a:prstGeom prst="rect">
            <a:avLst/>
          </a:prstGeom>
          <a:noFill/>
          <a:ln>
            <a:noFill/>
          </a:ln>
        </p:spPr>
      </p:pic>
    </p:spTree>
    <p:extLst>
      <p:ext uri="{BB962C8B-B14F-4D97-AF65-F5344CB8AC3E}">
        <p14:creationId xmlns:p14="http://schemas.microsoft.com/office/powerpoint/2010/main" val="20013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p:nvPr/>
        </p:nvSpPr>
        <p:spPr>
          <a:xfrm>
            <a:off x="-147488" y="475454"/>
            <a:ext cx="9840128"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2"/>
                </a:solidFill>
                <a:latin typeface="Times New Roman"/>
                <a:ea typeface="Times New Roman"/>
                <a:cs typeface="Times New Roman"/>
                <a:sym typeface="Times New Roman"/>
              </a:rPr>
              <a:t>     SOFTWARE</a:t>
            </a:r>
            <a:r>
              <a:rPr lang="en-IN" sz="4000" b="0" i="0" u="none" strike="noStrike" cap="none">
                <a:solidFill>
                  <a:schemeClr val="dk1"/>
                </a:solidFill>
                <a:latin typeface="Times New Roman"/>
                <a:ea typeface="Times New Roman"/>
                <a:cs typeface="Times New Roman"/>
                <a:sym typeface="Times New Roman"/>
              </a:rPr>
              <a:t> </a:t>
            </a:r>
            <a:r>
              <a:rPr lang="en-IN" sz="4000" b="0" i="0" u="none" strike="noStrike" cap="none">
                <a:solidFill>
                  <a:schemeClr val="dk2"/>
                </a:solidFill>
                <a:latin typeface="Times New Roman"/>
                <a:ea typeface="Times New Roman"/>
                <a:cs typeface="Times New Roman"/>
                <a:sym typeface="Times New Roman"/>
              </a:rPr>
              <a:t>REQUIREMENTS</a:t>
            </a:r>
            <a:endParaRPr sz="4000" b="0" i="0" u="none" strike="noStrike" cap="none">
              <a:solidFill>
                <a:schemeClr val="dk1"/>
              </a:solidFill>
              <a:latin typeface="Times New Roman"/>
              <a:ea typeface="Times New Roman"/>
              <a:cs typeface="Times New Roman"/>
              <a:sym typeface="Times New Roman"/>
            </a:endParaRPr>
          </a:p>
        </p:txBody>
      </p:sp>
      <p:sp>
        <p:nvSpPr>
          <p:cNvPr id="172" name="Google Shape;172;p9"/>
          <p:cNvSpPr txBox="1"/>
          <p:nvPr/>
        </p:nvSpPr>
        <p:spPr>
          <a:xfrm>
            <a:off x="693848" y="1457620"/>
            <a:ext cx="7920900" cy="3490146"/>
          </a:xfrm>
          <a:prstGeom prst="rect">
            <a:avLst/>
          </a:prstGeom>
          <a:noFill/>
          <a:ln>
            <a:noFill/>
          </a:ln>
        </p:spPr>
        <p:txBody>
          <a:bodyPr spcFirstLastPara="1" wrap="square" lIns="91425" tIns="45700" rIns="91425" bIns="45700" anchor="t" anchorCtr="0">
            <a:spAutoFit/>
          </a:bodyPr>
          <a:lstStyle/>
          <a:p>
            <a:pPr marL="457200" marR="0" lvl="0" indent="0" algn="l" rtl="0">
              <a:lnSpc>
                <a:spcPct val="115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a:solidFill>
                  <a:schemeClr val="dk1"/>
                </a:solidFill>
                <a:latin typeface="Times New Roman"/>
                <a:ea typeface="Times New Roman"/>
                <a:cs typeface="Times New Roman"/>
                <a:sym typeface="Times New Roman"/>
              </a:rPr>
              <a:t>Python</a:t>
            </a:r>
            <a:endParaRPr sz="1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err="1">
                <a:solidFill>
                  <a:schemeClr val="dk1"/>
                </a:solidFill>
                <a:latin typeface="Times New Roman"/>
                <a:ea typeface="Times New Roman"/>
                <a:cs typeface="Times New Roman"/>
                <a:sym typeface="Times New Roman"/>
              </a:rPr>
              <a:t>Librosa</a:t>
            </a: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err="1">
                <a:solidFill>
                  <a:schemeClr val="dk1"/>
                </a:solidFill>
                <a:latin typeface="Times New Roman"/>
                <a:ea typeface="Times New Roman"/>
                <a:cs typeface="Times New Roman"/>
                <a:sym typeface="Times New Roman"/>
              </a:rPr>
              <a:t>Matplotlib</a:t>
            </a: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err="1">
                <a:solidFill>
                  <a:schemeClr val="dk1"/>
                </a:solidFill>
                <a:latin typeface="Times New Roman"/>
                <a:ea typeface="Times New Roman"/>
                <a:cs typeface="Times New Roman"/>
                <a:sym typeface="Times New Roman"/>
              </a:rPr>
              <a:t>NumPy</a:t>
            </a: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a:solidFill>
                  <a:schemeClr val="dk1"/>
                </a:solidFill>
                <a:latin typeface="Times New Roman"/>
                <a:ea typeface="Times New Roman"/>
                <a:cs typeface="Times New Roman"/>
                <a:sym typeface="Times New Roman"/>
              </a:rPr>
              <a:t>Pandas</a:t>
            </a:r>
            <a:endParaRPr sz="1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err="1">
                <a:solidFill>
                  <a:schemeClr val="dk1"/>
                </a:solidFill>
                <a:latin typeface="Times New Roman"/>
                <a:ea typeface="Times New Roman"/>
                <a:cs typeface="Times New Roman"/>
                <a:sym typeface="Times New Roman"/>
              </a:rPr>
              <a:t>Keras</a:t>
            </a: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err="1" smtClean="0">
                <a:solidFill>
                  <a:schemeClr val="dk1"/>
                </a:solidFill>
                <a:latin typeface="Times New Roman"/>
                <a:ea typeface="Times New Roman"/>
                <a:cs typeface="Times New Roman"/>
                <a:sym typeface="Times New Roman"/>
              </a:rPr>
              <a:t>Scikit</a:t>
            </a:r>
            <a:r>
              <a:rPr lang="en-IN" sz="2400" b="0" i="0" u="none" strike="noStrike" cap="none" dirty="0" smtClean="0">
                <a:solidFill>
                  <a:schemeClr val="dk1"/>
                </a:solidFill>
                <a:latin typeface="Times New Roman"/>
                <a:ea typeface="Times New Roman"/>
                <a:cs typeface="Times New Roman"/>
                <a:sym typeface="Times New Roman"/>
              </a:rPr>
              <a:t>-learn</a:t>
            </a:r>
            <a:endParaRPr sz="1400" b="0" i="0" u="none" strike="noStrike" cap="none" dirty="0">
              <a:solidFill>
                <a:srgbClr val="000000"/>
              </a:solidFill>
              <a:latin typeface="Times New Roman"/>
              <a:ea typeface="Times New Roman"/>
              <a:cs typeface="Times New Roman"/>
              <a:sym typeface="Times New Roman"/>
            </a:endParaRPr>
          </a:p>
        </p:txBody>
      </p:sp>
      <p:pic>
        <p:nvPicPr>
          <p:cNvPr id="173" name="Google Shape;173;p9"/>
          <p:cNvPicPr preferRelativeResize="0"/>
          <p:nvPr/>
        </p:nvPicPr>
        <p:blipFill rotWithShape="1">
          <a:blip r:embed="rId3">
            <a:alphaModFix/>
          </a:blip>
          <a:srcRect/>
          <a:stretch/>
        </p:blipFill>
        <p:spPr>
          <a:xfrm>
            <a:off x="4110166" y="1859953"/>
            <a:ext cx="4431200" cy="3975175"/>
          </a:xfrm>
          <a:prstGeom prst="rect">
            <a:avLst/>
          </a:prstGeom>
          <a:gradFill>
            <a:gsLst>
              <a:gs pos="0">
                <a:srgbClr val="1B453E">
                  <a:alpha val="0"/>
                </a:srgbClr>
              </a:gs>
              <a:gs pos="100000">
                <a:srgbClr val="216B71"/>
              </a:gs>
            </a:gsLst>
            <a:lin ang="2520000" scaled="0"/>
          </a:grad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p:nvPr/>
        </p:nvSpPr>
        <p:spPr>
          <a:xfrm>
            <a:off x="346938" y="610382"/>
            <a:ext cx="7242582" cy="322468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100"/>
              <a:buFont typeface="Arial"/>
              <a:buNone/>
            </a:pPr>
            <a:r>
              <a:rPr lang="en-IN" sz="2400" b="0" i="0" u="none" strike="noStrike" cap="none" dirty="0">
                <a:solidFill>
                  <a:schemeClr val="dk1"/>
                </a:solidFill>
                <a:latin typeface="Times New Roman"/>
                <a:ea typeface="Times New Roman"/>
                <a:cs typeface="Times New Roman"/>
                <a:sym typeface="Times New Roman"/>
              </a:rPr>
              <a:t>The complete dataset is split in the ratio 0.8 as training and </a:t>
            </a:r>
            <a:r>
              <a:rPr lang="en-IN" sz="2400" b="0" i="0" u="none" strike="noStrike" cap="none" dirty="0" smtClean="0">
                <a:solidFill>
                  <a:schemeClr val="dk1"/>
                </a:solidFill>
                <a:latin typeface="Times New Roman"/>
                <a:ea typeface="Times New Roman"/>
                <a:cs typeface="Times New Roman"/>
                <a:sym typeface="Times New Roman"/>
              </a:rPr>
              <a:t>0.2 as testing </a:t>
            </a:r>
            <a:r>
              <a:rPr lang="en-IN" sz="2400" b="0" i="0" u="none" strike="noStrike" cap="none" dirty="0">
                <a:solidFill>
                  <a:schemeClr val="dk1"/>
                </a:solidFill>
                <a:latin typeface="Times New Roman"/>
                <a:ea typeface="Times New Roman"/>
                <a:cs typeface="Times New Roman"/>
                <a:sym typeface="Times New Roman"/>
              </a:rPr>
              <a:t>datasets.</a:t>
            </a:r>
            <a:endParaRPr sz="14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900"/>
              <a:buFont typeface="Arial"/>
              <a:buNone/>
            </a:pPr>
            <a:endParaRPr sz="9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a:solidFill>
                  <a:schemeClr val="dk1"/>
                </a:solidFill>
                <a:latin typeface="Times New Roman"/>
                <a:ea typeface="Times New Roman"/>
                <a:cs typeface="Times New Roman"/>
                <a:sym typeface="Times New Roman"/>
              </a:rPr>
              <a:t>Dataset samples  : 2556</a:t>
            </a:r>
            <a:endParaRPr sz="1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a:solidFill>
                  <a:schemeClr val="dk1"/>
                </a:solidFill>
                <a:latin typeface="Times New Roman"/>
                <a:ea typeface="Times New Roman"/>
                <a:cs typeface="Times New Roman"/>
                <a:sym typeface="Times New Roman"/>
              </a:rPr>
              <a:t>Training samples: 2044</a:t>
            </a:r>
            <a:endParaRPr sz="1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2400"/>
              <a:buFont typeface="Times New Roman"/>
              <a:buChar char="•"/>
            </a:pPr>
            <a:r>
              <a:rPr lang="en-IN" sz="2400" b="0" i="0" u="none" strike="noStrike" cap="none" dirty="0">
                <a:solidFill>
                  <a:schemeClr val="dk1"/>
                </a:solidFill>
                <a:latin typeface="Times New Roman"/>
                <a:ea typeface="Times New Roman"/>
                <a:cs typeface="Times New Roman"/>
                <a:sym typeface="Times New Roman"/>
              </a:rPr>
              <a:t>Testing samples  : 512</a:t>
            </a:r>
            <a:endParaRPr sz="1400" b="0" i="0" u="none" strike="noStrike" cap="none" dirty="0">
              <a:solidFill>
                <a:srgbClr val="000000"/>
              </a:solidFill>
              <a:latin typeface="Times New Roman"/>
              <a:ea typeface="Times New Roman"/>
              <a:cs typeface="Times New Roman"/>
              <a:sym typeface="Times New Roman"/>
            </a:endParaRPr>
          </a:p>
          <a:p>
            <a:pPr marL="342900" marR="0" lvl="0" indent="-190500" algn="l" rtl="0">
              <a:lnSpc>
                <a:spcPct val="115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pic>
        <p:nvPicPr>
          <p:cNvPr id="181" name="Google Shape;181;p11"/>
          <p:cNvPicPr preferRelativeResize="0"/>
          <p:nvPr/>
        </p:nvPicPr>
        <p:blipFill rotWithShape="1">
          <a:blip r:embed="rId3">
            <a:alphaModFix/>
          </a:blip>
          <a:srcRect/>
          <a:stretch/>
        </p:blipFill>
        <p:spPr>
          <a:xfrm>
            <a:off x="3680045" y="3402569"/>
            <a:ext cx="4826975" cy="261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p:nvPr/>
        </p:nvSpPr>
        <p:spPr>
          <a:xfrm>
            <a:off x="493440" y="404664"/>
            <a:ext cx="66246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0" i="0" u="none" strike="noStrike" cap="none" dirty="0">
                <a:solidFill>
                  <a:schemeClr val="dk2"/>
                </a:solidFill>
                <a:latin typeface="Times New Roman"/>
                <a:ea typeface="Times New Roman"/>
                <a:cs typeface="Times New Roman"/>
                <a:sym typeface="Times New Roman"/>
              </a:rPr>
              <a:t>METHODOLOGY</a:t>
            </a:r>
            <a:endParaRPr sz="4400" b="0" i="0" u="none" strike="noStrike" cap="none" dirty="0">
              <a:solidFill>
                <a:schemeClr val="dk2"/>
              </a:solidFill>
              <a:latin typeface="Times New Roman"/>
              <a:ea typeface="Times New Roman"/>
              <a:cs typeface="Times New Roman"/>
              <a:sym typeface="Times New Roman"/>
            </a:endParaRPr>
          </a:p>
        </p:txBody>
      </p:sp>
      <p:sp>
        <p:nvSpPr>
          <p:cNvPr id="188" name="Google Shape;188;p10"/>
          <p:cNvSpPr txBox="1"/>
          <p:nvPr/>
        </p:nvSpPr>
        <p:spPr>
          <a:xfrm>
            <a:off x="3680722" y="5330530"/>
            <a:ext cx="29547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0" i="0" u="none" strike="noStrike" cap="none">
                <a:solidFill>
                  <a:srgbClr val="000000"/>
                </a:solidFill>
                <a:latin typeface="Times New Roman"/>
                <a:ea typeface="Times New Roman"/>
                <a:cs typeface="Times New Roman"/>
                <a:sym typeface="Times New Roman"/>
              </a:rPr>
              <a:t>ALGORITHM</a:t>
            </a:r>
            <a:endParaRPr sz="2100" b="0" i="0" u="none" strike="noStrike" cap="none">
              <a:solidFill>
                <a:srgbClr val="000000"/>
              </a:solidFill>
              <a:latin typeface="Times New Roman"/>
              <a:ea typeface="Times New Roman"/>
              <a:cs typeface="Times New Roman"/>
              <a:sym typeface="Times New Roman"/>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3700" b="30234"/>
          <a:stretch/>
        </p:blipFill>
        <p:spPr>
          <a:xfrm>
            <a:off x="530352" y="1778637"/>
            <a:ext cx="7891272" cy="32597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8" t="14668"/>
          <a:stretch/>
        </p:blipFill>
        <p:spPr>
          <a:xfrm>
            <a:off x="481081" y="1188720"/>
            <a:ext cx="6986016" cy="2182031"/>
          </a:xfrm>
          <a:prstGeom prst="rect">
            <a:avLst/>
          </a:prstGeom>
        </p:spPr>
      </p:pic>
      <p:sp>
        <p:nvSpPr>
          <p:cNvPr id="6" name="TextBox 5"/>
          <p:cNvSpPr txBox="1"/>
          <p:nvPr/>
        </p:nvSpPr>
        <p:spPr>
          <a:xfrm>
            <a:off x="310896" y="208223"/>
            <a:ext cx="8074152" cy="707886"/>
          </a:xfrm>
          <a:prstGeom prst="rect">
            <a:avLst/>
          </a:prstGeom>
          <a:noFill/>
        </p:spPr>
        <p:txBody>
          <a:bodyPr wrap="square" rtlCol="0">
            <a:spAutoFit/>
          </a:bodyPr>
          <a:lstStyle/>
          <a:p>
            <a:pPr lvl="0"/>
            <a:r>
              <a:rPr lang="en-IN" sz="4000" dirty="0">
                <a:solidFill>
                  <a:schemeClr val="dk2"/>
                </a:solidFill>
                <a:latin typeface="Times New Roman"/>
                <a:ea typeface="Times New Roman"/>
                <a:cs typeface="Times New Roman"/>
                <a:sym typeface="Times New Roman"/>
              </a:rPr>
              <a:t>RESULTS AND DISCUSSIONS</a:t>
            </a:r>
            <a:endParaRPr lang="en-US" sz="40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81" y="3792862"/>
            <a:ext cx="7081007" cy="2852928"/>
          </a:xfrm>
          <a:prstGeom prst="rect">
            <a:avLst/>
          </a:prstGeom>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382</Words>
  <Application>Microsoft Office PowerPoint</Application>
  <PresentationFormat>On-screen Show (4:3)</PresentationFormat>
  <Paragraphs>50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Palatino Linotype</vt:lpstr>
      <vt:lpstr>Century Gothic</vt:lpstr>
      <vt:lpstr>Calibri</vt:lpstr>
      <vt:lpstr>Noto Sans Symbols</vt:lpstr>
      <vt:lpstr>Times New Roman</vt:lpstr>
      <vt:lpstr>Ion</vt:lpstr>
      <vt:lpstr>MACHINE LEARNING BASED SPEECH EMOTION RECOGNITION </vt:lpstr>
      <vt:lpstr>CONTENTS</vt:lpstr>
      <vt:lpstr>INTRODUCTION</vt:lpstr>
      <vt:lpstr>PROBLEM STATEMENT</vt:lpstr>
      <vt:lpstr>PROPOSED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SPEECH EMOTION RECOGNITION</dc:title>
  <dc:creator>user</dc:creator>
  <cp:lastModifiedBy>Dell</cp:lastModifiedBy>
  <cp:revision>13</cp:revision>
  <dcterms:created xsi:type="dcterms:W3CDTF">2021-02-19T05:19:04Z</dcterms:created>
  <dcterms:modified xsi:type="dcterms:W3CDTF">2021-04-05T09:46:45Z</dcterms:modified>
</cp:coreProperties>
</file>