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F6-7F6C-48C8-B539-922B997D434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3B5-BF0C-4BCA-B1F3-78619A818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F6-7F6C-48C8-B539-922B997D434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3B5-BF0C-4BCA-B1F3-78619A818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F6-7F6C-48C8-B539-922B997D434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3B5-BF0C-4BCA-B1F3-78619A818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F6-7F6C-48C8-B539-922B997D434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3B5-BF0C-4BCA-B1F3-78619A818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F6-7F6C-48C8-B539-922B997D434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3B5-BF0C-4BCA-B1F3-78619A818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F6-7F6C-48C8-B539-922B997D434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3B5-BF0C-4BCA-B1F3-78619A818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F6-7F6C-48C8-B539-922B997D434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3B5-BF0C-4BCA-B1F3-78619A818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F6-7F6C-48C8-B539-922B997D434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3B5-BF0C-4BCA-B1F3-78619A818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F6-7F6C-48C8-B539-922B997D434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3B5-BF0C-4BCA-B1F3-78619A818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F6-7F6C-48C8-B539-922B997D434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3B5-BF0C-4BCA-B1F3-78619A818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7DF6-7F6C-48C8-B539-922B997D434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3B5-BF0C-4BCA-B1F3-78619A8188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7DF6-7F6C-48C8-B539-922B997D434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A3B5-BF0C-4BCA-B1F3-78619A8188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9041"/>
            <a:ext cx="7772400" cy="1470025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chemeClr val="tx2">
                    <a:lumMod val="75000"/>
                  </a:schemeClr>
                </a:solidFill>
              </a:rPr>
              <a:t>DESIGN OF STRESS DETECTOR USING MACHINE LEARNING TECHNIQUES</a:t>
            </a:r>
            <a:endParaRPr lang="en-US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method to detect stress from </a:t>
            </a:r>
            <a:r>
              <a:rPr lang="en-GB" dirty="0" smtClean="0"/>
              <a:t>ECG signal </a:t>
            </a:r>
            <a:r>
              <a:rPr lang="en-GB" dirty="0"/>
              <a:t>can help an individual to assess one’s </a:t>
            </a:r>
            <a:r>
              <a:rPr lang="en-GB" dirty="0" smtClean="0"/>
              <a:t>psychological condition </a:t>
            </a:r>
            <a:r>
              <a:rPr lang="en-GB" dirty="0"/>
              <a:t>as well as physical condition, from which </a:t>
            </a:r>
            <a:r>
              <a:rPr lang="en-GB" dirty="0" smtClean="0"/>
              <a:t>he/she will </a:t>
            </a:r>
            <a:r>
              <a:rPr lang="en-GB" dirty="0"/>
              <a:t>be able to take necessary precautions. It was </a:t>
            </a:r>
            <a:r>
              <a:rPr lang="en-GB" dirty="0" smtClean="0"/>
              <a:t>also concluded </a:t>
            </a:r>
            <a:r>
              <a:rPr lang="en-GB" dirty="0"/>
              <a:t>that, the more </a:t>
            </a:r>
            <a:r>
              <a:rPr lang="en-GB" dirty="0" smtClean="0"/>
              <a:t>features(</a:t>
            </a:r>
            <a:r>
              <a:rPr lang="en-GB" dirty="0" err="1" smtClean="0"/>
              <a:t>RR,QT,EDR</a:t>
            </a:r>
            <a:r>
              <a:rPr lang="en-GB" dirty="0" smtClean="0"/>
              <a:t>) </a:t>
            </a:r>
            <a:r>
              <a:rPr lang="en-GB" dirty="0"/>
              <a:t>we use, the more </a:t>
            </a:r>
            <a:r>
              <a:rPr lang="en-GB" dirty="0" smtClean="0"/>
              <a:t>accurate the model becomes.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re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500042"/>
            <a:ext cx="7715305" cy="58579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Rounded MT Bold" pitchFamily="34" charset="0"/>
              </a:rPr>
              <a:t>INTRODUCTION</a:t>
            </a:r>
            <a:endParaRPr lang="en-US" b="1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Stress can be commonly interpreted as the disruption in normal psychology.</a:t>
            </a:r>
          </a:p>
          <a:p>
            <a:r>
              <a:rPr lang="en-IN" dirty="0"/>
              <a:t>There are two kinds of stress</a:t>
            </a:r>
            <a:endParaRPr lang="en-US" dirty="0"/>
          </a:p>
          <a:p>
            <a:pPr>
              <a:buNone/>
            </a:pPr>
            <a:r>
              <a:rPr lang="en-IN" dirty="0"/>
              <a:t>    1.Positive Stress</a:t>
            </a:r>
          </a:p>
          <a:p>
            <a:pPr>
              <a:buNone/>
            </a:pPr>
            <a:r>
              <a:rPr lang="en-IN" dirty="0"/>
              <a:t>    2.Distress(Negative Stress)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12"/>
            <a:ext cx="8009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Arial Rounded MT Bold" pitchFamily="34" charset="0"/>
              </a:rPr>
              <a:t>EFFECTS OF STRESS</a:t>
            </a:r>
            <a:endParaRPr lang="en-US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Mental health disturbances.</a:t>
            </a:r>
          </a:p>
          <a:p>
            <a:r>
              <a:rPr lang="en-IN" dirty="0"/>
              <a:t>Many physiological parameters such as pupil dilation, skin conductivity, respiration, muscle activity are affected.</a:t>
            </a:r>
          </a:p>
          <a:p>
            <a:r>
              <a:rPr lang="en-IN" dirty="0"/>
              <a:t>Different parameters of ECG such as RR,QT,ST intervals as well as heart rate variability(HRV) are affected.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ECG SIGNAL</a:t>
            </a:r>
            <a:endParaRPr lang="en-US" sz="4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378186"/>
            <a:ext cx="5111750" cy="564284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323530" cy="46910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ECG signal is an electrical illustration of the activity of the human heart</a:t>
            </a:r>
            <a:r>
              <a:rPr lang="en-GB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ECG </a:t>
            </a:r>
            <a:r>
              <a:rPr lang="en-GB" sz="2000" dirty="0"/>
              <a:t>signal plays a vital role in emotion recognition and deviations in the normal electrical patterns indicate various features to detect the emotions.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 </a:t>
            </a:r>
            <a:r>
              <a:rPr lang="en-GB" sz="2000" dirty="0" err="1" smtClean="0"/>
              <a:t>RR,QT</a:t>
            </a:r>
            <a:r>
              <a:rPr lang="en-GB" sz="2000" dirty="0" smtClean="0"/>
              <a:t> </a:t>
            </a:r>
            <a:r>
              <a:rPr lang="en-GB" sz="2000" dirty="0"/>
              <a:t>intervals and </a:t>
            </a:r>
            <a:r>
              <a:rPr lang="en-GB" sz="2000" dirty="0" err="1"/>
              <a:t>EDR</a:t>
            </a:r>
            <a:r>
              <a:rPr lang="en-GB" sz="2000" dirty="0"/>
              <a:t> are used for the stress detection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2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DATA FOR MODELLING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Supervised Machine Learning has been used </a:t>
            </a:r>
            <a:r>
              <a:rPr lang="en-GB" dirty="0" smtClean="0"/>
              <a:t>to detect </a:t>
            </a:r>
            <a:r>
              <a:rPr lang="en-GB" dirty="0"/>
              <a:t>stress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ECG features that were chosen to detect </a:t>
            </a:r>
            <a:r>
              <a:rPr lang="en-GB" dirty="0" smtClean="0"/>
              <a:t>stress are </a:t>
            </a:r>
            <a:r>
              <a:rPr lang="en-GB" dirty="0"/>
              <a:t>QT interval, RR interval and ECG Derived </a:t>
            </a:r>
            <a:r>
              <a:rPr lang="en-GB" dirty="0" err="1" smtClean="0"/>
              <a:t>Respiration.By</a:t>
            </a:r>
            <a:r>
              <a:rPr lang="en-GB" dirty="0" smtClean="0"/>
              <a:t> </a:t>
            </a:r>
            <a:r>
              <a:rPr lang="en-GB" dirty="0" err="1"/>
              <a:t>analyzing</a:t>
            </a:r>
            <a:r>
              <a:rPr lang="en-GB" dirty="0"/>
              <a:t> them, the model will decide if the subject </a:t>
            </a:r>
            <a:r>
              <a:rPr lang="en-GB" dirty="0" smtClean="0"/>
              <a:t>is </a:t>
            </a:r>
            <a:r>
              <a:rPr lang="en-US" dirty="0" smtClean="0"/>
              <a:t>stressed </a:t>
            </a:r>
            <a:r>
              <a:rPr lang="en-US" dirty="0"/>
              <a:t>or </a:t>
            </a:r>
            <a:r>
              <a:rPr lang="en-US" dirty="0" smtClean="0"/>
              <a:t>relaxed.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SVM</a:t>
            </a:r>
            <a:r>
              <a:rPr lang="en-US" dirty="0" smtClean="0"/>
              <a:t> Machine is used as a classification technique.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Block Diagram of </a:t>
            </a:r>
            <a:r>
              <a:rPr lang="en-US" dirty="0" err="1" smtClean="0"/>
              <a:t>SVM</a:t>
            </a:r>
            <a:r>
              <a:rPr lang="en-US" dirty="0" smtClean="0"/>
              <a:t> model </a:t>
            </a:r>
            <a:r>
              <a:rPr lang="en-US" dirty="0" err="1" smtClean="0"/>
              <a:t>anlysis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983" y="2204864"/>
            <a:ext cx="5560034" cy="32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196752"/>
            <a:ext cx="778720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3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248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DESIGN OF STRESS DETECTOR USING MACHINE LEARNING TECHNIQUES</vt:lpstr>
      <vt:lpstr>PowerPoint Presentation</vt:lpstr>
      <vt:lpstr>INTRODUCTION</vt:lpstr>
      <vt:lpstr>PowerPoint Presentation</vt:lpstr>
      <vt:lpstr>EFFECTS OF STRESS</vt:lpstr>
      <vt:lpstr>ECG SIGNAL</vt:lpstr>
      <vt:lpstr>DATA FOR MODELLING</vt:lpstr>
      <vt:lpstr>Block Diagram of SVM model anlysis</vt:lpstr>
      <vt:lpstr>PowerPoint Presentation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STRESS DETECTOR USING MACHINE LEARNING TECHNIQUES</dc:title>
  <dc:creator>VARUN</dc:creator>
  <cp:lastModifiedBy>NEELAM VINEELA</cp:lastModifiedBy>
  <cp:revision>11</cp:revision>
  <dcterms:created xsi:type="dcterms:W3CDTF">2019-03-03T19:30:06Z</dcterms:created>
  <dcterms:modified xsi:type="dcterms:W3CDTF">2019-07-04T06:32:11Z</dcterms:modified>
</cp:coreProperties>
</file>