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97" r:id="rId5"/>
    <p:sldId id="357" r:id="rId6"/>
    <p:sldId id="285" r:id="rId7"/>
    <p:sldId id="359" r:id="rId8"/>
    <p:sldId id="360" r:id="rId9"/>
    <p:sldId id="361" r:id="rId10"/>
    <p:sldId id="366" r:id="rId11"/>
    <p:sldId id="367" r:id="rId12"/>
    <p:sldId id="371" r:id="rId13"/>
    <p:sldId id="363" r:id="rId14"/>
    <p:sldId id="348" r:id="rId15"/>
    <p:sldId id="364" r:id="rId16"/>
    <p:sldId id="365" r:id="rId17"/>
    <p:sldId id="358" r:id="rId18"/>
    <p:sldId id="343" r:id="rId19"/>
  </p:sldIdLst>
  <p:sldSz cx="10972800" cy="6172200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466A3FF-C2C1-4427-98CA-FE2618821CFB}">
          <p14:sldIdLst>
            <p14:sldId id="297"/>
            <p14:sldId id="357"/>
            <p14:sldId id="285"/>
            <p14:sldId id="359"/>
            <p14:sldId id="360"/>
            <p14:sldId id="361"/>
            <p14:sldId id="366"/>
            <p14:sldId id="367"/>
            <p14:sldId id="371"/>
            <p14:sldId id="363"/>
            <p14:sldId id="348"/>
            <p14:sldId id="364"/>
            <p14:sldId id="365"/>
            <p14:sldId id="358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4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900"/>
    <a:srgbClr val="5D91D7"/>
    <a:srgbClr val="3A45E9"/>
    <a:srgbClr val="D8670C"/>
    <a:srgbClr val="981B1F"/>
    <a:srgbClr val="34748B"/>
    <a:srgbClr val="214A59"/>
    <a:srgbClr val="398099"/>
    <a:srgbClr val="214553"/>
    <a:srgbClr val="FA9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71FE66-1413-4906-92C2-8A4B1BB32688}" v="33" dt="2024-01-18T06:15:24.146"/>
    <p1510:client id="{C7B947ED-24F9-4A3B-B260-0705F1463FAD}" v="384" dt="2024-01-18T03:27:16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 autoAdjust="0"/>
    <p:restoredTop sz="97419" autoAdjust="0"/>
  </p:normalViewPr>
  <p:slideViewPr>
    <p:cSldViewPr>
      <p:cViewPr varScale="1">
        <p:scale>
          <a:sx n="174" d="100"/>
          <a:sy n="174" d="100"/>
        </p:scale>
        <p:origin x="100" y="188"/>
      </p:cViewPr>
      <p:guideLst>
        <p:guide orient="horz" pos="1944"/>
        <p:guide pos="3456"/>
      </p:guideLst>
    </p:cSldViewPr>
  </p:slideViewPr>
  <p:outlineViewPr>
    <p:cViewPr>
      <p:scale>
        <a:sx n="33" d="100"/>
        <a:sy n="33" d="100"/>
      </p:scale>
      <p:origin x="0" y="-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2082" y="7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eel Kumar Reddy Kovvuri" userId="ac244ac603143e16" providerId="LiveId" clId="{C7B947ED-24F9-4A3B-B260-0705F1463FAD}"/>
    <pc:docChg chg="undo custSel addSld delSld modSld sldOrd modSection">
      <pc:chgData name="Vineel Kumar Reddy Kovvuri" userId="ac244ac603143e16" providerId="LiveId" clId="{C7B947ED-24F9-4A3B-B260-0705F1463FAD}" dt="2024-01-18T03:27:16.089" v="3830" actId="47"/>
      <pc:docMkLst>
        <pc:docMk/>
      </pc:docMkLst>
      <pc:sldChg chg="addSp delSp modSp mod">
        <pc:chgData name="Vineel Kumar Reddy Kovvuri" userId="ac244ac603143e16" providerId="LiveId" clId="{C7B947ED-24F9-4A3B-B260-0705F1463FAD}" dt="2024-01-16T07:10:39.135" v="90" actId="20577"/>
        <pc:sldMkLst>
          <pc:docMk/>
          <pc:sldMk cId="2952847942" sldId="285"/>
        </pc:sldMkLst>
        <pc:spChg chg="mod">
          <ac:chgData name="Vineel Kumar Reddy Kovvuri" userId="ac244ac603143e16" providerId="LiveId" clId="{C7B947ED-24F9-4A3B-B260-0705F1463FAD}" dt="2024-01-16T07:10:39.135" v="90" actId="20577"/>
          <ac:spMkLst>
            <pc:docMk/>
            <pc:sldMk cId="2952847942" sldId="285"/>
            <ac:spMk id="3" creationId="{00000000-0000-0000-0000-000000000000}"/>
          </ac:spMkLst>
        </pc:spChg>
        <pc:spChg chg="mod">
          <ac:chgData name="Vineel Kumar Reddy Kovvuri" userId="ac244ac603143e16" providerId="LiveId" clId="{C7B947ED-24F9-4A3B-B260-0705F1463FAD}" dt="2024-01-16T07:09:25.016" v="78" actId="20577"/>
          <ac:spMkLst>
            <pc:docMk/>
            <pc:sldMk cId="2952847942" sldId="285"/>
            <ac:spMk id="6" creationId="{00000000-0000-0000-0000-000000000000}"/>
          </ac:spMkLst>
        </pc:spChg>
        <pc:picChg chg="add del mod">
          <ac:chgData name="Vineel Kumar Reddy Kovvuri" userId="ac244ac603143e16" providerId="LiveId" clId="{C7B947ED-24F9-4A3B-B260-0705F1463FAD}" dt="2024-01-16T07:10:19.302" v="84" actId="22"/>
          <ac:picMkLst>
            <pc:docMk/>
            <pc:sldMk cId="2952847942" sldId="285"/>
            <ac:picMk id="5" creationId="{8B0741D7-7F97-087C-59CB-1E6B9408B1C7}"/>
          </ac:picMkLst>
        </pc:picChg>
        <pc:picChg chg="add del mod">
          <ac:chgData name="Vineel Kumar Reddy Kovvuri" userId="ac244ac603143e16" providerId="LiveId" clId="{C7B947ED-24F9-4A3B-B260-0705F1463FAD}" dt="2024-01-16T07:10:29.309" v="87" actId="478"/>
          <ac:picMkLst>
            <pc:docMk/>
            <pc:sldMk cId="2952847942" sldId="285"/>
            <ac:picMk id="8" creationId="{F3C6BBD4-AC88-886E-BD46-FBD975AEA65B}"/>
          </ac:picMkLst>
        </pc:picChg>
        <pc:picChg chg="add mod">
          <ac:chgData name="Vineel Kumar Reddy Kovvuri" userId="ac244ac603143e16" providerId="LiveId" clId="{C7B947ED-24F9-4A3B-B260-0705F1463FAD}" dt="2024-01-16T07:10:32.927" v="89" actId="1076"/>
          <ac:picMkLst>
            <pc:docMk/>
            <pc:sldMk cId="2952847942" sldId="285"/>
            <ac:picMk id="10" creationId="{EBBDA309-6BF6-B69B-9E89-7A612192E575}"/>
          </ac:picMkLst>
        </pc:picChg>
      </pc:sldChg>
      <pc:sldChg chg="addSp delSp modSp mod delAnim modAnim">
        <pc:chgData name="Vineel Kumar Reddy Kovvuri" userId="ac244ac603143e16" providerId="LiveId" clId="{C7B947ED-24F9-4A3B-B260-0705F1463FAD}" dt="2024-01-16T10:16:00.765" v="3500"/>
        <pc:sldMkLst>
          <pc:docMk/>
          <pc:sldMk cId="43521620" sldId="297"/>
        </pc:sldMkLst>
        <pc:spChg chg="add mod">
          <ac:chgData name="Vineel Kumar Reddy Kovvuri" userId="ac244ac603143e16" providerId="LiveId" clId="{C7B947ED-24F9-4A3B-B260-0705F1463FAD}" dt="2024-01-16T07:54:31.766" v="1076" actId="12788"/>
          <ac:spMkLst>
            <pc:docMk/>
            <pc:sldMk cId="43521620" sldId="297"/>
            <ac:spMk id="2" creationId="{8B8E0CDC-7EF6-87E3-766E-2BCD6D6953DD}"/>
          </ac:spMkLst>
        </pc:spChg>
        <pc:spChg chg="add del mod">
          <ac:chgData name="Vineel Kumar Reddy Kovvuri" userId="ac244ac603143e16" providerId="LiveId" clId="{C7B947ED-24F9-4A3B-B260-0705F1463FAD}" dt="2024-01-16T07:52:02.145" v="1051" actId="478"/>
          <ac:spMkLst>
            <pc:docMk/>
            <pc:sldMk cId="43521620" sldId="297"/>
            <ac:spMk id="3" creationId="{B86C8DFE-DAF3-73F9-494F-44D5195753F7}"/>
          </ac:spMkLst>
        </pc:spChg>
        <pc:spChg chg="add mod">
          <ac:chgData name="Vineel Kumar Reddy Kovvuri" userId="ac244ac603143e16" providerId="LiveId" clId="{C7B947ED-24F9-4A3B-B260-0705F1463FAD}" dt="2024-01-16T09:23:23.361" v="3137" actId="122"/>
          <ac:spMkLst>
            <pc:docMk/>
            <pc:sldMk cId="43521620" sldId="297"/>
            <ac:spMk id="4" creationId="{91C4C62B-7C76-F9E7-68BC-3B4FB2840337}"/>
          </ac:spMkLst>
        </pc:spChg>
        <pc:spChg chg="add mod">
          <ac:chgData name="Vineel Kumar Reddy Kovvuri" userId="ac244ac603143e16" providerId="LiveId" clId="{C7B947ED-24F9-4A3B-B260-0705F1463FAD}" dt="2024-01-16T07:54:05.771" v="1073" actId="122"/>
          <ac:spMkLst>
            <pc:docMk/>
            <pc:sldMk cId="43521620" sldId="297"/>
            <ac:spMk id="5" creationId="{768F31E6-48B0-9007-2605-88BC6AC8DB1D}"/>
          </ac:spMkLst>
        </pc:spChg>
        <pc:spChg chg="add mod">
          <ac:chgData name="Vineel Kumar Reddy Kovvuri" userId="ac244ac603143e16" providerId="LiveId" clId="{C7B947ED-24F9-4A3B-B260-0705F1463FAD}" dt="2024-01-16T09:23:14.394" v="3130" actId="1076"/>
          <ac:spMkLst>
            <pc:docMk/>
            <pc:sldMk cId="43521620" sldId="297"/>
            <ac:spMk id="8" creationId="{6257BA2D-3B0E-6326-860F-FC0216B78F56}"/>
          </ac:spMkLst>
        </pc:spChg>
        <pc:spChg chg="del">
          <ac:chgData name="Vineel Kumar Reddy Kovvuri" userId="ac244ac603143e16" providerId="LiveId" clId="{C7B947ED-24F9-4A3B-B260-0705F1463FAD}" dt="2024-01-16T06:20:50.649" v="1" actId="478"/>
          <ac:spMkLst>
            <pc:docMk/>
            <pc:sldMk cId="43521620" sldId="297"/>
            <ac:spMk id="11" creationId="{00000000-0000-0000-0000-000000000000}"/>
          </ac:spMkLst>
        </pc:spChg>
        <pc:picChg chg="add mod">
          <ac:chgData name="Vineel Kumar Reddy Kovvuri" userId="ac244ac603143e16" providerId="LiveId" clId="{C7B947ED-24F9-4A3B-B260-0705F1463FAD}" dt="2024-01-16T07:56:35.770" v="1083" actId="1076"/>
          <ac:picMkLst>
            <pc:docMk/>
            <pc:sldMk cId="43521620" sldId="297"/>
            <ac:picMk id="7" creationId="{DD647345-87DE-DA4B-C796-3AD500B124DC}"/>
          </ac:picMkLst>
        </pc:picChg>
      </pc:sldChg>
      <pc:sldChg chg="addSp delSp modSp mod modAnim">
        <pc:chgData name="Vineel Kumar Reddy Kovvuri" userId="ac244ac603143e16" providerId="LiveId" clId="{C7B947ED-24F9-4A3B-B260-0705F1463FAD}" dt="2024-01-17T06:50:01.869" v="3645" actId="20577"/>
        <pc:sldMkLst>
          <pc:docMk/>
          <pc:sldMk cId="983037078" sldId="343"/>
        </pc:sldMkLst>
        <pc:spChg chg="mod">
          <ac:chgData name="Vineel Kumar Reddy Kovvuri" userId="ac244ac603143e16" providerId="LiveId" clId="{C7B947ED-24F9-4A3B-B260-0705F1463FAD}" dt="2024-01-17T06:30:45.514" v="3505" actId="1076"/>
          <ac:spMkLst>
            <pc:docMk/>
            <pc:sldMk cId="983037078" sldId="343"/>
            <ac:spMk id="5" creationId="{00000000-0000-0000-0000-000000000000}"/>
          </ac:spMkLst>
        </pc:spChg>
        <pc:spChg chg="add del mod">
          <ac:chgData name="Vineel Kumar Reddy Kovvuri" userId="ac244ac603143e16" providerId="LiveId" clId="{C7B947ED-24F9-4A3B-B260-0705F1463FAD}" dt="2024-01-17T06:32:52.098" v="3525" actId="478"/>
          <ac:spMkLst>
            <pc:docMk/>
            <pc:sldMk cId="983037078" sldId="343"/>
            <ac:spMk id="10" creationId="{8E68AB8F-1719-DDE8-9681-53CA203AFA02}"/>
          </ac:spMkLst>
        </pc:spChg>
        <pc:spChg chg="add mod">
          <ac:chgData name="Vineel Kumar Reddy Kovvuri" userId="ac244ac603143e16" providerId="LiveId" clId="{C7B947ED-24F9-4A3B-B260-0705F1463FAD}" dt="2024-01-17T06:49:59.630" v="3643" actId="20577"/>
          <ac:spMkLst>
            <pc:docMk/>
            <pc:sldMk cId="983037078" sldId="343"/>
            <ac:spMk id="11" creationId="{32489F5D-7CBB-FD77-B757-23311D0CA00B}"/>
          </ac:spMkLst>
        </pc:spChg>
        <pc:spChg chg="add mod">
          <ac:chgData name="Vineel Kumar Reddy Kovvuri" userId="ac244ac603143e16" providerId="LiveId" clId="{C7B947ED-24F9-4A3B-B260-0705F1463FAD}" dt="2024-01-17T06:49:24.214" v="3639" actId="164"/>
          <ac:spMkLst>
            <pc:docMk/>
            <pc:sldMk cId="983037078" sldId="343"/>
            <ac:spMk id="16" creationId="{660D333F-E767-E183-47AA-9D066A931697}"/>
          </ac:spMkLst>
        </pc:spChg>
        <pc:spChg chg="add mod">
          <ac:chgData name="Vineel Kumar Reddy Kovvuri" userId="ac244ac603143e16" providerId="LiveId" clId="{C7B947ED-24F9-4A3B-B260-0705F1463FAD}" dt="2024-01-17T06:49:16.442" v="3637" actId="164"/>
          <ac:spMkLst>
            <pc:docMk/>
            <pc:sldMk cId="983037078" sldId="343"/>
            <ac:spMk id="29" creationId="{82017365-17C5-90B5-C9C3-19927B524B9C}"/>
          </ac:spMkLst>
        </pc:spChg>
        <pc:grpChg chg="add mod">
          <ac:chgData name="Vineel Kumar Reddy Kovvuri" userId="ac244ac603143e16" providerId="LiveId" clId="{C7B947ED-24F9-4A3B-B260-0705F1463FAD}" dt="2024-01-17T06:49:37.976" v="3641" actId="1076"/>
          <ac:grpSpMkLst>
            <pc:docMk/>
            <pc:sldMk cId="983037078" sldId="343"/>
            <ac:grpSpMk id="30" creationId="{5E766187-1D73-D640-2A2C-A2F0FD079A82}"/>
          </ac:grpSpMkLst>
        </pc:grpChg>
        <pc:grpChg chg="add mod">
          <ac:chgData name="Vineel Kumar Reddy Kovvuri" userId="ac244ac603143e16" providerId="LiveId" clId="{C7B947ED-24F9-4A3B-B260-0705F1463FAD}" dt="2024-01-17T06:49:31.705" v="3640" actId="1076"/>
          <ac:grpSpMkLst>
            <pc:docMk/>
            <pc:sldMk cId="983037078" sldId="343"/>
            <ac:grpSpMk id="31" creationId="{003800AF-E579-7596-25CD-51563937A119}"/>
          </ac:grpSpMkLst>
        </pc:grpChg>
        <pc:picChg chg="add del mod">
          <ac:chgData name="Vineel Kumar Reddy Kovvuri" userId="ac244ac603143e16" providerId="LiveId" clId="{C7B947ED-24F9-4A3B-B260-0705F1463FAD}" dt="2024-01-17T06:31:15.426" v="3507" actId="478"/>
          <ac:picMkLst>
            <pc:docMk/>
            <pc:sldMk cId="983037078" sldId="343"/>
            <ac:picMk id="3" creationId="{A45BD4F5-4A20-FB3E-5D13-B83B3898BC72}"/>
          </ac:picMkLst>
        </pc:picChg>
        <pc:picChg chg="add del mod">
          <ac:chgData name="Vineel Kumar Reddy Kovvuri" userId="ac244ac603143e16" providerId="LiveId" clId="{C7B947ED-24F9-4A3B-B260-0705F1463FAD}" dt="2024-01-17T06:31:57.442" v="3511" actId="478"/>
          <ac:picMkLst>
            <pc:docMk/>
            <pc:sldMk cId="983037078" sldId="343"/>
            <ac:picMk id="7" creationId="{40141B96-DFBF-7E44-6BA3-DFF2CD42B473}"/>
          </ac:picMkLst>
        </pc:picChg>
        <pc:picChg chg="add mod">
          <ac:chgData name="Vineel Kumar Reddy Kovvuri" userId="ac244ac603143e16" providerId="LiveId" clId="{C7B947ED-24F9-4A3B-B260-0705F1463FAD}" dt="2024-01-17T06:32:19.788" v="3516" actId="1076"/>
          <ac:picMkLst>
            <pc:docMk/>
            <pc:sldMk cId="983037078" sldId="343"/>
            <ac:picMk id="9" creationId="{33DDAE46-832A-D5D3-1F10-BF056C9F2CDB}"/>
          </ac:picMkLst>
        </pc:picChg>
        <pc:picChg chg="add mod">
          <ac:chgData name="Vineel Kumar Reddy Kovvuri" userId="ac244ac603143e16" providerId="LiveId" clId="{C7B947ED-24F9-4A3B-B260-0705F1463FAD}" dt="2024-01-17T06:49:24.214" v="3639" actId="164"/>
          <ac:picMkLst>
            <pc:docMk/>
            <pc:sldMk cId="983037078" sldId="343"/>
            <ac:picMk id="13" creationId="{5E5C61A7-8843-12CD-AEC9-3B06B9314945}"/>
          </ac:picMkLst>
        </pc:picChg>
        <pc:picChg chg="add del mod">
          <ac:chgData name="Vineel Kumar Reddy Kovvuri" userId="ac244ac603143e16" providerId="LiveId" clId="{C7B947ED-24F9-4A3B-B260-0705F1463FAD}" dt="2024-01-17T06:35:01.719" v="3537" actId="478"/>
          <ac:picMkLst>
            <pc:docMk/>
            <pc:sldMk cId="983037078" sldId="343"/>
            <ac:picMk id="15" creationId="{77DA185E-5B98-9EC4-7993-F3E1450489DF}"/>
          </ac:picMkLst>
        </pc:picChg>
        <pc:picChg chg="add del mod modCrop">
          <ac:chgData name="Vineel Kumar Reddy Kovvuri" userId="ac244ac603143e16" providerId="LiveId" clId="{C7B947ED-24F9-4A3B-B260-0705F1463FAD}" dt="2024-01-17T06:40:42.251" v="3585" actId="478"/>
          <ac:picMkLst>
            <pc:docMk/>
            <pc:sldMk cId="983037078" sldId="343"/>
            <ac:picMk id="18" creationId="{FC2A733A-40B0-31D7-D56F-24096C8C1AE7}"/>
          </ac:picMkLst>
        </pc:picChg>
        <pc:picChg chg="add del mod modCrop">
          <ac:chgData name="Vineel Kumar Reddy Kovvuri" userId="ac244ac603143e16" providerId="LiveId" clId="{C7B947ED-24F9-4A3B-B260-0705F1463FAD}" dt="2024-01-17T06:46:30.695" v="3595" actId="478"/>
          <ac:picMkLst>
            <pc:docMk/>
            <pc:sldMk cId="983037078" sldId="343"/>
            <ac:picMk id="20" creationId="{7FEE68B7-FC23-4EE0-3DEA-64239E25AA43}"/>
          </ac:picMkLst>
        </pc:picChg>
        <pc:picChg chg="add del mod">
          <ac:chgData name="Vineel Kumar Reddy Kovvuri" userId="ac244ac603143e16" providerId="LiveId" clId="{C7B947ED-24F9-4A3B-B260-0705F1463FAD}" dt="2024-01-17T06:47:29.859" v="3600" actId="478"/>
          <ac:picMkLst>
            <pc:docMk/>
            <pc:sldMk cId="983037078" sldId="343"/>
            <ac:picMk id="22" creationId="{E13139AB-A4D0-3515-ECEE-38265C2FA434}"/>
          </ac:picMkLst>
        </pc:picChg>
        <pc:picChg chg="add del mod">
          <ac:chgData name="Vineel Kumar Reddy Kovvuri" userId="ac244ac603143e16" providerId="LiveId" clId="{C7B947ED-24F9-4A3B-B260-0705F1463FAD}" dt="2024-01-17T06:47:39.798" v="3604" actId="22"/>
          <ac:picMkLst>
            <pc:docMk/>
            <pc:sldMk cId="983037078" sldId="343"/>
            <ac:picMk id="24" creationId="{7C52172D-9F85-892D-82F3-0A0876F2620D}"/>
          </ac:picMkLst>
        </pc:picChg>
        <pc:picChg chg="add del">
          <ac:chgData name="Vineel Kumar Reddy Kovvuri" userId="ac244ac603143e16" providerId="LiveId" clId="{C7B947ED-24F9-4A3B-B260-0705F1463FAD}" dt="2024-01-17T06:47:41.235" v="3606" actId="22"/>
          <ac:picMkLst>
            <pc:docMk/>
            <pc:sldMk cId="983037078" sldId="343"/>
            <ac:picMk id="26" creationId="{0C6BB486-4D7E-5CA5-1428-2DB98A6CBA5A}"/>
          </ac:picMkLst>
        </pc:picChg>
        <pc:picChg chg="add mod">
          <ac:chgData name="Vineel Kumar Reddy Kovvuri" userId="ac244ac603143e16" providerId="LiveId" clId="{C7B947ED-24F9-4A3B-B260-0705F1463FAD}" dt="2024-01-17T06:49:16.442" v="3637" actId="164"/>
          <ac:picMkLst>
            <pc:docMk/>
            <pc:sldMk cId="983037078" sldId="343"/>
            <ac:picMk id="28" creationId="{727C40DF-A480-7B4E-7587-2C17D9B8F671}"/>
          </ac:picMkLst>
        </pc:picChg>
      </pc:sldChg>
      <pc:sldChg chg="modSp add mod">
        <pc:chgData name="Vineel Kumar Reddy Kovvuri" userId="ac244ac603143e16" providerId="LiveId" clId="{C7B947ED-24F9-4A3B-B260-0705F1463FAD}" dt="2024-01-16T08:10:50.040" v="1109" actId="12789"/>
        <pc:sldMkLst>
          <pc:docMk/>
          <pc:sldMk cId="3359961443" sldId="348"/>
        </pc:sldMkLst>
        <pc:spChg chg="mod">
          <ac:chgData name="Vineel Kumar Reddy Kovvuri" userId="ac244ac603143e16" providerId="LiveId" clId="{C7B947ED-24F9-4A3B-B260-0705F1463FAD}" dt="2024-01-16T08:10:50.040" v="1109" actId="12789"/>
          <ac:spMkLst>
            <pc:docMk/>
            <pc:sldMk cId="3359961443" sldId="348"/>
            <ac:spMk id="11" creationId="{00000000-0000-0000-0000-000000000000}"/>
          </ac:spMkLst>
        </pc:spChg>
      </pc:sldChg>
      <pc:sldChg chg="modSp add mod">
        <pc:chgData name="Vineel Kumar Reddy Kovvuri" userId="ac244ac603143e16" providerId="LiveId" clId="{C7B947ED-24F9-4A3B-B260-0705F1463FAD}" dt="2024-01-16T08:56:15.716" v="2695" actId="6549"/>
        <pc:sldMkLst>
          <pc:docMk/>
          <pc:sldMk cId="1535211458" sldId="357"/>
        </pc:sldMkLst>
        <pc:spChg chg="mod">
          <ac:chgData name="Vineel Kumar Reddy Kovvuri" userId="ac244ac603143e16" providerId="LiveId" clId="{C7B947ED-24F9-4A3B-B260-0705F1463FAD}" dt="2024-01-16T08:56:15.716" v="2695" actId="6549"/>
          <ac:spMkLst>
            <pc:docMk/>
            <pc:sldMk cId="1535211458" sldId="357"/>
            <ac:spMk id="3" creationId="{00000000-0000-0000-0000-000000000000}"/>
          </ac:spMkLst>
        </pc:spChg>
      </pc:sldChg>
      <pc:sldChg chg="modSp add mod">
        <pc:chgData name="Vineel Kumar Reddy Kovvuri" userId="ac244ac603143e16" providerId="LiveId" clId="{C7B947ED-24F9-4A3B-B260-0705F1463FAD}" dt="2024-01-16T10:14:41.022" v="3499"/>
        <pc:sldMkLst>
          <pc:docMk/>
          <pc:sldMk cId="4082139258" sldId="358"/>
        </pc:sldMkLst>
        <pc:spChg chg="mod">
          <ac:chgData name="Vineel Kumar Reddy Kovvuri" userId="ac244ac603143e16" providerId="LiveId" clId="{C7B947ED-24F9-4A3B-B260-0705F1463FAD}" dt="2024-01-16T10:14:41.022" v="3499"/>
          <ac:spMkLst>
            <pc:docMk/>
            <pc:sldMk cId="4082139258" sldId="358"/>
            <ac:spMk id="6" creationId="{00000000-0000-0000-0000-000000000000}"/>
          </ac:spMkLst>
        </pc:spChg>
      </pc:sldChg>
      <pc:sldChg chg="add del">
        <pc:chgData name="Vineel Kumar Reddy Kovvuri" userId="ac244ac603143e16" providerId="LiveId" clId="{C7B947ED-24F9-4A3B-B260-0705F1463FAD}" dt="2024-01-16T07:08:48.162" v="54"/>
        <pc:sldMkLst>
          <pc:docMk/>
          <pc:sldMk cId="2321368973" sldId="359"/>
        </pc:sldMkLst>
      </pc:sldChg>
      <pc:sldChg chg="addSp delSp modSp add mod">
        <pc:chgData name="Vineel Kumar Reddy Kovvuri" userId="ac244ac603143e16" providerId="LiveId" clId="{C7B947ED-24F9-4A3B-B260-0705F1463FAD}" dt="2024-01-16T08:56:54.071" v="2742" actId="20577"/>
        <pc:sldMkLst>
          <pc:docMk/>
          <pc:sldMk cId="3921069663" sldId="359"/>
        </pc:sldMkLst>
        <pc:spChg chg="add mod">
          <ac:chgData name="Vineel Kumar Reddy Kovvuri" userId="ac244ac603143e16" providerId="LiveId" clId="{C7B947ED-24F9-4A3B-B260-0705F1463FAD}" dt="2024-01-16T07:11:18.334" v="110" actId="478"/>
          <ac:spMkLst>
            <pc:docMk/>
            <pc:sldMk cId="3921069663" sldId="359"/>
            <ac:spMk id="2" creationId="{CFFB1C9B-6A59-52C1-7968-AF86EE66CC93}"/>
          </ac:spMkLst>
        </pc:spChg>
        <pc:spChg chg="mod">
          <ac:chgData name="Vineel Kumar Reddy Kovvuri" userId="ac244ac603143e16" providerId="LiveId" clId="{C7B947ED-24F9-4A3B-B260-0705F1463FAD}" dt="2024-01-16T07:11:09.826" v="108" actId="20577"/>
          <ac:spMkLst>
            <pc:docMk/>
            <pc:sldMk cId="3921069663" sldId="359"/>
            <ac:spMk id="3" creationId="{00000000-0000-0000-0000-000000000000}"/>
          </ac:spMkLst>
        </pc:spChg>
        <pc:spChg chg="add del mod">
          <ac:chgData name="Vineel Kumar Reddy Kovvuri" userId="ac244ac603143e16" providerId="LiveId" clId="{C7B947ED-24F9-4A3B-B260-0705F1463FAD}" dt="2024-01-16T08:56:54.071" v="2742" actId="20577"/>
          <ac:spMkLst>
            <pc:docMk/>
            <pc:sldMk cId="3921069663" sldId="359"/>
            <ac:spMk id="6" creationId="{00000000-0000-0000-0000-000000000000}"/>
          </ac:spMkLst>
        </pc:spChg>
        <pc:picChg chg="add mod">
          <ac:chgData name="Vineel Kumar Reddy Kovvuri" userId="ac244ac603143e16" providerId="LiveId" clId="{C7B947ED-24F9-4A3B-B260-0705F1463FAD}" dt="2024-01-16T07:17:04.518" v="170" actId="1076"/>
          <ac:picMkLst>
            <pc:docMk/>
            <pc:sldMk cId="3921069663" sldId="359"/>
            <ac:picMk id="7" creationId="{FD7FB65B-0BD9-203A-D1A6-94D850404972}"/>
          </ac:picMkLst>
        </pc:picChg>
        <pc:picChg chg="add mod modCrop">
          <ac:chgData name="Vineel Kumar Reddy Kovvuri" userId="ac244ac603143e16" providerId="LiveId" clId="{C7B947ED-24F9-4A3B-B260-0705F1463FAD}" dt="2024-01-16T07:19:27.358" v="174" actId="732"/>
          <ac:picMkLst>
            <pc:docMk/>
            <pc:sldMk cId="3921069663" sldId="359"/>
            <ac:picMk id="9" creationId="{9F3711E1-CD50-4F20-0F98-AD48C44ABAB0}"/>
          </ac:picMkLst>
        </pc:picChg>
        <pc:picChg chg="del">
          <ac:chgData name="Vineel Kumar Reddy Kovvuri" userId="ac244ac603143e16" providerId="LiveId" clId="{C7B947ED-24F9-4A3B-B260-0705F1463FAD}" dt="2024-01-16T07:11:13.951" v="109" actId="478"/>
          <ac:picMkLst>
            <pc:docMk/>
            <pc:sldMk cId="3921069663" sldId="359"/>
            <ac:picMk id="10" creationId="{EBBDA309-6BF6-B69B-9E89-7A612192E575}"/>
          </ac:picMkLst>
        </pc:picChg>
      </pc:sldChg>
      <pc:sldChg chg="addSp delSp modSp add mod">
        <pc:chgData name="Vineel Kumar Reddy Kovvuri" userId="ac244ac603143e16" providerId="LiveId" clId="{C7B947ED-24F9-4A3B-B260-0705F1463FAD}" dt="2024-01-17T22:08:13.510" v="3655" actId="2710"/>
        <pc:sldMkLst>
          <pc:docMk/>
          <pc:sldMk cId="3760662161" sldId="360"/>
        </pc:sldMkLst>
        <pc:spChg chg="add del mod">
          <ac:chgData name="Vineel Kumar Reddy Kovvuri" userId="ac244ac603143e16" providerId="LiveId" clId="{C7B947ED-24F9-4A3B-B260-0705F1463FAD}" dt="2024-01-16T07:20:31.118" v="202" actId="478"/>
          <ac:spMkLst>
            <pc:docMk/>
            <pc:sldMk cId="3760662161" sldId="360"/>
            <ac:spMk id="2" creationId="{AC5609FB-DD15-84D3-83CD-8B9D973EE684}"/>
          </ac:spMkLst>
        </pc:spChg>
        <pc:spChg chg="mod">
          <ac:chgData name="Vineel Kumar Reddy Kovvuri" userId="ac244ac603143e16" providerId="LiveId" clId="{C7B947ED-24F9-4A3B-B260-0705F1463FAD}" dt="2024-01-16T07:20:19.690" v="200" actId="20577"/>
          <ac:spMkLst>
            <pc:docMk/>
            <pc:sldMk cId="3760662161" sldId="360"/>
            <ac:spMk id="3" creationId="{00000000-0000-0000-0000-000000000000}"/>
          </ac:spMkLst>
        </pc:spChg>
        <pc:spChg chg="add mod">
          <ac:chgData name="Vineel Kumar Reddy Kovvuri" userId="ac244ac603143e16" providerId="LiveId" clId="{C7B947ED-24F9-4A3B-B260-0705F1463FAD}" dt="2024-01-17T22:08:13.510" v="3655" actId="2710"/>
          <ac:spMkLst>
            <pc:docMk/>
            <pc:sldMk cId="3760662161" sldId="360"/>
            <ac:spMk id="5" creationId="{BCEDB9A1-D63B-B625-65E7-742156BC9404}"/>
          </ac:spMkLst>
        </pc:spChg>
        <pc:spChg chg="del">
          <ac:chgData name="Vineel Kumar Reddy Kovvuri" userId="ac244ac603143e16" providerId="LiveId" clId="{C7B947ED-24F9-4A3B-B260-0705F1463FAD}" dt="2024-01-16T07:20:27.699" v="201" actId="478"/>
          <ac:spMkLst>
            <pc:docMk/>
            <pc:sldMk cId="3760662161" sldId="360"/>
            <ac:spMk id="6" creationId="{00000000-0000-0000-0000-000000000000}"/>
          </ac:spMkLst>
        </pc:spChg>
        <pc:picChg chg="del">
          <ac:chgData name="Vineel Kumar Reddy Kovvuri" userId="ac244ac603143e16" providerId="LiveId" clId="{C7B947ED-24F9-4A3B-B260-0705F1463FAD}" dt="2024-01-16T07:20:32.505" v="204" actId="478"/>
          <ac:picMkLst>
            <pc:docMk/>
            <pc:sldMk cId="3760662161" sldId="360"/>
            <ac:picMk id="7" creationId="{FD7FB65B-0BD9-203A-D1A6-94D850404972}"/>
          </ac:picMkLst>
        </pc:picChg>
        <pc:picChg chg="del">
          <ac:chgData name="Vineel Kumar Reddy Kovvuri" userId="ac244ac603143e16" providerId="LiveId" clId="{C7B947ED-24F9-4A3B-B260-0705F1463FAD}" dt="2024-01-16T07:20:31.949" v="203" actId="478"/>
          <ac:picMkLst>
            <pc:docMk/>
            <pc:sldMk cId="3760662161" sldId="360"/>
            <ac:picMk id="9" creationId="{9F3711E1-CD50-4F20-0F98-AD48C44ABAB0}"/>
          </ac:picMkLst>
        </pc:picChg>
      </pc:sldChg>
      <pc:sldChg chg="addSp modSp add mod">
        <pc:chgData name="Vineel Kumar Reddy Kovvuri" userId="ac244ac603143e16" providerId="LiveId" clId="{C7B947ED-24F9-4A3B-B260-0705F1463FAD}" dt="2024-01-17T22:09:18.021" v="3663" actId="12"/>
        <pc:sldMkLst>
          <pc:docMk/>
          <pc:sldMk cId="1126691328" sldId="361"/>
        </pc:sldMkLst>
        <pc:spChg chg="add mod">
          <ac:chgData name="Vineel Kumar Reddy Kovvuri" userId="ac244ac603143e16" providerId="LiveId" clId="{C7B947ED-24F9-4A3B-B260-0705F1463FAD}" dt="2024-01-17T22:09:18.021" v="3663" actId="12"/>
          <ac:spMkLst>
            <pc:docMk/>
            <pc:sldMk cId="1126691328" sldId="361"/>
            <ac:spMk id="2" creationId="{AFD3BE29-AA42-33CC-FA24-6F4AD22B3C20}"/>
          </ac:spMkLst>
        </pc:spChg>
        <pc:spChg chg="mod">
          <ac:chgData name="Vineel Kumar Reddy Kovvuri" userId="ac244ac603143e16" providerId="LiveId" clId="{C7B947ED-24F9-4A3B-B260-0705F1463FAD}" dt="2024-01-16T07:20:46.676" v="223" actId="20577"/>
          <ac:spMkLst>
            <pc:docMk/>
            <pc:sldMk cId="1126691328" sldId="361"/>
            <ac:spMk id="3" creationId="{00000000-0000-0000-0000-000000000000}"/>
          </ac:spMkLst>
        </pc:spChg>
      </pc:sldChg>
      <pc:sldChg chg="modSp add del mod">
        <pc:chgData name="Vineel Kumar Reddy Kovvuri" userId="ac244ac603143e16" providerId="LiveId" clId="{C7B947ED-24F9-4A3B-B260-0705F1463FAD}" dt="2024-01-16T09:24:07.623" v="3138" actId="47"/>
        <pc:sldMkLst>
          <pc:docMk/>
          <pc:sldMk cId="3695301169" sldId="362"/>
        </pc:sldMkLst>
        <pc:spChg chg="mod">
          <ac:chgData name="Vineel Kumar Reddy Kovvuri" userId="ac244ac603143e16" providerId="LiveId" clId="{C7B947ED-24F9-4A3B-B260-0705F1463FAD}" dt="2024-01-16T08:44:36.814" v="2168" actId="20577"/>
          <ac:spMkLst>
            <pc:docMk/>
            <pc:sldMk cId="3695301169" sldId="362"/>
            <ac:spMk id="2" creationId="{AFD3BE29-AA42-33CC-FA24-6F4AD22B3C20}"/>
          </ac:spMkLst>
        </pc:spChg>
        <pc:spChg chg="mod">
          <ac:chgData name="Vineel Kumar Reddy Kovvuri" userId="ac244ac603143e16" providerId="LiveId" clId="{C7B947ED-24F9-4A3B-B260-0705F1463FAD}" dt="2024-01-16T08:39:10.404" v="1806" actId="20577"/>
          <ac:spMkLst>
            <pc:docMk/>
            <pc:sldMk cId="3695301169" sldId="362"/>
            <ac:spMk id="3" creationId="{00000000-0000-0000-0000-000000000000}"/>
          </ac:spMkLst>
        </pc:spChg>
      </pc:sldChg>
      <pc:sldChg chg="modSp add mod">
        <pc:chgData name="Vineel Kumar Reddy Kovvuri" userId="ac244ac603143e16" providerId="LiveId" clId="{C7B947ED-24F9-4A3B-B260-0705F1463FAD}" dt="2024-01-16T08:47:33.724" v="2450" actId="20577"/>
        <pc:sldMkLst>
          <pc:docMk/>
          <pc:sldMk cId="2861928724" sldId="363"/>
        </pc:sldMkLst>
        <pc:spChg chg="mod">
          <ac:chgData name="Vineel Kumar Reddy Kovvuri" userId="ac244ac603143e16" providerId="LiveId" clId="{C7B947ED-24F9-4A3B-B260-0705F1463FAD}" dt="2024-01-16T08:47:33.724" v="2450" actId="20577"/>
          <ac:spMkLst>
            <pc:docMk/>
            <pc:sldMk cId="2861928724" sldId="363"/>
            <ac:spMk id="2" creationId="{AFD3BE29-AA42-33CC-FA24-6F4AD22B3C20}"/>
          </ac:spMkLst>
        </pc:spChg>
        <pc:spChg chg="mod">
          <ac:chgData name="Vineel Kumar Reddy Kovvuri" userId="ac244ac603143e16" providerId="LiveId" clId="{C7B947ED-24F9-4A3B-B260-0705F1463FAD}" dt="2024-01-16T07:42:05.303" v="634" actId="20577"/>
          <ac:spMkLst>
            <pc:docMk/>
            <pc:sldMk cId="2861928724" sldId="363"/>
            <ac:spMk id="3" creationId="{00000000-0000-0000-0000-000000000000}"/>
          </ac:spMkLst>
        </pc:spChg>
      </pc:sldChg>
      <pc:sldChg chg="modSp add mod">
        <pc:chgData name="Vineel Kumar Reddy Kovvuri" userId="ac244ac603143e16" providerId="LiveId" clId="{C7B947ED-24F9-4A3B-B260-0705F1463FAD}" dt="2024-01-18T02:57:29.902" v="3723" actId="20577"/>
        <pc:sldMkLst>
          <pc:docMk/>
          <pc:sldMk cId="3683145543" sldId="364"/>
        </pc:sldMkLst>
        <pc:spChg chg="mod">
          <ac:chgData name="Vineel Kumar Reddy Kovvuri" userId="ac244ac603143e16" providerId="LiveId" clId="{C7B947ED-24F9-4A3B-B260-0705F1463FAD}" dt="2024-01-18T02:57:29.902" v="3723" actId="20577"/>
          <ac:spMkLst>
            <pc:docMk/>
            <pc:sldMk cId="3683145543" sldId="364"/>
            <ac:spMk id="2" creationId="{AFD3BE29-AA42-33CC-FA24-6F4AD22B3C20}"/>
          </ac:spMkLst>
        </pc:spChg>
        <pc:spChg chg="mod">
          <ac:chgData name="Vineel Kumar Reddy Kovvuri" userId="ac244ac603143e16" providerId="LiveId" clId="{C7B947ED-24F9-4A3B-B260-0705F1463FAD}" dt="2024-01-16T07:48:00.152" v="933" actId="20577"/>
          <ac:spMkLst>
            <pc:docMk/>
            <pc:sldMk cId="3683145543" sldId="364"/>
            <ac:spMk id="3" creationId="{00000000-0000-0000-0000-000000000000}"/>
          </ac:spMkLst>
        </pc:spChg>
      </pc:sldChg>
      <pc:sldChg chg="addSp delSp modSp add mod">
        <pc:chgData name="Vineel Kumar Reddy Kovvuri" userId="ac244ac603143e16" providerId="LiveId" clId="{C7B947ED-24F9-4A3B-B260-0705F1463FAD}" dt="2024-01-18T03:27:06.028" v="3829" actId="1076"/>
        <pc:sldMkLst>
          <pc:docMk/>
          <pc:sldMk cId="2638763177" sldId="365"/>
        </pc:sldMkLst>
        <pc:spChg chg="add mod">
          <ac:chgData name="Vineel Kumar Reddy Kovvuri" userId="ac244ac603143e16" providerId="LiveId" clId="{C7B947ED-24F9-4A3B-B260-0705F1463FAD}" dt="2024-01-18T03:26:50.724" v="3827" actId="1076"/>
          <ac:spMkLst>
            <pc:docMk/>
            <pc:sldMk cId="2638763177" sldId="365"/>
            <ac:spMk id="2" creationId="{4B37A515-8872-EB84-DE61-F4BC97CFC21C}"/>
          </ac:spMkLst>
        </pc:spChg>
        <pc:spChg chg="del mod">
          <ac:chgData name="Vineel Kumar Reddy Kovvuri" userId="ac244ac603143e16" providerId="LiveId" clId="{C7B947ED-24F9-4A3B-B260-0705F1463FAD}" dt="2024-01-16T08:34:22.018" v="1716" actId="478"/>
          <ac:spMkLst>
            <pc:docMk/>
            <pc:sldMk cId="2638763177" sldId="365"/>
            <ac:spMk id="2" creationId="{AFD3BE29-AA42-33CC-FA24-6F4AD22B3C20}"/>
          </ac:spMkLst>
        </pc:spChg>
        <pc:spChg chg="mod">
          <ac:chgData name="Vineel Kumar Reddy Kovvuri" userId="ac244ac603143e16" providerId="LiveId" clId="{C7B947ED-24F9-4A3B-B260-0705F1463FAD}" dt="2024-01-16T08:32:42.100" v="1714" actId="20577"/>
          <ac:spMkLst>
            <pc:docMk/>
            <pc:sldMk cId="2638763177" sldId="365"/>
            <ac:spMk id="3" creationId="{00000000-0000-0000-0000-000000000000}"/>
          </ac:spMkLst>
        </pc:spChg>
        <pc:spChg chg="add mod">
          <ac:chgData name="Vineel Kumar Reddy Kovvuri" userId="ac244ac603143e16" providerId="LiveId" clId="{C7B947ED-24F9-4A3B-B260-0705F1463FAD}" dt="2024-01-18T03:27:06.028" v="3829" actId="1076"/>
          <ac:spMkLst>
            <pc:docMk/>
            <pc:sldMk cId="2638763177" sldId="365"/>
            <ac:spMk id="5" creationId="{DEE3A139-E71D-36E2-03C2-6FBE11903731}"/>
          </ac:spMkLst>
        </pc:spChg>
        <pc:picChg chg="add mod">
          <ac:chgData name="Vineel Kumar Reddy Kovvuri" userId="ac244ac603143e16" providerId="LiveId" clId="{C7B947ED-24F9-4A3B-B260-0705F1463FAD}" dt="2024-01-18T03:26:37.476" v="3825" actId="1076"/>
          <ac:picMkLst>
            <pc:docMk/>
            <pc:sldMk cId="2638763177" sldId="365"/>
            <ac:picMk id="6" creationId="{9B179F26-856F-2460-29C5-E862897032A0}"/>
          </ac:picMkLst>
        </pc:picChg>
      </pc:sldChg>
      <pc:sldChg chg="modSp add mod">
        <pc:chgData name="Vineel Kumar Reddy Kovvuri" userId="ac244ac603143e16" providerId="LiveId" clId="{C7B947ED-24F9-4A3B-B260-0705F1463FAD}" dt="2024-01-17T22:32:25.751" v="3707"/>
        <pc:sldMkLst>
          <pc:docMk/>
          <pc:sldMk cId="946196539" sldId="366"/>
        </pc:sldMkLst>
        <pc:spChg chg="mod">
          <ac:chgData name="Vineel Kumar Reddy Kovvuri" userId="ac244ac603143e16" providerId="LiveId" clId="{C7B947ED-24F9-4A3B-B260-0705F1463FAD}" dt="2024-01-17T22:32:25.751" v="3707"/>
          <ac:spMkLst>
            <pc:docMk/>
            <pc:sldMk cId="946196539" sldId="366"/>
            <ac:spMk id="2" creationId="{AFD3BE29-AA42-33CC-FA24-6F4AD22B3C20}"/>
          </ac:spMkLst>
        </pc:spChg>
      </pc:sldChg>
      <pc:sldChg chg="modSp add mod">
        <pc:chgData name="Vineel Kumar Reddy Kovvuri" userId="ac244ac603143e16" providerId="LiveId" clId="{C7B947ED-24F9-4A3B-B260-0705F1463FAD}" dt="2024-01-16T09:26:32.334" v="3169"/>
        <pc:sldMkLst>
          <pc:docMk/>
          <pc:sldMk cId="3544741326" sldId="367"/>
        </pc:sldMkLst>
        <pc:spChg chg="mod">
          <ac:chgData name="Vineel Kumar Reddy Kovvuri" userId="ac244ac603143e16" providerId="LiveId" clId="{C7B947ED-24F9-4A3B-B260-0705F1463FAD}" dt="2024-01-16T09:26:32.334" v="3169"/>
          <ac:spMkLst>
            <pc:docMk/>
            <pc:sldMk cId="3544741326" sldId="367"/>
            <ac:spMk id="2" creationId="{AFD3BE29-AA42-33CC-FA24-6F4AD22B3C20}"/>
          </ac:spMkLst>
        </pc:spChg>
      </pc:sldChg>
      <pc:sldChg chg="modSp add del mod">
        <pc:chgData name="Vineel Kumar Reddy Kovvuri" userId="ac244ac603143e16" providerId="LiveId" clId="{C7B947ED-24F9-4A3B-B260-0705F1463FAD}" dt="2024-01-17T22:08:04.730" v="3654" actId="47"/>
        <pc:sldMkLst>
          <pc:docMk/>
          <pc:sldMk cId="1789002407" sldId="368"/>
        </pc:sldMkLst>
        <pc:spChg chg="mod">
          <ac:chgData name="Vineel Kumar Reddy Kovvuri" userId="ac244ac603143e16" providerId="LiveId" clId="{C7B947ED-24F9-4A3B-B260-0705F1463FAD}" dt="2024-01-16T09:54:46.510" v="3341" actId="6549"/>
          <ac:spMkLst>
            <pc:docMk/>
            <pc:sldMk cId="1789002407" sldId="368"/>
            <ac:spMk id="2" creationId="{AFD3BE29-AA42-33CC-FA24-6F4AD22B3C20}"/>
          </ac:spMkLst>
        </pc:spChg>
        <pc:spChg chg="mod">
          <ac:chgData name="Vineel Kumar Reddy Kovvuri" userId="ac244ac603143e16" providerId="LiveId" clId="{C7B947ED-24F9-4A3B-B260-0705F1463FAD}" dt="2024-01-16T09:25:25.359" v="3154" actId="5793"/>
          <ac:spMkLst>
            <pc:docMk/>
            <pc:sldMk cId="1789002407" sldId="368"/>
            <ac:spMk id="3" creationId="{00000000-0000-0000-0000-000000000000}"/>
          </ac:spMkLst>
        </pc:spChg>
      </pc:sldChg>
      <pc:sldChg chg="modSp add mod ord">
        <pc:chgData name="Vineel Kumar Reddy Kovvuri" userId="ac244ac603143e16" providerId="LiveId" clId="{C7B947ED-24F9-4A3B-B260-0705F1463FAD}" dt="2024-01-16T10:07:16.132" v="3452" actId="20577"/>
        <pc:sldMkLst>
          <pc:docMk/>
          <pc:sldMk cId="1341340421" sldId="369"/>
        </pc:sldMkLst>
        <pc:spChg chg="mod">
          <ac:chgData name="Vineel Kumar Reddy Kovvuri" userId="ac244ac603143e16" providerId="LiveId" clId="{C7B947ED-24F9-4A3B-B260-0705F1463FAD}" dt="2024-01-16T09:43:43.335" v="3258" actId="20577"/>
          <ac:spMkLst>
            <pc:docMk/>
            <pc:sldMk cId="1341340421" sldId="369"/>
            <ac:spMk id="3" creationId="{00000000-0000-0000-0000-000000000000}"/>
          </ac:spMkLst>
        </pc:spChg>
        <pc:spChg chg="mod">
          <ac:chgData name="Vineel Kumar Reddy Kovvuri" userId="ac244ac603143e16" providerId="LiveId" clId="{C7B947ED-24F9-4A3B-B260-0705F1463FAD}" dt="2024-01-16T10:07:16.132" v="3452" actId="20577"/>
          <ac:spMkLst>
            <pc:docMk/>
            <pc:sldMk cId="1341340421" sldId="369"/>
            <ac:spMk id="6" creationId="{00000000-0000-0000-0000-000000000000}"/>
          </ac:spMkLst>
        </pc:spChg>
      </pc:sldChg>
      <pc:sldChg chg="delSp modSp add mod">
        <pc:chgData name="Vineel Kumar Reddy Kovvuri" userId="ac244ac603143e16" providerId="LiveId" clId="{C7B947ED-24F9-4A3B-B260-0705F1463FAD}" dt="2024-01-17T05:18:27.526" v="3504" actId="1076"/>
        <pc:sldMkLst>
          <pc:docMk/>
          <pc:sldMk cId="475609291" sldId="370"/>
        </pc:sldMkLst>
        <pc:spChg chg="del">
          <ac:chgData name="Vineel Kumar Reddy Kovvuri" userId="ac244ac603143e16" providerId="LiveId" clId="{C7B947ED-24F9-4A3B-B260-0705F1463FAD}" dt="2024-01-17T05:18:23.684" v="3503" actId="478"/>
          <ac:spMkLst>
            <pc:docMk/>
            <pc:sldMk cId="475609291" sldId="370"/>
            <ac:spMk id="4" creationId="{91C4C62B-7C76-F9E7-68BC-3B4FB2840337}"/>
          </ac:spMkLst>
        </pc:spChg>
        <pc:spChg chg="mod">
          <ac:chgData name="Vineel Kumar Reddy Kovvuri" userId="ac244ac603143e16" providerId="LiveId" clId="{C7B947ED-24F9-4A3B-B260-0705F1463FAD}" dt="2024-01-17T05:18:27.526" v="3504" actId="1076"/>
          <ac:spMkLst>
            <pc:docMk/>
            <pc:sldMk cId="475609291" sldId="370"/>
            <ac:spMk id="8" creationId="{6257BA2D-3B0E-6326-860F-FC0216B78F56}"/>
          </ac:spMkLst>
        </pc:spChg>
      </pc:sldChg>
      <pc:sldChg chg="modSp add mod">
        <pc:chgData name="Vineel Kumar Reddy Kovvuri" userId="ac244ac603143e16" providerId="LiveId" clId="{C7B947ED-24F9-4A3B-B260-0705F1463FAD}" dt="2024-01-18T03:03:45.639" v="3759" actId="403"/>
        <pc:sldMkLst>
          <pc:docMk/>
          <pc:sldMk cId="2535891342" sldId="370"/>
        </pc:sldMkLst>
        <pc:spChg chg="mod">
          <ac:chgData name="Vineel Kumar Reddy Kovvuri" userId="ac244ac603143e16" providerId="LiveId" clId="{C7B947ED-24F9-4A3B-B260-0705F1463FAD}" dt="2024-01-18T03:03:45.639" v="3759" actId="403"/>
          <ac:spMkLst>
            <pc:docMk/>
            <pc:sldMk cId="2535891342" sldId="370"/>
            <ac:spMk id="2" creationId="{AFD3BE29-AA42-33CC-FA24-6F4AD22B3C20}"/>
          </ac:spMkLst>
        </pc:spChg>
        <pc:spChg chg="mod">
          <ac:chgData name="Vineel Kumar Reddy Kovvuri" userId="ac244ac603143e16" providerId="LiveId" clId="{C7B947ED-24F9-4A3B-B260-0705F1463FAD}" dt="2024-01-18T03:02:16.162" v="3732" actId="20577"/>
          <ac:spMkLst>
            <pc:docMk/>
            <pc:sldMk cId="2535891342" sldId="370"/>
            <ac:spMk id="3" creationId="{00000000-0000-0000-0000-000000000000}"/>
          </ac:spMkLst>
        </pc:spChg>
      </pc:sldChg>
      <pc:sldChg chg="addSp delSp modSp add del mod">
        <pc:chgData name="Vineel Kumar Reddy Kovvuri" userId="ac244ac603143e16" providerId="LiveId" clId="{C7B947ED-24F9-4A3B-B260-0705F1463FAD}" dt="2024-01-18T03:27:16.089" v="3830" actId="47"/>
        <pc:sldMkLst>
          <pc:docMk/>
          <pc:sldMk cId="3828529244" sldId="371"/>
        </pc:sldMkLst>
        <pc:spChg chg="add mod">
          <ac:chgData name="Vineel Kumar Reddy Kovvuri" userId="ac244ac603143e16" providerId="LiveId" clId="{C7B947ED-24F9-4A3B-B260-0705F1463FAD}" dt="2024-01-18T03:26:20.288" v="3824" actId="20577"/>
          <ac:spMkLst>
            <pc:docMk/>
            <pc:sldMk cId="3828529244" sldId="371"/>
            <ac:spMk id="2" creationId="{16DC7535-F00C-71BE-39B8-8710579F37D0}"/>
          </ac:spMkLst>
        </pc:spChg>
        <pc:spChg chg="mod">
          <ac:chgData name="Vineel Kumar Reddy Kovvuri" userId="ac244ac603143e16" providerId="LiveId" clId="{C7B947ED-24F9-4A3B-B260-0705F1463FAD}" dt="2024-01-18T03:05:00.365" v="3765" actId="20577"/>
          <ac:spMkLst>
            <pc:docMk/>
            <pc:sldMk cId="3828529244" sldId="371"/>
            <ac:spMk id="3" creationId="{00000000-0000-0000-0000-000000000000}"/>
          </ac:spMkLst>
        </pc:spChg>
        <pc:picChg chg="del">
          <ac:chgData name="Vineel Kumar Reddy Kovvuri" userId="ac244ac603143e16" providerId="LiveId" clId="{C7B947ED-24F9-4A3B-B260-0705F1463FAD}" dt="2024-01-18T03:05:08.456" v="3766" actId="478"/>
          <ac:picMkLst>
            <pc:docMk/>
            <pc:sldMk cId="3828529244" sldId="371"/>
            <ac:picMk id="6" creationId="{9B179F26-856F-2460-29C5-E862897032A0}"/>
          </ac:picMkLst>
        </pc:picChg>
      </pc:sldChg>
    </pc:docChg>
  </pc:docChgLst>
  <pc:docChgLst>
    <pc:chgData name="Vineel Kumar Reddy Kovvuri" userId="ac244ac603143e16" providerId="LiveId" clId="{A104ED74-6CDD-463F-B42D-739D5770184E}"/>
    <pc:docChg chg="custSel delSld modSld modSection">
      <pc:chgData name="Vineel Kumar Reddy Kovvuri" userId="ac244ac603143e16" providerId="LiveId" clId="{A104ED74-6CDD-463F-B42D-739D5770184E}" dt="2024-01-17T06:54:12.321" v="2" actId="478"/>
      <pc:docMkLst>
        <pc:docMk/>
      </pc:docMkLst>
      <pc:sldChg chg="delSp mod delAnim">
        <pc:chgData name="Vineel Kumar Reddy Kovvuri" userId="ac244ac603143e16" providerId="LiveId" clId="{A104ED74-6CDD-463F-B42D-739D5770184E}" dt="2024-01-17T06:54:12.321" v="2" actId="478"/>
        <pc:sldMkLst>
          <pc:docMk/>
          <pc:sldMk cId="43521620" sldId="297"/>
        </pc:sldMkLst>
        <pc:spChg chg="del">
          <ac:chgData name="Vineel Kumar Reddy Kovvuri" userId="ac244ac603143e16" providerId="LiveId" clId="{A104ED74-6CDD-463F-B42D-739D5770184E}" dt="2024-01-17T06:54:12.321" v="2" actId="478"/>
          <ac:spMkLst>
            <pc:docMk/>
            <pc:sldMk cId="43521620" sldId="297"/>
            <ac:spMk id="8" creationId="{6257BA2D-3B0E-6326-860F-FC0216B78F56}"/>
          </ac:spMkLst>
        </pc:spChg>
      </pc:sldChg>
      <pc:sldChg chg="del mod modShow">
        <pc:chgData name="Vineel Kumar Reddy Kovvuri" userId="ac244ac603143e16" providerId="LiveId" clId="{A104ED74-6CDD-463F-B42D-739D5770184E}" dt="2024-01-17T06:52:24.375" v="1" actId="2696"/>
        <pc:sldMkLst>
          <pc:docMk/>
          <pc:sldMk cId="475609291" sldId="370"/>
        </pc:sldMkLst>
      </pc:sldChg>
    </pc:docChg>
  </pc:docChgLst>
  <pc:docChgLst>
    <pc:chgData name="Vineel Kumar Reddy Kovvuri" userId="ac244ac603143e16" providerId="LiveId" clId="{9B71FE66-1413-4906-92C2-8A4B1BB32688}"/>
    <pc:docChg chg="undo custSel addSld delSld modSld sldOrd modSection">
      <pc:chgData name="Vineel Kumar Reddy Kovvuri" userId="ac244ac603143e16" providerId="LiveId" clId="{9B71FE66-1413-4906-92C2-8A4B1BB32688}" dt="2024-01-18T07:48:33.016" v="1028" actId="20577"/>
      <pc:docMkLst>
        <pc:docMk/>
      </pc:docMkLst>
      <pc:sldChg chg="addSp delSp modSp">
        <pc:chgData name="Vineel Kumar Reddy Kovvuri" userId="ac244ac603143e16" providerId="LiveId" clId="{9B71FE66-1413-4906-92C2-8A4B1BB32688}" dt="2024-01-18T06:14:55.814" v="993" actId="478"/>
        <pc:sldMkLst>
          <pc:docMk/>
          <pc:sldMk cId="3359961443" sldId="348"/>
        </pc:sldMkLst>
        <pc:picChg chg="add del mod">
          <ac:chgData name="Vineel Kumar Reddy Kovvuri" userId="ac244ac603143e16" providerId="LiveId" clId="{9B71FE66-1413-4906-92C2-8A4B1BB32688}" dt="2024-01-18T06:00:36.569" v="695" actId="478"/>
          <ac:picMkLst>
            <pc:docMk/>
            <pc:sldMk cId="3359961443" sldId="348"/>
            <ac:picMk id="2050" creationId="{45775586-F154-4C9E-2FDC-6D9171FB7F0A}"/>
          </ac:picMkLst>
        </pc:picChg>
        <pc:picChg chg="add del mod">
          <ac:chgData name="Vineel Kumar Reddy Kovvuri" userId="ac244ac603143e16" providerId="LiveId" clId="{9B71FE66-1413-4906-92C2-8A4B1BB32688}" dt="2024-01-18T06:14:55.814" v="993" actId="478"/>
          <ac:picMkLst>
            <pc:docMk/>
            <pc:sldMk cId="3359961443" sldId="348"/>
            <ac:picMk id="2052" creationId="{A0B9DEAD-B4E1-9F2A-D876-26398B6ED522}"/>
          </ac:picMkLst>
        </pc:picChg>
      </pc:sldChg>
      <pc:sldChg chg="modSp mod">
        <pc:chgData name="Vineel Kumar Reddy Kovvuri" userId="ac244ac603143e16" providerId="LiveId" clId="{9B71FE66-1413-4906-92C2-8A4B1BB32688}" dt="2024-01-18T05:34:22.836" v="0" actId="6549"/>
        <pc:sldMkLst>
          <pc:docMk/>
          <pc:sldMk cId="1535211458" sldId="357"/>
        </pc:sldMkLst>
        <pc:spChg chg="mod">
          <ac:chgData name="Vineel Kumar Reddy Kovvuri" userId="ac244ac603143e16" providerId="LiveId" clId="{9B71FE66-1413-4906-92C2-8A4B1BB32688}" dt="2024-01-18T05:34:22.836" v="0" actId="6549"/>
          <ac:spMkLst>
            <pc:docMk/>
            <pc:sldMk cId="1535211458" sldId="357"/>
            <ac:spMk id="3" creationId="{00000000-0000-0000-0000-000000000000}"/>
          </ac:spMkLst>
        </pc:spChg>
      </pc:sldChg>
      <pc:sldChg chg="modSp mod">
        <pc:chgData name="Vineel Kumar Reddy Kovvuri" userId="ac244ac603143e16" providerId="LiveId" clId="{9B71FE66-1413-4906-92C2-8A4B1BB32688}" dt="2024-01-18T07:48:33.016" v="1028" actId="20577"/>
        <pc:sldMkLst>
          <pc:docMk/>
          <pc:sldMk cId="4082139258" sldId="358"/>
        </pc:sldMkLst>
        <pc:spChg chg="mod">
          <ac:chgData name="Vineel Kumar Reddy Kovvuri" userId="ac244ac603143e16" providerId="LiveId" clId="{9B71FE66-1413-4906-92C2-8A4B1BB32688}" dt="2024-01-18T07:48:33.016" v="1028" actId="20577"/>
          <ac:spMkLst>
            <pc:docMk/>
            <pc:sldMk cId="4082139258" sldId="358"/>
            <ac:spMk id="6" creationId="{00000000-0000-0000-0000-000000000000}"/>
          </ac:spMkLst>
        </pc:spChg>
      </pc:sldChg>
      <pc:sldChg chg="addSp delSp modSp mod">
        <pc:chgData name="Vineel Kumar Reddy Kovvuri" userId="ac244ac603143e16" providerId="LiveId" clId="{9B71FE66-1413-4906-92C2-8A4B1BB32688}" dt="2024-01-18T06:04:23.004" v="781" actId="14100"/>
        <pc:sldMkLst>
          <pc:docMk/>
          <pc:sldMk cId="3760662161" sldId="360"/>
        </pc:sldMkLst>
        <pc:spChg chg="add mod">
          <ac:chgData name="Vineel Kumar Reddy Kovvuri" userId="ac244ac603143e16" providerId="LiveId" clId="{9B71FE66-1413-4906-92C2-8A4B1BB32688}" dt="2024-01-18T05:56:25.864" v="658" actId="21"/>
          <ac:spMkLst>
            <pc:docMk/>
            <pc:sldMk cId="3760662161" sldId="360"/>
            <ac:spMk id="2" creationId="{F8117C95-8B96-B7C6-F244-430D6ADB1CE2}"/>
          </ac:spMkLst>
        </pc:spChg>
        <pc:spChg chg="add del mod">
          <ac:chgData name="Vineel Kumar Reddy Kovvuri" userId="ac244ac603143e16" providerId="LiveId" clId="{9B71FE66-1413-4906-92C2-8A4B1BB32688}" dt="2024-01-18T06:03:49.750" v="779" actId="207"/>
          <ac:spMkLst>
            <pc:docMk/>
            <pc:sldMk cId="3760662161" sldId="360"/>
            <ac:spMk id="5" creationId="{BCEDB9A1-D63B-B625-65E7-742156BC9404}"/>
          </ac:spMkLst>
        </pc:spChg>
        <pc:spChg chg="add del mod">
          <ac:chgData name="Vineel Kumar Reddy Kovvuri" userId="ac244ac603143e16" providerId="LiveId" clId="{9B71FE66-1413-4906-92C2-8A4B1BB32688}" dt="2024-01-18T05:56:42.453" v="664" actId="478"/>
          <ac:spMkLst>
            <pc:docMk/>
            <pc:sldMk cId="3760662161" sldId="360"/>
            <ac:spMk id="6" creationId="{BCEDB9A1-D63B-B625-65E7-742156BC9404}"/>
          </ac:spMkLst>
        </pc:spChg>
        <pc:picChg chg="add del mod">
          <ac:chgData name="Vineel Kumar Reddy Kovvuri" userId="ac244ac603143e16" providerId="LiveId" clId="{9B71FE66-1413-4906-92C2-8A4B1BB32688}" dt="2024-01-18T05:56:42.453" v="664" actId="478"/>
          <ac:picMkLst>
            <pc:docMk/>
            <pc:sldMk cId="3760662161" sldId="360"/>
            <ac:picMk id="7" creationId="{5768CAED-D928-7156-710D-BDF92AE93CAC}"/>
          </ac:picMkLst>
        </pc:picChg>
        <pc:picChg chg="add mod">
          <ac:chgData name="Vineel Kumar Reddy Kovvuri" userId="ac244ac603143e16" providerId="LiveId" clId="{9B71FE66-1413-4906-92C2-8A4B1BB32688}" dt="2024-01-18T06:04:23.004" v="781" actId="14100"/>
          <ac:picMkLst>
            <pc:docMk/>
            <pc:sldMk cId="3760662161" sldId="360"/>
            <ac:picMk id="8" creationId="{C79C4BE1-3217-FC26-51AF-28B48752E105}"/>
          </ac:picMkLst>
        </pc:picChg>
        <pc:picChg chg="add mod">
          <ac:chgData name="Vineel Kumar Reddy Kovvuri" userId="ac244ac603143e16" providerId="LiveId" clId="{9B71FE66-1413-4906-92C2-8A4B1BB32688}" dt="2024-01-18T06:00:53.636" v="699" actId="1076"/>
          <ac:picMkLst>
            <pc:docMk/>
            <pc:sldMk cId="3760662161" sldId="360"/>
            <ac:picMk id="9" creationId="{B0692EF6-13BC-C019-FD31-1FEA58891C75}"/>
          </ac:picMkLst>
        </pc:picChg>
        <pc:picChg chg="add del mod">
          <ac:chgData name="Vineel Kumar Reddy Kovvuri" userId="ac244ac603143e16" providerId="LiveId" clId="{9B71FE66-1413-4906-92C2-8A4B1BB32688}" dt="2024-01-18T05:56:34.092" v="661" actId="1076"/>
          <ac:picMkLst>
            <pc:docMk/>
            <pc:sldMk cId="3760662161" sldId="360"/>
            <ac:picMk id="1026" creationId="{5768CAED-D928-7156-710D-BDF92AE93CAC}"/>
          </ac:picMkLst>
        </pc:picChg>
      </pc:sldChg>
      <pc:sldChg chg="modSp mod">
        <pc:chgData name="Vineel Kumar Reddy Kovvuri" userId="ac244ac603143e16" providerId="LiveId" clId="{9B71FE66-1413-4906-92C2-8A4B1BB32688}" dt="2024-01-18T06:06:13.424" v="809" actId="20577"/>
        <pc:sldMkLst>
          <pc:docMk/>
          <pc:sldMk cId="1126691328" sldId="361"/>
        </pc:sldMkLst>
        <pc:spChg chg="mod">
          <ac:chgData name="Vineel Kumar Reddy Kovvuri" userId="ac244ac603143e16" providerId="LiveId" clId="{9B71FE66-1413-4906-92C2-8A4B1BB32688}" dt="2024-01-18T06:06:13.424" v="809" actId="20577"/>
          <ac:spMkLst>
            <pc:docMk/>
            <pc:sldMk cId="1126691328" sldId="361"/>
            <ac:spMk id="2" creationId="{AFD3BE29-AA42-33CC-FA24-6F4AD22B3C20}"/>
          </ac:spMkLst>
        </pc:spChg>
      </pc:sldChg>
      <pc:sldChg chg="modSp mod">
        <pc:chgData name="Vineel Kumar Reddy Kovvuri" userId="ac244ac603143e16" providerId="LiveId" clId="{9B71FE66-1413-4906-92C2-8A4B1BB32688}" dt="2024-01-18T06:41:38.164" v="1021" actId="21"/>
        <pc:sldMkLst>
          <pc:docMk/>
          <pc:sldMk cId="2861928724" sldId="363"/>
        </pc:sldMkLst>
        <pc:spChg chg="mod">
          <ac:chgData name="Vineel Kumar Reddy Kovvuri" userId="ac244ac603143e16" providerId="LiveId" clId="{9B71FE66-1413-4906-92C2-8A4B1BB32688}" dt="2024-01-18T06:41:38.164" v="1021" actId="21"/>
          <ac:spMkLst>
            <pc:docMk/>
            <pc:sldMk cId="2861928724" sldId="363"/>
            <ac:spMk id="2" creationId="{AFD3BE29-AA42-33CC-FA24-6F4AD22B3C20}"/>
          </ac:spMkLst>
        </pc:spChg>
      </pc:sldChg>
      <pc:sldChg chg="modSp mod ord">
        <pc:chgData name="Vineel Kumar Reddy Kovvuri" userId="ac244ac603143e16" providerId="LiveId" clId="{9B71FE66-1413-4906-92C2-8A4B1BB32688}" dt="2024-01-18T06:41:48.645" v="1023"/>
        <pc:sldMkLst>
          <pc:docMk/>
          <pc:sldMk cId="946196539" sldId="366"/>
        </pc:sldMkLst>
        <pc:spChg chg="mod">
          <ac:chgData name="Vineel Kumar Reddy Kovvuri" userId="ac244ac603143e16" providerId="LiveId" clId="{9B71FE66-1413-4906-92C2-8A4B1BB32688}" dt="2024-01-18T06:41:48.645" v="1023"/>
          <ac:spMkLst>
            <pc:docMk/>
            <pc:sldMk cId="946196539" sldId="366"/>
            <ac:spMk id="2" creationId="{AFD3BE29-AA42-33CC-FA24-6F4AD22B3C20}"/>
          </ac:spMkLst>
        </pc:spChg>
      </pc:sldChg>
      <pc:sldChg chg="modSp mod">
        <pc:chgData name="Vineel Kumar Reddy Kovvuri" userId="ac244ac603143e16" providerId="LiveId" clId="{9B71FE66-1413-4906-92C2-8A4B1BB32688}" dt="2024-01-18T06:15:43.626" v="1018" actId="6549"/>
        <pc:sldMkLst>
          <pc:docMk/>
          <pc:sldMk cId="3544741326" sldId="367"/>
        </pc:sldMkLst>
        <pc:spChg chg="mod">
          <ac:chgData name="Vineel Kumar Reddy Kovvuri" userId="ac244ac603143e16" providerId="LiveId" clId="{9B71FE66-1413-4906-92C2-8A4B1BB32688}" dt="2024-01-18T06:15:43.626" v="1018" actId="6549"/>
          <ac:spMkLst>
            <pc:docMk/>
            <pc:sldMk cId="3544741326" sldId="367"/>
            <ac:spMk id="2" creationId="{AFD3BE29-AA42-33CC-FA24-6F4AD22B3C20}"/>
          </ac:spMkLst>
        </pc:spChg>
        <pc:spChg chg="mod">
          <ac:chgData name="Vineel Kumar Reddy Kovvuri" userId="ac244ac603143e16" providerId="LiveId" clId="{9B71FE66-1413-4906-92C2-8A4B1BB32688}" dt="2024-01-18T06:11:43.063" v="992" actId="20577"/>
          <ac:spMkLst>
            <pc:docMk/>
            <pc:sldMk cId="3544741326" sldId="367"/>
            <ac:spMk id="3" creationId="{00000000-0000-0000-0000-000000000000}"/>
          </ac:spMkLst>
        </pc:spChg>
      </pc:sldChg>
      <pc:sldChg chg="del">
        <pc:chgData name="Vineel Kumar Reddy Kovvuri" userId="ac244ac603143e16" providerId="LiveId" clId="{9B71FE66-1413-4906-92C2-8A4B1BB32688}" dt="2024-01-18T07:35:15.308" v="1024" actId="47"/>
        <pc:sldMkLst>
          <pc:docMk/>
          <pc:sldMk cId="1341340421" sldId="369"/>
        </pc:sldMkLst>
      </pc:sldChg>
      <pc:sldChg chg="del">
        <pc:chgData name="Vineel Kumar Reddy Kovvuri" userId="ac244ac603143e16" providerId="LiveId" clId="{9B71FE66-1413-4906-92C2-8A4B1BB32688}" dt="2024-01-18T07:48:24.133" v="1025" actId="47"/>
        <pc:sldMkLst>
          <pc:docMk/>
          <pc:sldMk cId="2535891342" sldId="370"/>
        </pc:sldMkLst>
      </pc:sldChg>
      <pc:sldChg chg="delSp modSp add mod">
        <pc:chgData name="Vineel Kumar Reddy Kovvuri" userId="ac244ac603143e16" providerId="LiveId" clId="{9B71FE66-1413-4906-92C2-8A4B1BB32688}" dt="2024-01-18T06:15:24.145" v="1015" actId="12788"/>
        <pc:sldMkLst>
          <pc:docMk/>
          <pc:sldMk cId="3893333190" sldId="371"/>
        </pc:sldMkLst>
        <pc:spChg chg="mod">
          <ac:chgData name="Vineel Kumar Reddy Kovvuri" userId="ac244ac603143e16" providerId="LiveId" clId="{9B71FE66-1413-4906-92C2-8A4B1BB32688}" dt="2024-01-18T06:15:24.145" v="1015" actId="12788"/>
          <ac:spMkLst>
            <pc:docMk/>
            <pc:sldMk cId="3893333190" sldId="371"/>
            <ac:spMk id="11" creationId="{00000000-0000-0000-0000-000000000000}"/>
          </ac:spMkLst>
        </pc:spChg>
        <pc:picChg chg="del">
          <ac:chgData name="Vineel Kumar Reddy Kovvuri" userId="ac244ac603143e16" providerId="LiveId" clId="{9B71FE66-1413-4906-92C2-8A4B1BB32688}" dt="2024-01-18T06:15:04.573" v="995" actId="478"/>
          <ac:picMkLst>
            <pc:docMk/>
            <pc:sldMk cId="3893333190" sldId="371"/>
            <ac:picMk id="2052" creationId="{A0B9DEAD-B4E1-9F2A-D876-26398B6ED52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D506AEE-D606-4E34-B25A-8394294488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89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B4AEC-7088-4070-835C-53BE7EC9500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406F1-9602-4599-91D0-7F9D2965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5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04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59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9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79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07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34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54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97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0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51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11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15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406F1-9602-4599-91D0-7F9D2965C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2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rcsongor\Pictures\Wallpapers\01_Eye_BrushMetal_V2 - 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NVLogo_3D_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88" y="5245102"/>
            <a:ext cx="22272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6101" y="3447270"/>
            <a:ext cx="5191312" cy="584775"/>
          </a:xfrm>
        </p:spPr>
        <p:txBody>
          <a:bodyPr/>
          <a:lstStyle>
            <a:lvl1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49275" y="4802826"/>
            <a:ext cx="5190478" cy="461665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649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buFontTx/>
              <a:buBlip>
                <a:blip r:embed="rId2"/>
              </a:buBlip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buFontTx/>
              <a:buBlip>
                <a:blip r:embed="rId2"/>
              </a:buBlip>
              <a:defRPr sz="1800" b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2000" y="5829300"/>
            <a:ext cx="2559050" cy="32861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3042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6" y="1439863"/>
            <a:ext cx="4945063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buFontTx/>
              <a:buBlip>
                <a:blip r:embed="rId2"/>
              </a:buBlip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40" y="1439863"/>
            <a:ext cx="4945062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100000"/>
              <a:buFontTx/>
              <a:buBlip>
                <a:blip r:embed="rId2"/>
              </a:buBlip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SzPct val="100000"/>
              <a:buFontTx/>
              <a:buBlip>
                <a:blip r:embed="rId2"/>
              </a:buBlip>
              <a:defRPr sz="1800" b="1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14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38359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964538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01454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8" y="247651"/>
            <a:ext cx="920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8" y="1439863"/>
            <a:ext cx="10042525" cy="425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64475" y="5721350"/>
            <a:ext cx="255905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D318-8369-4B57-A789-6DE14716B575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3" r:id="rId1"/>
    <p:sldLayoutId id="2147483679" r:id="rId2"/>
    <p:sldLayoutId id="2147483680" r:id="rId3"/>
    <p:sldLayoutId id="2147483681" r:id="rId4"/>
    <p:sldLayoutId id="2147483682" r:id="rId5"/>
    <p:sldLayoutId id="2147483690" r:id="rId6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sz="2000" b="1">
          <a:solidFill>
            <a:schemeClr val="tx1"/>
          </a:solidFill>
          <a:latin typeface="+mn-lt"/>
        </a:defRPr>
      </a:lvl2pPr>
      <a:lvl3pPr marL="1371600" indent="-282575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b="1">
          <a:solidFill>
            <a:schemeClr val="tx1"/>
          </a:solidFill>
          <a:latin typeface="+mn-lt"/>
        </a:defRPr>
      </a:lvl3pPr>
      <a:lvl4pPr marL="177482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ineelkovvuri/dotconfi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8B8E0CDC-7EF6-87E3-766E-2BCD6D6953DD}"/>
              </a:ext>
            </a:extLst>
          </p:cNvPr>
          <p:cNvSpPr txBox="1">
            <a:spLocks/>
          </p:cNvSpPr>
          <p:nvPr/>
        </p:nvSpPr>
        <p:spPr bwMode="auto">
          <a:xfrm>
            <a:off x="2209800" y="1791005"/>
            <a:ext cx="6324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algn="ctr"/>
            <a:r>
              <a:rPr lang="en-US" kern="0"/>
              <a:t>Visual Studio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4C62B-7C76-F9E7-68BC-3B4FB2840337}"/>
              </a:ext>
            </a:extLst>
          </p:cNvPr>
          <p:cNvSpPr txBox="1"/>
          <p:nvPr/>
        </p:nvSpPr>
        <p:spPr>
          <a:xfrm>
            <a:off x="3673092" y="2400300"/>
            <a:ext cx="339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andara" panose="020E0502030303020204" pitchFamily="34" charset="0"/>
                <a:cs typeface="Calibri" panose="020F0502020204030204" pitchFamily="34" charset="0"/>
              </a:rPr>
              <a:t>Vineel Kovvuri</a:t>
            </a:r>
            <a:endParaRPr lang="en-US" sz="2000" b="1">
              <a:solidFill>
                <a:schemeClr val="bg1">
                  <a:lumMod val="65000"/>
                  <a:lumOff val="35000"/>
                </a:schemeClr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8F31E6-48B0-9007-2605-88BC6AC8DB1D}"/>
              </a:ext>
            </a:extLst>
          </p:cNvPr>
          <p:cNvSpPr txBox="1">
            <a:spLocks/>
          </p:cNvSpPr>
          <p:nvPr/>
        </p:nvSpPr>
        <p:spPr bwMode="auto">
          <a:xfrm>
            <a:off x="0" y="190500"/>
            <a:ext cx="10972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algn="ctr"/>
            <a:r>
              <a:rPr lang="en-US" sz="3000" kern="0"/>
              <a:t>Efficient tools and techniques for modern software development</a:t>
            </a:r>
            <a:endParaRPr lang="en-US" sz="3000">
              <a:latin typeface="Candara" panose="020E0502030303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D647345-87DE-DA4B-C796-3AD500B12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5800" y="345612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kern="1200" dirty="0">
                <a:latin typeface="Candara" panose="020E0502030303020204" pitchFamily="34" charset="0"/>
              </a:rPr>
              <a:t>Multiple Cursor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10</a:t>
            </a:fld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D3BE29-AA42-33CC-FA24-6F4AD22B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52500"/>
            <a:ext cx="10287003" cy="1477328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Ctrl + D – Create Multiple cursor at next occurrence 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Ctrl + Alt + Down/Up – Create Multiple cursors on each line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Each Cursors copies its own select word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Ctrl + Shift + I – Multiple Cursors on all selected lines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 err="1">
                <a:latin typeface="Candara" panose="020E0502030303020204" pitchFamily="34" charset="0"/>
                <a:cs typeface="Arial" charset="0"/>
              </a:rPr>
              <a:t>Ctrl+F</a:t>
            </a: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 &gt; Search &gt; </a:t>
            </a:r>
            <a:r>
              <a:rPr lang="en-US" sz="1800" kern="1200" dirty="0" err="1">
                <a:latin typeface="Candara" panose="020E0502030303020204" pitchFamily="34" charset="0"/>
                <a:cs typeface="Arial" charset="0"/>
              </a:rPr>
              <a:t>Alt+Enter</a:t>
            </a: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 – Create multiple cursor on all occurrences in the current file</a:t>
            </a:r>
          </a:p>
        </p:txBody>
      </p:sp>
    </p:spTree>
    <p:extLst>
      <p:ext uri="{BB962C8B-B14F-4D97-AF65-F5344CB8AC3E}">
        <p14:creationId xmlns:p14="http://schemas.microsoft.com/office/powerpoint/2010/main" val="28619287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 bwMode="auto">
          <a:xfrm>
            <a:off x="2609850" y="2793713"/>
            <a:ext cx="57531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ndara" panose="020E0502030303020204" pitchFamily="34" charset="0"/>
              </a:rPr>
              <a:t>Multiple Cursors Walkthrough</a:t>
            </a:r>
          </a:p>
        </p:txBody>
      </p:sp>
    </p:spTree>
    <p:extLst>
      <p:ext uri="{BB962C8B-B14F-4D97-AF65-F5344CB8AC3E}">
        <p14:creationId xmlns:p14="http://schemas.microsoft.com/office/powerpoint/2010/main" val="335996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kern="1200" dirty="0">
                <a:latin typeface="Candara" panose="020E0502030303020204" pitchFamily="34" charset="0"/>
              </a:rPr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12</a:t>
            </a:fld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D3BE29-AA42-33CC-FA24-6F4AD22B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52500"/>
            <a:ext cx="10287003" cy="2308324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Align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Case conversion(Transform)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Text Pastry - 1 to X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Delete trailing spaces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Commenting flow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Prettier – Code formatter – Shift + Alt + F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 err="1">
                <a:latin typeface="Candara" panose="020E0502030303020204" pitchFamily="34" charset="0"/>
                <a:cs typeface="Arial" charset="0"/>
              </a:rPr>
              <a:t>VSCode</a:t>
            </a: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-PDF extension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Rainbow CSV extension</a:t>
            </a:r>
          </a:p>
        </p:txBody>
      </p:sp>
    </p:spTree>
    <p:extLst>
      <p:ext uri="{BB962C8B-B14F-4D97-AF65-F5344CB8AC3E}">
        <p14:creationId xmlns:p14="http://schemas.microsoft.com/office/powerpoint/2010/main" val="368314554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9278" y="247651"/>
            <a:ext cx="9204325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Settings and Customization</a:t>
            </a:r>
            <a:endParaRPr lang="en-US" kern="1200" dirty="0">
              <a:latin typeface="Candara" panose="020E05020303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13</a:t>
            </a:fld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179F26-856F-2460-29C5-E86289703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876300"/>
            <a:ext cx="6871053" cy="280684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B37A515-8872-EB84-DE61-F4BC97CFC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584256"/>
            <a:ext cx="10287003" cy="369332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  <a:hlinkClick r:id="rId4"/>
              </a:rPr>
              <a:t>https://github.com/vineelkovvuri/dotconfig</a:t>
            </a: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 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DEE3A139-E71D-36E2-03C2-6FBE11903731}"/>
              </a:ext>
            </a:extLst>
          </p:cNvPr>
          <p:cNvSpPr txBox="1">
            <a:spLocks/>
          </p:cNvSpPr>
          <p:nvPr/>
        </p:nvSpPr>
        <p:spPr bwMode="auto">
          <a:xfrm>
            <a:off x="549278" y="3999481"/>
            <a:ext cx="920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 kern="0">
                <a:latin typeface="Candara" panose="020E0502030303020204" pitchFamily="34" charset="0"/>
              </a:rPr>
              <a:t>My Settings</a:t>
            </a:r>
            <a:endParaRPr lang="en-US" kern="1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76317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kern="1200" dirty="0">
                <a:latin typeface="Candara" panose="020E0502030303020204" pitchFamily="34" charset="0"/>
              </a:rPr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14</a:t>
            </a:fld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952500"/>
            <a:ext cx="10287003" cy="1754326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kern="1200" dirty="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kern="1200" dirty="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kern="1200" dirty="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https://stackoverflow.com/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https://www.youtube.com/@code/shorts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https://code.visualstudio.com/docs</a:t>
            </a:r>
          </a:p>
        </p:txBody>
      </p:sp>
    </p:spTree>
    <p:extLst>
      <p:ext uri="{BB962C8B-B14F-4D97-AF65-F5344CB8AC3E}">
        <p14:creationId xmlns:p14="http://schemas.microsoft.com/office/powerpoint/2010/main" val="408213925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15</a:t>
            </a:fld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1485900"/>
            <a:ext cx="746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2">
                    <a:lumMod val="60000"/>
                    <a:lumOff val="40000"/>
                  </a:schemeClr>
                </a:solidFill>
                <a:latin typeface="Candara" panose="020E0502030303020204" pitchFamily="34" charset="0"/>
                <a:cs typeface="Consolas" panose="020B0609020204030204" pitchFamily="49" charset="0"/>
              </a:rPr>
              <a:t>Thank You</a:t>
            </a:r>
          </a:p>
        </p:txBody>
      </p:sp>
      <p:pic>
        <p:nvPicPr>
          <p:cNvPr id="9" name="Graphic 8" descr="Email outline">
            <a:extLst>
              <a:ext uri="{FF2B5EF4-FFF2-40B4-BE49-F238E27FC236}">
                <a16:creationId xmlns:a16="http://schemas.microsoft.com/office/drawing/2014/main" id="{33DDAE46-832A-D5D3-1F10-BF056C9F2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00" y="2781300"/>
            <a:ext cx="609600" cy="60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489F5D-7CBB-FD77-B757-23311D0CA00B}"/>
              </a:ext>
            </a:extLst>
          </p:cNvPr>
          <p:cNvSpPr txBox="1"/>
          <p:nvPr/>
        </p:nvSpPr>
        <p:spPr>
          <a:xfrm>
            <a:off x="1600200" y="2933700"/>
            <a:ext cx="3398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ndara" panose="020E0502030303020204" pitchFamily="34" charset="0"/>
                <a:cs typeface="Calibri" panose="020F0502020204030204" pitchFamily="34" charset="0"/>
              </a:rPr>
              <a:t>Vineel</a:t>
            </a:r>
            <a:r>
              <a:rPr lang="en-US" sz="20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</a:t>
            </a:r>
            <a:r>
              <a:rPr lang="en-US" sz="2000" b="1" dirty="0">
                <a:latin typeface="Candara" panose="020E0502030303020204" pitchFamily="34" charset="0"/>
                <a:cs typeface="Calibri" panose="020F0502020204030204" pitchFamily="34" charset="0"/>
              </a:rPr>
              <a:t>Kovvuri</a:t>
            </a:r>
            <a:r>
              <a:rPr lang="en-US" sz="20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@gmail.com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3800AF-E579-7596-25CD-51563937A119}"/>
              </a:ext>
            </a:extLst>
          </p:cNvPr>
          <p:cNvGrpSpPr/>
          <p:nvPr/>
        </p:nvGrpSpPr>
        <p:grpSpPr>
          <a:xfrm>
            <a:off x="2819400" y="3821048"/>
            <a:ext cx="7207250" cy="534955"/>
            <a:chOff x="1022350" y="3467100"/>
            <a:chExt cx="7207250" cy="534955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E5C61A7-8843-12CD-AEC9-3B06B9314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22350" y="3467100"/>
              <a:ext cx="546100" cy="53495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0D333F-E767-E183-47AA-9D066A931697}"/>
                </a:ext>
              </a:extLst>
            </p:cNvPr>
            <p:cNvSpPr txBox="1"/>
            <p:nvPr/>
          </p:nvSpPr>
          <p:spPr>
            <a:xfrm>
              <a:off x="1568450" y="3492500"/>
              <a:ext cx="6661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https://github.com/</a:t>
              </a:r>
              <a:r>
                <a:rPr lang="en-US" sz="2000" b="1" dirty="0">
                  <a:latin typeface="Candara" panose="020E0502030303020204" pitchFamily="34" charset="0"/>
                  <a:cs typeface="Calibri" panose="020F0502020204030204" pitchFamily="34" charset="0"/>
                </a:rPr>
                <a:t>vineelkovvuri</a:t>
              </a:r>
              <a:endParaRPr lang="en-US" sz="20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E766187-1D73-D640-2A2C-A2F0FD079A82}"/>
              </a:ext>
            </a:extLst>
          </p:cNvPr>
          <p:cNvGrpSpPr/>
          <p:nvPr/>
        </p:nvGrpSpPr>
        <p:grpSpPr>
          <a:xfrm>
            <a:off x="4495800" y="4804283"/>
            <a:ext cx="7245350" cy="541840"/>
            <a:chOff x="1003300" y="4152900"/>
            <a:chExt cx="7245350" cy="541840"/>
          </a:xfrm>
        </p:grpSpPr>
        <p:pic>
          <p:nvPicPr>
            <p:cNvPr id="28" name="Picture 27" descr="A green and black logo&#10;&#10;Description automatically generated">
              <a:extLst>
                <a:ext uri="{FF2B5EF4-FFF2-40B4-BE49-F238E27FC236}">
                  <a16:creationId xmlns:a16="http://schemas.microsoft.com/office/drawing/2014/main" id="{727C40DF-A480-7B4E-7587-2C17D9B8F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300" y="4152900"/>
              <a:ext cx="542925" cy="54184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2017365-17C5-90B5-C9C3-19927B524B9C}"/>
                </a:ext>
              </a:extLst>
            </p:cNvPr>
            <p:cNvSpPr txBox="1"/>
            <p:nvPr/>
          </p:nvSpPr>
          <p:spPr>
            <a:xfrm>
              <a:off x="1587500" y="4223765"/>
              <a:ext cx="6661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https://www.linkedin.com/in/</a:t>
              </a:r>
              <a:r>
                <a:rPr lang="en-US" sz="2000" b="1" dirty="0">
                  <a:latin typeface="Candara" panose="020E0502030303020204" pitchFamily="34" charset="0"/>
                  <a:cs typeface="Calibri" panose="020F0502020204030204" pitchFamily="34" charset="0"/>
                </a:rPr>
                <a:t>vineelkovvuri</a:t>
              </a:r>
              <a:endParaRPr lang="en-US" sz="20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3037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 bwMode="auto">
          <a:xfrm>
            <a:off x="396875" y="38100"/>
            <a:ext cx="920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778788"/>
            <a:ext cx="9448800" cy="25853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IDE vs Text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Interface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Basic Editing/Navigation Tricks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The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Multiple Cursors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Extensions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Settings and Customization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21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kern="1200" dirty="0">
                <a:latin typeface="Candara" panose="020E0502030303020204" pitchFamily="34" charset="0"/>
              </a:rPr>
              <a:t>VS Code Installation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3</a:t>
            </a:fld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952500"/>
            <a:ext cx="10287003" cy="646331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  <a:hlinkClick r:id="rId3"/>
              </a:rPr>
              <a:t>https://code.visualstudio.com/download</a:t>
            </a:r>
            <a:endParaRPr lang="en-US" sz="1800" kern="1200" dirty="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kern="1200" dirty="0">
              <a:latin typeface="Candara" panose="020E0502030303020204" pitchFamily="34" charset="0"/>
              <a:cs typeface="Arial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DA309-6BF6-B69B-9E89-7A612192E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485900"/>
            <a:ext cx="5708943" cy="43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479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kern="1200" dirty="0">
                <a:latin typeface="Candara" panose="020E0502030303020204" pitchFamily="34" charset="0"/>
              </a:rPr>
              <a:t>Opening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4</a:t>
            </a:fld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952500"/>
            <a:ext cx="10287003" cy="1200329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Via Explorer Context Menu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Via Command Line – Code.exe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Open single file vs folder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kern="1200" dirty="0">
              <a:latin typeface="Candara" panose="020E0502030303020204" pitchFamily="34" charset="0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7FB65B-0BD9-203A-D1A6-94D850404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333500"/>
            <a:ext cx="5934860" cy="472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3711E1-CD50-4F20-0F98-AD48C44ABA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2"/>
          <a:stretch/>
        </p:blipFill>
        <p:spPr>
          <a:xfrm>
            <a:off x="457200" y="2095500"/>
            <a:ext cx="3171964" cy="340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6966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ebugging the Eclipse IDE for Java Developers | The Eclipse Foundation">
            <a:extLst>
              <a:ext uri="{FF2B5EF4-FFF2-40B4-BE49-F238E27FC236}">
                <a16:creationId xmlns:a16="http://schemas.microsoft.com/office/drawing/2014/main" id="{C79C4BE1-3217-FC26-51AF-28B48752E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086" y="1500187"/>
            <a:ext cx="2692400" cy="207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kern="1200" dirty="0">
                <a:latin typeface="Candara" panose="020E0502030303020204" pitchFamily="34" charset="0"/>
              </a:rPr>
              <a:t>IDE vs Text Editor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5</a:t>
            </a:fld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EDB9A1-D63B-B625-65E7-742156BC9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52500"/>
            <a:ext cx="10287003" cy="5220019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IDE(Integrated Development Environment) – </a:t>
            </a:r>
            <a:r>
              <a:rPr lang="en-US" sz="1800" kern="1200" dirty="0" err="1">
                <a:latin typeface="Candara" panose="020E0502030303020204" pitchFamily="34" charset="0"/>
                <a:cs typeface="Arial" charset="0"/>
              </a:rPr>
              <a:t>Eclispe</a:t>
            </a: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/</a:t>
            </a:r>
            <a:r>
              <a:rPr lang="en-US" sz="1800" kern="1200" dirty="0" err="1">
                <a:latin typeface="Candara" panose="020E0502030303020204" pitchFamily="34" charset="0"/>
                <a:cs typeface="Arial" charset="0"/>
              </a:rPr>
              <a:t>Netbeans</a:t>
            </a: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/</a:t>
            </a:r>
            <a:r>
              <a:rPr lang="en-US" sz="1800" kern="1200" dirty="0" err="1">
                <a:latin typeface="Candara" panose="020E0502030303020204" pitchFamily="34" charset="0"/>
                <a:cs typeface="Arial" charset="0"/>
              </a:rPr>
              <a:t>Intellij</a:t>
            </a: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/</a:t>
            </a:r>
            <a:r>
              <a:rPr lang="en-US" sz="1800" kern="1200" dirty="0">
                <a:solidFill>
                  <a:srgbClr val="FF0000"/>
                </a:solidFill>
                <a:latin typeface="Candara" panose="020E0502030303020204" pitchFamily="34" charset="0"/>
                <a:cs typeface="Arial" charset="0"/>
              </a:rPr>
              <a:t>Visual Studio</a:t>
            </a: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*</a:t>
            </a:r>
          </a:p>
          <a:p>
            <a:pPr marL="8572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 dirty="0">
                <a:latin typeface="Candara" panose="020E0502030303020204" pitchFamily="34" charset="0"/>
                <a:cs typeface="Arial" charset="0"/>
              </a:rPr>
              <a:t>Pros: </a:t>
            </a:r>
          </a:p>
          <a:p>
            <a:pPr marL="1314450" lvl="2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dirty="0">
                <a:latin typeface="Candara" panose="020E0502030303020204" pitchFamily="34" charset="0"/>
                <a:cs typeface="Arial" charset="0"/>
              </a:rPr>
              <a:t>They include compilers and integrated tools to build end to end projects</a:t>
            </a:r>
          </a:p>
          <a:p>
            <a:pPr marL="8572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 dirty="0">
                <a:latin typeface="Candara" panose="020E0502030303020204" pitchFamily="34" charset="0"/>
                <a:cs typeface="Arial" charset="0"/>
              </a:rPr>
              <a:t>Cons: </a:t>
            </a:r>
          </a:p>
          <a:p>
            <a:pPr marL="1314450" lvl="2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dirty="0">
                <a:latin typeface="Candara" panose="020E0502030303020204" pitchFamily="34" charset="0"/>
                <a:cs typeface="Arial" charset="0"/>
              </a:rPr>
              <a:t>Big in size(around few GBs)</a:t>
            </a:r>
          </a:p>
          <a:p>
            <a:pPr marL="1314450" lvl="2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dirty="0">
                <a:latin typeface="Candara" panose="020E0502030303020204" pitchFamily="34" charset="0"/>
                <a:cs typeface="Arial" charset="0"/>
              </a:rPr>
              <a:t>Cannot handle large projects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Text Editors – </a:t>
            </a:r>
            <a:r>
              <a:rPr lang="en-US" sz="1400" kern="1200" dirty="0">
                <a:solidFill>
                  <a:srgbClr val="73B900"/>
                </a:solidFill>
                <a:latin typeface="Candara" panose="020E0502030303020204" pitchFamily="34" charset="0"/>
                <a:cs typeface="Arial" charset="0"/>
              </a:rPr>
              <a:t>Visual Studio Code</a:t>
            </a:r>
            <a:r>
              <a:rPr lang="en-US" sz="1400" kern="1200" dirty="0">
                <a:latin typeface="Candara" panose="020E0502030303020204" pitchFamily="34" charset="0"/>
                <a:cs typeface="Arial" charset="0"/>
              </a:rPr>
              <a:t>/Vim/Emacs</a:t>
            </a:r>
          </a:p>
          <a:p>
            <a:pPr marL="8572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 dirty="0">
                <a:latin typeface="Candara" panose="020E0502030303020204" pitchFamily="34" charset="0"/>
                <a:cs typeface="Arial" charset="0"/>
              </a:rPr>
              <a:t>Pros: </a:t>
            </a:r>
          </a:p>
          <a:p>
            <a:pPr marL="1314450" lvl="2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dirty="0">
                <a:latin typeface="Candara" panose="020E0502030303020204" pitchFamily="34" charset="0"/>
                <a:cs typeface="Arial" charset="0"/>
              </a:rPr>
              <a:t>Light weight(around few MBs).</a:t>
            </a:r>
          </a:p>
          <a:p>
            <a:pPr marL="1314450" lvl="2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dirty="0">
                <a:latin typeface="Candara" panose="020E0502030303020204" pitchFamily="34" charset="0"/>
                <a:cs typeface="Arial" charset="0"/>
              </a:rPr>
              <a:t>Can handle large code bases</a:t>
            </a:r>
          </a:p>
          <a:p>
            <a:pPr marL="1314450" lvl="2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dirty="0">
                <a:latin typeface="Candara" panose="020E0502030303020204" pitchFamily="34" charset="0"/>
                <a:cs typeface="Arial" charset="0"/>
              </a:rPr>
              <a:t>Open source</a:t>
            </a:r>
          </a:p>
          <a:p>
            <a:pPr marL="8572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 dirty="0">
                <a:latin typeface="Candara" panose="020E0502030303020204" pitchFamily="34" charset="0"/>
                <a:cs typeface="Arial" charset="0"/>
              </a:rPr>
              <a:t>Cons: </a:t>
            </a:r>
          </a:p>
          <a:p>
            <a:pPr marL="1314450" lvl="2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dirty="0">
                <a:latin typeface="Candara" panose="020E0502030303020204" pitchFamily="34" charset="0"/>
                <a:cs typeface="Arial" charset="0"/>
              </a:rPr>
              <a:t>Do not include compilers/debuggers.</a:t>
            </a:r>
          </a:p>
          <a:p>
            <a:pPr marL="1314450" lvl="2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kern="1200" dirty="0">
                <a:latin typeface="Candara" panose="020E0502030303020204" pitchFamily="34" charset="0"/>
                <a:cs typeface="Arial" charset="0"/>
              </a:rPr>
              <a:t>Building end to end projects require working with build systems separately.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But please do not use Notepad/Notepad++ </a:t>
            </a:r>
            <a:r>
              <a:rPr lang="en-US" sz="1800" kern="1200" dirty="0">
                <a:latin typeface="Candara" panose="020E0502030303020204" pitchFamily="34" charset="0"/>
                <a:cs typeface="Arial" charset="0"/>
                <a:sym typeface="Wingdings" panose="05000000000000000000" pitchFamily="2" charset="2"/>
              </a:rPr>
              <a:t>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  <a:sym typeface="Wingdings" panose="05000000000000000000" pitchFamily="2" charset="2"/>
              </a:rPr>
              <a:t>*</a:t>
            </a:r>
            <a:r>
              <a:rPr lang="en-US" sz="1800" kern="1200" dirty="0">
                <a:solidFill>
                  <a:srgbClr val="FF0000"/>
                </a:solidFill>
                <a:latin typeface="Candara" panose="020E0502030303020204" pitchFamily="34" charset="0"/>
                <a:cs typeface="Arial" charset="0"/>
                <a:sym typeface="Wingdings" panose="05000000000000000000" pitchFamily="2" charset="2"/>
              </a:rPr>
              <a:t>Visual Studio </a:t>
            </a:r>
            <a:r>
              <a:rPr lang="en-US" sz="1800" kern="1200" dirty="0">
                <a:latin typeface="Candara" panose="020E0502030303020204" pitchFamily="34" charset="0"/>
                <a:cs typeface="Arial" charset="0"/>
                <a:sym typeface="Wingdings" panose="05000000000000000000" pitchFamily="2" charset="2"/>
              </a:rPr>
              <a:t>is different from </a:t>
            </a:r>
            <a:r>
              <a:rPr lang="en-US" sz="1800" kern="1200" dirty="0">
                <a:solidFill>
                  <a:srgbClr val="73B900"/>
                </a:solidFill>
                <a:latin typeface="Candara" panose="020E0502030303020204" pitchFamily="34" charset="0"/>
                <a:cs typeface="Arial" charset="0"/>
                <a:sym typeface="Wingdings" panose="05000000000000000000" pitchFamily="2" charset="2"/>
              </a:rPr>
              <a:t>Visual Studio Code</a:t>
            </a:r>
            <a:endParaRPr lang="en-US" sz="1800" kern="1200" dirty="0">
              <a:solidFill>
                <a:srgbClr val="73B900"/>
              </a:solidFill>
              <a:latin typeface="Candara" panose="020E0502030303020204" pitchFamily="34" charset="0"/>
              <a:cs typeface="Arial" charset="0"/>
            </a:endParaRPr>
          </a:p>
        </p:txBody>
      </p:sp>
      <p:pic>
        <p:nvPicPr>
          <p:cNvPr id="9" name="Picture 4" descr="GitHub - microsoft/vscode: Visual Studio Code">
            <a:extLst>
              <a:ext uri="{FF2B5EF4-FFF2-40B4-BE49-F238E27FC236}">
                <a16:creationId xmlns:a16="http://schemas.microsoft.com/office/drawing/2014/main" id="{B0692EF6-13BC-C019-FD31-1FEA58891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810000"/>
            <a:ext cx="26924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66216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kern="1200" dirty="0">
                <a:latin typeface="Candara" panose="020E0502030303020204" pitchFamily="34" charset="0"/>
              </a:rPr>
              <a:t>Interface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6</a:t>
            </a:fld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D3BE29-AA42-33CC-FA24-6F4AD22B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52500"/>
            <a:ext cx="10287003" cy="3600986"/>
          </a:xfrm>
          <a:noFill/>
        </p:spPr>
        <p:txBody>
          <a:bodyPr wrap="square" numCol="2" rtlCol="0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Traditional Clunky Toolbars vs Command Palette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Ctrl + Shift + P – Open Command Palette 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Ctrl + P –Open File from workspace(?)</a:t>
            </a:r>
          </a:p>
          <a:p>
            <a:pPr marL="8572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 dirty="0">
                <a:latin typeface="Candara" panose="020E0502030303020204" pitchFamily="34" charset="0"/>
                <a:cs typeface="Arial" charset="0"/>
              </a:rPr>
              <a:t>Fuzzy find file name</a:t>
            </a:r>
          </a:p>
          <a:p>
            <a:pPr marL="8572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 dirty="0">
                <a:latin typeface="Candara" panose="020E0502030303020204" pitchFamily="34" charset="0"/>
                <a:cs typeface="Arial" charset="0"/>
              </a:rPr>
              <a:t>File with line number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Ctrl + Tab – List/switch b/w open files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Explorer</a:t>
            </a:r>
          </a:p>
          <a:p>
            <a:pPr marL="8572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 dirty="0">
                <a:latin typeface="Candara" panose="020E0502030303020204" pitchFamily="34" charset="0"/>
                <a:cs typeface="Arial" charset="0"/>
              </a:rPr>
              <a:t>Create files with multiple sub directories deep</a:t>
            </a:r>
          </a:p>
          <a:p>
            <a:pPr marL="8572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 dirty="0">
                <a:latin typeface="Candara" panose="020E0502030303020204" pitchFamily="34" charset="0"/>
                <a:cs typeface="Arial" charset="0"/>
              </a:rPr>
              <a:t>Reveal in File Explorer</a:t>
            </a:r>
          </a:p>
          <a:p>
            <a:pPr marL="8572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 dirty="0">
                <a:latin typeface="Candara" panose="020E0502030303020204" pitchFamily="34" charset="0"/>
                <a:cs typeface="Arial" charset="0"/>
              </a:rPr>
              <a:t>Search inside explorer</a:t>
            </a:r>
          </a:p>
          <a:p>
            <a:pPr marL="8572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 dirty="0">
                <a:latin typeface="Candara" panose="020E0502030303020204" pitchFamily="34" charset="0"/>
                <a:cs typeface="Arial" charset="0"/>
              </a:rPr>
              <a:t>Compare Files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Ctrl + ` - Open built in Terminal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Status Bar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 err="1">
                <a:latin typeface="Candara" panose="020E0502030303020204" pitchFamily="34" charset="0"/>
                <a:cs typeface="Arial" charset="0"/>
              </a:rPr>
              <a:t>Ctrl+B</a:t>
            </a: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 – To minimize the side bar</a:t>
            </a:r>
          </a:p>
        </p:txBody>
      </p:sp>
    </p:spTree>
    <p:extLst>
      <p:ext uri="{BB962C8B-B14F-4D97-AF65-F5344CB8AC3E}">
        <p14:creationId xmlns:p14="http://schemas.microsoft.com/office/powerpoint/2010/main" val="112669132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kern="1200" dirty="0">
                <a:latin typeface="Candara" panose="020E0502030303020204" pitchFamily="34" charset="0"/>
              </a:rPr>
              <a:t>The Editor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7</a:t>
            </a:fld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D3BE29-AA42-33CC-FA24-6F4AD22B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52500"/>
            <a:ext cx="10287003" cy="4619854"/>
          </a:xfr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Editor tabs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 err="1">
                <a:latin typeface="Candara" panose="020E0502030303020204" pitchFamily="34" charset="0"/>
                <a:cs typeface="Arial" charset="0"/>
              </a:rPr>
              <a:t>BreadCrumbs</a:t>
            </a:r>
            <a:endParaRPr lang="en-US" sz="1800" kern="1200" dirty="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80/100 Column Guides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Indent Guides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Ctrl + F/H – Find/Replace in current file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Scroll bar search highlights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Ctrl + Shift + F/H – Find/Replace in workspace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Ctrl + Shift + O – Switch b/w functions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Ctrl + \ - Splits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cs typeface="Arial" charset="0"/>
              </a:rPr>
              <a:t>Sticky Scroll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Ctrl + Shift + \ - Find the matching brace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Alt + Left/Right – Navigation history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Remove blank lines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Line Operations(no selection)</a:t>
            </a:r>
          </a:p>
          <a:p>
            <a:pPr marL="8572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 dirty="0">
                <a:latin typeface="Candara" panose="020E0502030303020204" pitchFamily="34" charset="0"/>
                <a:cs typeface="Arial" charset="0"/>
              </a:rPr>
              <a:t>Ctrl + C – Copy entire line</a:t>
            </a:r>
          </a:p>
          <a:p>
            <a:pPr marL="8572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kern="1200" dirty="0">
                <a:latin typeface="Candara" panose="020E0502030303020204" pitchFamily="34" charset="0"/>
                <a:cs typeface="Arial" charset="0"/>
              </a:rPr>
              <a:t>Ctrl + X – Cut Line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Shift + Alt + Left/Right – Expand or Shrink Selection 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Alt + Down/Up – Move lines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kern="1200" dirty="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kern="1200" dirty="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kern="1200" dirty="0">
              <a:latin typeface="Candara" panose="020E050203030302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9653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kern="1200" dirty="0">
                <a:latin typeface="Candara" panose="020E0502030303020204" pitchFamily="34" charset="0"/>
              </a:rPr>
              <a:t>Basic Editing/Navigation in editing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ED318-8369-4B57-A789-6DE14716B575}" type="slidenum">
              <a:rPr lang="en-US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pPr/>
              <a:t>8</a:t>
            </a:fld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D3BE29-AA42-33CC-FA24-6F4AD22B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52500"/>
            <a:ext cx="10287003" cy="2585323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Left/Right – navigate each character left/right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Ctrl – Jump b/w words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Home/End – Move to beginning and end of the line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Shift – Selection character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andara" panose="020E0502030303020204" pitchFamily="34" charset="0"/>
                <a:cs typeface="Arial" charset="0"/>
              </a:rPr>
              <a:t>Delete/Backspace – deletes the next/previous character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kern="1200" dirty="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kern="1200" dirty="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kern="1200" dirty="0">
              <a:latin typeface="Candara" panose="020E0502030303020204" pitchFamily="34" charset="0"/>
              <a:cs typeface="Arial" charset="0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kern="1200" dirty="0">
              <a:latin typeface="Candara" panose="020E050203030302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413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 bwMode="auto">
          <a:xfrm>
            <a:off x="2609850" y="2793713"/>
            <a:ext cx="57531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algn="ctr"/>
            <a:r>
              <a:rPr lang="en-US" dirty="0">
                <a:latin typeface="Candara" panose="020E0502030303020204" pitchFamily="34" charset="0"/>
              </a:rPr>
              <a:t>Basic editing walkthrough</a:t>
            </a:r>
          </a:p>
        </p:txBody>
      </p:sp>
    </p:spTree>
    <p:extLst>
      <p:ext uri="{BB962C8B-B14F-4D97-AF65-F5344CB8AC3E}">
        <p14:creationId xmlns:p14="http://schemas.microsoft.com/office/powerpoint/2010/main" val="389333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PT_Temp_Corp_16x9_BLK_2007 (2)">
  <a:themeElements>
    <a:clrScheme name="PPT_Template_Corp_16x9_rev2 1">
      <a:dk1>
        <a:srgbClr val="808080"/>
      </a:dk1>
      <a:lt1>
        <a:srgbClr val="FFFFFF"/>
      </a:lt1>
      <a:dk2>
        <a:srgbClr val="000000"/>
      </a:dk2>
      <a:lt2>
        <a:srgbClr val="B9E700"/>
      </a:lt2>
      <a:accent1>
        <a:srgbClr val="33CCCC"/>
      </a:accent1>
      <a:accent2>
        <a:srgbClr val="FF9933"/>
      </a:accent2>
      <a:accent3>
        <a:srgbClr val="AAAAAA"/>
      </a:accent3>
      <a:accent4>
        <a:srgbClr val="DADADA"/>
      </a:accent4>
      <a:accent5>
        <a:srgbClr val="ADE2E2"/>
      </a:accent5>
      <a:accent6>
        <a:srgbClr val="E78A2D"/>
      </a:accent6>
      <a:hlink>
        <a:srgbClr val="99CCFF"/>
      </a:hlink>
      <a:folHlink>
        <a:srgbClr val="0000FF"/>
      </a:folHlink>
    </a:clrScheme>
    <a:fontScheme name="PPT_Template_Corp_16x9_re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b="1" dirty="0" err="1">
            <a:solidFill>
              <a:schemeClr val="tx1"/>
            </a:solidFill>
            <a:latin typeface="Candara" panose="020E0502030303020204" pitchFamily="34" charset="0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15875">
          <a:solidFill>
            <a:schemeClr val="tx1">
              <a:lumMod val="65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A1F168AA82BD44AFB7A6B27EE2A5DB" ma:contentTypeVersion="0" ma:contentTypeDescription="Create a new document." ma:contentTypeScope="" ma:versionID="00dcde3064f088d8dbfa9684837bd74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231C9E-8E64-4A8B-B2E1-DB9F55EFD8F1}">
  <ds:schemaRefs>
    <ds:schemaRef ds:uri="http://purl.org/dc/elements/1.1/"/>
    <ds:schemaRef ds:uri="http://purl.org/dc/terms/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ternal/2005/internalDocumentation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03AB429-627F-44AD-94B5-DEF574C48DE7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6F0324F-D1C3-4C15-A601-527A5223B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PPT_Temp_Corp_16x9_BLK_2007 (2)</Template>
  <TotalTime>16011</TotalTime>
  <Words>626</Words>
  <Application>Microsoft Office PowerPoint</Application>
  <PresentationFormat>Custom</PresentationFormat>
  <Paragraphs>135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Candara</vt:lpstr>
      <vt:lpstr>Consolas</vt:lpstr>
      <vt:lpstr>PPT_Temp_Corp_16x9_BLK_2007 (2)</vt:lpstr>
      <vt:lpstr>PowerPoint Presentation</vt:lpstr>
      <vt:lpstr>PowerPoint Presentation</vt:lpstr>
      <vt:lpstr>VS Code Installation</vt:lpstr>
      <vt:lpstr>Opening VS Code</vt:lpstr>
      <vt:lpstr>IDE vs Text Editor</vt:lpstr>
      <vt:lpstr>Interface Overview</vt:lpstr>
      <vt:lpstr>The Editor</vt:lpstr>
      <vt:lpstr>Basic Editing/Navigation in editing text</vt:lpstr>
      <vt:lpstr>PowerPoint Presentation</vt:lpstr>
      <vt:lpstr>Multiple Cursor</vt:lpstr>
      <vt:lpstr>PowerPoint Presentation</vt:lpstr>
      <vt:lpstr>Extensions</vt:lpstr>
      <vt:lpstr>Settings and Customization</vt:lpstr>
      <vt:lpstr>References</vt:lpstr>
      <vt:lpstr>PowerPoint Presentation</vt:lpstr>
    </vt:vector>
  </TitlesOfParts>
  <Company>NVIDIA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keywords/>
  <cp:lastModifiedBy>Vineel Kumar Reddy Kovvuri</cp:lastModifiedBy>
  <cp:revision>682</cp:revision>
  <dcterms:created xsi:type="dcterms:W3CDTF">2013-10-23T12:26:22Z</dcterms:created>
  <dcterms:modified xsi:type="dcterms:W3CDTF">2024-01-18T07:48:43Z</dcterms:modified>
</cp:coreProperties>
</file>