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5" r:id="rId10"/>
    <p:sldId id="264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EB21-52F1-4AF2-8F9D-64A34F99A65D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CE6E-2915-42BD-A909-F9EC6A827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2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EB21-52F1-4AF2-8F9D-64A34F99A65D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CE6E-2915-42BD-A909-F9EC6A827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3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EB21-52F1-4AF2-8F9D-64A34F99A65D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CE6E-2915-42BD-A909-F9EC6A827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3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EB21-52F1-4AF2-8F9D-64A34F99A65D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CE6E-2915-42BD-A909-F9EC6A827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5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EB21-52F1-4AF2-8F9D-64A34F99A65D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CE6E-2915-42BD-A909-F9EC6A827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28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EB21-52F1-4AF2-8F9D-64A34F99A65D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CE6E-2915-42BD-A909-F9EC6A827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9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EB21-52F1-4AF2-8F9D-64A34F99A65D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CE6E-2915-42BD-A909-F9EC6A827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1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EB21-52F1-4AF2-8F9D-64A34F99A65D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CE6E-2915-42BD-A909-F9EC6A827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2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EB21-52F1-4AF2-8F9D-64A34F99A65D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CE6E-2915-42BD-A909-F9EC6A827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0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EB21-52F1-4AF2-8F9D-64A34F99A65D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CE6E-2915-42BD-A909-F9EC6A827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6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EB21-52F1-4AF2-8F9D-64A34F99A65D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CE6E-2915-42BD-A909-F9EC6A827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25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FEB21-52F1-4AF2-8F9D-64A34F99A65D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DCE6E-2915-42BD-A909-F9EC6A827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6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Yelp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r">
              <a:buFontTx/>
              <a:buChar char="-"/>
            </a:pPr>
            <a:endParaRPr lang="en-US" dirty="0"/>
          </a:p>
          <a:p>
            <a:pPr marL="342900" indent="-342900" algn="r">
              <a:buFontTx/>
              <a:buChar char="-"/>
            </a:pPr>
            <a:r>
              <a:rPr lang="en-US" dirty="0"/>
              <a:t>Saurabh Rao</a:t>
            </a:r>
          </a:p>
          <a:p>
            <a:pPr marL="342900" indent="-342900" algn="r">
              <a:buFontTx/>
              <a:buChar char="-"/>
            </a:pPr>
            <a:r>
              <a:rPr lang="en-US" dirty="0"/>
              <a:t>Vineet Dandekar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7" y="2166937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68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Analysis for the Review Texts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131" y="1890346"/>
            <a:ext cx="5178669" cy="303884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837" y="4929187"/>
            <a:ext cx="2619375" cy="1743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75" y="1890347"/>
            <a:ext cx="5331847" cy="303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31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Yelp Dataset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How well can you guess a review's rating from its text alone?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837" y="4929187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1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Analysis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837" y="4929187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86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Using Mahout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Will be switching to Ubuntu for the demo….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837" y="4929187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2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-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2.2M</a:t>
            </a:r>
            <a:r>
              <a:rPr lang="en-US" dirty="0"/>
              <a:t> reviews and </a:t>
            </a:r>
            <a:r>
              <a:rPr lang="en-US" b="1" dirty="0"/>
              <a:t>591K</a:t>
            </a:r>
            <a:r>
              <a:rPr lang="en-US" dirty="0"/>
              <a:t> tips by </a:t>
            </a:r>
            <a:r>
              <a:rPr lang="en-US" b="1" dirty="0"/>
              <a:t>552K</a:t>
            </a:r>
            <a:r>
              <a:rPr lang="en-US" dirty="0"/>
              <a:t> users for </a:t>
            </a:r>
            <a:r>
              <a:rPr lang="en-US" b="1" dirty="0"/>
              <a:t>77K</a:t>
            </a:r>
            <a:r>
              <a:rPr lang="en-US" dirty="0"/>
              <a:t> businesses</a:t>
            </a:r>
          </a:p>
          <a:p>
            <a:pPr fontAlgn="base"/>
            <a:r>
              <a:rPr lang="en-US" b="1" dirty="0"/>
              <a:t>566K</a:t>
            </a:r>
            <a:r>
              <a:rPr lang="en-US" dirty="0"/>
              <a:t> business attributes, e.g., hours, parking availability, ambience.</a:t>
            </a:r>
          </a:p>
          <a:p>
            <a:pPr fontAlgn="base"/>
            <a:r>
              <a:rPr lang="en-US" dirty="0"/>
              <a:t>Social network of </a:t>
            </a:r>
            <a:r>
              <a:rPr lang="en-US" b="1" dirty="0"/>
              <a:t>552K</a:t>
            </a:r>
            <a:r>
              <a:rPr lang="en-US" dirty="0"/>
              <a:t> users for a total of </a:t>
            </a:r>
            <a:r>
              <a:rPr lang="en-US" b="1" dirty="0"/>
              <a:t>3.5M</a:t>
            </a:r>
            <a:r>
              <a:rPr lang="en-US" dirty="0"/>
              <a:t> social edges.</a:t>
            </a:r>
          </a:p>
          <a:p>
            <a:pPr fontAlgn="base"/>
            <a:r>
              <a:rPr lang="en-US" dirty="0"/>
              <a:t>Aggregated check-ins over time for each of the </a:t>
            </a:r>
            <a:r>
              <a:rPr lang="en-US" b="1" dirty="0"/>
              <a:t>77K</a:t>
            </a:r>
            <a:r>
              <a:rPr lang="en-US" dirty="0"/>
              <a:t> businesses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837" y="4929187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9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Predictive Model for </a:t>
            </a:r>
            <a:r>
              <a:rPr lang="en-US" b="1" dirty="0"/>
              <a:t>Predicting the Success Rate for a NEW Business</a:t>
            </a:r>
            <a:r>
              <a:rPr lang="en-US" dirty="0"/>
              <a:t> based on factors other than food quality.</a:t>
            </a:r>
          </a:p>
          <a:p>
            <a:r>
              <a:rPr lang="en-US" dirty="0"/>
              <a:t>Algorithm to </a:t>
            </a:r>
            <a:r>
              <a:rPr lang="en-US" b="1" dirty="0"/>
              <a:t>Guess the Rating of a Review </a:t>
            </a:r>
            <a:r>
              <a:rPr lang="en-US" dirty="0"/>
              <a:t>from its Text.</a:t>
            </a:r>
          </a:p>
          <a:p>
            <a:r>
              <a:rPr lang="en-US" dirty="0"/>
              <a:t>Model to </a:t>
            </a:r>
            <a:r>
              <a:rPr lang="en-US" b="1" dirty="0"/>
              <a:t>Recommend a Business (Restaurant)</a:t>
            </a:r>
            <a:r>
              <a:rPr lang="en-US" dirty="0"/>
              <a:t> to a User.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837" y="4929187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4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Hadoop 2.7</a:t>
            </a:r>
          </a:p>
          <a:p>
            <a:pPr fontAlgn="base"/>
            <a:r>
              <a:rPr lang="en-US" dirty="0"/>
              <a:t>Hive</a:t>
            </a:r>
          </a:p>
          <a:p>
            <a:pPr fontAlgn="base"/>
            <a:r>
              <a:rPr lang="en-US" dirty="0"/>
              <a:t>Mahout</a:t>
            </a:r>
          </a:p>
          <a:p>
            <a:pPr fontAlgn="base"/>
            <a:r>
              <a:rPr lang="en-US" dirty="0"/>
              <a:t>Microsoft Azure Machine Learning</a:t>
            </a:r>
          </a:p>
          <a:p>
            <a:pPr fontAlgn="base"/>
            <a:r>
              <a:rPr lang="en-US" dirty="0"/>
              <a:t>Java 8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837" y="4929187"/>
            <a:ext cx="2619375" cy="1743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9892" y="1825625"/>
            <a:ext cx="2067658" cy="6312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424" y="2865193"/>
            <a:ext cx="2143125" cy="2143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1549" y="3090863"/>
            <a:ext cx="3409950" cy="13430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3555" y="4781549"/>
            <a:ext cx="4467225" cy="1019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6692" y="1155394"/>
            <a:ext cx="19716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78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Analysis Using Microsoft Azure Machine Learning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943" y="4721569"/>
            <a:ext cx="2621507" cy="17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14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Initial Analysis…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Loaded entire dataset into HIVE</a:t>
            </a:r>
          </a:p>
          <a:p>
            <a:pPr fontAlgn="base"/>
            <a:r>
              <a:rPr lang="en-US" dirty="0"/>
              <a:t>Analyzed data using HIVE queries and </a:t>
            </a:r>
            <a:r>
              <a:rPr lang="en-US" dirty="0" err="1"/>
              <a:t>Qlik</a:t>
            </a:r>
            <a:r>
              <a:rPr lang="en-US" dirty="0"/>
              <a:t> Sense</a:t>
            </a:r>
          </a:p>
          <a:p>
            <a:pPr fontAlgn="base"/>
            <a:r>
              <a:rPr lang="en-US" dirty="0"/>
              <a:t>Recognized trends in the Business dataset</a:t>
            </a:r>
          </a:p>
          <a:p>
            <a:pPr fontAlgn="base"/>
            <a:r>
              <a:rPr lang="en-US" dirty="0"/>
              <a:t>Decided to create a predictive model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837" y="4929187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86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Some Initial Analysis… (Avg Ratings vs Noise Level)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47" y="1690689"/>
            <a:ext cx="10418106" cy="4486274"/>
          </a:xfrm>
        </p:spPr>
      </p:pic>
    </p:spTree>
    <p:extLst>
      <p:ext uri="{BB962C8B-B14F-4D97-AF65-F5344CB8AC3E}">
        <p14:creationId xmlns:p14="http://schemas.microsoft.com/office/powerpoint/2010/main" val="266750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837" y="4929187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55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Analysis for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837" y="4929187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95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157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Yelp Data Analysis</vt:lpstr>
      <vt:lpstr>Background - Dataset</vt:lpstr>
      <vt:lpstr>Analysis</vt:lpstr>
      <vt:lpstr>Technologies</vt:lpstr>
      <vt:lpstr>Prediction Analysis Using Microsoft Azure Machine Learning</vt:lpstr>
      <vt:lpstr>Some Initial Analysis…</vt:lpstr>
      <vt:lpstr>Some Initial Analysis… (Avg Ratings vs Noise Level)</vt:lpstr>
      <vt:lpstr>Predictive Model Demo</vt:lpstr>
      <vt:lpstr>Text Analysis for Reviews</vt:lpstr>
      <vt:lpstr>Basic Analysis for the Review Texts</vt:lpstr>
      <vt:lpstr>Yelp Dataset Problem</vt:lpstr>
      <vt:lpstr>Text Analysis Demo</vt:lpstr>
      <vt:lpstr>Recommendation Using Mahout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Data Analysis</dc:title>
  <dc:creator>Vineet Dandekar</dc:creator>
  <cp:lastModifiedBy>Vineet Dandekar</cp:lastModifiedBy>
  <cp:revision>11</cp:revision>
  <dcterms:created xsi:type="dcterms:W3CDTF">2016-04-29T16:58:44Z</dcterms:created>
  <dcterms:modified xsi:type="dcterms:W3CDTF">2016-04-30T18:31:24Z</dcterms:modified>
</cp:coreProperties>
</file>