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6"/>
  </p:notesMasterIdLst>
  <p:handoutMasterIdLst>
    <p:handoutMasterId r:id="rId17"/>
  </p:handoutMasterIdLst>
  <p:sldIdLst>
    <p:sldId id="264" r:id="rId3"/>
    <p:sldId id="276" r:id="rId4"/>
    <p:sldId id="282" r:id="rId5"/>
    <p:sldId id="277" r:id="rId6"/>
    <p:sldId id="281" r:id="rId7"/>
    <p:sldId id="279" r:id="rId8"/>
    <p:sldId id="285" r:id="rId9"/>
    <p:sldId id="287" r:id="rId10"/>
    <p:sldId id="286" r:id="rId11"/>
    <p:sldId id="288" r:id="rId12"/>
    <p:sldId id="284" r:id="rId13"/>
    <p:sldId id="283" r:id="rId14"/>
    <p:sldId id="266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8D243E-1199-4956-9C82-15973C196DA5}">
          <p14:sldIdLst>
            <p14:sldId id="264"/>
            <p14:sldId id="276"/>
            <p14:sldId id="282"/>
            <p14:sldId id="277"/>
            <p14:sldId id="281"/>
            <p14:sldId id="279"/>
            <p14:sldId id="285"/>
            <p14:sldId id="287"/>
            <p14:sldId id="286"/>
            <p14:sldId id="288"/>
            <p14:sldId id="284"/>
            <p14:sldId id="283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>
        <p:scale>
          <a:sx n="66" d="100"/>
          <a:sy n="66" d="100"/>
        </p:scale>
        <p:origin x="900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image" Target="../media/image7.jpeg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moqups.com/rugvedj/B1Ne1pEczY/view" TargetMode="External"/><Relationship Id="rId1" Type="http://schemas.openxmlformats.org/officeDocument/2006/relationships/hyperlink" Target="http://goo.gl/forms/TH12nfgtFnYkk0At2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image" Target="../media/image7.jpeg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moqups.com/rugvedj/B1Ne1pEczY/view" TargetMode="External"/><Relationship Id="rId1" Type="http://schemas.openxmlformats.org/officeDocument/2006/relationships/hyperlink" Target="http://goo.gl/forms/TH12nfgtFnYkk0At2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271601-4275-462E-8537-40762214C8F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8573A30-A2CB-476C-95FA-008589B8A54D}">
      <dgm:prSet/>
      <dgm:spPr/>
      <dgm:t>
        <a:bodyPr/>
        <a:lstStyle/>
        <a:p>
          <a:pPr rtl="0"/>
          <a:r>
            <a:rPr lang="en-US" smtClean="0"/>
            <a:t>Product Objectives</a:t>
          </a:r>
          <a:endParaRPr lang="en-US"/>
        </a:p>
      </dgm:t>
    </dgm:pt>
    <dgm:pt modelId="{2DC36FE1-B23B-4037-9340-62A2C501FFD3}" type="parTrans" cxnId="{14A42972-3331-4F96-B813-1BEFDB675D8F}">
      <dgm:prSet/>
      <dgm:spPr/>
      <dgm:t>
        <a:bodyPr/>
        <a:lstStyle/>
        <a:p>
          <a:endParaRPr lang="en-US"/>
        </a:p>
      </dgm:t>
    </dgm:pt>
    <dgm:pt modelId="{F7C0D82E-55AF-4941-A338-DA6F1E47EE8F}" type="sibTrans" cxnId="{14A42972-3331-4F96-B813-1BEFDB675D8F}">
      <dgm:prSet/>
      <dgm:spPr/>
      <dgm:t>
        <a:bodyPr/>
        <a:lstStyle/>
        <a:p>
          <a:endParaRPr lang="en-US"/>
        </a:p>
      </dgm:t>
    </dgm:pt>
    <dgm:pt modelId="{10C5A25C-7DFF-480D-A7FB-88893400C088}">
      <dgm:prSet/>
      <dgm:spPr/>
      <dgm:t>
        <a:bodyPr/>
        <a:lstStyle/>
        <a:p>
          <a:pPr rtl="0"/>
          <a:r>
            <a:rPr lang="en-US" smtClean="0"/>
            <a:t>User Needs</a:t>
          </a:r>
          <a:endParaRPr lang="en-US"/>
        </a:p>
      </dgm:t>
    </dgm:pt>
    <dgm:pt modelId="{0F42893B-3147-4342-80B2-5A8C93DE194D}" type="parTrans" cxnId="{CE78946E-E3FC-4171-BE1A-082F364BD36B}">
      <dgm:prSet/>
      <dgm:spPr/>
      <dgm:t>
        <a:bodyPr/>
        <a:lstStyle/>
        <a:p>
          <a:endParaRPr lang="en-US"/>
        </a:p>
      </dgm:t>
    </dgm:pt>
    <dgm:pt modelId="{3D3B8F91-30AE-40E9-8E0A-772F8E46FDC3}" type="sibTrans" cxnId="{CE78946E-E3FC-4171-BE1A-082F364BD36B}">
      <dgm:prSet/>
      <dgm:spPr/>
      <dgm:t>
        <a:bodyPr/>
        <a:lstStyle/>
        <a:p>
          <a:endParaRPr lang="en-US"/>
        </a:p>
      </dgm:t>
    </dgm:pt>
    <dgm:pt modelId="{F7F142D6-A2AA-45D2-9E10-26995CDD6AF8}">
      <dgm:prSet/>
      <dgm:spPr/>
      <dgm:t>
        <a:bodyPr/>
        <a:lstStyle/>
        <a:p>
          <a:pPr rtl="0"/>
          <a:r>
            <a:rPr lang="en-US" smtClean="0"/>
            <a:t>Product Specifications</a:t>
          </a:r>
          <a:endParaRPr lang="en-US"/>
        </a:p>
      </dgm:t>
    </dgm:pt>
    <dgm:pt modelId="{2F01F80B-B0CC-4A95-BC77-325F38A9D21C}" type="parTrans" cxnId="{F5484A6B-800F-432D-B9B8-DC4684AD6D27}">
      <dgm:prSet/>
      <dgm:spPr/>
      <dgm:t>
        <a:bodyPr/>
        <a:lstStyle/>
        <a:p>
          <a:endParaRPr lang="en-US"/>
        </a:p>
      </dgm:t>
    </dgm:pt>
    <dgm:pt modelId="{690D4A00-91C7-4AA1-8C87-F9AE573C0302}" type="sibTrans" cxnId="{F5484A6B-800F-432D-B9B8-DC4684AD6D27}">
      <dgm:prSet/>
      <dgm:spPr/>
      <dgm:t>
        <a:bodyPr/>
        <a:lstStyle/>
        <a:p>
          <a:endParaRPr lang="en-US"/>
        </a:p>
      </dgm:t>
    </dgm:pt>
    <dgm:pt modelId="{42ADB148-F853-44C8-B5D5-69F32B00F416}">
      <dgm:prSet/>
      <dgm:spPr/>
      <dgm:t>
        <a:bodyPr/>
        <a:lstStyle/>
        <a:p>
          <a:pPr rtl="0"/>
          <a:r>
            <a:rPr lang="en-US" smtClean="0"/>
            <a:t>Requirements (Functional + Content)</a:t>
          </a:r>
          <a:endParaRPr lang="en-US"/>
        </a:p>
      </dgm:t>
    </dgm:pt>
    <dgm:pt modelId="{A4DA02BC-F53A-472F-B66B-897326FB6A0F}" type="parTrans" cxnId="{0E503DEA-E76B-43E4-B59A-CC32B727F2D4}">
      <dgm:prSet/>
      <dgm:spPr/>
      <dgm:t>
        <a:bodyPr/>
        <a:lstStyle/>
        <a:p>
          <a:endParaRPr lang="en-US"/>
        </a:p>
      </dgm:t>
    </dgm:pt>
    <dgm:pt modelId="{7883615C-D4A9-4588-AD61-001B94181579}" type="sibTrans" cxnId="{0E503DEA-E76B-43E4-B59A-CC32B727F2D4}">
      <dgm:prSet/>
      <dgm:spPr/>
      <dgm:t>
        <a:bodyPr/>
        <a:lstStyle/>
        <a:p>
          <a:endParaRPr lang="en-US"/>
        </a:p>
      </dgm:t>
    </dgm:pt>
    <dgm:pt modelId="{A0807C2D-7C4E-48FF-B002-40B551A8DFA6}">
      <dgm:prSet/>
      <dgm:spPr/>
      <dgm:t>
        <a:bodyPr/>
        <a:lstStyle/>
        <a:p>
          <a:pPr rtl="0"/>
          <a:r>
            <a:rPr lang="en-US" smtClean="0"/>
            <a:t>Wireframes</a:t>
          </a:r>
          <a:endParaRPr lang="en-US"/>
        </a:p>
      </dgm:t>
    </dgm:pt>
    <dgm:pt modelId="{AC60A96D-C356-49C6-93DD-55002979FFD7}" type="parTrans" cxnId="{8225DA23-56E2-44B6-8454-D0D31BB17E6C}">
      <dgm:prSet/>
      <dgm:spPr/>
      <dgm:t>
        <a:bodyPr/>
        <a:lstStyle/>
        <a:p>
          <a:endParaRPr lang="en-US"/>
        </a:p>
      </dgm:t>
    </dgm:pt>
    <dgm:pt modelId="{12CC8C0B-278A-465E-98E2-9A1E4F66AEB8}" type="sibTrans" cxnId="{8225DA23-56E2-44B6-8454-D0D31BB17E6C}">
      <dgm:prSet/>
      <dgm:spPr/>
      <dgm:t>
        <a:bodyPr/>
        <a:lstStyle/>
        <a:p>
          <a:endParaRPr lang="en-US"/>
        </a:p>
      </dgm:t>
    </dgm:pt>
    <dgm:pt modelId="{FF034002-F7D8-402C-A39E-AA6FF52E4CF3}">
      <dgm:prSet/>
      <dgm:spPr/>
      <dgm:t>
        <a:bodyPr/>
        <a:lstStyle/>
        <a:p>
          <a:pPr rtl="0"/>
          <a:r>
            <a:rPr lang="en-US" dirty="0" smtClean="0"/>
            <a:t>Information Architecture</a:t>
          </a:r>
          <a:endParaRPr lang="en-US" dirty="0"/>
        </a:p>
      </dgm:t>
    </dgm:pt>
    <dgm:pt modelId="{4F50334B-B9D2-45F5-AFF5-B4799F8EDFE8}" type="parTrans" cxnId="{135E50F8-6ABD-45FE-9EF5-E19E783839F3}">
      <dgm:prSet/>
      <dgm:spPr/>
      <dgm:t>
        <a:bodyPr/>
        <a:lstStyle/>
        <a:p>
          <a:endParaRPr lang="en-US"/>
        </a:p>
      </dgm:t>
    </dgm:pt>
    <dgm:pt modelId="{FB57EF28-C3F8-4C9E-A73C-D5CF2FA6F2CC}" type="sibTrans" cxnId="{135E50F8-6ABD-45FE-9EF5-E19E783839F3}">
      <dgm:prSet/>
      <dgm:spPr/>
      <dgm:t>
        <a:bodyPr/>
        <a:lstStyle/>
        <a:p>
          <a:endParaRPr lang="en-US"/>
        </a:p>
      </dgm:t>
    </dgm:pt>
    <dgm:pt modelId="{E6F39355-0578-4E3E-8D94-E04C487621DB}">
      <dgm:prSet/>
      <dgm:spPr/>
      <dgm:t>
        <a:bodyPr/>
        <a:lstStyle/>
        <a:p>
          <a:pPr rtl="0"/>
          <a:r>
            <a:rPr lang="en-US" smtClean="0"/>
            <a:t>Prototype</a:t>
          </a:r>
          <a:endParaRPr lang="en-US"/>
        </a:p>
      </dgm:t>
    </dgm:pt>
    <dgm:pt modelId="{9C1D4AD4-49E2-45FC-9D52-D4F99C78F010}" type="parTrans" cxnId="{AECFE16E-5869-4F0D-B7E9-F5B5D4F121BE}">
      <dgm:prSet/>
      <dgm:spPr/>
      <dgm:t>
        <a:bodyPr/>
        <a:lstStyle/>
        <a:p>
          <a:endParaRPr lang="en-US"/>
        </a:p>
      </dgm:t>
    </dgm:pt>
    <dgm:pt modelId="{F10D5021-51C2-4A6E-90C4-8072D1D544BB}" type="sibTrans" cxnId="{AECFE16E-5869-4F0D-B7E9-F5B5D4F121BE}">
      <dgm:prSet/>
      <dgm:spPr/>
      <dgm:t>
        <a:bodyPr/>
        <a:lstStyle/>
        <a:p>
          <a:endParaRPr lang="en-US"/>
        </a:p>
      </dgm:t>
    </dgm:pt>
    <dgm:pt modelId="{E057CE78-51E4-4D66-81F3-FF29DE17DF5E}" type="pres">
      <dgm:prSet presAssocID="{C4271601-4275-462E-8537-40762214C8F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B2B90E3-29A8-4F60-A62D-BC9B0017E1FA}" type="pres">
      <dgm:prSet presAssocID="{C4271601-4275-462E-8537-40762214C8FF}" presName="Name1" presStyleCnt="0"/>
      <dgm:spPr/>
    </dgm:pt>
    <dgm:pt modelId="{7B1B06F7-C5E8-4C91-8BDD-3679424F2341}" type="pres">
      <dgm:prSet presAssocID="{C4271601-4275-462E-8537-40762214C8FF}" presName="cycle" presStyleCnt="0"/>
      <dgm:spPr/>
    </dgm:pt>
    <dgm:pt modelId="{CF01A0BF-28AA-4F7F-AE38-4FB6857E4183}" type="pres">
      <dgm:prSet presAssocID="{C4271601-4275-462E-8537-40762214C8FF}" presName="srcNode" presStyleLbl="node1" presStyleIdx="0" presStyleCnt="7"/>
      <dgm:spPr/>
    </dgm:pt>
    <dgm:pt modelId="{7BF359BA-8385-4746-848F-7756696B0903}" type="pres">
      <dgm:prSet presAssocID="{C4271601-4275-462E-8537-40762214C8FF}" presName="conn" presStyleLbl="parChTrans1D2" presStyleIdx="0" presStyleCnt="1"/>
      <dgm:spPr/>
      <dgm:t>
        <a:bodyPr/>
        <a:lstStyle/>
        <a:p>
          <a:endParaRPr lang="en-US"/>
        </a:p>
      </dgm:t>
    </dgm:pt>
    <dgm:pt modelId="{E4F13237-E67C-49ED-8D7C-A29F6268024A}" type="pres">
      <dgm:prSet presAssocID="{C4271601-4275-462E-8537-40762214C8FF}" presName="extraNode" presStyleLbl="node1" presStyleIdx="0" presStyleCnt="7"/>
      <dgm:spPr/>
    </dgm:pt>
    <dgm:pt modelId="{A824AB0E-1CAF-4E5D-865D-E1A6833952A0}" type="pres">
      <dgm:prSet presAssocID="{C4271601-4275-462E-8537-40762214C8FF}" presName="dstNode" presStyleLbl="node1" presStyleIdx="0" presStyleCnt="7"/>
      <dgm:spPr/>
    </dgm:pt>
    <dgm:pt modelId="{B8B507CB-7AAF-4A11-9574-881481FEE375}" type="pres">
      <dgm:prSet presAssocID="{68573A30-A2CB-476C-95FA-008589B8A54D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DBA585-D036-41AF-88E9-55C46B297C6E}" type="pres">
      <dgm:prSet presAssocID="{68573A30-A2CB-476C-95FA-008589B8A54D}" presName="accent_1" presStyleCnt="0"/>
      <dgm:spPr/>
    </dgm:pt>
    <dgm:pt modelId="{DEDCBC72-7416-486A-A355-C48DDF5C9C78}" type="pres">
      <dgm:prSet presAssocID="{68573A30-A2CB-476C-95FA-008589B8A54D}" presName="accentRepeatNode" presStyleLbl="solidFgAcc1" presStyleIdx="0" presStyleCnt="7"/>
      <dgm:spPr/>
    </dgm:pt>
    <dgm:pt modelId="{8F4D63AF-15C4-48A0-9B7A-11F98D592316}" type="pres">
      <dgm:prSet presAssocID="{10C5A25C-7DFF-480D-A7FB-88893400C088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231934-6CC5-4EBA-989C-AF3028D50D0D}" type="pres">
      <dgm:prSet presAssocID="{10C5A25C-7DFF-480D-A7FB-88893400C088}" presName="accent_2" presStyleCnt="0"/>
      <dgm:spPr/>
    </dgm:pt>
    <dgm:pt modelId="{1B40E220-4029-4AFA-922A-FD6E955F9D6B}" type="pres">
      <dgm:prSet presAssocID="{10C5A25C-7DFF-480D-A7FB-88893400C088}" presName="accentRepeatNode" presStyleLbl="solidFgAcc1" presStyleIdx="1" presStyleCnt="7"/>
      <dgm:spPr/>
    </dgm:pt>
    <dgm:pt modelId="{6707E9A0-14DC-4432-824D-17D206AC1AAC}" type="pres">
      <dgm:prSet presAssocID="{F7F142D6-A2AA-45D2-9E10-26995CDD6AF8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4C0970-4787-41C8-A2AB-DAD948828801}" type="pres">
      <dgm:prSet presAssocID="{F7F142D6-A2AA-45D2-9E10-26995CDD6AF8}" presName="accent_3" presStyleCnt="0"/>
      <dgm:spPr/>
    </dgm:pt>
    <dgm:pt modelId="{83403016-DA25-48A6-817F-078BFBC195C7}" type="pres">
      <dgm:prSet presAssocID="{F7F142D6-A2AA-45D2-9E10-26995CDD6AF8}" presName="accentRepeatNode" presStyleLbl="solidFgAcc1" presStyleIdx="2" presStyleCnt="7"/>
      <dgm:spPr/>
    </dgm:pt>
    <dgm:pt modelId="{968BDF76-5783-4EB7-9481-108DBB9F540C}" type="pres">
      <dgm:prSet presAssocID="{42ADB148-F853-44C8-B5D5-69F32B00F416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BE8D5-E206-4FB6-A768-2EFC42643F0B}" type="pres">
      <dgm:prSet presAssocID="{42ADB148-F853-44C8-B5D5-69F32B00F416}" presName="accent_4" presStyleCnt="0"/>
      <dgm:spPr/>
    </dgm:pt>
    <dgm:pt modelId="{C3697EEA-B722-41E7-B9C3-D7C03ADE070B}" type="pres">
      <dgm:prSet presAssocID="{42ADB148-F853-44C8-B5D5-69F32B00F416}" presName="accentRepeatNode" presStyleLbl="solidFgAcc1" presStyleIdx="3" presStyleCnt="7"/>
      <dgm:spPr/>
    </dgm:pt>
    <dgm:pt modelId="{D28116E9-88BD-40BB-951F-DBD9B79595FB}" type="pres">
      <dgm:prSet presAssocID="{A0807C2D-7C4E-48FF-B002-40B551A8DFA6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081B66-1C7A-410C-9135-872EFD2BCC1D}" type="pres">
      <dgm:prSet presAssocID="{A0807C2D-7C4E-48FF-B002-40B551A8DFA6}" presName="accent_5" presStyleCnt="0"/>
      <dgm:spPr/>
    </dgm:pt>
    <dgm:pt modelId="{8C2EC224-551F-4D09-A8AD-0E0D85FEB8AD}" type="pres">
      <dgm:prSet presAssocID="{A0807C2D-7C4E-48FF-B002-40B551A8DFA6}" presName="accentRepeatNode" presStyleLbl="solidFgAcc1" presStyleIdx="4" presStyleCnt="7"/>
      <dgm:spPr/>
    </dgm:pt>
    <dgm:pt modelId="{4AD3B8CA-EEE7-449D-9AE4-E73954A53F95}" type="pres">
      <dgm:prSet presAssocID="{FF034002-F7D8-402C-A39E-AA6FF52E4CF3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3D536B-8ACB-4696-A009-E6153AA6E80D}" type="pres">
      <dgm:prSet presAssocID="{FF034002-F7D8-402C-A39E-AA6FF52E4CF3}" presName="accent_6" presStyleCnt="0"/>
      <dgm:spPr/>
    </dgm:pt>
    <dgm:pt modelId="{9F001C0D-058F-47CC-ABF6-931A475D7FEA}" type="pres">
      <dgm:prSet presAssocID="{FF034002-F7D8-402C-A39E-AA6FF52E4CF3}" presName="accentRepeatNode" presStyleLbl="solidFgAcc1" presStyleIdx="5" presStyleCnt="7"/>
      <dgm:spPr/>
    </dgm:pt>
    <dgm:pt modelId="{E7C12985-A9EC-44E8-88C5-D54158EA0516}" type="pres">
      <dgm:prSet presAssocID="{E6F39355-0578-4E3E-8D94-E04C487621DB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5C2CF3-3D03-4E30-B728-3FCD6B02D8F0}" type="pres">
      <dgm:prSet presAssocID="{E6F39355-0578-4E3E-8D94-E04C487621DB}" presName="accent_7" presStyleCnt="0"/>
      <dgm:spPr/>
    </dgm:pt>
    <dgm:pt modelId="{B48F4613-1671-4649-A770-B271DB4B0C15}" type="pres">
      <dgm:prSet presAssocID="{E6F39355-0578-4E3E-8D94-E04C487621DB}" presName="accentRepeatNode" presStyleLbl="solidFgAcc1" presStyleIdx="6" presStyleCnt="7"/>
      <dgm:spPr/>
    </dgm:pt>
  </dgm:ptLst>
  <dgm:cxnLst>
    <dgm:cxn modelId="{04DA9E2E-C0CF-4378-84E3-218692E37822}" type="presOf" srcId="{42ADB148-F853-44C8-B5D5-69F32B00F416}" destId="{968BDF76-5783-4EB7-9481-108DBB9F540C}" srcOrd="0" destOrd="0" presId="urn:microsoft.com/office/officeart/2008/layout/VerticalCurvedList"/>
    <dgm:cxn modelId="{DFCDCBEF-3BED-48AE-82A4-33CFA4C778EA}" type="presOf" srcId="{A0807C2D-7C4E-48FF-B002-40B551A8DFA6}" destId="{D28116E9-88BD-40BB-951F-DBD9B79595FB}" srcOrd="0" destOrd="0" presId="urn:microsoft.com/office/officeart/2008/layout/VerticalCurvedList"/>
    <dgm:cxn modelId="{1FB4F69A-4D88-45CE-A72B-92FA3BD2B7DF}" type="presOf" srcId="{10C5A25C-7DFF-480D-A7FB-88893400C088}" destId="{8F4D63AF-15C4-48A0-9B7A-11F98D592316}" srcOrd="0" destOrd="0" presId="urn:microsoft.com/office/officeart/2008/layout/VerticalCurvedList"/>
    <dgm:cxn modelId="{4EF3EDCC-1FCA-48F2-8FBC-2CB4C918BDD3}" type="presOf" srcId="{FF034002-F7D8-402C-A39E-AA6FF52E4CF3}" destId="{4AD3B8CA-EEE7-449D-9AE4-E73954A53F95}" srcOrd="0" destOrd="0" presId="urn:microsoft.com/office/officeart/2008/layout/VerticalCurvedList"/>
    <dgm:cxn modelId="{6DCA45E0-ACFD-4AB5-8001-A8752EDD1E9D}" type="presOf" srcId="{F7C0D82E-55AF-4941-A338-DA6F1E47EE8F}" destId="{7BF359BA-8385-4746-848F-7756696B0903}" srcOrd="0" destOrd="0" presId="urn:microsoft.com/office/officeart/2008/layout/VerticalCurvedList"/>
    <dgm:cxn modelId="{14A42972-3331-4F96-B813-1BEFDB675D8F}" srcId="{C4271601-4275-462E-8537-40762214C8FF}" destId="{68573A30-A2CB-476C-95FA-008589B8A54D}" srcOrd="0" destOrd="0" parTransId="{2DC36FE1-B23B-4037-9340-62A2C501FFD3}" sibTransId="{F7C0D82E-55AF-4941-A338-DA6F1E47EE8F}"/>
    <dgm:cxn modelId="{C283F50A-1EA0-4BB5-A560-25DB22697557}" type="presOf" srcId="{68573A30-A2CB-476C-95FA-008589B8A54D}" destId="{B8B507CB-7AAF-4A11-9574-881481FEE375}" srcOrd="0" destOrd="0" presId="urn:microsoft.com/office/officeart/2008/layout/VerticalCurvedList"/>
    <dgm:cxn modelId="{B1F5408C-F8D4-459F-9ACC-352064B4C099}" type="presOf" srcId="{C4271601-4275-462E-8537-40762214C8FF}" destId="{E057CE78-51E4-4D66-81F3-FF29DE17DF5E}" srcOrd="0" destOrd="0" presId="urn:microsoft.com/office/officeart/2008/layout/VerticalCurvedList"/>
    <dgm:cxn modelId="{135E50F8-6ABD-45FE-9EF5-E19E783839F3}" srcId="{C4271601-4275-462E-8537-40762214C8FF}" destId="{FF034002-F7D8-402C-A39E-AA6FF52E4CF3}" srcOrd="5" destOrd="0" parTransId="{4F50334B-B9D2-45F5-AFF5-B4799F8EDFE8}" sibTransId="{FB57EF28-C3F8-4C9E-A73C-D5CF2FA6F2CC}"/>
    <dgm:cxn modelId="{AECFE16E-5869-4F0D-B7E9-F5B5D4F121BE}" srcId="{C4271601-4275-462E-8537-40762214C8FF}" destId="{E6F39355-0578-4E3E-8D94-E04C487621DB}" srcOrd="6" destOrd="0" parTransId="{9C1D4AD4-49E2-45FC-9D52-D4F99C78F010}" sibTransId="{F10D5021-51C2-4A6E-90C4-8072D1D544BB}"/>
    <dgm:cxn modelId="{CD519E95-DB74-478E-B9A4-7ADAFD8F3FBE}" type="presOf" srcId="{F7F142D6-A2AA-45D2-9E10-26995CDD6AF8}" destId="{6707E9A0-14DC-4432-824D-17D206AC1AAC}" srcOrd="0" destOrd="0" presId="urn:microsoft.com/office/officeart/2008/layout/VerticalCurvedList"/>
    <dgm:cxn modelId="{0E503DEA-E76B-43E4-B59A-CC32B727F2D4}" srcId="{C4271601-4275-462E-8537-40762214C8FF}" destId="{42ADB148-F853-44C8-B5D5-69F32B00F416}" srcOrd="3" destOrd="0" parTransId="{A4DA02BC-F53A-472F-B66B-897326FB6A0F}" sibTransId="{7883615C-D4A9-4588-AD61-001B94181579}"/>
    <dgm:cxn modelId="{F5484A6B-800F-432D-B9B8-DC4684AD6D27}" srcId="{C4271601-4275-462E-8537-40762214C8FF}" destId="{F7F142D6-A2AA-45D2-9E10-26995CDD6AF8}" srcOrd="2" destOrd="0" parTransId="{2F01F80B-B0CC-4A95-BC77-325F38A9D21C}" sibTransId="{690D4A00-91C7-4AA1-8C87-F9AE573C0302}"/>
    <dgm:cxn modelId="{CE78946E-E3FC-4171-BE1A-082F364BD36B}" srcId="{C4271601-4275-462E-8537-40762214C8FF}" destId="{10C5A25C-7DFF-480D-A7FB-88893400C088}" srcOrd="1" destOrd="0" parTransId="{0F42893B-3147-4342-80B2-5A8C93DE194D}" sibTransId="{3D3B8F91-30AE-40E9-8E0A-772F8E46FDC3}"/>
    <dgm:cxn modelId="{6D0C24D2-9BA9-4AA0-9C3C-5FC54718F0BE}" type="presOf" srcId="{E6F39355-0578-4E3E-8D94-E04C487621DB}" destId="{E7C12985-A9EC-44E8-88C5-D54158EA0516}" srcOrd="0" destOrd="0" presId="urn:microsoft.com/office/officeart/2008/layout/VerticalCurvedList"/>
    <dgm:cxn modelId="{8225DA23-56E2-44B6-8454-D0D31BB17E6C}" srcId="{C4271601-4275-462E-8537-40762214C8FF}" destId="{A0807C2D-7C4E-48FF-B002-40B551A8DFA6}" srcOrd="4" destOrd="0" parTransId="{AC60A96D-C356-49C6-93DD-55002979FFD7}" sibTransId="{12CC8C0B-278A-465E-98E2-9A1E4F66AEB8}"/>
    <dgm:cxn modelId="{83DF7D5C-3D1E-4CFB-B354-5FCCE1E50C02}" type="presParOf" srcId="{E057CE78-51E4-4D66-81F3-FF29DE17DF5E}" destId="{5B2B90E3-29A8-4F60-A62D-BC9B0017E1FA}" srcOrd="0" destOrd="0" presId="urn:microsoft.com/office/officeart/2008/layout/VerticalCurvedList"/>
    <dgm:cxn modelId="{642221F1-EACB-45C5-9431-0CCC680ED872}" type="presParOf" srcId="{5B2B90E3-29A8-4F60-A62D-BC9B0017E1FA}" destId="{7B1B06F7-C5E8-4C91-8BDD-3679424F2341}" srcOrd="0" destOrd="0" presId="urn:microsoft.com/office/officeart/2008/layout/VerticalCurvedList"/>
    <dgm:cxn modelId="{B573EF82-AA33-4586-9BD1-A4C51A5E7E56}" type="presParOf" srcId="{7B1B06F7-C5E8-4C91-8BDD-3679424F2341}" destId="{CF01A0BF-28AA-4F7F-AE38-4FB6857E4183}" srcOrd="0" destOrd="0" presId="urn:microsoft.com/office/officeart/2008/layout/VerticalCurvedList"/>
    <dgm:cxn modelId="{EB1DB324-DD30-4A25-9483-70DD46D6BD2E}" type="presParOf" srcId="{7B1B06F7-C5E8-4C91-8BDD-3679424F2341}" destId="{7BF359BA-8385-4746-848F-7756696B0903}" srcOrd="1" destOrd="0" presId="urn:microsoft.com/office/officeart/2008/layout/VerticalCurvedList"/>
    <dgm:cxn modelId="{ACCF1522-3543-44FB-8FD4-CE1D5A37F6F4}" type="presParOf" srcId="{7B1B06F7-C5E8-4C91-8BDD-3679424F2341}" destId="{E4F13237-E67C-49ED-8D7C-A29F6268024A}" srcOrd="2" destOrd="0" presId="urn:microsoft.com/office/officeart/2008/layout/VerticalCurvedList"/>
    <dgm:cxn modelId="{77AF3C9B-A18F-491D-AD60-CB871D04DC76}" type="presParOf" srcId="{7B1B06F7-C5E8-4C91-8BDD-3679424F2341}" destId="{A824AB0E-1CAF-4E5D-865D-E1A6833952A0}" srcOrd="3" destOrd="0" presId="urn:microsoft.com/office/officeart/2008/layout/VerticalCurvedList"/>
    <dgm:cxn modelId="{AFDC38CA-0A3C-4206-BFD9-BFF230F54963}" type="presParOf" srcId="{5B2B90E3-29A8-4F60-A62D-BC9B0017E1FA}" destId="{B8B507CB-7AAF-4A11-9574-881481FEE375}" srcOrd="1" destOrd="0" presId="urn:microsoft.com/office/officeart/2008/layout/VerticalCurvedList"/>
    <dgm:cxn modelId="{BD59FA34-F623-43DD-8849-EC9B1659E71E}" type="presParOf" srcId="{5B2B90E3-29A8-4F60-A62D-BC9B0017E1FA}" destId="{BCDBA585-D036-41AF-88E9-55C46B297C6E}" srcOrd="2" destOrd="0" presId="urn:microsoft.com/office/officeart/2008/layout/VerticalCurvedList"/>
    <dgm:cxn modelId="{32991FFC-DF3A-4E98-9DEA-CD58CE964243}" type="presParOf" srcId="{BCDBA585-D036-41AF-88E9-55C46B297C6E}" destId="{DEDCBC72-7416-486A-A355-C48DDF5C9C78}" srcOrd="0" destOrd="0" presId="urn:microsoft.com/office/officeart/2008/layout/VerticalCurvedList"/>
    <dgm:cxn modelId="{5FB84678-E95E-4AEC-9EB8-2BC2E2D5F6D8}" type="presParOf" srcId="{5B2B90E3-29A8-4F60-A62D-BC9B0017E1FA}" destId="{8F4D63AF-15C4-48A0-9B7A-11F98D592316}" srcOrd="3" destOrd="0" presId="urn:microsoft.com/office/officeart/2008/layout/VerticalCurvedList"/>
    <dgm:cxn modelId="{A26FC797-02DF-4227-9251-DAA8ECB61FB0}" type="presParOf" srcId="{5B2B90E3-29A8-4F60-A62D-BC9B0017E1FA}" destId="{19231934-6CC5-4EBA-989C-AF3028D50D0D}" srcOrd="4" destOrd="0" presId="urn:microsoft.com/office/officeart/2008/layout/VerticalCurvedList"/>
    <dgm:cxn modelId="{FB786B62-28BC-4506-8A54-6D21DDCF59C8}" type="presParOf" srcId="{19231934-6CC5-4EBA-989C-AF3028D50D0D}" destId="{1B40E220-4029-4AFA-922A-FD6E955F9D6B}" srcOrd="0" destOrd="0" presId="urn:microsoft.com/office/officeart/2008/layout/VerticalCurvedList"/>
    <dgm:cxn modelId="{0F06E122-86A9-4D5E-BC10-6E7A4D90A612}" type="presParOf" srcId="{5B2B90E3-29A8-4F60-A62D-BC9B0017E1FA}" destId="{6707E9A0-14DC-4432-824D-17D206AC1AAC}" srcOrd="5" destOrd="0" presId="urn:microsoft.com/office/officeart/2008/layout/VerticalCurvedList"/>
    <dgm:cxn modelId="{5D4BA860-BE8D-48F4-8908-6C1452BADD13}" type="presParOf" srcId="{5B2B90E3-29A8-4F60-A62D-BC9B0017E1FA}" destId="{514C0970-4787-41C8-A2AB-DAD948828801}" srcOrd="6" destOrd="0" presId="urn:microsoft.com/office/officeart/2008/layout/VerticalCurvedList"/>
    <dgm:cxn modelId="{B405414F-CF64-4B9B-B975-3618F840D830}" type="presParOf" srcId="{514C0970-4787-41C8-A2AB-DAD948828801}" destId="{83403016-DA25-48A6-817F-078BFBC195C7}" srcOrd="0" destOrd="0" presId="urn:microsoft.com/office/officeart/2008/layout/VerticalCurvedList"/>
    <dgm:cxn modelId="{E3EDFE39-6DB9-4C07-9418-F3C98A7667FB}" type="presParOf" srcId="{5B2B90E3-29A8-4F60-A62D-BC9B0017E1FA}" destId="{968BDF76-5783-4EB7-9481-108DBB9F540C}" srcOrd="7" destOrd="0" presId="urn:microsoft.com/office/officeart/2008/layout/VerticalCurvedList"/>
    <dgm:cxn modelId="{4EDAD1A3-A831-48E8-9334-43DF1B5F4836}" type="presParOf" srcId="{5B2B90E3-29A8-4F60-A62D-BC9B0017E1FA}" destId="{E40BE8D5-E206-4FB6-A768-2EFC42643F0B}" srcOrd="8" destOrd="0" presId="urn:microsoft.com/office/officeart/2008/layout/VerticalCurvedList"/>
    <dgm:cxn modelId="{4FD80E5E-DD22-498C-BE5C-131850BE4CC7}" type="presParOf" srcId="{E40BE8D5-E206-4FB6-A768-2EFC42643F0B}" destId="{C3697EEA-B722-41E7-B9C3-D7C03ADE070B}" srcOrd="0" destOrd="0" presId="urn:microsoft.com/office/officeart/2008/layout/VerticalCurvedList"/>
    <dgm:cxn modelId="{7FDD6011-0298-4B27-A7F9-5F1AEDCB6426}" type="presParOf" srcId="{5B2B90E3-29A8-4F60-A62D-BC9B0017E1FA}" destId="{D28116E9-88BD-40BB-951F-DBD9B79595FB}" srcOrd="9" destOrd="0" presId="urn:microsoft.com/office/officeart/2008/layout/VerticalCurvedList"/>
    <dgm:cxn modelId="{1683EF17-561B-449F-BBE6-666B70D5C32E}" type="presParOf" srcId="{5B2B90E3-29A8-4F60-A62D-BC9B0017E1FA}" destId="{1F081B66-1C7A-410C-9135-872EFD2BCC1D}" srcOrd="10" destOrd="0" presId="urn:microsoft.com/office/officeart/2008/layout/VerticalCurvedList"/>
    <dgm:cxn modelId="{2C708C5E-5776-48AD-A829-BD4EBB8EEDBF}" type="presParOf" srcId="{1F081B66-1C7A-410C-9135-872EFD2BCC1D}" destId="{8C2EC224-551F-4D09-A8AD-0E0D85FEB8AD}" srcOrd="0" destOrd="0" presId="urn:microsoft.com/office/officeart/2008/layout/VerticalCurvedList"/>
    <dgm:cxn modelId="{15E57129-341D-4B12-AC3A-A7644B11ACA7}" type="presParOf" srcId="{5B2B90E3-29A8-4F60-A62D-BC9B0017E1FA}" destId="{4AD3B8CA-EEE7-449D-9AE4-E73954A53F95}" srcOrd="11" destOrd="0" presId="urn:microsoft.com/office/officeart/2008/layout/VerticalCurvedList"/>
    <dgm:cxn modelId="{0DBB166B-A387-4F01-8E33-AE32448E08D0}" type="presParOf" srcId="{5B2B90E3-29A8-4F60-A62D-BC9B0017E1FA}" destId="{DE3D536B-8ACB-4696-A009-E6153AA6E80D}" srcOrd="12" destOrd="0" presId="urn:microsoft.com/office/officeart/2008/layout/VerticalCurvedList"/>
    <dgm:cxn modelId="{8F4046C7-D21F-40E4-BD1A-E89678A030E0}" type="presParOf" srcId="{DE3D536B-8ACB-4696-A009-E6153AA6E80D}" destId="{9F001C0D-058F-47CC-ABF6-931A475D7FEA}" srcOrd="0" destOrd="0" presId="urn:microsoft.com/office/officeart/2008/layout/VerticalCurvedList"/>
    <dgm:cxn modelId="{79A640E7-40D2-4A0D-8522-03E1D1089B72}" type="presParOf" srcId="{5B2B90E3-29A8-4F60-A62D-BC9B0017E1FA}" destId="{E7C12985-A9EC-44E8-88C5-D54158EA0516}" srcOrd="13" destOrd="0" presId="urn:microsoft.com/office/officeart/2008/layout/VerticalCurvedList"/>
    <dgm:cxn modelId="{73B52BC2-1F5C-4534-BB99-2FC394BF1DD2}" type="presParOf" srcId="{5B2B90E3-29A8-4F60-A62D-BC9B0017E1FA}" destId="{585C2CF3-3D03-4E30-B728-3FCD6B02D8F0}" srcOrd="14" destOrd="0" presId="urn:microsoft.com/office/officeart/2008/layout/VerticalCurvedList"/>
    <dgm:cxn modelId="{87C0CA6F-9FA2-4216-A227-E9BE2B1E9CB1}" type="presParOf" srcId="{585C2CF3-3D03-4E30-B728-3FCD6B02D8F0}" destId="{B48F4613-1671-4649-A770-B271DB4B0C1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2DC302-EEBA-42C2-A2AA-FE6C400EA192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609473-117F-4753-A1EB-31D4D62836D3}">
      <dgm:prSet/>
      <dgm:spPr/>
      <dgm:t>
        <a:bodyPr/>
        <a:lstStyle/>
        <a:p>
          <a:pPr rtl="0"/>
          <a:r>
            <a:rPr lang="en-US" dirty="0" smtClean="0"/>
            <a:t>To create a single platform for managing all business processes related to Northeastern</a:t>
          </a:r>
          <a:endParaRPr lang="en-US" dirty="0"/>
        </a:p>
      </dgm:t>
    </dgm:pt>
    <dgm:pt modelId="{7B79AB48-F06F-47DB-94F8-B575C32D4E76}" type="parTrans" cxnId="{0537713A-250C-4796-9C7F-1C8823A2B9EA}">
      <dgm:prSet/>
      <dgm:spPr/>
      <dgm:t>
        <a:bodyPr/>
        <a:lstStyle/>
        <a:p>
          <a:endParaRPr lang="en-US"/>
        </a:p>
      </dgm:t>
    </dgm:pt>
    <dgm:pt modelId="{FA465D3B-6C3B-458A-9E06-5906AE70E494}" type="sibTrans" cxnId="{0537713A-250C-4796-9C7F-1C8823A2B9EA}">
      <dgm:prSet/>
      <dgm:spPr/>
      <dgm:t>
        <a:bodyPr/>
        <a:lstStyle/>
        <a:p>
          <a:endParaRPr lang="en-US"/>
        </a:p>
      </dgm:t>
    </dgm:pt>
    <dgm:pt modelId="{6F2066E9-8FED-4331-9AA2-35954284A7E4}">
      <dgm:prSet/>
      <dgm:spPr/>
      <dgm:t>
        <a:bodyPr/>
        <a:lstStyle/>
        <a:p>
          <a:pPr rtl="0"/>
          <a:r>
            <a:rPr lang="en-US" dirty="0" smtClean="0"/>
            <a:t>To reduce maintenance cost of website</a:t>
          </a:r>
          <a:endParaRPr lang="en-US" dirty="0"/>
        </a:p>
      </dgm:t>
    </dgm:pt>
    <dgm:pt modelId="{82B48E6C-B556-4560-9595-E6637CB9DB18}" type="parTrans" cxnId="{8659224C-F449-482D-A65C-2429C72FBA2C}">
      <dgm:prSet/>
      <dgm:spPr/>
      <dgm:t>
        <a:bodyPr/>
        <a:lstStyle/>
        <a:p>
          <a:endParaRPr lang="en-US"/>
        </a:p>
      </dgm:t>
    </dgm:pt>
    <dgm:pt modelId="{5CE1CB3F-E45E-42A4-815A-DE8AC28294DE}" type="sibTrans" cxnId="{8659224C-F449-482D-A65C-2429C72FBA2C}">
      <dgm:prSet/>
      <dgm:spPr/>
      <dgm:t>
        <a:bodyPr/>
        <a:lstStyle/>
        <a:p>
          <a:endParaRPr lang="en-US"/>
        </a:p>
      </dgm:t>
    </dgm:pt>
    <dgm:pt modelId="{1339C7B4-995E-495B-BA53-2F43B42DA6F6}">
      <dgm:prSet/>
      <dgm:spPr/>
      <dgm:t>
        <a:bodyPr/>
        <a:lstStyle/>
        <a:p>
          <a:pPr rtl="0"/>
          <a:r>
            <a:rPr lang="en-US" smtClean="0"/>
            <a:t>To provide access via multiple devices. </a:t>
          </a:r>
          <a:endParaRPr lang="en-US"/>
        </a:p>
      </dgm:t>
    </dgm:pt>
    <dgm:pt modelId="{3EBA56C5-E463-4A42-911E-8F79A4BBCC58}" type="parTrans" cxnId="{36CE16FF-BD84-4690-9D3E-BC5FC952AE1F}">
      <dgm:prSet/>
      <dgm:spPr/>
      <dgm:t>
        <a:bodyPr/>
        <a:lstStyle/>
        <a:p>
          <a:endParaRPr lang="en-US"/>
        </a:p>
      </dgm:t>
    </dgm:pt>
    <dgm:pt modelId="{772F407F-DEEF-48C9-A6C3-0CB8AAD483F1}" type="sibTrans" cxnId="{36CE16FF-BD84-4690-9D3E-BC5FC952AE1F}">
      <dgm:prSet/>
      <dgm:spPr/>
      <dgm:t>
        <a:bodyPr/>
        <a:lstStyle/>
        <a:p>
          <a:endParaRPr lang="en-US"/>
        </a:p>
      </dgm:t>
    </dgm:pt>
    <dgm:pt modelId="{715502C7-9D9A-4382-AC24-DF66F5F490E2}">
      <dgm:prSet/>
      <dgm:spPr/>
      <dgm:t>
        <a:bodyPr/>
        <a:lstStyle/>
        <a:p>
          <a:pPr rtl="0"/>
          <a:r>
            <a:rPr lang="en-US" smtClean="0"/>
            <a:t>To promote the “Northeastern” brand.</a:t>
          </a:r>
          <a:endParaRPr lang="en-US"/>
        </a:p>
      </dgm:t>
    </dgm:pt>
    <dgm:pt modelId="{5E531185-5E5C-4464-8476-46B19A0FCD53}" type="parTrans" cxnId="{DDF64587-B1E0-4437-AF92-5596C2CBEB0F}">
      <dgm:prSet/>
      <dgm:spPr/>
      <dgm:t>
        <a:bodyPr/>
        <a:lstStyle/>
        <a:p>
          <a:endParaRPr lang="en-US"/>
        </a:p>
      </dgm:t>
    </dgm:pt>
    <dgm:pt modelId="{F28E9760-8664-48F5-94C7-528FCAC6EBA3}" type="sibTrans" cxnId="{DDF64587-B1E0-4437-AF92-5596C2CBEB0F}">
      <dgm:prSet/>
      <dgm:spPr/>
      <dgm:t>
        <a:bodyPr/>
        <a:lstStyle/>
        <a:p>
          <a:endParaRPr lang="en-US"/>
        </a:p>
      </dgm:t>
    </dgm:pt>
    <dgm:pt modelId="{05ACEEAA-55B4-49B0-99D0-80E145A0531B}">
      <dgm:prSet/>
      <dgm:spPr/>
      <dgm:t>
        <a:bodyPr/>
        <a:lstStyle/>
        <a:p>
          <a:pPr rtl="0"/>
          <a:r>
            <a:rPr lang="en-US" smtClean="0"/>
            <a:t>To optimize site performance.</a:t>
          </a:r>
          <a:endParaRPr lang="en-US"/>
        </a:p>
      </dgm:t>
    </dgm:pt>
    <dgm:pt modelId="{E936DA5E-A965-48EA-8DBB-BB2E3EC54C24}" type="parTrans" cxnId="{54179FB7-41DD-4E9D-B699-D0726DA42D52}">
      <dgm:prSet/>
      <dgm:spPr/>
      <dgm:t>
        <a:bodyPr/>
        <a:lstStyle/>
        <a:p>
          <a:endParaRPr lang="en-US"/>
        </a:p>
      </dgm:t>
    </dgm:pt>
    <dgm:pt modelId="{9EE2E3E9-963A-4A7C-A618-DB1F7F70E0D4}" type="sibTrans" cxnId="{54179FB7-41DD-4E9D-B699-D0726DA42D52}">
      <dgm:prSet/>
      <dgm:spPr/>
      <dgm:t>
        <a:bodyPr/>
        <a:lstStyle/>
        <a:p>
          <a:endParaRPr lang="en-US"/>
        </a:p>
      </dgm:t>
    </dgm:pt>
    <dgm:pt modelId="{93C01F4A-4685-45EC-8FDA-2984F753770B}" type="pres">
      <dgm:prSet presAssocID="{102DC302-EEBA-42C2-A2AA-FE6C400EA19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097713-C879-4FFA-B4A5-E15FE0B572BE}" type="pres">
      <dgm:prSet presAssocID="{AB609473-117F-4753-A1EB-31D4D62836D3}" presName="composite" presStyleCnt="0"/>
      <dgm:spPr/>
    </dgm:pt>
    <dgm:pt modelId="{4999D90D-C379-4484-9645-6B49CD3036D7}" type="pres">
      <dgm:prSet presAssocID="{AB609473-117F-4753-A1EB-31D4D62836D3}" presName="imgShp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15D6EEA-E5E7-4315-9E78-39C929D16022}" type="pres">
      <dgm:prSet presAssocID="{AB609473-117F-4753-A1EB-31D4D62836D3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0E2EC6-B0AB-4622-A9E0-3C6343D838FC}" type="pres">
      <dgm:prSet presAssocID="{FA465D3B-6C3B-458A-9E06-5906AE70E494}" presName="spacing" presStyleCnt="0"/>
      <dgm:spPr/>
    </dgm:pt>
    <dgm:pt modelId="{F469C06E-77C6-4EB9-AEF1-B2D4C88798AC}" type="pres">
      <dgm:prSet presAssocID="{6F2066E9-8FED-4331-9AA2-35954284A7E4}" presName="composite" presStyleCnt="0"/>
      <dgm:spPr/>
    </dgm:pt>
    <dgm:pt modelId="{0031F3F0-9503-4883-89BC-EBDFDAA5F921}" type="pres">
      <dgm:prSet presAssocID="{6F2066E9-8FED-4331-9AA2-35954284A7E4}" presName="imgShp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80C5D43-BC95-4BED-A915-62DC6BD87E8D}" type="pres">
      <dgm:prSet presAssocID="{6F2066E9-8FED-4331-9AA2-35954284A7E4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978ABD-D62B-404E-B9CB-E6C2B836D2E8}" type="pres">
      <dgm:prSet presAssocID="{5CE1CB3F-E45E-42A4-815A-DE8AC28294DE}" presName="spacing" presStyleCnt="0"/>
      <dgm:spPr/>
    </dgm:pt>
    <dgm:pt modelId="{EA2412C8-86AC-4893-AA10-F694E0161ED3}" type="pres">
      <dgm:prSet presAssocID="{1339C7B4-995E-495B-BA53-2F43B42DA6F6}" presName="composite" presStyleCnt="0"/>
      <dgm:spPr/>
    </dgm:pt>
    <dgm:pt modelId="{1D23EAC9-8D49-4743-AC44-A06C6DEBA2BC}" type="pres">
      <dgm:prSet presAssocID="{1339C7B4-995E-495B-BA53-2F43B42DA6F6}" presName="imgShp" presStyleLbl="fgImgPlace1" presStyleIdx="2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  <dgm:t>
        <a:bodyPr/>
        <a:lstStyle/>
        <a:p>
          <a:endParaRPr lang="en-US"/>
        </a:p>
      </dgm:t>
    </dgm:pt>
    <dgm:pt modelId="{7CD41CCB-FD38-4AA6-A376-753F2A8C6EF0}" type="pres">
      <dgm:prSet presAssocID="{1339C7B4-995E-495B-BA53-2F43B42DA6F6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B6E456-01CB-4E45-947E-C5E3A9E87294}" type="pres">
      <dgm:prSet presAssocID="{772F407F-DEEF-48C9-A6C3-0CB8AAD483F1}" presName="spacing" presStyleCnt="0"/>
      <dgm:spPr/>
    </dgm:pt>
    <dgm:pt modelId="{5653A647-BEA7-4B37-AFAF-CF82F1F6F7AA}" type="pres">
      <dgm:prSet presAssocID="{715502C7-9D9A-4382-AC24-DF66F5F490E2}" presName="composite" presStyleCnt="0"/>
      <dgm:spPr/>
    </dgm:pt>
    <dgm:pt modelId="{8B2A6CF1-E35B-4B57-B332-39CEC709E0BB}" type="pres">
      <dgm:prSet presAssocID="{715502C7-9D9A-4382-AC24-DF66F5F490E2}" presName="imgShp" presStyleLbl="fg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AB3BAFB-2D31-465A-BC74-EE60857D5F5C}" type="pres">
      <dgm:prSet presAssocID="{715502C7-9D9A-4382-AC24-DF66F5F490E2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9EBFA-50F3-4890-9949-CE96EB215ADB}" type="pres">
      <dgm:prSet presAssocID="{F28E9760-8664-48F5-94C7-528FCAC6EBA3}" presName="spacing" presStyleCnt="0"/>
      <dgm:spPr/>
    </dgm:pt>
    <dgm:pt modelId="{AA766904-EEEC-4D57-9500-17C83DA9B572}" type="pres">
      <dgm:prSet presAssocID="{05ACEEAA-55B4-49B0-99D0-80E145A0531B}" presName="composite" presStyleCnt="0"/>
      <dgm:spPr/>
    </dgm:pt>
    <dgm:pt modelId="{D63AA9D9-9FBC-4CD6-BF0C-69FED490B351}" type="pres">
      <dgm:prSet presAssocID="{05ACEEAA-55B4-49B0-99D0-80E145A0531B}" presName="imgShp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  <dgm:t>
        <a:bodyPr/>
        <a:lstStyle/>
        <a:p>
          <a:endParaRPr lang="en-US"/>
        </a:p>
      </dgm:t>
    </dgm:pt>
    <dgm:pt modelId="{5786F800-25F6-4F4B-99AE-0DB2F8168FDC}" type="pres">
      <dgm:prSet presAssocID="{05ACEEAA-55B4-49B0-99D0-80E145A0531B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CE16FF-BD84-4690-9D3E-BC5FC952AE1F}" srcId="{102DC302-EEBA-42C2-A2AA-FE6C400EA192}" destId="{1339C7B4-995E-495B-BA53-2F43B42DA6F6}" srcOrd="2" destOrd="0" parTransId="{3EBA56C5-E463-4A42-911E-8F79A4BBCC58}" sibTransId="{772F407F-DEEF-48C9-A6C3-0CB8AAD483F1}"/>
    <dgm:cxn modelId="{309FCC4A-C2F2-4F69-8783-DBCB412491DC}" type="presOf" srcId="{715502C7-9D9A-4382-AC24-DF66F5F490E2}" destId="{7AB3BAFB-2D31-465A-BC74-EE60857D5F5C}" srcOrd="0" destOrd="0" presId="urn:microsoft.com/office/officeart/2005/8/layout/vList3"/>
    <dgm:cxn modelId="{46C128AD-5901-4F06-93C3-4223616A7410}" type="presOf" srcId="{AB609473-117F-4753-A1EB-31D4D62836D3}" destId="{E15D6EEA-E5E7-4315-9E78-39C929D16022}" srcOrd="0" destOrd="0" presId="urn:microsoft.com/office/officeart/2005/8/layout/vList3"/>
    <dgm:cxn modelId="{D709915E-8C84-42A8-B9D5-73ED9DD1F401}" type="presOf" srcId="{1339C7B4-995E-495B-BA53-2F43B42DA6F6}" destId="{7CD41CCB-FD38-4AA6-A376-753F2A8C6EF0}" srcOrd="0" destOrd="0" presId="urn:microsoft.com/office/officeart/2005/8/layout/vList3"/>
    <dgm:cxn modelId="{0537713A-250C-4796-9C7F-1C8823A2B9EA}" srcId="{102DC302-EEBA-42C2-A2AA-FE6C400EA192}" destId="{AB609473-117F-4753-A1EB-31D4D62836D3}" srcOrd="0" destOrd="0" parTransId="{7B79AB48-F06F-47DB-94F8-B575C32D4E76}" sibTransId="{FA465D3B-6C3B-458A-9E06-5906AE70E494}"/>
    <dgm:cxn modelId="{54179FB7-41DD-4E9D-B699-D0726DA42D52}" srcId="{102DC302-EEBA-42C2-A2AA-FE6C400EA192}" destId="{05ACEEAA-55B4-49B0-99D0-80E145A0531B}" srcOrd="4" destOrd="0" parTransId="{E936DA5E-A965-48EA-8DBB-BB2E3EC54C24}" sibTransId="{9EE2E3E9-963A-4A7C-A618-DB1F7F70E0D4}"/>
    <dgm:cxn modelId="{8008CB57-E483-4D68-9F3B-9A5FAF178FA5}" type="presOf" srcId="{05ACEEAA-55B4-49B0-99D0-80E145A0531B}" destId="{5786F800-25F6-4F4B-99AE-0DB2F8168FDC}" srcOrd="0" destOrd="0" presId="urn:microsoft.com/office/officeart/2005/8/layout/vList3"/>
    <dgm:cxn modelId="{8659224C-F449-482D-A65C-2429C72FBA2C}" srcId="{102DC302-EEBA-42C2-A2AA-FE6C400EA192}" destId="{6F2066E9-8FED-4331-9AA2-35954284A7E4}" srcOrd="1" destOrd="0" parTransId="{82B48E6C-B556-4560-9595-E6637CB9DB18}" sibTransId="{5CE1CB3F-E45E-42A4-815A-DE8AC28294DE}"/>
    <dgm:cxn modelId="{AC44555E-31EF-4EE9-BD1A-493A489CDCF9}" type="presOf" srcId="{102DC302-EEBA-42C2-A2AA-FE6C400EA192}" destId="{93C01F4A-4685-45EC-8FDA-2984F753770B}" srcOrd="0" destOrd="0" presId="urn:microsoft.com/office/officeart/2005/8/layout/vList3"/>
    <dgm:cxn modelId="{DB7E8D32-D4AC-4C8F-93FF-B5D8A6E13317}" type="presOf" srcId="{6F2066E9-8FED-4331-9AA2-35954284A7E4}" destId="{280C5D43-BC95-4BED-A915-62DC6BD87E8D}" srcOrd="0" destOrd="0" presId="urn:microsoft.com/office/officeart/2005/8/layout/vList3"/>
    <dgm:cxn modelId="{DDF64587-B1E0-4437-AF92-5596C2CBEB0F}" srcId="{102DC302-EEBA-42C2-A2AA-FE6C400EA192}" destId="{715502C7-9D9A-4382-AC24-DF66F5F490E2}" srcOrd="3" destOrd="0" parTransId="{5E531185-5E5C-4464-8476-46B19A0FCD53}" sibTransId="{F28E9760-8664-48F5-94C7-528FCAC6EBA3}"/>
    <dgm:cxn modelId="{BA6E3DDE-4C21-40D8-A1DA-888EF86AAE43}" type="presParOf" srcId="{93C01F4A-4685-45EC-8FDA-2984F753770B}" destId="{35097713-C879-4FFA-B4A5-E15FE0B572BE}" srcOrd="0" destOrd="0" presId="urn:microsoft.com/office/officeart/2005/8/layout/vList3"/>
    <dgm:cxn modelId="{C53138A5-B588-4886-8D3A-F9D92E9F828E}" type="presParOf" srcId="{35097713-C879-4FFA-B4A5-E15FE0B572BE}" destId="{4999D90D-C379-4484-9645-6B49CD3036D7}" srcOrd="0" destOrd="0" presId="urn:microsoft.com/office/officeart/2005/8/layout/vList3"/>
    <dgm:cxn modelId="{9BF18FDD-0D1D-4374-A9A4-6B577432EA63}" type="presParOf" srcId="{35097713-C879-4FFA-B4A5-E15FE0B572BE}" destId="{E15D6EEA-E5E7-4315-9E78-39C929D16022}" srcOrd="1" destOrd="0" presId="urn:microsoft.com/office/officeart/2005/8/layout/vList3"/>
    <dgm:cxn modelId="{8794BA20-8F94-4BED-B15C-9C015D89BA53}" type="presParOf" srcId="{93C01F4A-4685-45EC-8FDA-2984F753770B}" destId="{D30E2EC6-B0AB-4622-A9E0-3C6343D838FC}" srcOrd="1" destOrd="0" presId="urn:microsoft.com/office/officeart/2005/8/layout/vList3"/>
    <dgm:cxn modelId="{CABC5319-5623-4307-AE52-764ED08B787B}" type="presParOf" srcId="{93C01F4A-4685-45EC-8FDA-2984F753770B}" destId="{F469C06E-77C6-4EB9-AEF1-B2D4C88798AC}" srcOrd="2" destOrd="0" presId="urn:microsoft.com/office/officeart/2005/8/layout/vList3"/>
    <dgm:cxn modelId="{8E511332-EFDA-4456-97C8-C0642DA0EBA5}" type="presParOf" srcId="{F469C06E-77C6-4EB9-AEF1-B2D4C88798AC}" destId="{0031F3F0-9503-4883-89BC-EBDFDAA5F921}" srcOrd="0" destOrd="0" presId="urn:microsoft.com/office/officeart/2005/8/layout/vList3"/>
    <dgm:cxn modelId="{027E8AEC-0AEB-44E8-BB3B-BEA82E45DF2B}" type="presParOf" srcId="{F469C06E-77C6-4EB9-AEF1-B2D4C88798AC}" destId="{280C5D43-BC95-4BED-A915-62DC6BD87E8D}" srcOrd="1" destOrd="0" presId="urn:microsoft.com/office/officeart/2005/8/layout/vList3"/>
    <dgm:cxn modelId="{822F0115-DE9C-4BD8-9024-6A84DFE6683C}" type="presParOf" srcId="{93C01F4A-4685-45EC-8FDA-2984F753770B}" destId="{C8978ABD-D62B-404E-B9CB-E6C2B836D2E8}" srcOrd="3" destOrd="0" presId="urn:microsoft.com/office/officeart/2005/8/layout/vList3"/>
    <dgm:cxn modelId="{C8F0BE94-E15D-4F44-A356-1DC58B27597B}" type="presParOf" srcId="{93C01F4A-4685-45EC-8FDA-2984F753770B}" destId="{EA2412C8-86AC-4893-AA10-F694E0161ED3}" srcOrd="4" destOrd="0" presId="urn:microsoft.com/office/officeart/2005/8/layout/vList3"/>
    <dgm:cxn modelId="{6E5A3326-D8EA-4C45-A302-19CC0A58F36D}" type="presParOf" srcId="{EA2412C8-86AC-4893-AA10-F694E0161ED3}" destId="{1D23EAC9-8D49-4743-AC44-A06C6DEBA2BC}" srcOrd="0" destOrd="0" presId="urn:microsoft.com/office/officeart/2005/8/layout/vList3"/>
    <dgm:cxn modelId="{B87BA0C1-5457-407F-8765-A29BE24E9429}" type="presParOf" srcId="{EA2412C8-86AC-4893-AA10-F694E0161ED3}" destId="{7CD41CCB-FD38-4AA6-A376-753F2A8C6EF0}" srcOrd="1" destOrd="0" presId="urn:microsoft.com/office/officeart/2005/8/layout/vList3"/>
    <dgm:cxn modelId="{7B3B9746-6BD1-4B53-8BA9-98D76459852F}" type="presParOf" srcId="{93C01F4A-4685-45EC-8FDA-2984F753770B}" destId="{CFB6E456-01CB-4E45-947E-C5E3A9E87294}" srcOrd="5" destOrd="0" presId="urn:microsoft.com/office/officeart/2005/8/layout/vList3"/>
    <dgm:cxn modelId="{94A7A335-8A3D-445F-844A-0D6AEA62620A}" type="presParOf" srcId="{93C01F4A-4685-45EC-8FDA-2984F753770B}" destId="{5653A647-BEA7-4B37-AFAF-CF82F1F6F7AA}" srcOrd="6" destOrd="0" presId="urn:microsoft.com/office/officeart/2005/8/layout/vList3"/>
    <dgm:cxn modelId="{E1C7E95E-1D9F-476B-BDEB-EDC333E117D9}" type="presParOf" srcId="{5653A647-BEA7-4B37-AFAF-CF82F1F6F7AA}" destId="{8B2A6CF1-E35B-4B57-B332-39CEC709E0BB}" srcOrd="0" destOrd="0" presId="urn:microsoft.com/office/officeart/2005/8/layout/vList3"/>
    <dgm:cxn modelId="{17DAE942-4A42-4D4A-B83A-18F6E63B7B04}" type="presParOf" srcId="{5653A647-BEA7-4B37-AFAF-CF82F1F6F7AA}" destId="{7AB3BAFB-2D31-465A-BC74-EE60857D5F5C}" srcOrd="1" destOrd="0" presId="urn:microsoft.com/office/officeart/2005/8/layout/vList3"/>
    <dgm:cxn modelId="{1AB41F34-9501-4CC2-B3D8-EC7C55E047B1}" type="presParOf" srcId="{93C01F4A-4685-45EC-8FDA-2984F753770B}" destId="{B069EBFA-50F3-4890-9949-CE96EB215ADB}" srcOrd="7" destOrd="0" presId="urn:microsoft.com/office/officeart/2005/8/layout/vList3"/>
    <dgm:cxn modelId="{E247ACAF-D9AF-401F-914C-20189BEF5A0D}" type="presParOf" srcId="{93C01F4A-4685-45EC-8FDA-2984F753770B}" destId="{AA766904-EEEC-4D57-9500-17C83DA9B572}" srcOrd="8" destOrd="0" presId="urn:microsoft.com/office/officeart/2005/8/layout/vList3"/>
    <dgm:cxn modelId="{27AB32B4-F066-4174-897F-A63F3148E5A3}" type="presParOf" srcId="{AA766904-EEEC-4D57-9500-17C83DA9B572}" destId="{D63AA9D9-9FBC-4CD6-BF0C-69FED490B351}" srcOrd="0" destOrd="0" presId="urn:microsoft.com/office/officeart/2005/8/layout/vList3"/>
    <dgm:cxn modelId="{7AC04D69-3771-428A-986C-FD7A658CE26A}" type="presParOf" srcId="{AA766904-EEEC-4D57-9500-17C83DA9B572}" destId="{5786F800-25F6-4F4B-99AE-0DB2F8168FD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AC8788-868B-47EF-988F-B85B8DFD4C0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D27CE5-5974-46AD-97CE-864C2501222E}">
      <dgm:prSet/>
      <dgm:spPr/>
      <dgm:t>
        <a:bodyPr/>
        <a:lstStyle/>
        <a:p>
          <a:pPr rtl="0"/>
          <a:r>
            <a:rPr lang="en-US" smtClean="0"/>
            <a:t>Identifying and defining different users of the system.</a:t>
          </a:r>
          <a:endParaRPr lang="en-US"/>
        </a:p>
      </dgm:t>
    </dgm:pt>
    <dgm:pt modelId="{CD312498-5BF4-4F87-BAF9-95AE18D0BD19}" type="parTrans" cxnId="{EF42BCEE-6D2D-4517-BB6D-15181BB17C50}">
      <dgm:prSet/>
      <dgm:spPr/>
      <dgm:t>
        <a:bodyPr/>
        <a:lstStyle/>
        <a:p>
          <a:endParaRPr lang="en-US"/>
        </a:p>
      </dgm:t>
    </dgm:pt>
    <dgm:pt modelId="{8C61DA93-7CC3-413C-8A5E-89CCFDBCCBC8}" type="sibTrans" cxnId="{EF42BCEE-6D2D-4517-BB6D-15181BB17C50}">
      <dgm:prSet/>
      <dgm:spPr/>
      <dgm:t>
        <a:bodyPr/>
        <a:lstStyle/>
        <a:p>
          <a:endParaRPr lang="en-US"/>
        </a:p>
      </dgm:t>
    </dgm:pt>
    <dgm:pt modelId="{6E4609DE-A99C-4E9C-8357-6A9FCB27E4D6}">
      <dgm:prSet/>
      <dgm:spPr/>
      <dgm:t>
        <a:bodyPr/>
        <a:lstStyle/>
        <a:p>
          <a:pPr rtl="0"/>
          <a:r>
            <a:rPr lang="en-US" dirty="0" smtClean="0"/>
            <a:t>Categorization of Users / Personas.</a:t>
          </a:r>
          <a:endParaRPr lang="en-US" dirty="0"/>
        </a:p>
      </dgm:t>
    </dgm:pt>
    <dgm:pt modelId="{7FA02030-0C29-4653-AD68-ED484A3D460A}" type="parTrans" cxnId="{F1DA3169-1705-4FFB-8684-79D36FAA26F2}">
      <dgm:prSet/>
      <dgm:spPr/>
      <dgm:t>
        <a:bodyPr/>
        <a:lstStyle/>
        <a:p>
          <a:endParaRPr lang="en-US"/>
        </a:p>
      </dgm:t>
    </dgm:pt>
    <dgm:pt modelId="{B4768447-9327-4B00-BE79-BA7C4741C8B8}" type="sibTrans" cxnId="{F1DA3169-1705-4FFB-8684-79D36FAA26F2}">
      <dgm:prSet/>
      <dgm:spPr/>
      <dgm:t>
        <a:bodyPr/>
        <a:lstStyle/>
        <a:p>
          <a:endParaRPr lang="en-US"/>
        </a:p>
      </dgm:t>
    </dgm:pt>
    <dgm:pt modelId="{622C4A3C-9B7A-4A75-845C-B11AFA4BB5F2}">
      <dgm:prSet/>
      <dgm:spPr/>
      <dgm:t>
        <a:bodyPr/>
        <a:lstStyle/>
        <a:p>
          <a:pPr rtl="0"/>
          <a:r>
            <a:rPr lang="en-US" dirty="0" smtClean="0"/>
            <a:t>Gathering user requirements through surveys. </a:t>
          </a:r>
          <a:endParaRPr lang="en-US" dirty="0"/>
        </a:p>
      </dgm:t>
    </dgm:pt>
    <dgm:pt modelId="{0CDF4B04-4121-475A-9974-B8E78B4ADE62}" type="parTrans" cxnId="{7ADAE1FE-9A89-44E4-95B1-DA10D9BA3618}">
      <dgm:prSet/>
      <dgm:spPr/>
      <dgm:t>
        <a:bodyPr/>
        <a:lstStyle/>
        <a:p>
          <a:endParaRPr lang="en-US"/>
        </a:p>
      </dgm:t>
    </dgm:pt>
    <dgm:pt modelId="{CBCC28A4-430B-451A-960C-300A344315A2}" type="sibTrans" cxnId="{7ADAE1FE-9A89-44E4-95B1-DA10D9BA3618}">
      <dgm:prSet/>
      <dgm:spPr/>
      <dgm:t>
        <a:bodyPr/>
        <a:lstStyle/>
        <a:p>
          <a:endParaRPr lang="en-US"/>
        </a:p>
      </dgm:t>
    </dgm:pt>
    <dgm:pt modelId="{35A4CBEF-B967-4205-BFF7-6F50441158E3}">
      <dgm:prSet/>
      <dgm:spPr/>
      <dgm:t>
        <a:bodyPr/>
        <a:lstStyle/>
        <a:p>
          <a:pPr rtl="0"/>
          <a:r>
            <a:rPr lang="en-US" dirty="0" smtClean="0"/>
            <a:t>Validating and prioritizing requirements.  </a:t>
          </a:r>
          <a:endParaRPr lang="en-US" dirty="0"/>
        </a:p>
      </dgm:t>
    </dgm:pt>
    <dgm:pt modelId="{41FD1694-F20B-4A1A-831D-39604FA4FBD1}" type="parTrans" cxnId="{3B8EDA55-F0C4-4705-A00A-49CF80173B17}">
      <dgm:prSet/>
      <dgm:spPr/>
      <dgm:t>
        <a:bodyPr/>
        <a:lstStyle/>
        <a:p>
          <a:endParaRPr lang="en-US"/>
        </a:p>
      </dgm:t>
    </dgm:pt>
    <dgm:pt modelId="{FF73A68D-2839-43BB-9955-3CE303504D57}" type="sibTrans" cxnId="{3B8EDA55-F0C4-4705-A00A-49CF80173B17}">
      <dgm:prSet/>
      <dgm:spPr/>
      <dgm:t>
        <a:bodyPr/>
        <a:lstStyle/>
        <a:p>
          <a:endParaRPr lang="en-US"/>
        </a:p>
      </dgm:t>
    </dgm:pt>
    <dgm:pt modelId="{A78633DC-9086-41F0-AA9A-2873BB0383B9}" type="pres">
      <dgm:prSet presAssocID="{0FAC8788-868B-47EF-988F-B85B8DFD4C09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09922A-4241-461E-A90C-A31608062AD4}" type="pres">
      <dgm:prSet presAssocID="{0FAC8788-868B-47EF-988F-B85B8DFD4C09}" presName="arrow" presStyleLbl="bgShp" presStyleIdx="0" presStyleCnt="1"/>
      <dgm:spPr/>
    </dgm:pt>
    <dgm:pt modelId="{F84E7048-DFA7-46FB-AFAA-C0FFA3E575CE}" type="pres">
      <dgm:prSet presAssocID="{0FAC8788-868B-47EF-988F-B85B8DFD4C09}" presName="linearProcess" presStyleCnt="0"/>
      <dgm:spPr/>
    </dgm:pt>
    <dgm:pt modelId="{CA7BB8EA-F017-42C3-8C11-4ACEB81EB2A4}" type="pres">
      <dgm:prSet presAssocID="{14D27CE5-5974-46AD-97CE-864C2501222E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13ED2-F6CB-4081-9DB0-F4ADF3EC4265}" type="pres">
      <dgm:prSet presAssocID="{8C61DA93-7CC3-413C-8A5E-89CCFDBCCBC8}" presName="sibTrans" presStyleCnt="0"/>
      <dgm:spPr/>
    </dgm:pt>
    <dgm:pt modelId="{EEEBC949-54CC-4F71-AA11-7EED328610C3}" type="pres">
      <dgm:prSet presAssocID="{6E4609DE-A99C-4E9C-8357-6A9FCB27E4D6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4C48F8-2FC5-4EEC-8130-BE5BFD706A3B}" type="pres">
      <dgm:prSet presAssocID="{B4768447-9327-4B00-BE79-BA7C4741C8B8}" presName="sibTrans" presStyleCnt="0"/>
      <dgm:spPr/>
    </dgm:pt>
    <dgm:pt modelId="{AAA14581-A7C9-4391-9700-DB2F1FBD5170}" type="pres">
      <dgm:prSet presAssocID="{622C4A3C-9B7A-4A75-845C-B11AFA4BB5F2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584580-B792-4E5C-8D53-07C712058347}" type="pres">
      <dgm:prSet presAssocID="{CBCC28A4-430B-451A-960C-300A344315A2}" presName="sibTrans" presStyleCnt="0"/>
      <dgm:spPr/>
    </dgm:pt>
    <dgm:pt modelId="{626F7176-A0BF-42BD-B0D8-E5724CC35A44}" type="pres">
      <dgm:prSet presAssocID="{35A4CBEF-B967-4205-BFF7-6F50441158E3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DAE1FE-9A89-44E4-95B1-DA10D9BA3618}" srcId="{0FAC8788-868B-47EF-988F-B85B8DFD4C09}" destId="{622C4A3C-9B7A-4A75-845C-B11AFA4BB5F2}" srcOrd="2" destOrd="0" parTransId="{0CDF4B04-4121-475A-9974-B8E78B4ADE62}" sibTransId="{CBCC28A4-430B-451A-960C-300A344315A2}"/>
    <dgm:cxn modelId="{3B8EDA55-F0C4-4705-A00A-49CF80173B17}" srcId="{0FAC8788-868B-47EF-988F-B85B8DFD4C09}" destId="{35A4CBEF-B967-4205-BFF7-6F50441158E3}" srcOrd="3" destOrd="0" parTransId="{41FD1694-F20B-4A1A-831D-39604FA4FBD1}" sibTransId="{FF73A68D-2839-43BB-9955-3CE303504D57}"/>
    <dgm:cxn modelId="{308ED4F8-5212-4838-B85E-DE77D8D05B35}" type="presOf" srcId="{622C4A3C-9B7A-4A75-845C-B11AFA4BB5F2}" destId="{AAA14581-A7C9-4391-9700-DB2F1FBD5170}" srcOrd="0" destOrd="0" presId="urn:microsoft.com/office/officeart/2005/8/layout/hProcess9"/>
    <dgm:cxn modelId="{2C291A29-57E0-46B8-8C11-2B8C5A3F0979}" type="presOf" srcId="{14D27CE5-5974-46AD-97CE-864C2501222E}" destId="{CA7BB8EA-F017-42C3-8C11-4ACEB81EB2A4}" srcOrd="0" destOrd="0" presId="urn:microsoft.com/office/officeart/2005/8/layout/hProcess9"/>
    <dgm:cxn modelId="{EF42BCEE-6D2D-4517-BB6D-15181BB17C50}" srcId="{0FAC8788-868B-47EF-988F-B85B8DFD4C09}" destId="{14D27CE5-5974-46AD-97CE-864C2501222E}" srcOrd="0" destOrd="0" parTransId="{CD312498-5BF4-4F87-BAF9-95AE18D0BD19}" sibTransId="{8C61DA93-7CC3-413C-8A5E-89CCFDBCCBC8}"/>
    <dgm:cxn modelId="{AE7CC2E6-B023-414D-9B8E-DC8D9E77C861}" type="presOf" srcId="{6E4609DE-A99C-4E9C-8357-6A9FCB27E4D6}" destId="{EEEBC949-54CC-4F71-AA11-7EED328610C3}" srcOrd="0" destOrd="0" presId="urn:microsoft.com/office/officeart/2005/8/layout/hProcess9"/>
    <dgm:cxn modelId="{319BAAB2-79AA-4299-84BB-0C30A25FBD3E}" type="presOf" srcId="{0FAC8788-868B-47EF-988F-B85B8DFD4C09}" destId="{A78633DC-9086-41F0-AA9A-2873BB0383B9}" srcOrd="0" destOrd="0" presId="urn:microsoft.com/office/officeart/2005/8/layout/hProcess9"/>
    <dgm:cxn modelId="{F1DA3169-1705-4FFB-8684-79D36FAA26F2}" srcId="{0FAC8788-868B-47EF-988F-B85B8DFD4C09}" destId="{6E4609DE-A99C-4E9C-8357-6A9FCB27E4D6}" srcOrd="1" destOrd="0" parTransId="{7FA02030-0C29-4653-AD68-ED484A3D460A}" sibTransId="{B4768447-9327-4B00-BE79-BA7C4741C8B8}"/>
    <dgm:cxn modelId="{A14BC92F-2014-4785-89E3-C985C902C137}" type="presOf" srcId="{35A4CBEF-B967-4205-BFF7-6F50441158E3}" destId="{626F7176-A0BF-42BD-B0D8-E5724CC35A44}" srcOrd="0" destOrd="0" presId="urn:microsoft.com/office/officeart/2005/8/layout/hProcess9"/>
    <dgm:cxn modelId="{D028570F-C868-48E6-AC81-0718ED412414}" type="presParOf" srcId="{A78633DC-9086-41F0-AA9A-2873BB0383B9}" destId="{5809922A-4241-461E-A90C-A31608062AD4}" srcOrd="0" destOrd="0" presId="urn:microsoft.com/office/officeart/2005/8/layout/hProcess9"/>
    <dgm:cxn modelId="{33A86818-C882-41D1-9CF4-20390E32B547}" type="presParOf" srcId="{A78633DC-9086-41F0-AA9A-2873BB0383B9}" destId="{F84E7048-DFA7-46FB-AFAA-C0FFA3E575CE}" srcOrd="1" destOrd="0" presId="urn:microsoft.com/office/officeart/2005/8/layout/hProcess9"/>
    <dgm:cxn modelId="{D161CC5F-D28C-415A-B5B6-9FA3D26198A4}" type="presParOf" srcId="{F84E7048-DFA7-46FB-AFAA-C0FFA3E575CE}" destId="{CA7BB8EA-F017-42C3-8C11-4ACEB81EB2A4}" srcOrd="0" destOrd="0" presId="urn:microsoft.com/office/officeart/2005/8/layout/hProcess9"/>
    <dgm:cxn modelId="{04DECFCE-BE54-430E-AA22-24DEA0142FC8}" type="presParOf" srcId="{F84E7048-DFA7-46FB-AFAA-C0FFA3E575CE}" destId="{E4F13ED2-F6CB-4081-9DB0-F4ADF3EC4265}" srcOrd="1" destOrd="0" presId="urn:microsoft.com/office/officeart/2005/8/layout/hProcess9"/>
    <dgm:cxn modelId="{72E81E40-1AED-4B54-8C42-D79E7AE9F0C6}" type="presParOf" srcId="{F84E7048-DFA7-46FB-AFAA-C0FFA3E575CE}" destId="{EEEBC949-54CC-4F71-AA11-7EED328610C3}" srcOrd="2" destOrd="0" presId="urn:microsoft.com/office/officeart/2005/8/layout/hProcess9"/>
    <dgm:cxn modelId="{C946C574-23B1-40C1-949A-AB8D7C0CE4E6}" type="presParOf" srcId="{F84E7048-DFA7-46FB-AFAA-C0FFA3E575CE}" destId="{3A4C48F8-2FC5-4EEC-8130-BE5BFD706A3B}" srcOrd="3" destOrd="0" presId="urn:microsoft.com/office/officeart/2005/8/layout/hProcess9"/>
    <dgm:cxn modelId="{4ADFDE8D-F305-4FAC-B688-B46FB3EEF584}" type="presParOf" srcId="{F84E7048-DFA7-46FB-AFAA-C0FFA3E575CE}" destId="{AAA14581-A7C9-4391-9700-DB2F1FBD5170}" srcOrd="4" destOrd="0" presId="urn:microsoft.com/office/officeart/2005/8/layout/hProcess9"/>
    <dgm:cxn modelId="{BBCBCA5F-C554-4615-8B2A-540946EAD93B}" type="presParOf" srcId="{F84E7048-DFA7-46FB-AFAA-C0FFA3E575CE}" destId="{AE584580-B792-4E5C-8D53-07C712058347}" srcOrd="5" destOrd="0" presId="urn:microsoft.com/office/officeart/2005/8/layout/hProcess9"/>
    <dgm:cxn modelId="{1F047C5E-07F5-40DE-8E74-02294FB17FA4}" type="presParOf" srcId="{F84E7048-DFA7-46FB-AFAA-C0FFA3E575CE}" destId="{626F7176-A0BF-42BD-B0D8-E5724CC35A4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 dirty="0" smtClean="0"/>
            <a:t>User Segmentation</a:t>
          </a:r>
          <a:endParaRPr lang="en-US" dirty="0"/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 smtClean="0"/>
            <a:t>Full-time Student</a:t>
          </a:r>
          <a:endParaRPr lang="en-US" dirty="0"/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 smtClean="0"/>
            <a:t>Usability and User Research</a:t>
          </a:r>
          <a:endParaRPr lang="en-US" dirty="0"/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1" tooltip="http://goo.gl/forms/TH12nfgtFnYkk0At2"/>
            </a:rPr>
            <a:t>Link to survey</a:t>
          </a:r>
          <a:endParaRPr lang="en-US" dirty="0"/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 smtClean="0"/>
            <a:t>Personas</a:t>
          </a:r>
          <a:endParaRPr lang="en-US" dirty="0"/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2" tooltip="https://app.moqups.com/rugvedj/B1Ne1pEczY/view"/>
            </a:rPr>
            <a:t>Link to </a:t>
          </a:r>
          <a:r>
            <a:rPr lang="en-US" dirty="0" err="1" smtClean="0">
              <a:hlinkClick xmlns:r="http://schemas.openxmlformats.org/officeDocument/2006/relationships" r:id="rId2" tooltip="https://app.moqups.com/rugvedj/B1Ne1pEczY/view"/>
            </a:rPr>
            <a:t>moqup</a:t>
          </a:r>
          <a:r>
            <a:rPr lang="en-US" dirty="0" smtClean="0">
              <a:hlinkClick xmlns:r="http://schemas.openxmlformats.org/officeDocument/2006/relationships" r:id="rId2" tooltip="https://app.moqups.com/rugvedj/B1Ne1pEczY/view"/>
            </a:rPr>
            <a:t> personas</a:t>
          </a:r>
          <a:endParaRPr lang="en-US" dirty="0"/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7F9102B5-72A8-43E2-8F3C-08598CF10101}">
      <dgm:prSet phldrT="[Text]"/>
      <dgm:spPr/>
      <dgm:t>
        <a:bodyPr/>
        <a:lstStyle/>
        <a:p>
          <a:r>
            <a:rPr lang="en-US" dirty="0" smtClean="0"/>
            <a:t>Part-time/Online Student</a:t>
          </a:r>
          <a:endParaRPr lang="en-US" dirty="0"/>
        </a:p>
      </dgm:t>
    </dgm:pt>
    <dgm:pt modelId="{F324D55A-748D-41F3-B82A-7F84BBF94AEB}" type="parTrans" cxnId="{DA3212B7-79A8-42E9-B2F0-CC5FAC723B30}">
      <dgm:prSet/>
      <dgm:spPr/>
      <dgm:t>
        <a:bodyPr/>
        <a:lstStyle/>
        <a:p>
          <a:endParaRPr lang="en-US"/>
        </a:p>
      </dgm:t>
    </dgm:pt>
    <dgm:pt modelId="{FACA2FD3-5862-480D-BD51-19E4AC4F2AAA}" type="sibTrans" cxnId="{DA3212B7-79A8-42E9-B2F0-CC5FAC723B30}">
      <dgm:prSet/>
      <dgm:spPr/>
      <dgm:t>
        <a:bodyPr/>
        <a:lstStyle/>
        <a:p>
          <a:endParaRPr lang="en-US"/>
        </a:p>
      </dgm:t>
    </dgm:pt>
    <dgm:pt modelId="{DB23B466-38E8-4A82-9A06-148889D7FD63}">
      <dgm:prSet phldrT="[Text]"/>
      <dgm:spPr/>
      <dgm:t>
        <a:bodyPr/>
        <a:lstStyle/>
        <a:p>
          <a:r>
            <a:rPr lang="en-US" dirty="0" smtClean="0"/>
            <a:t>Faculty</a:t>
          </a:r>
          <a:endParaRPr lang="en-US" dirty="0"/>
        </a:p>
      </dgm:t>
    </dgm:pt>
    <dgm:pt modelId="{110DA4C6-427B-44E5-9A2D-DCCBEE277492}" type="parTrans" cxnId="{D6EFD281-9D4E-4C5C-BECA-5875D35A8A2A}">
      <dgm:prSet/>
      <dgm:spPr/>
      <dgm:t>
        <a:bodyPr/>
        <a:lstStyle/>
        <a:p>
          <a:endParaRPr lang="en-US"/>
        </a:p>
      </dgm:t>
    </dgm:pt>
    <dgm:pt modelId="{3BCA3E31-C382-4363-81BB-323C563D55A3}" type="sibTrans" cxnId="{D6EFD281-9D4E-4C5C-BECA-5875D35A8A2A}">
      <dgm:prSet/>
      <dgm:spPr/>
      <dgm:t>
        <a:bodyPr/>
        <a:lstStyle/>
        <a:p>
          <a:endParaRPr lang="en-US"/>
        </a:p>
      </dgm:t>
    </dgm:pt>
    <dgm:pt modelId="{36382C27-03FC-4CB0-AB4A-58BD3F431B79}" type="pres">
      <dgm:prSet presAssocID="{90119837-5B71-4D44-BB01-DB0B084933C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34C6FC-D469-47DB-9BC3-40D977A3CFBA}" type="pres">
      <dgm:prSet presAssocID="{477D14C5-CED9-4CFC-B338-DFB0C8090B9F}" presName="parentLin" presStyleCnt="0"/>
      <dgm:spPr/>
    </dgm:pt>
    <dgm:pt modelId="{474D9954-BE25-4677-8D32-C659DAFFA50D}" type="pres">
      <dgm:prSet presAssocID="{477D14C5-CED9-4CFC-B338-DFB0C8090B9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C0FEB37-B710-4542-A93B-D54A2D55EC21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7BAA3-9231-4F62-8A9B-1F192CD8F452}" type="pres">
      <dgm:prSet presAssocID="{477D14C5-CED9-4CFC-B338-DFB0C8090B9F}" presName="negativeSpace" presStyleCnt="0"/>
      <dgm:spPr/>
    </dgm:pt>
    <dgm:pt modelId="{CC281398-2B73-45DB-BC81-6EC272F5D159}" type="pres">
      <dgm:prSet presAssocID="{477D14C5-CED9-4CFC-B338-DFB0C8090B9F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9093C2-223D-47AA-B14E-BF5C5BEFA010}" type="pres">
      <dgm:prSet presAssocID="{87E3C0DB-7BEE-424E-8E11-B838D238D595}" presName="spaceBetweenRectangles" presStyleCnt="0"/>
      <dgm:spPr/>
    </dgm:pt>
    <dgm:pt modelId="{6F65D5AD-1457-4481-8FFF-BA61BAB00E85}" type="pres">
      <dgm:prSet presAssocID="{3C67E77D-62FA-499D-B5E6-E79A091C5267}" presName="parentLin" presStyleCnt="0"/>
      <dgm:spPr/>
    </dgm:pt>
    <dgm:pt modelId="{575AC4AA-525E-43D6-B4DA-A148B88D600B}" type="pres">
      <dgm:prSet presAssocID="{3C67E77D-62FA-499D-B5E6-E79A091C5267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F39163A-2E38-4C64-AEA2-49C4271A411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2D2CC5-4181-4412-881D-B1A805E6DEC5}" type="pres">
      <dgm:prSet presAssocID="{3C67E77D-62FA-499D-B5E6-E79A091C5267}" presName="negativeSpace" presStyleCnt="0"/>
      <dgm:spPr/>
    </dgm:pt>
    <dgm:pt modelId="{C0B9E401-445A-4BFD-B148-6B0F812BC1EA}" type="pres">
      <dgm:prSet presAssocID="{3C67E77D-62FA-499D-B5E6-E79A091C5267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BA4992-F16B-45FB-911E-E9D38F6D9105}" type="pres">
      <dgm:prSet presAssocID="{C056AC5D-B04E-4376-A1CB-3EAB7BE5AF5B}" presName="spaceBetweenRectangles" presStyleCnt="0"/>
      <dgm:spPr/>
    </dgm:pt>
    <dgm:pt modelId="{57FCA1D1-A451-47AA-98E4-D445DE8E9322}" type="pres">
      <dgm:prSet presAssocID="{CC6B7442-0B72-4EF2-9F13-1325B51AFF9F}" presName="parentLin" presStyleCnt="0"/>
      <dgm:spPr/>
    </dgm:pt>
    <dgm:pt modelId="{1AEC280D-3663-4D78-9672-F109B3A40BEC}" type="pres">
      <dgm:prSet presAssocID="{CC6B7442-0B72-4EF2-9F13-1325B51AFF9F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039F1DFB-1B6D-453D-A1B0-11BB170DDCC1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7ED170-5637-41B7-85D6-0F29CEED6BF9}" type="pres">
      <dgm:prSet presAssocID="{CC6B7442-0B72-4EF2-9F13-1325B51AFF9F}" presName="negativeSpace" presStyleCnt="0"/>
      <dgm:spPr/>
    </dgm:pt>
    <dgm:pt modelId="{46C06B23-9EDE-4F3E-A56F-E7CD7B2552FD}" type="pres">
      <dgm:prSet presAssocID="{CC6B7442-0B72-4EF2-9F13-1325B51AFF9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8F6DF8B1-77A4-4300-B51A-AFB1D73443C2}" type="presOf" srcId="{90119837-5B71-4D44-BB01-DB0B084933C8}" destId="{36382C27-03FC-4CB0-AB4A-58BD3F431B79}" srcOrd="0" destOrd="0" presId="urn:microsoft.com/office/officeart/2005/8/layout/list1"/>
    <dgm:cxn modelId="{9195489E-3079-4DF8-96B6-205CCF05068E}" type="presOf" srcId="{D6510970-8F9C-4B45-A0F3-6ACB9AA76D40}" destId="{C0B9E401-445A-4BFD-B148-6B0F812BC1EA}" srcOrd="0" destOrd="0" presId="urn:microsoft.com/office/officeart/2005/8/layout/list1"/>
    <dgm:cxn modelId="{EACFB92F-C6D1-4455-9404-45261AA0CC79}" type="presOf" srcId="{DB23B466-38E8-4A82-9A06-148889D7FD63}" destId="{CC281398-2B73-45DB-BC81-6EC272F5D159}" srcOrd="0" destOrd="2" presId="urn:microsoft.com/office/officeart/2005/8/layout/list1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BFCC926F-EC89-4FA5-B23C-3FC0A38A388D}" type="presOf" srcId="{C111C18A-FD96-4E63-821A-54D70D8DC65F}" destId="{CC281398-2B73-45DB-BC81-6EC272F5D159}" srcOrd="0" destOrd="0" presId="urn:microsoft.com/office/officeart/2005/8/layout/list1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953ADF84-2CC0-4D92-9A4D-D90BAB7DF2C8}" type="presOf" srcId="{477D14C5-CED9-4CFC-B338-DFB0C8090B9F}" destId="{474D9954-BE25-4677-8D32-C659DAFFA50D}" srcOrd="0" destOrd="0" presId="urn:microsoft.com/office/officeart/2005/8/layout/list1"/>
    <dgm:cxn modelId="{73BAB3A4-FADC-4630-8E35-249EE33C019F}" type="presOf" srcId="{CC6B7442-0B72-4EF2-9F13-1325B51AFF9F}" destId="{039F1DFB-1B6D-453D-A1B0-11BB170DDCC1}" srcOrd="1" destOrd="0" presId="urn:microsoft.com/office/officeart/2005/8/layout/list1"/>
    <dgm:cxn modelId="{DA3212B7-79A8-42E9-B2F0-CC5FAC723B30}" srcId="{477D14C5-CED9-4CFC-B338-DFB0C8090B9F}" destId="{7F9102B5-72A8-43E2-8F3C-08598CF10101}" srcOrd="1" destOrd="0" parTransId="{F324D55A-748D-41F3-B82A-7F84BBF94AEB}" sibTransId="{FACA2FD3-5862-480D-BD51-19E4AC4F2AAA}"/>
    <dgm:cxn modelId="{4318804D-1F19-44F8-BCB6-E308773F762B}" type="presOf" srcId="{7F9102B5-72A8-43E2-8F3C-08598CF10101}" destId="{CC281398-2B73-45DB-BC81-6EC272F5D159}" srcOrd="0" destOrd="1" presId="urn:microsoft.com/office/officeart/2005/8/layout/list1"/>
    <dgm:cxn modelId="{D6EFD281-9D4E-4C5C-BECA-5875D35A8A2A}" srcId="{477D14C5-CED9-4CFC-B338-DFB0C8090B9F}" destId="{DB23B466-38E8-4A82-9A06-148889D7FD63}" srcOrd="2" destOrd="0" parTransId="{110DA4C6-427B-44E5-9A2D-DCCBEE277492}" sibTransId="{3BCA3E31-C382-4363-81BB-323C563D55A3}"/>
    <dgm:cxn modelId="{A95D7277-94ED-4166-8F10-FD32EB343E01}" type="presOf" srcId="{CC6B7442-0B72-4EF2-9F13-1325B51AFF9F}" destId="{1AEC280D-3663-4D78-9672-F109B3A40BEC}" srcOrd="0" destOrd="0" presId="urn:microsoft.com/office/officeart/2005/8/layout/list1"/>
    <dgm:cxn modelId="{C789A196-9E6E-48BC-BD8B-AB458560EF2D}" type="presOf" srcId="{FE0A3CAE-D039-42F2-AF12-1E6F6793A633}" destId="{46C06B23-9EDE-4F3E-A56F-E7CD7B2552FD}" srcOrd="0" destOrd="0" presId="urn:microsoft.com/office/officeart/2005/8/layout/list1"/>
    <dgm:cxn modelId="{F02E1053-FA1C-4E43-B03E-9BD8E2F0D14D}" type="presOf" srcId="{3C67E77D-62FA-499D-B5E6-E79A091C5267}" destId="{575AC4AA-525E-43D6-B4DA-A148B88D600B}" srcOrd="0" destOrd="0" presId="urn:microsoft.com/office/officeart/2005/8/layout/list1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A00CB9DE-671D-4F7B-8A6B-D4186F58E47D}" type="presOf" srcId="{477D14C5-CED9-4CFC-B338-DFB0C8090B9F}" destId="{1C0FEB37-B710-4542-A93B-D54A2D55EC21}" srcOrd="1" destOrd="0" presId="urn:microsoft.com/office/officeart/2005/8/layout/list1"/>
    <dgm:cxn modelId="{425B4222-9554-40DC-937C-9EE72B5EC050}" type="presOf" srcId="{3C67E77D-62FA-499D-B5E6-E79A091C5267}" destId="{7F39163A-2E38-4C64-AEA2-49C4271A411B}" srcOrd="1" destOrd="0" presId="urn:microsoft.com/office/officeart/2005/8/layout/list1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B3F2341F-F166-4881-AC34-28FA5012652F}" type="presParOf" srcId="{36382C27-03FC-4CB0-AB4A-58BD3F431B79}" destId="{E034C6FC-D469-47DB-9BC3-40D977A3CFBA}" srcOrd="0" destOrd="0" presId="urn:microsoft.com/office/officeart/2005/8/layout/list1"/>
    <dgm:cxn modelId="{263C475D-3BFA-404A-AD10-DD7CA239D697}" type="presParOf" srcId="{E034C6FC-D469-47DB-9BC3-40D977A3CFBA}" destId="{474D9954-BE25-4677-8D32-C659DAFFA50D}" srcOrd="0" destOrd="0" presId="urn:microsoft.com/office/officeart/2005/8/layout/list1"/>
    <dgm:cxn modelId="{C173C067-C529-4CA1-8E0E-C9F8C50D8F73}" type="presParOf" srcId="{E034C6FC-D469-47DB-9BC3-40D977A3CFBA}" destId="{1C0FEB37-B710-4542-A93B-D54A2D55EC21}" srcOrd="1" destOrd="0" presId="urn:microsoft.com/office/officeart/2005/8/layout/list1"/>
    <dgm:cxn modelId="{9A656893-98BF-43B0-8C83-40BB8B42D195}" type="presParOf" srcId="{36382C27-03FC-4CB0-AB4A-58BD3F431B79}" destId="{9167BAA3-9231-4F62-8A9B-1F192CD8F452}" srcOrd="1" destOrd="0" presId="urn:microsoft.com/office/officeart/2005/8/layout/list1"/>
    <dgm:cxn modelId="{1F0B2583-CE90-4729-ABFB-4C431F2A86B4}" type="presParOf" srcId="{36382C27-03FC-4CB0-AB4A-58BD3F431B79}" destId="{CC281398-2B73-45DB-BC81-6EC272F5D159}" srcOrd="2" destOrd="0" presId="urn:microsoft.com/office/officeart/2005/8/layout/list1"/>
    <dgm:cxn modelId="{3AF9619F-4B35-49EC-8D7D-AB9F295D2B43}" type="presParOf" srcId="{36382C27-03FC-4CB0-AB4A-58BD3F431B79}" destId="{A49093C2-223D-47AA-B14E-BF5C5BEFA010}" srcOrd="3" destOrd="0" presId="urn:microsoft.com/office/officeart/2005/8/layout/list1"/>
    <dgm:cxn modelId="{7AEAD327-0B5B-43B6-A8E7-50E2CAB7F06D}" type="presParOf" srcId="{36382C27-03FC-4CB0-AB4A-58BD3F431B79}" destId="{6F65D5AD-1457-4481-8FFF-BA61BAB00E85}" srcOrd="4" destOrd="0" presId="urn:microsoft.com/office/officeart/2005/8/layout/list1"/>
    <dgm:cxn modelId="{72063CAA-A4BC-47A3-AB49-18890EED10A5}" type="presParOf" srcId="{6F65D5AD-1457-4481-8FFF-BA61BAB00E85}" destId="{575AC4AA-525E-43D6-B4DA-A148B88D600B}" srcOrd="0" destOrd="0" presId="urn:microsoft.com/office/officeart/2005/8/layout/list1"/>
    <dgm:cxn modelId="{51679BDE-3373-4C85-9F92-B409B5328224}" type="presParOf" srcId="{6F65D5AD-1457-4481-8FFF-BA61BAB00E85}" destId="{7F39163A-2E38-4C64-AEA2-49C4271A411B}" srcOrd="1" destOrd="0" presId="urn:microsoft.com/office/officeart/2005/8/layout/list1"/>
    <dgm:cxn modelId="{F91DC828-4E96-4320-8805-E2437A40A134}" type="presParOf" srcId="{36382C27-03FC-4CB0-AB4A-58BD3F431B79}" destId="{3D2D2CC5-4181-4412-881D-B1A805E6DEC5}" srcOrd="5" destOrd="0" presId="urn:microsoft.com/office/officeart/2005/8/layout/list1"/>
    <dgm:cxn modelId="{418B7CD6-BBDC-49E1-8A1E-3DFB0A17E813}" type="presParOf" srcId="{36382C27-03FC-4CB0-AB4A-58BD3F431B79}" destId="{C0B9E401-445A-4BFD-B148-6B0F812BC1EA}" srcOrd="6" destOrd="0" presId="urn:microsoft.com/office/officeart/2005/8/layout/list1"/>
    <dgm:cxn modelId="{0C6FA080-0D53-4C92-9936-ECDB9BA2A142}" type="presParOf" srcId="{36382C27-03FC-4CB0-AB4A-58BD3F431B79}" destId="{20BA4992-F16B-45FB-911E-E9D38F6D9105}" srcOrd="7" destOrd="0" presId="urn:microsoft.com/office/officeart/2005/8/layout/list1"/>
    <dgm:cxn modelId="{15750395-F417-4A94-B1B9-5AE1FF170EA9}" type="presParOf" srcId="{36382C27-03FC-4CB0-AB4A-58BD3F431B79}" destId="{57FCA1D1-A451-47AA-98E4-D445DE8E9322}" srcOrd="8" destOrd="0" presId="urn:microsoft.com/office/officeart/2005/8/layout/list1"/>
    <dgm:cxn modelId="{52C41FCE-1F1A-40D0-9E37-12A23557FB4B}" type="presParOf" srcId="{57FCA1D1-A451-47AA-98E4-D445DE8E9322}" destId="{1AEC280D-3663-4D78-9672-F109B3A40BEC}" srcOrd="0" destOrd="0" presId="urn:microsoft.com/office/officeart/2005/8/layout/list1"/>
    <dgm:cxn modelId="{19F19F9B-AB42-4C4E-9334-6F276C45FE4B}" type="presParOf" srcId="{57FCA1D1-A451-47AA-98E4-D445DE8E9322}" destId="{039F1DFB-1B6D-453D-A1B0-11BB170DDCC1}" srcOrd="1" destOrd="0" presId="urn:microsoft.com/office/officeart/2005/8/layout/list1"/>
    <dgm:cxn modelId="{61CBB743-C6AB-44CC-8EF3-8063FEBE7075}" type="presParOf" srcId="{36382C27-03FC-4CB0-AB4A-58BD3F431B79}" destId="{AF7ED170-5637-41B7-85D6-0F29CEED6BF9}" srcOrd="9" destOrd="0" presId="urn:microsoft.com/office/officeart/2005/8/layout/list1"/>
    <dgm:cxn modelId="{549EC0A8-BEED-404D-8135-16062AF3F397}" type="presParOf" srcId="{36382C27-03FC-4CB0-AB4A-58BD3F431B79}" destId="{46C06B23-9EDE-4F3E-A56F-E7CD7B2552F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38F97D-8292-40EB-B10F-DB1FEB9409B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F678186-8386-4C86-907E-703DD12832E6}">
      <dgm:prSet/>
      <dgm:spPr/>
      <dgm:t>
        <a:bodyPr/>
        <a:lstStyle/>
        <a:p>
          <a:pPr rtl="0"/>
          <a:r>
            <a:rPr lang="en-US" smtClean="0"/>
            <a:t>To allow students to download / upload content.</a:t>
          </a:r>
          <a:endParaRPr lang="en-US"/>
        </a:p>
      </dgm:t>
    </dgm:pt>
    <dgm:pt modelId="{6395475F-2904-4ACA-9821-76D84DBE3A16}" type="parTrans" cxnId="{0399DB27-4B9B-4F55-9828-937EC9D9CC45}">
      <dgm:prSet/>
      <dgm:spPr/>
      <dgm:t>
        <a:bodyPr/>
        <a:lstStyle/>
        <a:p>
          <a:endParaRPr lang="en-US"/>
        </a:p>
      </dgm:t>
    </dgm:pt>
    <dgm:pt modelId="{A41F139E-FD7F-4692-8BC1-D1E1E584CFAC}" type="sibTrans" cxnId="{0399DB27-4B9B-4F55-9828-937EC9D9CC45}">
      <dgm:prSet/>
      <dgm:spPr/>
      <dgm:t>
        <a:bodyPr/>
        <a:lstStyle/>
        <a:p>
          <a:endParaRPr lang="en-US"/>
        </a:p>
      </dgm:t>
    </dgm:pt>
    <dgm:pt modelId="{D707508D-4936-43D9-8C87-31EFBCDB7B2A}">
      <dgm:prSet/>
      <dgm:spPr/>
      <dgm:t>
        <a:bodyPr/>
        <a:lstStyle/>
        <a:p>
          <a:pPr rtl="0"/>
          <a:r>
            <a:rPr lang="en-US" smtClean="0"/>
            <a:t>To allow student to play/stop/fast-forward audio and video. </a:t>
          </a:r>
          <a:endParaRPr lang="en-US"/>
        </a:p>
      </dgm:t>
    </dgm:pt>
    <dgm:pt modelId="{FF86879B-71EE-49F8-94A3-ACD1BC03C7CA}" type="parTrans" cxnId="{9AB81B22-5335-48BA-B70E-5A5541D0B7C4}">
      <dgm:prSet/>
      <dgm:spPr/>
      <dgm:t>
        <a:bodyPr/>
        <a:lstStyle/>
        <a:p>
          <a:endParaRPr lang="en-US"/>
        </a:p>
      </dgm:t>
    </dgm:pt>
    <dgm:pt modelId="{8234255C-1FDB-46D6-B226-1204D9349078}" type="sibTrans" cxnId="{9AB81B22-5335-48BA-B70E-5A5541D0B7C4}">
      <dgm:prSet/>
      <dgm:spPr/>
      <dgm:t>
        <a:bodyPr/>
        <a:lstStyle/>
        <a:p>
          <a:endParaRPr lang="en-US"/>
        </a:p>
      </dgm:t>
    </dgm:pt>
    <dgm:pt modelId="{9E510550-4D68-45EC-A663-56060FF6C6C8}">
      <dgm:prSet/>
      <dgm:spPr/>
      <dgm:t>
        <a:bodyPr/>
        <a:lstStyle/>
        <a:p>
          <a:pPr rtl="0"/>
          <a:r>
            <a:rPr lang="en-US" smtClean="0"/>
            <a:t>To allow faculty to add, post and modify student grades.</a:t>
          </a:r>
          <a:endParaRPr lang="en-US"/>
        </a:p>
      </dgm:t>
    </dgm:pt>
    <dgm:pt modelId="{8DA6D103-575A-40B8-9AF4-51DD32694583}" type="parTrans" cxnId="{6EA566F8-BE02-4DB6-86AA-C4CF5A8FCF70}">
      <dgm:prSet/>
      <dgm:spPr/>
      <dgm:t>
        <a:bodyPr/>
        <a:lstStyle/>
        <a:p>
          <a:endParaRPr lang="en-US"/>
        </a:p>
      </dgm:t>
    </dgm:pt>
    <dgm:pt modelId="{1493D1BC-B6A4-4DAE-AC34-BE7CD59CF9E6}" type="sibTrans" cxnId="{6EA566F8-BE02-4DB6-86AA-C4CF5A8FCF70}">
      <dgm:prSet/>
      <dgm:spPr/>
      <dgm:t>
        <a:bodyPr/>
        <a:lstStyle/>
        <a:p>
          <a:endParaRPr lang="en-US"/>
        </a:p>
      </dgm:t>
    </dgm:pt>
    <dgm:pt modelId="{720053C9-78A6-4B56-BAE6-3FBAB4E1FB7A}">
      <dgm:prSet/>
      <dgm:spPr/>
      <dgm:t>
        <a:bodyPr/>
        <a:lstStyle/>
        <a:p>
          <a:pPr rtl="0"/>
          <a:r>
            <a:rPr lang="en-US" smtClean="0"/>
            <a:t>To allow users to view/book tickets to NU events.</a:t>
          </a:r>
          <a:endParaRPr lang="en-US"/>
        </a:p>
      </dgm:t>
    </dgm:pt>
    <dgm:pt modelId="{F3FABBF2-D4D4-4F24-983A-269280E80B40}" type="parTrans" cxnId="{66254F2A-0AAD-4760-AEBF-67E414F08138}">
      <dgm:prSet/>
      <dgm:spPr/>
      <dgm:t>
        <a:bodyPr/>
        <a:lstStyle/>
        <a:p>
          <a:endParaRPr lang="en-US"/>
        </a:p>
      </dgm:t>
    </dgm:pt>
    <dgm:pt modelId="{0D0E8CC4-2776-41B1-9576-D017A4CCDEA4}" type="sibTrans" cxnId="{66254F2A-0AAD-4760-AEBF-67E414F08138}">
      <dgm:prSet/>
      <dgm:spPr/>
      <dgm:t>
        <a:bodyPr/>
        <a:lstStyle/>
        <a:p>
          <a:endParaRPr lang="en-US"/>
        </a:p>
      </dgm:t>
    </dgm:pt>
    <dgm:pt modelId="{78BF4EDD-A367-4739-B1C3-A4A715DAC4EF}">
      <dgm:prSet/>
      <dgm:spPr/>
      <dgm:t>
        <a:bodyPr/>
        <a:lstStyle/>
        <a:p>
          <a:pPr rtl="0"/>
          <a:r>
            <a:rPr lang="en-US" smtClean="0"/>
            <a:t>To allow users to pay/view bills.</a:t>
          </a:r>
          <a:endParaRPr lang="en-US"/>
        </a:p>
      </dgm:t>
    </dgm:pt>
    <dgm:pt modelId="{B22255A7-8F71-4F1A-8683-0A544BEE2F69}" type="parTrans" cxnId="{DCD81810-3F12-4EBE-8796-E6DAFF634A6A}">
      <dgm:prSet/>
      <dgm:spPr/>
      <dgm:t>
        <a:bodyPr/>
        <a:lstStyle/>
        <a:p>
          <a:endParaRPr lang="en-US"/>
        </a:p>
      </dgm:t>
    </dgm:pt>
    <dgm:pt modelId="{4B0CCD99-5B5D-4E05-B48D-F529842F9CA5}" type="sibTrans" cxnId="{DCD81810-3F12-4EBE-8796-E6DAFF634A6A}">
      <dgm:prSet/>
      <dgm:spPr/>
      <dgm:t>
        <a:bodyPr/>
        <a:lstStyle/>
        <a:p>
          <a:endParaRPr lang="en-US"/>
        </a:p>
      </dgm:t>
    </dgm:pt>
    <dgm:pt modelId="{9BF0210F-E666-4B24-943A-806234198D90}">
      <dgm:prSet/>
      <dgm:spPr/>
      <dgm:t>
        <a:bodyPr/>
        <a:lstStyle/>
        <a:p>
          <a:pPr rtl="0"/>
          <a:r>
            <a:rPr lang="en-US" smtClean="0"/>
            <a:t>To allow users to access library / online learning materials</a:t>
          </a:r>
          <a:endParaRPr lang="en-US"/>
        </a:p>
      </dgm:t>
    </dgm:pt>
    <dgm:pt modelId="{77245202-6072-49D0-8602-19A1774D0867}" type="parTrans" cxnId="{E91B168D-9DC9-46A3-A7A2-9A00B48578A6}">
      <dgm:prSet/>
      <dgm:spPr/>
      <dgm:t>
        <a:bodyPr/>
        <a:lstStyle/>
        <a:p>
          <a:endParaRPr lang="en-US"/>
        </a:p>
      </dgm:t>
    </dgm:pt>
    <dgm:pt modelId="{B86751C7-1585-47B0-8DA1-CCE84E5B7433}" type="sibTrans" cxnId="{E91B168D-9DC9-46A3-A7A2-9A00B48578A6}">
      <dgm:prSet/>
      <dgm:spPr/>
      <dgm:t>
        <a:bodyPr/>
        <a:lstStyle/>
        <a:p>
          <a:endParaRPr lang="en-US"/>
        </a:p>
      </dgm:t>
    </dgm:pt>
    <dgm:pt modelId="{F6DA29F6-2DD7-48E4-9B05-92A52B0B0DCC}">
      <dgm:prSet/>
      <dgm:spPr/>
      <dgm:t>
        <a:bodyPr/>
        <a:lstStyle/>
        <a:p>
          <a:pPr rtl="0"/>
          <a:r>
            <a:rPr lang="en-US" smtClean="0"/>
            <a:t>To allow users to customize their dashboards, profile info etc. </a:t>
          </a:r>
          <a:endParaRPr lang="en-US"/>
        </a:p>
      </dgm:t>
    </dgm:pt>
    <dgm:pt modelId="{52D1B3B7-822F-440E-95FB-C15F85068DA3}" type="parTrans" cxnId="{0638ECDB-EEB5-4A87-8397-6ACA32241662}">
      <dgm:prSet/>
      <dgm:spPr/>
      <dgm:t>
        <a:bodyPr/>
        <a:lstStyle/>
        <a:p>
          <a:endParaRPr lang="en-US"/>
        </a:p>
      </dgm:t>
    </dgm:pt>
    <dgm:pt modelId="{00DED767-02D4-4B72-BDD7-89A732766158}" type="sibTrans" cxnId="{0638ECDB-EEB5-4A87-8397-6ACA32241662}">
      <dgm:prSet/>
      <dgm:spPr/>
      <dgm:t>
        <a:bodyPr/>
        <a:lstStyle/>
        <a:p>
          <a:endParaRPr lang="en-US"/>
        </a:p>
      </dgm:t>
    </dgm:pt>
    <dgm:pt modelId="{4A1EE613-BCCE-4076-85A8-F4D40279CB23}" type="pres">
      <dgm:prSet presAssocID="{9A38F97D-8292-40EB-B10F-DB1FEB9409B1}" presName="Name0" presStyleCnt="0">
        <dgm:presLayoutVars>
          <dgm:chMax val="7"/>
          <dgm:chPref val="7"/>
          <dgm:dir/>
        </dgm:presLayoutVars>
      </dgm:prSet>
      <dgm:spPr/>
    </dgm:pt>
    <dgm:pt modelId="{89D64749-9249-4FE0-AE29-AB6465ECFD5A}" type="pres">
      <dgm:prSet presAssocID="{9A38F97D-8292-40EB-B10F-DB1FEB9409B1}" presName="Name1" presStyleCnt="0"/>
      <dgm:spPr/>
    </dgm:pt>
    <dgm:pt modelId="{351530CE-87FA-4D06-BD26-C84CFDE0C4D5}" type="pres">
      <dgm:prSet presAssocID="{9A38F97D-8292-40EB-B10F-DB1FEB9409B1}" presName="cycle" presStyleCnt="0"/>
      <dgm:spPr/>
    </dgm:pt>
    <dgm:pt modelId="{53CF0A0E-FFF4-43B2-89ED-EB3FD884813A}" type="pres">
      <dgm:prSet presAssocID="{9A38F97D-8292-40EB-B10F-DB1FEB9409B1}" presName="srcNode" presStyleLbl="node1" presStyleIdx="0" presStyleCnt="7"/>
      <dgm:spPr/>
    </dgm:pt>
    <dgm:pt modelId="{A02344A3-2288-46A0-904D-331EB280973B}" type="pres">
      <dgm:prSet presAssocID="{9A38F97D-8292-40EB-B10F-DB1FEB9409B1}" presName="conn" presStyleLbl="parChTrans1D2" presStyleIdx="0" presStyleCnt="1"/>
      <dgm:spPr/>
    </dgm:pt>
    <dgm:pt modelId="{291A80B3-A639-4B0E-B6BA-474E32F9E2AC}" type="pres">
      <dgm:prSet presAssocID="{9A38F97D-8292-40EB-B10F-DB1FEB9409B1}" presName="extraNode" presStyleLbl="node1" presStyleIdx="0" presStyleCnt="7"/>
      <dgm:spPr/>
    </dgm:pt>
    <dgm:pt modelId="{33C1AF76-B685-4F17-8DE4-414E260494CB}" type="pres">
      <dgm:prSet presAssocID="{9A38F97D-8292-40EB-B10F-DB1FEB9409B1}" presName="dstNode" presStyleLbl="node1" presStyleIdx="0" presStyleCnt="7"/>
      <dgm:spPr/>
    </dgm:pt>
    <dgm:pt modelId="{56E3E6D2-64A3-424C-8AE3-CA38DD0D31BF}" type="pres">
      <dgm:prSet presAssocID="{CF678186-8386-4C86-907E-703DD12832E6}" presName="text_1" presStyleLbl="node1" presStyleIdx="0" presStyleCnt="7">
        <dgm:presLayoutVars>
          <dgm:bulletEnabled val="1"/>
        </dgm:presLayoutVars>
      </dgm:prSet>
      <dgm:spPr/>
    </dgm:pt>
    <dgm:pt modelId="{4E5E64F9-99AE-4F02-9D05-9713CA9D27C3}" type="pres">
      <dgm:prSet presAssocID="{CF678186-8386-4C86-907E-703DD12832E6}" presName="accent_1" presStyleCnt="0"/>
      <dgm:spPr/>
    </dgm:pt>
    <dgm:pt modelId="{59DB0CCA-220C-4194-8986-B10FAD86EC6B}" type="pres">
      <dgm:prSet presAssocID="{CF678186-8386-4C86-907E-703DD12832E6}" presName="accentRepeatNode" presStyleLbl="solidFgAcc1" presStyleIdx="0" presStyleCnt="7"/>
      <dgm:spPr/>
    </dgm:pt>
    <dgm:pt modelId="{403FCE26-C19E-49AA-8B1F-64222EDFCF10}" type="pres">
      <dgm:prSet presAssocID="{D707508D-4936-43D9-8C87-31EFBCDB7B2A}" presName="text_2" presStyleLbl="node1" presStyleIdx="1" presStyleCnt="7">
        <dgm:presLayoutVars>
          <dgm:bulletEnabled val="1"/>
        </dgm:presLayoutVars>
      </dgm:prSet>
      <dgm:spPr/>
    </dgm:pt>
    <dgm:pt modelId="{D0848A4F-A337-4903-8147-842955B8995A}" type="pres">
      <dgm:prSet presAssocID="{D707508D-4936-43D9-8C87-31EFBCDB7B2A}" presName="accent_2" presStyleCnt="0"/>
      <dgm:spPr/>
    </dgm:pt>
    <dgm:pt modelId="{CE49BB11-9983-4334-B3C8-176F23D7FE6B}" type="pres">
      <dgm:prSet presAssocID="{D707508D-4936-43D9-8C87-31EFBCDB7B2A}" presName="accentRepeatNode" presStyleLbl="solidFgAcc1" presStyleIdx="1" presStyleCnt="7"/>
      <dgm:spPr/>
    </dgm:pt>
    <dgm:pt modelId="{EB5DCF13-7EC4-46F2-8F50-DDFF24A60A55}" type="pres">
      <dgm:prSet presAssocID="{9E510550-4D68-45EC-A663-56060FF6C6C8}" presName="text_3" presStyleLbl="node1" presStyleIdx="2" presStyleCnt="7">
        <dgm:presLayoutVars>
          <dgm:bulletEnabled val="1"/>
        </dgm:presLayoutVars>
      </dgm:prSet>
      <dgm:spPr/>
    </dgm:pt>
    <dgm:pt modelId="{DD908E68-227F-4143-8885-56032E1BAE79}" type="pres">
      <dgm:prSet presAssocID="{9E510550-4D68-45EC-A663-56060FF6C6C8}" presName="accent_3" presStyleCnt="0"/>
      <dgm:spPr/>
    </dgm:pt>
    <dgm:pt modelId="{87013EE9-9DFF-4386-9529-345298C7BB8F}" type="pres">
      <dgm:prSet presAssocID="{9E510550-4D68-45EC-A663-56060FF6C6C8}" presName="accentRepeatNode" presStyleLbl="solidFgAcc1" presStyleIdx="2" presStyleCnt="7"/>
      <dgm:spPr/>
    </dgm:pt>
    <dgm:pt modelId="{980961FF-EF15-450C-BF8E-EEB4AFC70B40}" type="pres">
      <dgm:prSet presAssocID="{720053C9-78A6-4B56-BAE6-3FBAB4E1FB7A}" presName="text_4" presStyleLbl="node1" presStyleIdx="3" presStyleCnt="7">
        <dgm:presLayoutVars>
          <dgm:bulletEnabled val="1"/>
        </dgm:presLayoutVars>
      </dgm:prSet>
      <dgm:spPr/>
    </dgm:pt>
    <dgm:pt modelId="{5668BCC4-58BA-4F9F-B14E-9B86065F886D}" type="pres">
      <dgm:prSet presAssocID="{720053C9-78A6-4B56-BAE6-3FBAB4E1FB7A}" presName="accent_4" presStyleCnt="0"/>
      <dgm:spPr/>
    </dgm:pt>
    <dgm:pt modelId="{EABB64ED-66E9-4F76-BAB1-7D598286AEA8}" type="pres">
      <dgm:prSet presAssocID="{720053C9-78A6-4B56-BAE6-3FBAB4E1FB7A}" presName="accentRepeatNode" presStyleLbl="solidFgAcc1" presStyleIdx="3" presStyleCnt="7"/>
      <dgm:spPr/>
    </dgm:pt>
    <dgm:pt modelId="{CC802EDE-9B6C-439C-B1B2-2B14C51B350A}" type="pres">
      <dgm:prSet presAssocID="{78BF4EDD-A367-4739-B1C3-A4A715DAC4EF}" presName="text_5" presStyleLbl="node1" presStyleIdx="4" presStyleCnt="7">
        <dgm:presLayoutVars>
          <dgm:bulletEnabled val="1"/>
        </dgm:presLayoutVars>
      </dgm:prSet>
      <dgm:spPr/>
    </dgm:pt>
    <dgm:pt modelId="{169CD1A0-F160-4749-93CB-363CABA44560}" type="pres">
      <dgm:prSet presAssocID="{78BF4EDD-A367-4739-B1C3-A4A715DAC4EF}" presName="accent_5" presStyleCnt="0"/>
      <dgm:spPr/>
    </dgm:pt>
    <dgm:pt modelId="{D3B5B931-CA21-4583-B9CE-D4225CE3BEDD}" type="pres">
      <dgm:prSet presAssocID="{78BF4EDD-A367-4739-B1C3-A4A715DAC4EF}" presName="accentRepeatNode" presStyleLbl="solidFgAcc1" presStyleIdx="4" presStyleCnt="7"/>
      <dgm:spPr/>
    </dgm:pt>
    <dgm:pt modelId="{464E935B-C744-4873-8D3D-D6BB65E9FED4}" type="pres">
      <dgm:prSet presAssocID="{9BF0210F-E666-4B24-943A-806234198D90}" presName="text_6" presStyleLbl="node1" presStyleIdx="5" presStyleCnt="7">
        <dgm:presLayoutVars>
          <dgm:bulletEnabled val="1"/>
        </dgm:presLayoutVars>
      </dgm:prSet>
      <dgm:spPr/>
    </dgm:pt>
    <dgm:pt modelId="{7831FFB6-8401-4580-9687-390799759329}" type="pres">
      <dgm:prSet presAssocID="{9BF0210F-E666-4B24-943A-806234198D90}" presName="accent_6" presStyleCnt="0"/>
      <dgm:spPr/>
    </dgm:pt>
    <dgm:pt modelId="{1ED6D06F-51ED-4874-9469-450292ACA2C7}" type="pres">
      <dgm:prSet presAssocID="{9BF0210F-E666-4B24-943A-806234198D90}" presName="accentRepeatNode" presStyleLbl="solidFgAcc1" presStyleIdx="5" presStyleCnt="7"/>
      <dgm:spPr/>
    </dgm:pt>
    <dgm:pt modelId="{83422335-456E-444A-8FE2-35D512E11A0A}" type="pres">
      <dgm:prSet presAssocID="{F6DA29F6-2DD7-48E4-9B05-92A52B0B0DCC}" presName="text_7" presStyleLbl="node1" presStyleIdx="6" presStyleCnt="7">
        <dgm:presLayoutVars>
          <dgm:bulletEnabled val="1"/>
        </dgm:presLayoutVars>
      </dgm:prSet>
      <dgm:spPr/>
    </dgm:pt>
    <dgm:pt modelId="{2BE2988D-C78D-4603-B1BB-81A9D791D34A}" type="pres">
      <dgm:prSet presAssocID="{F6DA29F6-2DD7-48E4-9B05-92A52B0B0DCC}" presName="accent_7" presStyleCnt="0"/>
      <dgm:spPr/>
    </dgm:pt>
    <dgm:pt modelId="{162FB038-09BB-43BB-8E4B-ED351044AFFD}" type="pres">
      <dgm:prSet presAssocID="{F6DA29F6-2DD7-48E4-9B05-92A52B0B0DCC}" presName="accentRepeatNode" presStyleLbl="solidFgAcc1" presStyleIdx="6" presStyleCnt="7"/>
      <dgm:spPr/>
    </dgm:pt>
  </dgm:ptLst>
  <dgm:cxnLst>
    <dgm:cxn modelId="{51CE36F3-ECB8-4EE7-BE1D-F1BE081D2E75}" type="presOf" srcId="{78BF4EDD-A367-4739-B1C3-A4A715DAC4EF}" destId="{CC802EDE-9B6C-439C-B1B2-2B14C51B350A}" srcOrd="0" destOrd="0" presId="urn:microsoft.com/office/officeart/2008/layout/VerticalCurvedList"/>
    <dgm:cxn modelId="{2FF8470A-176E-41F0-A711-F107F26FCF7C}" type="presOf" srcId="{D707508D-4936-43D9-8C87-31EFBCDB7B2A}" destId="{403FCE26-C19E-49AA-8B1F-64222EDFCF10}" srcOrd="0" destOrd="0" presId="urn:microsoft.com/office/officeart/2008/layout/VerticalCurvedList"/>
    <dgm:cxn modelId="{DF83C73C-7C83-4EAB-A913-EB426F9C4F19}" type="presOf" srcId="{9E510550-4D68-45EC-A663-56060FF6C6C8}" destId="{EB5DCF13-7EC4-46F2-8F50-DDFF24A60A55}" srcOrd="0" destOrd="0" presId="urn:microsoft.com/office/officeart/2008/layout/VerticalCurvedList"/>
    <dgm:cxn modelId="{0399DB27-4B9B-4F55-9828-937EC9D9CC45}" srcId="{9A38F97D-8292-40EB-B10F-DB1FEB9409B1}" destId="{CF678186-8386-4C86-907E-703DD12832E6}" srcOrd="0" destOrd="0" parTransId="{6395475F-2904-4ACA-9821-76D84DBE3A16}" sibTransId="{A41F139E-FD7F-4692-8BC1-D1E1E584CFAC}"/>
    <dgm:cxn modelId="{6EA566F8-BE02-4DB6-86AA-C4CF5A8FCF70}" srcId="{9A38F97D-8292-40EB-B10F-DB1FEB9409B1}" destId="{9E510550-4D68-45EC-A663-56060FF6C6C8}" srcOrd="2" destOrd="0" parTransId="{8DA6D103-575A-40B8-9AF4-51DD32694583}" sibTransId="{1493D1BC-B6A4-4DAE-AC34-BE7CD59CF9E6}"/>
    <dgm:cxn modelId="{8F7BBAB6-B247-42DC-B85D-8B66578CF8CF}" type="presOf" srcId="{A41F139E-FD7F-4692-8BC1-D1E1E584CFAC}" destId="{A02344A3-2288-46A0-904D-331EB280973B}" srcOrd="0" destOrd="0" presId="urn:microsoft.com/office/officeart/2008/layout/VerticalCurvedList"/>
    <dgm:cxn modelId="{AE0B0456-44A5-4277-87E8-8E50EA5A443A}" type="presOf" srcId="{9A38F97D-8292-40EB-B10F-DB1FEB9409B1}" destId="{4A1EE613-BCCE-4076-85A8-F4D40279CB23}" srcOrd="0" destOrd="0" presId="urn:microsoft.com/office/officeart/2008/layout/VerticalCurvedList"/>
    <dgm:cxn modelId="{0638ECDB-EEB5-4A87-8397-6ACA32241662}" srcId="{9A38F97D-8292-40EB-B10F-DB1FEB9409B1}" destId="{F6DA29F6-2DD7-48E4-9B05-92A52B0B0DCC}" srcOrd="6" destOrd="0" parTransId="{52D1B3B7-822F-440E-95FB-C15F85068DA3}" sibTransId="{00DED767-02D4-4B72-BDD7-89A732766158}"/>
    <dgm:cxn modelId="{66254F2A-0AAD-4760-AEBF-67E414F08138}" srcId="{9A38F97D-8292-40EB-B10F-DB1FEB9409B1}" destId="{720053C9-78A6-4B56-BAE6-3FBAB4E1FB7A}" srcOrd="3" destOrd="0" parTransId="{F3FABBF2-D4D4-4F24-983A-269280E80B40}" sibTransId="{0D0E8CC4-2776-41B1-9576-D017A4CCDEA4}"/>
    <dgm:cxn modelId="{9AB81B22-5335-48BA-B70E-5A5541D0B7C4}" srcId="{9A38F97D-8292-40EB-B10F-DB1FEB9409B1}" destId="{D707508D-4936-43D9-8C87-31EFBCDB7B2A}" srcOrd="1" destOrd="0" parTransId="{FF86879B-71EE-49F8-94A3-ACD1BC03C7CA}" sibTransId="{8234255C-1FDB-46D6-B226-1204D9349078}"/>
    <dgm:cxn modelId="{DCD81810-3F12-4EBE-8796-E6DAFF634A6A}" srcId="{9A38F97D-8292-40EB-B10F-DB1FEB9409B1}" destId="{78BF4EDD-A367-4739-B1C3-A4A715DAC4EF}" srcOrd="4" destOrd="0" parTransId="{B22255A7-8F71-4F1A-8683-0A544BEE2F69}" sibTransId="{4B0CCD99-5B5D-4E05-B48D-F529842F9CA5}"/>
    <dgm:cxn modelId="{4607FE1C-C289-406B-85C9-31F765FCC5D1}" type="presOf" srcId="{720053C9-78A6-4B56-BAE6-3FBAB4E1FB7A}" destId="{980961FF-EF15-450C-BF8E-EEB4AFC70B40}" srcOrd="0" destOrd="0" presId="urn:microsoft.com/office/officeart/2008/layout/VerticalCurvedList"/>
    <dgm:cxn modelId="{5101C62A-31B4-48E4-A290-0AF1377CB64D}" type="presOf" srcId="{F6DA29F6-2DD7-48E4-9B05-92A52B0B0DCC}" destId="{83422335-456E-444A-8FE2-35D512E11A0A}" srcOrd="0" destOrd="0" presId="urn:microsoft.com/office/officeart/2008/layout/VerticalCurvedList"/>
    <dgm:cxn modelId="{A3CA99F1-515E-4603-B065-60AF8E3DD8E4}" type="presOf" srcId="{CF678186-8386-4C86-907E-703DD12832E6}" destId="{56E3E6D2-64A3-424C-8AE3-CA38DD0D31BF}" srcOrd="0" destOrd="0" presId="urn:microsoft.com/office/officeart/2008/layout/VerticalCurvedList"/>
    <dgm:cxn modelId="{541C7E76-27C2-48AB-82A3-75BA96842BC7}" type="presOf" srcId="{9BF0210F-E666-4B24-943A-806234198D90}" destId="{464E935B-C744-4873-8D3D-D6BB65E9FED4}" srcOrd="0" destOrd="0" presId="urn:microsoft.com/office/officeart/2008/layout/VerticalCurvedList"/>
    <dgm:cxn modelId="{E91B168D-9DC9-46A3-A7A2-9A00B48578A6}" srcId="{9A38F97D-8292-40EB-B10F-DB1FEB9409B1}" destId="{9BF0210F-E666-4B24-943A-806234198D90}" srcOrd="5" destOrd="0" parTransId="{77245202-6072-49D0-8602-19A1774D0867}" sibTransId="{B86751C7-1585-47B0-8DA1-CCE84E5B7433}"/>
    <dgm:cxn modelId="{657EF315-0E71-4FB3-9ADC-D0A23CE79884}" type="presParOf" srcId="{4A1EE613-BCCE-4076-85A8-F4D40279CB23}" destId="{89D64749-9249-4FE0-AE29-AB6465ECFD5A}" srcOrd="0" destOrd="0" presId="urn:microsoft.com/office/officeart/2008/layout/VerticalCurvedList"/>
    <dgm:cxn modelId="{016F3ECC-6BD5-47F9-AF8F-039458745898}" type="presParOf" srcId="{89D64749-9249-4FE0-AE29-AB6465ECFD5A}" destId="{351530CE-87FA-4D06-BD26-C84CFDE0C4D5}" srcOrd="0" destOrd="0" presId="urn:microsoft.com/office/officeart/2008/layout/VerticalCurvedList"/>
    <dgm:cxn modelId="{93E8D404-42A0-41C7-83AD-14BFD95508B1}" type="presParOf" srcId="{351530CE-87FA-4D06-BD26-C84CFDE0C4D5}" destId="{53CF0A0E-FFF4-43B2-89ED-EB3FD884813A}" srcOrd="0" destOrd="0" presId="urn:microsoft.com/office/officeart/2008/layout/VerticalCurvedList"/>
    <dgm:cxn modelId="{5E530081-ECA9-4E5D-887E-1A645DA5C34A}" type="presParOf" srcId="{351530CE-87FA-4D06-BD26-C84CFDE0C4D5}" destId="{A02344A3-2288-46A0-904D-331EB280973B}" srcOrd="1" destOrd="0" presId="urn:microsoft.com/office/officeart/2008/layout/VerticalCurvedList"/>
    <dgm:cxn modelId="{3E77A728-1FAA-4804-AF25-21D599B3BBBF}" type="presParOf" srcId="{351530CE-87FA-4D06-BD26-C84CFDE0C4D5}" destId="{291A80B3-A639-4B0E-B6BA-474E32F9E2AC}" srcOrd="2" destOrd="0" presId="urn:microsoft.com/office/officeart/2008/layout/VerticalCurvedList"/>
    <dgm:cxn modelId="{ADFC56E7-E558-4D7E-983E-32E5071B317B}" type="presParOf" srcId="{351530CE-87FA-4D06-BD26-C84CFDE0C4D5}" destId="{33C1AF76-B685-4F17-8DE4-414E260494CB}" srcOrd="3" destOrd="0" presId="urn:microsoft.com/office/officeart/2008/layout/VerticalCurvedList"/>
    <dgm:cxn modelId="{56661467-0855-4A7C-9332-1669E674B093}" type="presParOf" srcId="{89D64749-9249-4FE0-AE29-AB6465ECFD5A}" destId="{56E3E6D2-64A3-424C-8AE3-CA38DD0D31BF}" srcOrd="1" destOrd="0" presId="urn:microsoft.com/office/officeart/2008/layout/VerticalCurvedList"/>
    <dgm:cxn modelId="{39067776-B966-4248-A52C-C670333F5E00}" type="presParOf" srcId="{89D64749-9249-4FE0-AE29-AB6465ECFD5A}" destId="{4E5E64F9-99AE-4F02-9D05-9713CA9D27C3}" srcOrd="2" destOrd="0" presId="urn:microsoft.com/office/officeart/2008/layout/VerticalCurvedList"/>
    <dgm:cxn modelId="{CEDF2DF0-BE94-416E-9E9B-CC720B617C71}" type="presParOf" srcId="{4E5E64F9-99AE-4F02-9D05-9713CA9D27C3}" destId="{59DB0CCA-220C-4194-8986-B10FAD86EC6B}" srcOrd="0" destOrd="0" presId="urn:microsoft.com/office/officeart/2008/layout/VerticalCurvedList"/>
    <dgm:cxn modelId="{72E12459-0FE0-4BB3-87BC-EE14DA05AB43}" type="presParOf" srcId="{89D64749-9249-4FE0-AE29-AB6465ECFD5A}" destId="{403FCE26-C19E-49AA-8B1F-64222EDFCF10}" srcOrd="3" destOrd="0" presId="urn:microsoft.com/office/officeart/2008/layout/VerticalCurvedList"/>
    <dgm:cxn modelId="{7DEF0D92-9F9D-4F5F-A217-6307D3C43687}" type="presParOf" srcId="{89D64749-9249-4FE0-AE29-AB6465ECFD5A}" destId="{D0848A4F-A337-4903-8147-842955B8995A}" srcOrd="4" destOrd="0" presId="urn:microsoft.com/office/officeart/2008/layout/VerticalCurvedList"/>
    <dgm:cxn modelId="{5315D755-8C8F-4C5B-BAFE-5B152F46DE8C}" type="presParOf" srcId="{D0848A4F-A337-4903-8147-842955B8995A}" destId="{CE49BB11-9983-4334-B3C8-176F23D7FE6B}" srcOrd="0" destOrd="0" presId="urn:microsoft.com/office/officeart/2008/layout/VerticalCurvedList"/>
    <dgm:cxn modelId="{72290DB1-BD4D-4470-8CB0-E6E365CCD76B}" type="presParOf" srcId="{89D64749-9249-4FE0-AE29-AB6465ECFD5A}" destId="{EB5DCF13-7EC4-46F2-8F50-DDFF24A60A55}" srcOrd="5" destOrd="0" presId="urn:microsoft.com/office/officeart/2008/layout/VerticalCurvedList"/>
    <dgm:cxn modelId="{69EAF50F-5BF4-412E-BE43-D527123FF57D}" type="presParOf" srcId="{89D64749-9249-4FE0-AE29-AB6465ECFD5A}" destId="{DD908E68-227F-4143-8885-56032E1BAE79}" srcOrd="6" destOrd="0" presId="urn:microsoft.com/office/officeart/2008/layout/VerticalCurvedList"/>
    <dgm:cxn modelId="{B0560540-655C-4961-9174-98285DDF1149}" type="presParOf" srcId="{DD908E68-227F-4143-8885-56032E1BAE79}" destId="{87013EE9-9DFF-4386-9529-345298C7BB8F}" srcOrd="0" destOrd="0" presId="urn:microsoft.com/office/officeart/2008/layout/VerticalCurvedList"/>
    <dgm:cxn modelId="{C171D395-5D06-4362-A29C-07C534FFBE01}" type="presParOf" srcId="{89D64749-9249-4FE0-AE29-AB6465ECFD5A}" destId="{980961FF-EF15-450C-BF8E-EEB4AFC70B40}" srcOrd="7" destOrd="0" presId="urn:microsoft.com/office/officeart/2008/layout/VerticalCurvedList"/>
    <dgm:cxn modelId="{846F930D-4B77-470A-A3FF-7B8F022408DA}" type="presParOf" srcId="{89D64749-9249-4FE0-AE29-AB6465ECFD5A}" destId="{5668BCC4-58BA-4F9F-B14E-9B86065F886D}" srcOrd="8" destOrd="0" presId="urn:microsoft.com/office/officeart/2008/layout/VerticalCurvedList"/>
    <dgm:cxn modelId="{B979F85F-D5AD-493B-9818-1F943BAF9823}" type="presParOf" srcId="{5668BCC4-58BA-4F9F-B14E-9B86065F886D}" destId="{EABB64ED-66E9-4F76-BAB1-7D598286AEA8}" srcOrd="0" destOrd="0" presId="urn:microsoft.com/office/officeart/2008/layout/VerticalCurvedList"/>
    <dgm:cxn modelId="{6E2CD611-CCBC-442D-B4CC-E99E786A941D}" type="presParOf" srcId="{89D64749-9249-4FE0-AE29-AB6465ECFD5A}" destId="{CC802EDE-9B6C-439C-B1B2-2B14C51B350A}" srcOrd="9" destOrd="0" presId="urn:microsoft.com/office/officeart/2008/layout/VerticalCurvedList"/>
    <dgm:cxn modelId="{37D66B26-6AA8-441A-96D3-247D3C243C09}" type="presParOf" srcId="{89D64749-9249-4FE0-AE29-AB6465ECFD5A}" destId="{169CD1A0-F160-4749-93CB-363CABA44560}" srcOrd="10" destOrd="0" presId="urn:microsoft.com/office/officeart/2008/layout/VerticalCurvedList"/>
    <dgm:cxn modelId="{BB018AF1-71E4-428C-A7E0-1DE8B94E4E00}" type="presParOf" srcId="{169CD1A0-F160-4749-93CB-363CABA44560}" destId="{D3B5B931-CA21-4583-B9CE-D4225CE3BEDD}" srcOrd="0" destOrd="0" presId="urn:microsoft.com/office/officeart/2008/layout/VerticalCurvedList"/>
    <dgm:cxn modelId="{A5C8C9F0-5B69-4788-94AB-94CA651C4226}" type="presParOf" srcId="{89D64749-9249-4FE0-AE29-AB6465ECFD5A}" destId="{464E935B-C744-4873-8D3D-D6BB65E9FED4}" srcOrd="11" destOrd="0" presId="urn:microsoft.com/office/officeart/2008/layout/VerticalCurvedList"/>
    <dgm:cxn modelId="{32E5FD3C-7139-4838-A7F1-34E727662C11}" type="presParOf" srcId="{89D64749-9249-4FE0-AE29-AB6465ECFD5A}" destId="{7831FFB6-8401-4580-9687-390799759329}" srcOrd="12" destOrd="0" presId="urn:microsoft.com/office/officeart/2008/layout/VerticalCurvedList"/>
    <dgm:cxn modelId="{6FAEEC19-BA62-473A-8F34-E599BD9B66A3}" type="presParOf" srcId="{7831FFB6-8401-4580-9687-390799759329}" destId="{1ED6D06F-51ED-4874-9469-450292ACA2C7}" srcOrd="0" destOrd="0" presId="urn:microsoft.com/office/officeart/2008/layout/VerticalCurvedList"/>
    <dgm:cxn modelId="{B92DDF94-83C5-4ACD-8D94-CCE0151D9907}" type="presParOf" srcId="{89D64749-9249-4FE0-AE29-AB6465ECFD5A}" destId="{83422335-456E-444A-8FE2-35D512E11A0A}" srcOrd="13" destOrd="0" presId="urn:microsoft.com/office/officeart/2008/layout/VerticalCurvedList"/>
    <dgm:cxn modelId="{FBDE9E27-4ACD-4923-8220-2C6CC047A88D}" type="presParOf" srcId="{89D64749-9249-4FE0-AE29-AB6465ECFD5A}" destId="{2BE2988D-C78D-4603-B1BB-81A9D791D34A}" srcOrd="14" destOrd="0" presId="urn:microsoft.com/office/officeart/2008/layout/VerticalCurvedList"/>
    <dgm:cxn modelId="{0CD869E9-8AA9-4BA5-957E-01451A1B809F}" type="presParOf" srcId="{2BE2988D-C78D-4603-B1BB-81A9D791D34A}" destId="{162FB038-09BB-43BB-8E4B-ED351044AFF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A4CDCF-F22F-430C-917B-3ABD5E043887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676C49-5D9B-4601-99D4-45FCC8D1733B}">
      <dgm:prSet/>
      <dgm:spPr/>
      <dgm:t>
        <a:bodyPr/>
        <a:lstStyle/>
        <a:p>
          <a:pPr rtl="0"/>
          <a:r>
            <a:rPr lang="en-US" dirty="0" smtClean="0"/>
            <a:t>Broad categorization based on functional areas of website  </a:t>
          </a:r>
          <a:endParaRPr lang="en-US" dirty="0"/>
        </a:p>
      </dgm:t>
    </dgm:pt>
    <dgm:pt modelId="{0B6E38B1-730A-444A-BBCA-0E04EE5900EC}" type="parTrans" cxnId="{CC397111-398F-48BC-9906-3FBF09201A1D}">
      <dgm:prSet/>
      <dgm:spPr/>
      <dgm:t>
        <a:bodyPr/>
        <a:lstStyle/>
        <a:p>
          <a:endParaRPr lang="en-US"/>
        </a:p>
      </dgm:t>
    </dgm:pt>
    <dgm:pt modelId="{61278577-E2BA-45EA-AD40-93D6621789D0}" type="sibTrans" cxnId="{CC397111-398F-48BC-9906-3FBF09201A1D}">
      <dgm:prSet/>
      <dgm:spPr/>
      <dgm:t>
        <a:bodyPr/>
        <a:lstStyle/>
        <a:p>
          <a:endParaRPr lang="en-US"/>
        </a:p>
      </dgm:t>
    </dgm:pt>
    <dgm:pt modelId="{2F0F1B16-A8D2-4E71-86FD-CC59CE6F62B1}">
      <dgm:prSet/>
      <dgm:spPr/>
      <dgm:t>
        <a:bodyPr/>
        <a:lstStyle/>
        <a:p>
          <a:pPr rtl="0"/>
          <a:r>
            <a:rPr lang="en-US" smtClean="0"/>
            <a:t>Text: Font should adhere to True-type format</a:t>
          </a:r>
          <a:endParaRPr lang="en-US"/>
        </a:p>
      </dgm:t>
    </dgm:pt>
    <dgm:pt modelId="{67A5C2DC-C39F-4B94-B380-B0B48A031464}" type="parTrans" cxnId="{0CE657F2-8CF4-4763-ADA0-578BD43BFC93}">
      <dgm:prSet/>
      <dgm:spPr/>
      <dgm:t>
        <a:bodyPr/>
        <a:lstStyle/>
        <a:p>
          <a:endParaRPr lang="en-US"/>
        </a:p>
      </dgm:t>
    </dgm:pt>
    <dgm:pt modelId="{0BDCE4E9-3D7A-43AF-ABBE-A8436F8E2B20}" type="sibTrans" cxnId="{0CE657F2-8CF4-4763-ADA0-578BD43BFC93}">
      <dgm:prSet/>
      <dgm:spPr/>
      <dgm:t>
        <a:bodyPr/>
        <a:lstStyle/>
        <a:p>
          <a:endParaRPr lang="en-US"/>
        </a:p>
      </dgm:t>
    </dgm:pt>
    <dgm:pt modelId="{BF1D2A60-4D0A-41DB-882F-26B72CD191C7}">
      <dgm:prSet/>
      <dgm:spPr/>
      <dgm:t>
        <a:bodyPr/>
        <a:lstStyle/>
        <a:p>
          <a:pPr rtl="0"/>
          <a:r>
            <a:rPr lang="en-US" smtClean="0"/>
            <a:t>For Tegrity: Audio – MP4 and Video – MP3</a:t>
          </a:r>
          <a:endParaRPr lang="en-US"/>
        </a:p>
      </dgm:t>
    </dgm:pt>
    <dgm:pt modelId="{3D800D67-60F0-4997-9A66-4B82A1DA2743}" type="parTrans" cxnId="{BF56B45A-6879-4D86-93A2-2B9DBB43448E}">
      <dgm:prSet/>
      <dgm:spPr/>
      <dgm:t>
        <a:bodyPr/>
        <a:lstStyle/>
        <a:p>
          <a:endParaRPr lang="en-US"/>
        </a:p>
      </dgm:t>
    </dgm:pt>
    <dgm:pt modelId="{C0D383F8-E6F2-4743-BD3C-509BCDDEB1B0}" type="sibTrans" cxnId="{BF56B45A-6879-4D86-93A2-2B9DBB43448E}">
      <dgm:prSet/>
      <dgm:spPr/>
      <dgm:t>
        <a:bodyPr/>
        <a:lstStyle/>
        <a:p>
          <a:endParaRPr lang="en-US"/>
        </a:p>
      </dgm:t>
    </dgm:pt>
    <dgm:pt modelId="{31C95104-6A48-4550-9B25-9DB4EFDB0E8A}">
      <dgm:prSet/>
      <dgm:spPr/>
      <dgm:t>
        <a:bodyPr/>
        <a:lstStyle/>
        <a:p>
          <a:pPr rtl="0"/>
          <a:r>
            <a:rPr lang="en-US" smtClean="0"/>
            <a:t>For Library: Copyrighted content cannot be downloaded but only viewed.</a:t>
          </a:r>
          <a:endParaRPr lang="en-US"/>
        </a:p>
      </dgm:t>
    </dgm:pt>
    <dgm:pt modelId="{E912A7AA-E213-4830-B320-01A560C5DFC8}" type="parTrans" cxnId="{68292F7A-1C9E-4757-AA29-B3E5117291B6}">
      <dgm:prSet/>
      <dgm:spPr/>
      <dgm:t>
        <a:bodyPr/>
        <a:lstStyle/>
        <a:p>
          <a:endParaRPr lang="en-US"/>
        </a:p>
      </dgm:t>
    </dgm:pt>
    <dgm:pt modelId="{7B7C5FFA-4E33-4BB1-94AE-72E4F7402EDC}" type="sibTrans" cxnId="{68292F7A-1C9E-4757-AA29-B3E5117291B6}">
      <dgm:prSet/>
      <dgm:spPr/>
      <dgm:t>
        <a:bodyPr/>
        <a:lstStyle/>
        <a:p>
          <a:endParaRPr lang="en-US"/>
        </a:p>
      </dgm:t>
    </dgm:pt>
    <dgm:pt modelId="{D61C2926-BAE8-4B93-A0A9-D442460DDB34}">
      <dgm:prSet/>
      <dgm:spPr/>
      <dgm:t>
        <a:bodyPr/>
        <a:lstStyle/>
        <a:p>
          <a:pPr rtl="0"/>
          <a:r>
            <a:rPr lang="en-US" smtClean="0"/>
            <a:t>For Assignments: Supports all formats. Content should be displayed to user.</a:t>
          </a:r>
          <a:endParaRPr lang="en-US"/>
        </a:p>
      </dgm:t>
    </dgm:pt>
    <dgm:pt modelId="{0ADE3A61-C69E-4110-9753-F89939A3A939}" type="parTrans" cxnId="{979FBEF0-6C23-4FB6-B6AE-665D1F3D0412}">
      <dgm:prSet/>
      <dgm:spPr/>
      <dgm:t>
        <a:bodyPr/>
        <a:lstStyle/>
        <a:p>
          <a:endParaRPr lang="en-US"/>
        </a:p>
      </dgm:t>
    </dgm:pt>
    <dgm:pt modelId="{45D4E041-7817-4FAF-9E8E-DEE461413B9D}" type="sibTrans" cxnId="{979FBEF0-6C23-4FB6-B6AE-665D1F3D0412}">
      <dgm:prSet/>
      <dgm:spPr/>
      <dgm:t>
        <a:bodyPr/>
        <a:lstStyle/>
        <a:p>
          <a:endParaRPr lang="en-US"/>
        </a:p>
      </dgm:t>
    </dgm:pt>
    <dgm:pt modelId="{E0186C27-CD56-4E40-9093-4B5F927139B2}">
      <dgm:prSet/>
      <dgm:spPr/>
      <dgm:t>
        <a:bodyPr/>
        <a:lstStyle/>
        <a:p>
          <a:pPr rtl="0"/>
          <a:r>
            <a:rPr lang="en-US" smtClean="0"/>
            <a:t>For News: Aspect ration of 16:9 to be maintained throughout.</a:t>
          </a:r>
          <a:endParaRPr lang="en-US"/>
        </a:p>
      </dgm:t>
    </dgm:pt>
    <dgm:pt modelId="{C33CF6B4-B441-441F-8F6B-3E82B7CF94D0}" type="parTrans" cxnId="{C6616F33-CB58-469F-9591-EDBD8E29A11F}">
      <dgm:prSet/>
      <dgm:spPr/>
      <dgm:t>
        <a:bodyPr/>
        <a:lstStyle/>
        <a:p>
          <a:endParaRPr lang="en-US"/>
        </a:p>
      </dgm:t>
    </dgm:pt>
    <dgm:pt modelId="{12E4A81C-609D-4EDF-8889-9BEDFE600055}" type="sibTrans" cxnId="{C6616F33-CB58-469F-9591-EDBD8E29A11F}">
      <dgm:prSet/>
      <dgm:spPr/>
      <dgm:t>
        <a:bodyPr/>
        <a:lstStyle/>
        <a:p>
          <a:endParaRPr lang="en-US"/>
        </a:p>
      </dgm:t>
    </dgm:pt>
    <dgm:pt modelId="{35609577-1447-4672-A0B0-C605CD4FB7CE}" type="pres">
      <dgm:prSet presAssocID="{A7A4CDCF-F22F-430C-917B-3ABD5E043887}" presName="theList" presStyleCnt="0">
        <dgm:presLayoutVars>
          <dgm:dir/>
          <dgm:animLvl val="lvl"/>
          <dgm:resizeHandles val="exact"/>
        </dgm:presLayoutVars>
      </dgm:prSet>
      <dgm:spPr/>
    </dgm:pt>
    <dgm:pt modelId="{DE0F12A6-33F6-4521-B9B2-4D2C71A27EA4}" type="pres">
      <dgm:prSet presAssocID="{8A676C49-5D9B-4601-99D4-45FCC8D1733B}" presName="compNode" presStyleCnt="0"/>
      <dgm:spPr/>
    </dgm:pt>
    <dgm:pt modelId="{2148B029-1961-4290-9D76-3DE8787B9559}" type="pres">
      <dgm:prSet presAssocID="{8A676C49-5D9B-4601-99D4-45FCC8D1733B}" presName="aNode" presStyleLbl="bgShp" presStyleIdx="0" presStyleCnt="1"/>
      <dgm:spPr/>
    </dgm:pt>
    <dgm:pt modelId="{4EE3B2DA-1889-4FB4-A38B-10E0ADC05B1A}" type="pres">
      <dgm:prSet presAssocID="{8A676C49-5D9B-4601-99D4-45FCC8D1733B}" presName="textNode" presStyleLbl="bgShp" presStyleIdx="0" presStyleCnt="1"/>
      <dgm:spPr/>
    </dgm:pt>
    <dgm:pt modelId="{9CB6C5C7-D39E-4B29-B54D-480198C7FB50}" type="pres">
      <dgm:prSet presAssocID="{8A676C49-5D9B-4601-99D4-45FCC8D1733B}" presName="compChildNode" presStyleCnt="0"/>
      <dgm:spPr/>
    </dgm:pt>
    <dgm:pt modelId="{7E5422B4-20E8-4CB0-9125-B76A87706181}" type="pres">
      <dgm:prSet presAssocID="{8A676C49-5D9B-4601-99D4-45FCC8D1733B}" presName="theInnerList" presStyleCnt="0"/>
      <dgm:spPr/>
    </dgm:pt>
    <dgm:pt modelId="{575CE9F3-1F52-49B1-8AAE-675683623327}" type="pres">
      <dgm:prSet presAssocID="{2F0F1B16-A8D2-4E71-86FD-CC59CE6F62B1}" presName="childNode" presStyleLbl="node1" presStyleIdx="0" presStyleCnt="5">
        <dgm:presLayoutVars>
          <dgm:bulletEnabled val="1"/>
        </dgm:presLayoutVars>
      </dgm:prSet>
      <dgm:spPr/>
    </dgm:pt>
    <dgm:pt modelId="{A17CA463-8EB8-47F1-A657-C649A203C17E}" type="pres">
      <dgm:prSet presAssocID="{2F0F1B16-A8D2-4E71-86FD-CC59CE6F62B1}" presName="aSpace2" presStyleCnt="0"/>
      <dgm:spPr/>
    </dgm:pt>
    <dgm:pt modelId="{C43D4565-BB48-4B96-AAEF-D65D6B326E4E}" type="pres">
      <dgm:prSet presAssocID="{BF1D2A60-4D0A-41DB-882F-26B72CD191C7}" presName="childNode" presStyleLbl="node1" presStyleIdx="1" presStyleCnt="5">
        <dgm:presLayoutVars>
          <dgm:bulletEnabled val="1"/>
        </dgm:presLayoutVars>
      </dgm:prSet>
      <dgm:spPr/>
    </dgm:pt>
    <dgm:pt modelId="{02CC05C9-C1E2-4745-90DD-6AD0D8315719}" type="pres">
      <dgm:prSet presAssocID="{BF1D2A60-4D0A-41DB-882F-26B72CD191C7}" presName="aSpace2" presStyleCnt="0"/>
      <dgm:spPr/>
    </dgm:pt>
    <dgm:pt modelId="{9CD6B07F-5A9C-451C-814E-0BC8133E8233}" type="pres">
      <dgm:prSet presAssocID="{31C95104-6A48-4550-9B25-9DB4EFDB0E8A}" presName="childNode" presStyleLbl="node1" presStyleIdx="2" presStyleCnt="5">
        <dgm:presLayoutVars>
          <dgm:bulletEnabled val="1"/>
        </dgm:presLayoutVars>
      </dgm:prSet>
      <dgm:spPr/>
    </dgm:pt>
    <dgm:pt modelId="{B2B7E3F5-5684-4598-8F01-638A33591203}" type="pres">
      <dgm:prSet presAssocID="{31C95104-6A48-4550-9B25-9DB4EFDB0E8A}" presName="aSpace2" presStyleCnt="0"/>
      <dgm:spPr/>
    </dgm:pt>
    <dgm:pt modelId="{484068A4-96CD-4755-8904-A5293EE96645}" type="pres">
      <dgm:prSet presAssocID="{D61C2926-BAE8-4B93-A0A9-D442460DDB34}" presName="childNode" presStyleLbl="node1" presStyleIdx="3" presStyleCnt="5">
        <dgm:presLayoutVars>
          <dgm:bulletEnabled val="1"/>
        </dgm:presLayoutVars>
      </dgm:prSet>
      <dgm:spPr/>
    </dgm:pt>
    <dgm:pt modelId="{D97DD158-0586-4C5F-9B13-F092BDF8009A}" type="pres">
      <dgm:prSet presAssocID="{D61C2926-BAE8-4B93-A0A9-D442460DDB34}" presName="aSpace2" presStyleCnt="0"/>
      <dgm:spPr/>
    </dgm:pt>
    <dgm:pt modelId="{44877E82-B61B-4217-9DBD-2946671530FC}" type="pres">
      <dgm:prSet presAssocID="{E0186C27-CD56-4E40-9093-4B5F927139B2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C04388AB-4951-4B5E-8813-A73ED4411B95}" type="presOf" srcId="{31C95104-6A48-4550-9B25-9DB4EFDB0E8A}" destId="{9CD6B07F-5A9C-451C-814E-0BC8133E8233}" srcOrd="0" destOrd="0" presId="urn:microsoft.com/office/officeart/2005/8/layout/lProcess2"/>
    <dgm:cxn modelId="{C6708418-63F2-42D1-BC11-A4E013729FE0}" type="presOf" srcId="{8A676C49-5D9B-4601-99D4-45FCC8D1733B}" destId="{2148B029-1961-4290-9D76-3DE8787B9559}" srcOrd="0" destOrd="0" presId="urn:microsoft.com/office/officeart/2005/8/layout/lProcess2"/>
    <dgm:cxn modelId="{0CE657F2-8CF4-4763-ADA0-578BD43BFC93}" srcId="{8A676C49-5D9B-4601-99D4-45FCC8D1733B}" destId="{2F0F1B16-A8D2-4E71-86FD-CC59CE6F62B1}" srcOrd="0" destOrd="0" parTransId="{67A5C2DC-C39F-4B94-B380-B0B48A031464}" sibTransId="{0BDCE4E9-3D7A-43AF-ABBE-A8436F8E2B20}"/>
    <dgm:cxn modelId="{5BD5E54D-0426-4762-A21A-58020FF466E2}" type="presOf" srcId="{E0186C27-CD56-4E40-9093-4B5F927139B2}" destId="{44877E82-B61B-4217-9DBD-2946671530FC}" srcOrd="0" destOrd="0" presId="urn:microsoft.com/office/officeart/2005/8/layout/lProcess2"/>
    <dgm:cxn modelId="{68292F7A-1C9E-4757-AA29-B3E5117291B6}" srcId="{8A676C49-5D9B-4601-99D4-45FCC8D1733B}" destId="{31C95104-6A48-4550-9B25-9DB4EFDB0E8A}" srcOrd="2" destOrd="0" parTransId="{E912A7AA-E213-4830-B320-01A560C5DFC8}" sibTransId="{7B7C5FFA-4E33-4BB1-94AE-72E4F7402EDC}"/>
    <dgm:cxn modelId="{1B2CFA81-8733-41AA-B886-40002044D5E8}" type="presOf" srcId="{8A676C49-5D9B-4601-99D4-45FCC8D1733B}" destId="{4EE3B2DA-1889-4FB4-A38B-10E0ADC05B1A}" srcOrd="1" destOrd="0" presId="urn:microsoft.com/office/officeart/2005/8/layout/lProcess2"/>
    <dgm:cxn modelId="{75B2D9CC-BDCD-43FE-88A8-0125D3A73603}" type="presOf" srcId="{A7A4CDCF-F22F-430C-917B-3ABD5E043887}" destId="{35609577-1447-4672-A0B0-C605CD4FB7CE}" srcOrd="0" destOrd="0" presId="urn:microsoft.com/office/officeart/2005/8/layout/lProcess2"/>
    <dgm:cxn modelId="{BF56B45A-6879-4D86-93A2-2B9DBB43448E}" srcId="{8A676C49-5D9B-4601-99D4-45FCC8D1733B}" destId="{BF1D2A60-4D0A-41DB-882F-26B72CD191C7}" srcOrd="1" destOrd="0" parTransId="{3D800D67-60F0-4997-9A66-4B82A1DA2743}" sibTransId="{C0D383F8-E6F2-4743-BD3C-509BCDDEB1B0}"/>
    <dgm:cxn modelId="{CC397111-398F-48BC-9906-3FBF09201A1D}" srcId="{A7A4CDCF-F22F-430C-917B-3ABD5E043887}" destId="{8A676C49-5D9B-4601-99D4-45FCC8D1733B}" srcOrd="0" destOrd="0" parTransId="{0B6E38B1-730A-444A-BBCA-0E04EE5900EC}" sibTransId="{61278577-E2BA-45EA-AD40-93D6621789D0}"/>
    <dgm:cxn modelId="{9AA85BB7-6C4B-4B14-813D-CB382CB3B509}" type="presOf" srcId="{2F0F1B16-A8D2-4E71-86FD-CC59CE6F62B1}" destId="{575CE9F3-1F52-49B1-8AAE-675683623327}" srcOrd="0" destOrd="0" presId="urn:microsoft.com/office/officeart/2005/8/layout/lProcess2"/>
    <dgm:cxn modelId="{C6616F33-CB58-469F-9591-EDBD8E29A11F}" srcId="{8A676C49-5D9B-4601-99D4-45FCC8D1733B}" destId="{E0186C27-CD56-4E40-9093-4B5F927139B2}" srcOrd="4" destOrd="0" parTransId="{C33CF6B4-B441-441F-8F6B-3E82B7CF94D0}" sibTransId="{12E4A81C-609D-4EDF-8889-9BEDFE600055}"/>
    <dgm:cxn modelId="{2358DE79-2A9F-4CC4-BB07-0DE05DE96FD7}" type="presOf" srcId="{BF1D2A60-4D0A-41DB-882F-26B72CD191C7}" destId="{C43D4565-BB48-4B96-AAEF-D65D6B326E4E}" srcOrd="0" destOrd="0" presId="urn:microsoft.com/office/officeart/2005/8/layout/lProcess2"/>
    <dgm:cxn modelId="{979FBEF0-6C23-4FB6-B6AE-665D1F3D0412}" srcId="{8A676C49-5D9B-4601-99D4-45FCC8D1733B}" destId="{D61C2926-BAE8-4B93-A0A9-D442460DDB34}" srcOrd="3" destOrd="0" parTransId="{0ADE3A61-C69E-4110-9753-F89939A3A939}" sibTransId="{45D4E041-7817-4FAF-9E8E-DEE461413B9D}"/>
    <dgm:cxn modelId="{C8491F9C-B1F8-45C0-A4B4-CFA8A479396E}" type="presOf" srcId="{D61C2926-BAE8-4B93-A0A9-D442460DDB34}" destId="{484068A4-96CD-4755-8904-A5293EE96645}" srcOrd="0" destOrd="0" presId="urn:microsoft.com/office/officeart/2005/8/layout/lProcess2"/>
    <dgm:cxn modelId="{D63C7200-CD68-49B5-96CC-874440C23084}" type="presParOf" srcId="{35609577-1447-4672-A0B0-C605CD4FB7CE}" destId="{DE0F12A6-33F6-4521-B9B2-4D2C71A27EA4}" srcOrd="0" destOrd="0" presId="urn:microsoft.com/office/officeart/2005/8/layout/lProcess2"/>
    <dgm:cxn modelId="{E0304357-5D52-43BA-A868-E79771A1EAD5}" type="presParOf" srcId="{DE0F12A6-33F6-4521-B9B2-4D2C71A27EA4}" destId="{2148B029-1961-4290-9D76-3DE8787B9559}" srcOrd="0" destOrd="0" presId="urn:microsoft.com/office/officeart/2005/8/layout/lProcess2"/>
    <dgm:cxn modelId="{2B901B5F-DDD7-4CA4-80AE-BB8A8C5E0A2F}" type="presParOf" srcId="{DE0F12A6-33F6-4521-B9B2-4D2C71A27EA4}" destId="{4EE3B2DA-1889-4FB4-A38B-10E0ADC05B1A}" srcOrd="1" destOrd="0" presId="urn:microsoft.com/office/officeart/2005/8/layout/lProcess2"/>
    <dgm:cxn modelId="{349F158B-CE48-4B0B-9F5B-D94BBA9E7D59}" type="presParOf" srcId="{DE0F12A6-33F6-4521-B9B2-4D2C71A27EA4}" destId="{9CB6C5C7-D39E-4B29-B54D-480198C7FB50}" srcOrd="2" destOrd="0" presId="urn:microsoft.com/office/officeart/2005/8/layout/lProcess2"/>
    <dgm:cxn modelId="{3DED4E02-7902-4A03-9EF1-D13DA6A7A165}" type="presParOf" srcId="{9CB6C5C7-D39E-4B29-B54D-480198C7FB50}" destId="{7E5422B4-20E8-4CB0-9125-B76A87706181}" srcOrd="0" destOrd="0" presId="urn:microsoft.com/office/officeart/2005/8/layout/lProcess2"/>
    <dgm:cxn modelId="{DF3AE9D5-4AB2-4309-B580-26707E2B551B}" type="presParOf" srcId="{7E5422B4-20E8-4CB0-9125-B76A87706181}" destId="{575CE9F3-1F52-49B1-8AAE-675683623327}" srcOrd="0" destOrd="0" presId="urn:microsoft.com/office/officeart/2005/8/layout/lProcess2"/>
    <dgm:cxn modelId="{09788870-46ED-47F8-8F7D-1B35CA8695E7}" type="presParOf" srcId="{7E5422B4-20E8-4CB0-9125-B76A87706181}" destId="{A17CA463-8EB8-47F1-A657-C649A203C17E}" srcOrd="1" destOrd="0" presId="urn:microsoft.com/office/officeart/2005/8/layout/lProcess2"/>
    <dgm:cxn modelId="{7F3BEB58-BDF8-4186-B3F5-2566EF028CE8}" type="presParOf" srcId="{7E5422B4-20E8-4CB0-9125-B76A87706181}" destId="{C43D4565-BB48-4B96-AAEF-D65D6B326E4E}" srcOrd="2" destOrd="0" presId="urn:microsoft.com/office/officeart/2005/8/layout/lProcess2"/>
    <dgm:cxn modelId="{C0D2BEE7-2B54-4653-91EB-D44427FBDFC5}" type="presParOf" srcId="{7E5422B4-20E8-4CB0-9125-B76A87706181}" destId="{02CC05C9-C1E2-4745-90DD-6AD0D8315719}" srcOrd="3" destOrd="0" presId="urn:microsoft.com/office/officeart/2005/8/layout/lProcess2"/>
    <dgm:cxn modelId="{E02D2ACD-4B38-4390-805B-92F52081ED65}" type="presParOf" srcId="{7E5422B4-20E8-4CB0-9125-B76A87706181}" destId="{9CD6B07F-5A9C-451C-814E-0BC8133E8233}" srcOrd="4" destOrd="0" presId="urn:microsoft.com/office/officeart/2005/8/layout/lProcess2"/>
    <dgm:cxn modelId="{989EBAEB-D644-4572-833B-903E6E200967}" type="presParOf" srcId="{7E5422B4-20E8-4CB0-9125-B76A87706181}" destId="{B2B7E3F5-5684-4598-8F01-638A33591203}" srcOrd="5" destOrd="0" presId="urn:microsoft.com/office/officeart/2005/8/layout/lProcess2"/>
    <dgm:cxn modelId="{DF93F63A-F88D-4729-BF11-AE16043428D4}" type="presParOf" srcId="{7E5422B4-20E8-4CB0-9125-B76A87706181}" destId="{484068A4-96CD-4755-8904-A5293EE96645}" srcOrd="6" destOrd="0" presId="urn:microsoft.com/office/officeart/2005/8/layout/lProcess2"/>
    <dgm:cxn modelId="{8F650B1D-166C-47E6-9617-F7B1F732E89E}" type="presParOf" srcId="{7E5422B4-20E8-4CB0-9125-B76A87706181}" destId="{D97DD158-0586-4C5F-9B13-F092BDF8009A}" srcOrd="7" destOrd="0" presId="urn:microsoft.com/office/officeart/2005/8/layout/lProcess2"/>
    <dgm:cxn modelId="{14115D62-35C2-45F9-BAF1-D656E40A27DA}" type="presParOf" srcId="{7E5422B4-20E8-4CB0-9125-B76A87706181}" destId="{44877E82-B61B-4217-9DBD-2946671530FC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359BA-8385-4746-848F-7756696B0903}">
      <dsp:nvSpPr>
        <dsp:cNvPr id="0" name=""/>
        <dsp:cNvSpPr/>
      </dsp:nvSpPr>
      <dsp:spPr>
        <a:xfrm>
          <a:off x="-5052203" y="-774308"/>
          <a:ext cx="6019017" cy="6019017"/>
        </a:xfrm>
        <a:prstGeom prst="blockArc">
          <a:avLst>
            <a:gd name="adj1" fmla="val 18900000"/>
            <a:gd name="adj2" fmla="val 2700000"/>
            <a:gd name="adj3" fmla="val 35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B507CB-7AAF-4A11-9574-881481FEE375}">
      <dsp:nvSpPr>
        <dsp:cNvPr id="0" name=""/>
        <dsp:cNvSpPr/>
      </dsp:nvSpPr>
      <dsp:spPr>
        <a:xfrm>
          <a:off x="313598" y="203224"/>
          <a:ext cx="9784075" cy="406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477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Product Objectives</a:t>
          </a:r>
          <a:endParaRPr lang="en-US" sz="2100" kern="1200"/>
        </a:p>
      </dsp:txBody>
      <dsp:txXfrm>
        <a:off x="313598" y="203224"/>
        <a:ext cx="9784075" cy="406269"/>
      </dsp:txXfrm>
    </dsp:sp>
    <dsp:sp modelId="{DEDCBC72-7416-486A-A355-C48DDF5C9C78}">
      <dsp:nvSpPr>
        <dsp:cNvPr id="0" name=""/>
        <dsp:cNvSpPr/>
      </dsp:nvSpPr>
      <dsp:spPr>
        <a:xfrm>
          <a:off x="59679" y="152440"/>
          <a:ext cx="507837" cy="5078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4D63AF-15C4-48A0-9B7A-11F98D592316}">
      <dsp:nvSpPr>
        <dsp:cNvPr id="0" name=""/>
        <dsp:cNvSpPr/>
      </dsp:nvSpPr>
      <dsp:spPr>
        <a:xfrm>
          <a:off x="681512" y="812986"/>
          <a:ext cx="9416161" cy="406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477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User Needs</a:t>
          </a:r>
          <a:endParaRPr lang="en-US" sz="2100" kern="1200"/>
        </a:p>
      </dsp:txBody>
      <dsp:txXfrm>
        <a:off x="681512" y="812986"/>
        <a:ext cx="9416161" cy="406269"/>
      </dsp:txXfrm>
    </dsp:sp>
    <dsp:sp modelId="{1B40E220-4029-4AFA-922A-FD6E955F9D6B}">
      <dsp:nvSpPr>
        <dsp:cNvPr id="0" name=""/>
        <dsp:cNvSpPr/>
      </dsp:nvSpPr>
      <dsp:spPr>
        <a:xfrm>
          <a:off x="427593" y="762203"/>
          <a:ext cx="507837" cy="5078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7E9A0-14DC-4432-824D-17D206AC1AAC}">
      <dsp:nvSpPr>
        <dsp:cNvPr id="0" name=""/>
        <dsp:cNvSpPr/>
      </dsp:nvSpPr>
      <dsp:spPr>
        <a:xfrm>
          <a:off x="883127" y="1422302"/>
          <a:ext cx="9214546" cy="406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477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Product Specifications</a:t>
          </a:r>
          <a:endParaRPr lang="en-US" sz="2100" kern="1200"/>
        </a:p>
      </dsp:txBody>
      <dsp:txXfrm>
        <a:off x="883127" y="1422302"/>
        <a:ext cx="9214546" cy="406269"/>
      </dsp:txXfrm>
    </dsp:sp>
    <dsp:sp modelId="{83403016-DA25-48A6-817F-078BFBC195C7}">
      <dsp:nvSpPr>
        <dsp:cNvPr id="0" name=""/>
        <dsp:cNvSpPr/>
      </dsp:nvSpPr>
      <dsp:spPr>
        <a:xfrm>
          <a:off x="629208" y="1371518"/>
          <a:ext cx="507837" cy="5078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8BDF76-5783-4EB7-9481-108DBB9F540C}">
      <dsp:nvSpPr>
        <dsp:cNvPr id="0" name=""/>
        <dsp:cNvSpPr/>
      </dsp:nvSpPr>
      <dsp:spPr>
        <a:xfrm>
          <a:off x="947501" y="2032065"/>
          <a:ext cx="9150172" cy="406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477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Requirements (Functional + Content)</a:t>
          </a:r>
          <a:endParaRPr lang="en-US" sz="2100" kern="1200"/>
        </a:p>
      </dsp:txBody>
      <dsp:txXfrm>
        <a:off x="947501" y="2032065"/>
        <a:ext cx="9150172" cy="406269"/>
      </dsp:txXfrm>
    </dsp:sp>
    <dsp:sp modelId="{C3697EEA-B722-41E7-B9C3-D7C03ADE070B}">
      <dsp:nvSpPr>
        <dsp:cNvPr id="0" name=""/>
        <dsp:cNvSpPr/>
      </dsp:nvSpPr>
      <dsp:spPr>
        <a:xfrm>
          <a:off x="693582" y="1981281"/>
          <a:ext cx="507837" cy="5078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8116E9-88BD-40BB-951F-DBD9B79595FB}">
      <dsp:nvSpPr>
        <dsp:cNvPr id="0" name=""/>
        <dsp:cNvSpPr/>
      </dsp:nvSpPr>
      <dsp:spPr>
        <a:xfrm>
          <a:off x="883127" y="2641827"/>
          <a:ext cx="9214546" cy="406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477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Wireframes</a:t>
          </a:r>
          <a:endParaRPr lang="en-US" sz="2100" kern="1200"/>
        </a:p>
      </dsp:txBody>
      <dsp:txXfrm>
        <a:off x="883127" y="2641827"/>
        <a:ext cx="9214546" cy="406269"/>
      </dsp:txXfrm>
    </dsp:sp>
    <dsp:sp modelId="{8C2EC224-551F-4D09-A8AD-0E0D85FEB8AD}">
      <dsp:nvSpPr>
        <dsp:cNvPr id="0" name=""/>
        <dsp:cNvSpPr/>
      </dsp:nvSpPr>
      <dsp:spPr>
        <a:xfrm>
          <a:off x="629208" y="2591043"/>
          <a:ext cx="507837" cy="5078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3B8CA-EEE7-449D-9AE4-E73954A53F95}">
      <dsp:nvSpPr>
        <dsp:cNvPr id="0" name=""/>
        <dsp:cNvSpPr/>
      </dsp:nvSpPr>
      <dsp:spPr>
        <a:xfrm>
          <a:off x="681512" y="3251143"/>
          <a:ext cx="9416161" cy="406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477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Information Architecture</a:t>
          </a:r>
          <a:endParaRPr lang="en-US" sz="2100" kern="1200" dirty="0"/>
        </a:p>
      </dsp:txBody>
      <dsp:txXfrm>
        <a:off x="681512" y="3251143"/>
        <a:ext cx="9416161" cy="406269"/>
      </dsp:txXfrm>
    </dsp:sp>
    <dsp:sp modelId="{9F001C0D-058F-47CC-ABF6-931A475D7FEA}">
      <dsp:nvSpPr>
        <dsp:cNvPr id="0" name=""/>
        <dsp:cNvSpPr/>
      </dsp:nvSpPr>
      <dsp:spPr>
        <a:xfrm>
          <a:off x="427593" y="3200359"/>
          <a:ext cx="507837" cy="5078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12985-A9EC-44E8-88C5-D54158EA0516}">
      <dsp:nvSpPr>
        <dsp:cNvPr id="0" name=""/>
        <dsp:cNvSpPr/>
      </dsp:nvSpPr>
      <dsp:spPr>
        <a:xfrm>
          <a:off x="313598" y="3860905"/>
          <a:ext cx="9784075" cy="406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477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Prototype</a:t>
          </a:r>
          <a:endParaRPr lang="en-US" sz="2100" kern="1200"/>
        </a:p>
      </dsp:txBody>
      <dsp:txXfrm>
        <a:off x="313598" y="3860905"/>
        <a:ext cx="9784075" cy="406269"/>
      </dsp:txXfrm>
    </dsp:sp>
    <dsp:sp modelId="{B48F4613-1671-4649-A770-B271DB4B0C15}">
      <dsp:nvSpPr>
        <dsp:cNvPr id="0" name=""/>
        <dsp:cNvSpPr/>
      </dsp:nvSpPr>
      <dsp:spPr>
        <a:xfrm>
          <a:off x="59679" y="3810121"/>
          <a:ext cx="507837" cy="5078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5D6EEA-E5E7-4315-9E78-39C929D16022}">
      <dsp:nvSpPr>
        <dsp:cNvPr id="0" name=""/>
        <dsp:cNvSpPr/>
      </dsp:nvSpPr>
      <dsp:spPr>
        <a:xfrm rot="10800000">
          <a:off x="1881627" y="1995"/>
          <a:ext cx="6754640" cy="72108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978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To create a single platform for managing all business processes related to Northeastern</a:t>
          </a:r>
          <a:endParaRPr lang="en-US" sz="2000" kern="1200" dirty="0"/>
        </a:p>
      </dsp:txBody>
      <dsp:txXfrm rot="10800000">
        <a:off x="2061897" y="1995"/>
        <a:ext cx="6574370" cy="721082"/>
      </dsp:txXfrm>
    </dsp:sp>
    <dsp:sp modelId="{4999D90D-C379-4484-9645-6B49CD3036D7}">
      <dsp:nvSpPr>
        <dsp:cNvPr id="0" name=""/>
        <dsp:cNvSpPr/>
      </dsp:nvSpPr>
      <dsp:spPr>
        <a:xfrm>
          <a:off x="1521086" y="1995"/>
          <a:ext cx="721082" cy="72108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0C5D43-BC95-4BED-A915-62DC6BD87E8D}">
      <dsp:nvSpPr>
        <dsp:cNvPr id="0" name=""/>
        <dsp:cNvSpPr/>
      </dsp:nvSpPr>
      <dsp:spPr>
        <a:xfrm rot="10800000">
          <a:off x="1881627" y="938327"/>
          <a:ext cx="6754640" cy="72108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978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To reduce maintenance cost of website</a:t>
          </a:r>
          <a:endParaRPr lang="en-US" sz="2000" kern="1200" dirty="0"/>
        </a:p>
      </dsp:txBody>
      <dsp:txXfrm rot="10800000">
        <a:off x="2061897" y="938327"/>
        <a:ext cx="6574370" cy="721082"/>
      </dsp:txXfrm>
    </dsp:sp>
    <dsp:sp modelId="{0031F3F0-9503-4883-89BC-EBDFDAA5F921}">
      <dsp:nvSpPr>
        <dsp:cNvPr id="0" name=""/>
        <dsp:cNvSpPr/>
      </dsp:nvSpPr>
      <dsp:spPr>
        <a:xfrm>
          <a:off x="1521086" y="938327"/>
          <a:ext cx="721082" cy="72108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D41CCB-FD38-4AA6-A376-753F2A8C6EF0}">
      <dsp:nvSpPr>
        <dsp:cNvPr id="0" name=""/>
        <dsp:cNvSpPr/>
      </dsp:nvSpPr>
      <dsp:spPr>
        <a:xfrm rot="10800000">
          <a:off x="1881627" y="1874658"/>
          <a:ext cx="6754640" cy="72108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978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To provide access via multiple devices. </a:t>
          </a:r>
          <a:endParaRPr lang="en-US" sz="2000" kern="1200"/>
        </a:p>
      </dsp:txBody>
      <dsp:txXfrm rot="10800000">
        <a:off x="2061897" y="1874658"/>
        <a:ext cx="6574370" cy="721082"/>
      </dsp:txXfrm>
    </dsp:sp>
    <dsp:sp modelId="{1D23EAC9-8D49-4743-AC44-A06C6DEBA2BC}">
      <dsp:nvSpPr>
        <dsp:cNvPr id="0" name=""/>
        <dsp:cNvSpPr/>
      </dsp:nvSpPr>
      <dsp:spPr>
        <a:xfrm>
          <a:off x="1521086" y="1874658"/>
          <a:ext cx="721082" cy="721082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B3BAFB-2D31-465A-BC74-EE60857D5F5C}">
      <dsp:nvSpPr>
        <dsp:cNvPr id="0" name=""/>
        <dsp:cNvSpPr/>
      </dsp:nvSpPr>
      <dsp:spPr>
        <a:xfrm rot="10800000">
          <a:off x="1881627" y="2810990"/>
          <a:ext cx="6754640" cy="72108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978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To promote the “Northeastern” brand.</a:t>
          </a:r>
          <a:endParaRPr lang="en-US" sz="2000" kern="1200"/>
        </a:p>
      </dsp:txBody>
      <dsp:txXfrm rot="10800000">
        <a:off x="2061897" y="2810990"/>
        <a:ext cx="6574370" cy="721082"/>
      </dsp:txXfrm>
    </dsp:sp>
    <dsp:sp modelId="{8B2A6CF1-E35B-4B57-B332-39CEC709E0BB}">
      <dsp:nvSpPr>
        <dsp:cNvPr id="0" name=""/>
        <dsp:cNvSpPr/>
      </dsp:nvSpPr>
      <dsp:spPr>
        <a:xfrm>
          <a:off x="1521086" y="2810990"/>
          <a:ext cx="721082" cy="721082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86F800-25F6-4F4B-99AE-0DB2F8168FDC}">
      <dsp:nvSpPr>
        <dsp:cNvPr id="0" name=""/>
        <dsp:cNvSpPr/>
      </dsp:nvSpPr>
      <dsp:spPr>
        <a:xfrm rot="10800000">
          <a:off x="1881627" y="3747321"/>
          <a:ext cx="6754640" cy="72108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978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To optimize site performance.</a:t>
          </a:r>
          <a:endParaRPr lang="en-US" sz="2000" kern="1200"/>
        </a:p>
      </dsp:txBody>
      <dsp:txXfrm rot="10800000">
        <a:off x="2061897" y="3747321"/>
        <a:ext cx="6574370" cy="721082"/>
      </dsp:txXfrm>
    </dsp:sp>
    <dsp:sp modelId="{D63AA9D9-9FBC-4CD6-BF0C-69FED490B351}">
      <dsp:nvSpPr>
        <dsp:cNvPr id="0" name=""/>
        <dsp:cNvSpPr/>
      </dsp:nvSpPr>
      <dsp:spPr>
        <a:xfrm>
          <a:off x="1521086" y="3747321"/>
          <a:ext cx="721082" cy="72108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9922A-4241-461E-A90C-A31608062AD4}">
      <dsp:nvSpPr>
        <dsp:cNvPr id="0" name=""/>
        <dsp:cNvSpPr/>
      </dsp:nvSpPr>
      <dsp:spPr>
        <a:xfrm>
          <a:off x="761801" y="0"/>
          <a:ext cx="8633750" cy="44704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7BB8EA-F017-42C3-8C11-4ACEB81EB2A4}">
      <dsp:nvSpPr>
        <dsp:cNvPr id="0" name=""/>
        <dsp:cNvSpPr/>
      </dsp:nvSpPr>
      <dsp:spPr>
        <a:xfrm>
          <a:off x="5083" y="1341119"/>
          <a:ext cx="2445105" cy="1788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Identifying and defining different users of the system.</a:t>
          </a:r>
          <a:endParaRPr lang="en-US" sz="2200" kern="1200"/>
        </a:p>
      </dsp:txBody>
      <dsp:txXfrm>
        <a:off x="92374" y="1428410"/>
        <a:ext cx="2270523" cy="1613578"/>
      </dsp:txXfrm>
    </dsp:sp>
    <dsp:sp modelId="{EEEBC949-54CC-4F71-AA11-7EED328610C3}">
      <dsp:nvSpPr>
        <dsp:cNvPr id="0" name=""/>
        <dsp:cNvSpPr/>
      </dsp:nvSpPr>
      <dsp:spPr>
        <a:xfrm>
          <a:off x="2572444" y="1341119"/>
          <a:ext cx="2445105" cy="1788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Categorization of Users / Personas.</a:t>
          </a:r>
          <a:endParaRPr lang="en-US" sz="2200" kern="1200" dirty="0"/>
        </a:p>
      </dsp:txBody>
      <dsp:txXfrm>
        <a:off x="2659735" y="1428410"/>
        <a:ext cx="2270523" cy="1613578"/>
      </dsp:txXfrm>
    </dsp:sp>
    <dsp:sp modelId="{AAA14581-A7C9-4391-9700-DB2F1FBD5170}">
      <dsp:nvSpPr>
        <dsp:cNvPr id="0" name=""/>
        <dsp:cNvSpPr/>
      </dsp:nvSpPr>
      <dsp:spPr>
        <a:xfrm>
          <a:off x="5139804" y="1341119"/>
          <a:ext cx="2445105" cy="1788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Gathering user requirements through surveys. </a:t>
          </a:r>
          <a:endParaRPr lang="en-US" sz="2200" kern="1200" dirty="0"/>
        </a:p>
      </dsp:txBody>
      <dsp:txXfrm>
        <a:off x="5227095" y="1428410"/>
        <a:ext cx="2270523" cy="1613578"/>
      </dsp:txXfrm>
    </dsp:sp>
    <dsp:sp modelId="{626F7176-A0BF-42BD-B0D8-E5724CC35A44}">
      <dsp:nvSpPr>
        <dsp:cNvPr id="0" name=""/>
        <dsp:cNvSpPr/>
      </dsp:nvSpPr>
      <dsp:spPr>
        <a:xfrm>
          <a:off x="7707165" y="1341119"/>
          <a:ext cx="2445105" cy="1788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Validating and prioritizing requirements.  </a:t>
          </a:r>
          <a:endParaRPr lang="en-US" sz="2200" kern="1200" dirty="0"/>
        </a:p>
      </dsp:txBody>
      <dsp:txXfrm>
        <a:off x="7794456" y="1428410"/>
        <a:ext cx="2270523" cy="16135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281398-2B73-45DB-BC81-6EC272F5D159}">
      <dsp:nvSpPr>
        <dsp:cNvPr id="0" name=""/>
        <dsp:cNvSpPr/>
      </dsp:nvSpPr>
      <dsp:spPr>
        <a:xfrm>
          <a:off x="0" y="415489"/>
          <a:ext cx="8329612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6470" tIns="458216" rIns="64647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Full-time Student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Part-time/Online Student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Faculty</a:t>
          </a:r>
          <a:endParaRPr lang="en-US" sz="2200" kern="1200" dirty="0"/>
        </a:p>
      </dsp:txBody>
      <dsp:txXfrm>
        <a:off x="0" y="415489"/>
        <a:ext cx="8329612" cy="1663200"/>
      </dsp:txXfrm>
    </dsp:sp>
    <dsp:sp modelId="{1C0FEB37-B710-4542-A93B-D54A2D55EC21}">
      <dsp:nvSpPr>
        <dsp:cNvPr id="0" name=""/>
        <dsp:cNvSpPr/>
      </dsp:nvSpPr>
      <dsp:spPr>
        <a:xfrm>
          <a:off x="416480" y="90769"/>
          <a:ext cx="5830728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388" tIns="0" rIns="220388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User Segmentation</a:t>
          </a:r>
          <a:endParaRPr lang="en-US" sz="2200" kern="1200" dirty="0"/>
        </a:p>
      </dsp:txBody>
      <dsp:txXfrm>
        <a:off x="448183" y="122472"/>
        <a:ext cx="5767322" cy="586034"/>
      </dsp:txXfrm>
    </dsp:sp>
    <dsp:sp modelId="{C0B9E401-445A-4BFD-B148-6B0F812BC1EA}">
      <dsp:nvSpPr>
        <dsp:cNvPr id="0" name=""/>
        <dsp:cNvSpPr/>
      </dsp:nvSpPr>
      <dsp:spPr>
        <a:xfrm>
          <a:off x="0" y="2522210"/>
          <a:ext cx="8329612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6470" tIns="458216" rIns="64647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hlinkClick xmlns:r="http://schemas.openxmlformats.org/officeDocument/2006/relationships" r:id="rId1" tooltip="http://goo.gl/forms/TH12nfgtFnYkk0At2"/>
            </a:rPr>
            <a:t>Link to survey</a:t>
          </a:r>
          <a:endParaRPr lang="en-US" sz="2200" kern="1200" dirty="0"/>
        </a:p>
      </dsp:txBody>
      <dsp:txXfrm>
        <a:off x="0" y="2522210"/>
        <a:ext cx="8329612" cy="935550"/>
      </dsp:txXfrm>
    </dsp:sp>
    <dsp:sp modelId="{7F39163A-2E38-4C64-AEA2-49C4271A411B}">
      <dsp:nvSpPr>
        <dsp:cNvPr id="0" name=""/>
        <dsp:cNvSpPr/>
      </dsp:nvSpPr>
      <dsp:spPr>
        <a:xfrm>
          <a:off x="416480" y="2197489"/>
          <a:ext cx="5830728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388" tIns="0" rIns="220388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Usability and User Research</a:t>
          </a:r>
          <a:endParaRPr lang="en-US" sz="2200" kern="1200" dirty="0"/>
        </a:p>
      </dsp:txBody>
      <dsp:txXfrm>
        <a:off x="448183" y="2229192"/>
        <a:ext cx="5767322" cy="586034"/>
      </dsp:txXfrm>
    </dsp:sp>
    <dsp:sp modelId="{46C06B23-9EDE-4F3E-A56F-E7CD7B2552FD}">
      <dsp:nvSpPr>
        <dsp:cNvPr id="0" name=""/>
        <dsp:cNvSpPr/>
      </dsp:nvSpPr>
      <dsp:spPr>
        <a:xfrm>
          <a:off x="0" y="3901280"/>
          <a:ext cx="8329612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6470" tIns="458216" rIns="64647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hlinkClick xmlns:r="http://schemas.openxmlformats.org/officeDocument/2006/relationships" r:id="rId2" tooltip="https://app.moqups.com/rugvedj/B1Ne1pEczY/view"/>
            </a:rPr>
            <a:t>Link to </a:t>
          </a:r>
          <a:r>
            <a:rPr lang="en-US" sz="2200" kern="1200" dirty="0" err="1" smtClean="0">
              <a:hlinkClick xmlns:r="http://schemas.openxmlformats.org/officeDocument/2006/relationships" r:id="rId2" tooltip="https://app.moqups.com/rugvedj/B1Ne1pEczY/view"/>
            </a:rPr>
            <a:t>moqup</a:t>
          </a:r>
          <a:r>
            <a:rPr lang="en-US" sz="2200" kern="1200" dirty="0" smtClean="0">
              <a:hlinkClick xmlns:r="http://schemas.openxmlformats.org/officeDocument/2006/relationships" r:id="rId2" tooltip="https://app.moqups.com/rugvedj/B1Ne1pEczY/view"/>
            </a:rPr>
            <a:t> personas</a:t>
          </a:r>
          <a:endParaRPr lang="en-US" sz="2200" kern="1200" dirty="0"/>
        </a:p>
      </dsp:txBody>
      <dsp:txXfrm>
        <a:off x="0" y="3901280"/>
        <a:ext cx="8329612" cy="935550"/>
      </dsp:txXfrm>
    </dsp:sp>
    <dsp:sp modelId="{039F1DFB-1B6D-453D-A1B0-11BB170DDCC1}">
      <dsp:nvSpPr>
        <dsp:cNvPr id="0" name=""/>
        <dsp:cNvSpPr/>
      </dsp:nvSpPr>
      <dsp:spPr>
        <a:xfrm>
          <a:off x="416480" y="3576560"/>
          <a:ext cx="5830728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388" tIns="0" rIns="220388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Personas</a:t>
          </a:r>
          <a:endParaRPr lang="en-US" sz="2200" kern="1200" dirty="0"/>
        </a:p>
      </dsp:txBody>
      <dsp:txXfrm>
        <a:off x="448183" y="3608263"/>
        <a:ext cx="5767322" cy="5860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344A3-2288-46A0-904D-331EB280973B}">
      <dsp:nvSpPr>
        <dsp:cNvPr id="0" name=""/>
        <dsp:cNvSpPr/>
      </dsp:nvSpPr>
      <dsp:spPr>
        <a:xfrm>
          <a:off x="-5052203" y="-774308"/>
          <a:ext cx="6019017" cy="6019017"/>
        </a:xfrm>
        <a:prstGeom prst="blockArc">
          <a:avLst>
            <a:gd name="adj1" fmla="val 18900000"/>
            <a:gd name="adj2" fmla="val 2700000"/>
            <a:gd name="adj3" fmla="val 35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3E6D2-64A3-424C-8AE3-CA38DD0D31BF}">
      <dsp:nvSpPr>
        <dsp:cNvPr id="0" name=""/>
        <dsp:cNvSpPr/>
      </dsp:nvSpPr>
      <dsp:spPr>
        <a:xfrm>
          <a:off x="313598" y="203224"/>
          <a:ext cx="9784075" cy="406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477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To allow students to download / upload content.</a:t>
          </a:r>
          <a:endParaRPr lang="en-US" sz="2100" kern="1200"/>
        </a:p>
      </dsp:txBody>
      <dsp:txXfrm>
        <a:off x="313598" y="203224"/>
        <a:ext cx="9784075" cy="406269"/>
      </dsp:txXfrm>
    </dsp:sp>
    <dsp:sp modelId="{59DB0CCA-220C-4194-8986-B10FAD86EC6B}">
      <dsp:nvSpPr>
        <dsp:cNvPr id="0" name=""/>
        <dsp:cNvSpPr/>
      </dsp:nvSpPr>
      <dsp:spPr>
        <a:xfrm>
          <a:off x="59679" y="152440"/>
          <a:ext cx="507837" cy="5078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FCE26-C19E-49AA-8B1F-64222EDFCF10}">
      <dsp:nvSpPr>
        <dsp:cNvPr id="0" name=""/>
        <dsp:cNvSpPr/>
      </dsp:nvSpPr>
      <dsp:spPr>
        <a:xfrm>
          <a:off x="681512" y="812986"/>
          <a:ext cx="9416161" cy="406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477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To allow student to play/stop/fast-forward audio and video. </a:t>
          </a:r>
          <a:endParaRPr lang="en-US" sz="2100" kern="1200"/>
        </a:p>
      </dsp:txBody>
      <dsp:txXfrm>
        <a:off x="681512" y="812986"/>
        <a:ext cx="9416161" cy="406269"/>
      </dsp:txXfrm>
    </dsp:sp>
    <dsp:sp modelId="{CE49BB11-9983-4334-B3C8-176F23D7FE6B}">
      <dsp:nvSpPr>
        <dsp:cNvPr id="0" name=""/>
        <dsp:cNvSpPr/>
      </dsp:nvSpPr>
      <dsp:spPr>
        <a:xfrm>
          <a:off x="427593" y="762203"/>
          <a:ext cx="507837" cy="5078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5DCF13-7EC4-46F2-8F50-DDFF24A60A55}">
      <dsp:nvSpPr>
        <dsp:cNvPr id="0" name=""/>
        <dsp:cNvSpPr/>
      </dsp:nvSpPr>
      <dsp:spPr>
        <a:xfrm>
          <a:off x="883127" y="1422302"/>
          <a:ext cx="9214546" cy="406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477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To allow faculty to add, post and modify student grades.</a:t>
          </a:r>
          <a:endParaRPr lang="en-US" sz="2100" kern="1200"/>
        </a:p>
      </dsp:txBody>
      <dsp:txXfrm>
        <a:off x="883127" y="1422302"/>
        <a:ext cx="9214546" cy="406269"/>
      </dsp:txXfrm>
    </dsp:sp>
    <dsp:sp modelId="{87013EE9-9DFF-4386-9529-345298C7BB8F}">
      <dsp:nvSpPr>
        <dsp:cNvPr id="0" name=""/>
        <dsp:cNvSpPr/>
      </dsp:nvSpPr>
      <dsp:spPr>
        <a:xfrm>
          <a:off x="629208" y="1371518"/>
          <a:ext cx="507837" cy="5078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0961FF-EF15-450C-BF8E-EEB4AFC70B40}">
      <dsp:nvSpPr>
        <dsp:cNvPr id="0" name=""/>
        <dsp:cNvSpPr/>
      </dsp:nvSpPr>
      <dsp:spPr>
        <a:xfrm>
          <a:off x="947501" y="2032065"/>
          <a:ext cx="9150172" cy="406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477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To allow users to view/book tickets to NU events.</a:t>
          </a:r>
          <a:endParaRPr lang="en-US" sz="2100" kern="1200"/>
        </a:p>
      </dsp:txBody>
      <dsp:txXfrm>
        <a:off x="947501" y="2032065"/>
        <a:ext cx="9150172" cy="406269"/>
      </dsp:txXfrm>
    </dsp:sp>
    <dsp:sp modelId="{EABB64ED-66E9-4F76-BAB1-7D598286AEA8}">
      <dsp:nvSpPr>
        <dsp:cNvPr id="0" name=""/>
        <dsp:cNvSpPr/>
      </dsp:nvSpPr>
      <dsp:spPr>
        <a:xfrm>
          <a:off x="693582" y="1981281"/>
          <a:ext cx="507837" cy="5078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802EDE-9B6C-439C-B1B2-2B14C51B350A}">
      <dsp:nvSpPr>
        <dsp:cNvPr id="0" name=""/>
        <dsp:cNvSpPr/>
      </dsp:nvSpPr>
      <dsp:spPr>
        <a:xfrm>
          <a:off x="883127" y="2641827"/>
          <a:ext cx="9214546" cy="406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477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To allow users to pay/view bills.</a:t>
          </a:r>
          <a:endParaRPr lang="en-US" sz="2100" kern="1200"/>
        </a:p>
      </dsp:txBody>
      <dsp:txXfrm>
        <a:off x="883127" y="2641827"/>
        <a:ext cx="9214546" cy="406269"/>
      </dsp:txXfrm>
    </dsp:sp>
    <dsp:sp modelId="{D3B5B931-CA21-4583-B9CE-D4225CE3BEDD}">
      <dsp:nvSpPr>
        <dsp:cNvPr id="0" name=""/>
        <dsp:cNvSpPr/>
      </dsp:nvSpPr>
      <dsp:spPr>
        <a:xfrm>
          <a:off x="629208" y="2591043"/>
          <a:ext cx="507837" cy="5078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4E935B-C744-4873-8D3D-D6BB65E9FED4}">
      <dsp:nvSpPr>
        <dsp:cNvPr id="0" name=""/>
        <dsp:cNvSpPr/>
      </dsp:nvSpPr>
      <dsp:spPr>
        <a:xfrm>
          <a:off x="681512" y="3251143"/>
          <a:ext cx="9416161" cy="406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477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To allow users to access library / online learning materials</a:t>
          </a:r>
          <a:endParaRPr lang="en-US" sz="2100" kern="1200"/>
        </a:p>
      </dsp:txBody>
      <dsp:txXfrm>
        <a:off x="681512" y="3251143"/>
        <a:ext cx="9416161" cy="406269"/>
      </dsp:txXfrm>
    </dsp:sp>
    <dsp:sp modelId="{1ED6D06F-51ED-4874-9469-450292ACA2C7}">
      <dsp:nvSpPr>
        <dsp:cNvPr id="0" name=""/>
        <dsp:cNvSpPr/>
      </dsp:nvSpPr>
      <dsp:spPr>
        <a:xfrm>
          <a:off x="427593" y="3200359"/>
          <a:ext cx="507837" cy="5078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422335-456E-444A-8FE2-35D512E11A0A}">
      <dsp:nvSpPr>
        <dsp:cNvPr id="0" name=""/>
        <dsp:cNvSpPr/>
      </dsp:nvSpPr>
      <dsp:spPr>
        <a:xfrm>
          <a:off x="313598" y="3860905"/>
          <a:ext cx="9784075" cy="406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477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To allow users to customize their dashboards, profile info etc. </a:t>
          </a:r>
          <a:endParaRPr lang="en-US" sz="2100" kern="1200"/>
        </a:p>
      </dsp:txBody>
      <dsp:txXfrm>
        <a:off x="313598" y="3860905"/>
        <a:ext cx="9784075" cy="406269"/>
      </dsp:txXfrm>
    </dsp:sp>
    <dsp:sp modelId="{162FB038-09BB-43BB-8E4B-ED351044AFFD}">
      <dsp:nvSpPr>
        <dsp:cNvPr id="0" name=""/>
        <dsp:cNvSpPr/>
      </dsp:nvSpPr>
      <dsp:spPr>
        <a:xfrm>
          <a:off x="59679" y="3810121"/>
          <a:ext cx="507837" cy="5078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48B029-1961-4290-9D76-3DE8787B9559}">
      <dsp:nvSpPr>
        <dsp:cNvPr id="0" name=""/>
        <dsp:cNvSpPr/>
      </dsp:nvSpPr>
      <dsp:spPr>
        <a:xfrm>
          <a:off x="0" y="0"/>
          <a:ext cx="10157354" cy="4470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Broad categorization based on functional areas of website  </a:t>
          </a:r>
          <a:endParaRPr lang="en-US" sz="3700" kern="1200" dirty="0"/>
        </a:p>
      </dsp:txBody>
      <dsp:txXfrm>
        <a:off x="0" y="0"/>
        <a:ext cx="10157354" cy="1341120"/>
      </dsp:txXfrm>
    </dsp:sp>
    <dsp:sp modelId="{575CE9F3-1F52-49B1-8AAE-675683623327}">
      <dsp:nvSpPr>
        <dsp:cNvPr id="0" name=""/>
        <dsp:cNvSpPr/>
      </dsp:nvSpPr>
      <dsp:spPr>
        <a:xfrm>
          <a:off x="1015735" y="1341965"/>
          <a:ext cx="8125883" cy="517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Text: Font should adhere to True-type format</a:t>
          </a:r>
          <a:endParaRPr lang="en-US" sz="1700" kern="1200"/>
        </a:p>
      </dsp:txBody>
      <dsp:txXfrm>
        <a:off x="1030882" y="1357112"/>
        <a:ext cx="8095589" cy="486868"/>
      </dsp:txXfrm>
    </dsp:sp>
    <dsp:sp modelId="{C43D4565-BB48-4B96-AAEF-D65D6B326E4E}">
      <dsp:nvSpPr>
        <dsp:cNvPr id="0" name=""/>
        <dsp:cNvSpPr/>
      </dsp:nvSpPr>
      <dsp:spPr>
        <a:xfrm>
          <a:off x="1015735" y="1938692"/>
          <a:ext cx="8125883" cy="517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For Tegrity: Audio – MP4 and Video – MP3</a:t>
          </a:r>
          <a:endParaRPr lang="en-US" sz="1700" kern="1200"/>
        </a:p>
      </dsp:txBody>
      <dsp:txXfrm>
        <a:off x="1030882" y="1953839"/>
        <a:ext cx="8095589" cy="486868"/>
      </dsp:txXfrm>
    </dsp:sp>
    <dsp:sp modelId="{9CD6B07F-5A9C-451C-814E-0BC8133E8233}">
      <dsp:nvSpPr>
        <dsp:cNvPr id="0" name=""/>
        <dsp:cNvSpPr/>
      </dsp:nvSpPr>
      <dsp:spPr>
        <a:xfrm>
          <a:off x="1015735" y="2535418"/>
          <a:ext cx="8125883" cy="517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For Library: Copyrighted content cannot be downloaded but only viewed.</a:t>
          </a:r>
          <a:endParaRPr lang="en-US" sz="1700" kern="1200"/>
        </a:p>
      </dsp:txBody>
      <dsp:txXfrm>
        <a:off x="1030882" y="2550565"/>
        <a:ext cx="8095589" cy="486868"/>
      </dsp:txXfrm>
    </dsp:sp>
    <dsp:sp modelId="{484068A4-96CD-4755-8904-A5293EE96645}">
      <dsp:nvSpPr>
        <dsp:cNvPr id="0" name=""/>
        <dsp:cNvSpPr/>
      </dsp:nvSpPr>
      <dsp:spPr>
        <a:xfrm>
          <a:off x="1015735" y="3132144"/>
          <a:ext cx="8125883" cy="517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For Assignments: Supports all formats. Content should be displayed to user.</a:t>
          </a:r>
          <a:endParaRPr lang="en-US" sz="1700" kern="1200"/>
        </a:p>
      </dsp:txBody>
      <dsp:txXfrm>
        <a:off x="1030882" y="3147291"/>
        <a:ext cx="8095589" cy="486868"/>
      </dsp:txXfrm>
    </dsp:sp>
    <dsp:sp modelId="{44877E82-B61B-4217-9DBD-2946671530FC}">
      <dsp:nvSpPr>
        <dsp:cNvPr id="0" name=""/>
        <dsp:cNvSpPr/>
      </dsp:nvSpPr>
      <dsp:spPr>
        <a:xfrm>
          <a:off x="1015735" y="3728871"/>
          <a:ext cx="8125883" cy="517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For News: Aspect ration of 16:9 to be maintained throughout.</a:t>
          </a:r>
          <a:endParaRPr lang="en-US" sz="1700" kern="1200"/>
        </a:p>
      </dsp:txBody>
      <dsp:txXfrm>
        <a:off x="1030882" y="3744018"/>
        <a:ext cx="8095589" cy="4868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6/10/2016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6/10/2016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6/10/2016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6/10/2016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6/10/2016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6/10/2016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6/10/2016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6/10/2016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6/10/2016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6/10/2016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6/10/2016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/>
              <a:pPr/>
              <a:t>6/10/2016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Information_Architecture.p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9012" y="1144134"/>
            <a:ext cx="2667001" cy="912131"/>
          </a:xfrm>
        </p:spPr>
        <p:txBody>
          <a:bodyPr/>
          <a:lstStyle/>
          <a:p>
            <a:r>
              <a:rPr lang="en-US" dirty="0" err="1" smtClean="0"/>
              <a:t>myNEU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2" y="3267074"/>
            <a:ext cx="7515225" cy="1381126"/>
          </a:xfrm>
        </p:spPr>
        <p:txBody>
          <a:bodyPr>
            <a:normAutofit/>
          </a:bodyPr>
          <a:lstStyle/>
          <a:p>
            <a:r>
              <a:rPr lang="en-US" dirty="0" smtClean="0"/>
              <a:t>A complete information system for its students</a:t>
            </a:r>
            <a:r>
              <a:rPr lang="en-US" dirty="0"/>
              <a:t> </a:t>
            </a:r>
            <a:r>
              <a:rPr lang="en-US" dirty="0" smtClean="0"/>
              <a:t>and faculty.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813" y="304800"/>
            <a:ext cx="2486025" cy="259080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7618413" y="5196114"/>
            <a:ext cx="4419600" cy="1509486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95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 smtClean="0"/>
              <a:t>A project overview presented by: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AutoNum type="arabicParenR"/>
            </a:pPr>
            <a:r>
              <a:rPr lang="en-US" sz="2000" dirty="0" err="1" smtClean="0"/>
              <a:t>Vineet</a:t>
            </a:r>
            <a:r>
              <a:rPr lang="en-US" sz="2000" dirty="0" smtClean="0"/>
              <a:t> </a:t>
            </a:r>
            <a:r>
              <a:rPr lang="en-US" sz="2000" dirty="0" err="1" smtClean="0"/>
              <a:t>Dandekar</a:t>
            </a:r>
            <a:endParaRPr lang="en-US" sz="2000" dirty="0" smtClean="0"/>
          </a:p>
          <a:p>
            <a:pPr marL="514350" indent="-514350">
              <a:lnSpc>
                <a:spcPct val="150000"/>
              </a:lnSpc>
              <a:buFont typeface="Arial" pitchFamily="34" charset="0"/>
              <a:buAutoNum type="arabicParenR"/>
            </a:pPr>
            <a:r>
              <a:rPr lang="en-US" sz="2000" dirty="0" smtClean="0"/>
              <a:t>Rugved Jahagirdar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Prioritized Requirements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1701800"/>
            <a:ext cx="10157354" cy="4470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91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Architecture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Bottom-up approach.</a:t>
            </a:r>
          </a:p>
          <a:p>
            <a:r>
              <a:rPr lang="en-US" dirty="0" smtClean="0">
                <a:hlinkClick r:id="rId2" action="ppaction://hlinkfile"/>
              </a:rPr>
              <a:t>Link to Image File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69709" y="2108200"/>
            <a:ext cx="9853903" cy="41402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84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02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141412" y="4191000"/>
            <a:ext cx="7008574" cy="1296987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THANK YOU !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699" y="3048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14400"/>
          </a:xfrm>
        </p:spPr>
        <p:txBody>
          <a:bodyPr/>
          <a:lstStyle/>
          <a:p>
            <a:r>
              <a:rPr lang="en-US" dirty="0" smtClean="0"/>
              <a:t>Topics of Discussion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963124"/>
              </p:ext>
            </p:extLst>
          </p:nvPr>
        </p:nvGraphicFramePr>
        <p:xfrm>
          <a:off x="1117309" y="1701800"/>
          <a:ext cx="10157354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57176"/>
          </a:xfrm>
        </p:spPr>
        <p:txBody>
          <a:bodyPr/>
          <a:lstStyle/>
          <a:p>
            <a:r>
              <a:rPr lang="en-US" dirty="0" smtClean="0"/>
              <a:t>Work distribution and schedule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>
          <a:xfrm>
            <a:off x="1117309" y="1067031"/>
            <a:ext cx="10157354" cy="149860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Equal contribution in all stages of project lifecycle, No separate roles </a:t>
            </a:r>
          </a:p>
          <a:p>
            <a:r>
              <a:rPr lang="en-US" dirty="0" smtClean="0"/>
              <a:t>Scheduled kick off date – 06/01/15</a:t>
            </a:r>
            <a:endParaRPr lang="en-US" dirty="0"/>
          </a:p>
          <a:p>
            <a:r>
              <a:rPr lang="en-US" dirty="0" smtClean="0"/>
              <a:t>Project duration ~ 10 days</a:t>
            </a:r>
            <a:endParaRPr lang="en-US" dirty="0"/>
          </a:p>
        </p:txBody>
      </p:sp>
      <p:graphicFrame>
        <p:nvGraphicFramePr>
          <p:cNvPr id="7" name="Content Placeholder 5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38153362"/>
              </p:ext>
            </p:extLst>
          </p:nvPr>
        </p:nvGraphicFramePr>
        <p:xfrm>
          <a:off x="1117304" y="2667000"/>
          <a:ext cx="10615909" cy="396240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81622"/>
                <a:gridCol w="1888455"/>
                <a:gridCol w="1319345"/>
                <a:gridCol w="1726178"/>
                <a:gridCol w="1237065"/>
                <a:gridCol w="1481622"/>
                <a:gridCol w="1481622"/>
              </a:tblGrid>
              <a:tr h="1110663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Product Owners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Blackboard</a:t>
                      </a:r>
                    </a:p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myNEU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139438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 Finance</a:t>
                      </a:r>
                    </a:p>
                    <a:p>
                      <a:pPr marL="0" algn="ctr" defTabSz="1218987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 Employment</a:t>
                      </a:r>
                    </a:p>
                    <a:p>
                      <a:pPr marL="0" algn="ctr" defTabSz="1218987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library management</a:t>
                      </a:r>
                    </a:p>
                    <a:p>
                      <a:pPr marL="0" algn="ctr" defTabSz="1218987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Mail Services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1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Adhoc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728677">
                <a:tc>
                  <a:txBody>
                    <a:bodyPr/>
                    <a:lstStyle/>
                    <a:p>
                      <a:r>
                        <a:rPr lang="en-US" sz="1800" b="1" dirty="0" err="1" smtClean="0"/>
                        <a:t>Vineet</a:t>
                      </a:r>
                      <a:endParaRPr lang="en-US" sz="18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28677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Rugved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12" y="5410200"/>
            <a:ext cx="381000" cy="38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6019800"/>
            <a:ext cx="381000" cy="381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12" y="6019800"/>
            <a:ext cx="381000" cy="381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12" y="6019800"/>
            <a:ext cx="381000" cy="381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2" y="5410200"/>
            <a:ext cx="381000" cy="381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5410200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228600"/>
            <a:ext cx="10157354" cy="939800"/>
          </a:xfrm>
        </p:spPr>
        <p:txBody>
          <a:bodyPr/>
          <a:lstStyle/>
          <a:p>
            <a:pPr algn="ctr"/>
            <a:r>
              <a:rPr lang="en-US" dirty="0" smtClean="0"/>
              <a:t>Product Objectives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648614"/>
              </p:ext>
            </p:extLst>
          </p:nvPr>
        </p:nvGraphicFramePr>
        <p:xfrm>
          <a:off x="1117309" y="1701800"/>
          <a:ext cx="10157354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152400"/>
            <a:ext cx="10157354" cy="1016000"/>
          </a:xfrm>
        </p:spPr>
        <p:txBody>
          <a:bodyPr/>
          <a:lstStyle/>
          <a:p>
            <a:pPr algn="ctr"/>
            <a:r>
              <a:rPr lang="en-US" dirty="0" smtClean="0"/>
              <a:t>User Needs – Process Overview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729772"/>
              </p:ext>
            </p:extLst>
          </p:nvPr>
        </p:nvGraphicFramePr>
        <p:xfrm>
          <a:off x="1117309" y="1701800"/>
          <a:ext cx="10157354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849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8200"/>
          </a:xfrm>
        </p:spPr>
        <p:txBody>
          <a:bodyPr/>
          <a:lstStyle/>
          <a:p>
            <a:r>
              <a:rPr lang="en-US" dirty="0" smtClean="0"/>
              <a:t>User Needs – Detailed Analysis</a:t>
            </a:r>
            <a:endParaRPr lang="en-US" dirty="0"/>
          </a:p>
        </p:txBody>
      </p:sp>
      <p:graphicFrame>
        <p:nvGraphicFramePr>
          <p:cNvPr id="4" name="Content Placeholder 3" descr="Vertical Bullet List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39531021"/>
              </p:ext>
            </p:extLst>
          </p:nvPr>
        </p:nvGraphicFramePr>
        <p:xfrm>
          <a:off x="2031180" y="1371600"/>
          <a:ext cx="8329612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360" y="94343"/>
            <a:ext cx="4919953" cy="762000"/>
          </a:xfrm>
        </p:spPr>
        <p:txBody>
          <a:bodyPr/>
          <a:lstStyle/>
          <a:p>
            <a:r>
              <a:rPr lang="en-US" dirty="0" smtClean="0"/>
              <a:t>Sample Personas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987" y="3505200"/>
            <a:ext cx="5613426" cy="31895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986" y="112486"/>
            <a:ext cx="5613426" cy="31641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12" y="2057400"/>
            <a:ext cx="56578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0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 smtClean="0"/>
              <a:t>Requirements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8870082"/>
              </p:ext>
            </p:extLst>
          </p:nvPr>
        </p:nvGraphicFramePr>
        <p:xfrm>
          <a:off x="1117309" y="1701800"/>
          <a:ext cx="10157354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618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requirements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99815743"/>
              </p:ext>
            </p:extLst>
          </p:nvPr>
        </p:nvGraphicFramePr>
        <p:xfrm>
          <a:off x="1117309" y="1701800"/>
          <a:ext cx="10157354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693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0</TotalTime>
  <Words>333</Words>
  <Application>Microsoft Office PowerPoint</Application>
  <PresentationFormat>Custom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Books 16x9</vt:lpstr>
      <vt:lpstr>myNEU</vt:lpstr>
      <vt:lpstr>Topics of Discussion</vt:lpstr>
      <vt:lpstr>Work distribution and schedule</vt:lpstr>
      <vt:lpstr>Product Objectives</vt:lpstr>
      <vt:lpstr>User Needs – Process Overview</vt:lpstr>
      <vt:lpstr>User Needs – Detailed Analysis</vt:lpstr>
      <vt:lpstr>Sample Personas</vt:lpstr>
      <vt:lpstr>Functional Requirements</vt:lpstr>
      <vt:lpstr>Content requirements</vt:lpstr>
      <vt:lpstr>Prioritized Requirements</vt:lpstr>
      <vt:lpstr>Information Architecture</vt:lpstr>
      <vt:lpstr>Wireframes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2016-06-09T22:55:13Z</dcterms:created>
  <dcterms:modified xsi:type="dcterms:W3CDTF">2016-06-11T07:34:18Z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