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264" r:id="rId3"/>
    <p:sldId id="276" r:id="rId4"/>
    <p:sldId id="290" r:id="rId5"/>
    <p:sldId id="277" r:id="rId6"/>
    <p:sldId id="292" r:id="rId7"/>
    <p:sldId id="281" r:id="rId8"/>
    <p:sldId id="293" r:id="rId9"/>
    <p:sldId id="294" r:id="rId10"/>
    <p:sldId id="295" r:id="rId11"/>
    <p:sldId id="298" r:id="rId12"/>
    <p:sldId id="279" r:id="rId13"/>
    <p:sldId id="296" r:id="rId14"/>
    <p:sldId id="297" r:id="rId15"/>
    <p:sldId id="266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8D243E-1199-4956-9C82-15973C196DA5}">
          <p14:sldIdLst>
            <p14:sldId id="264"/>
            <p14:sldId id="276"/>
            <p14:sldId id="290"/>
            <p14:sldId id="277"/>
            <p14:sldId id="292"/>
            <p14:sldId id="281"/>
            <p14:sldId id="293"/>
            <p14:sldId id="294"/>
            <p14:sldId id="295"/>
            <p14:sldId id="298"/>
            <p14:sldId id="279"/>
            <p14:sldId id="296"/>
            <p14:sldId id="297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72" d="100"/>
          <a:sy n="72" d="100"/>
        </p:scale>
        <p:origin x="660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timalworkshop.com/a/em3afai4/optimalsort/results/300308" TargetMode="External"/><Relationship Id="rId1" Type="http://schemas.openxmlformats.org/officeDocument/2006/relationships/hyperlink" Target="http://goo.gl/forms/TH12nfgtFnYkk0At2" TargetMode="External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timalworkshop.com/a/em3afai4/optimalsort/results/300308" TargetMode="External"/><Relationship Id="rId1" Type="http://schemas.openxmlformats.org/officeDocument/2006/relationships/hyperlink" Target="http://goo.gl/forms/TH12nfgtFnYkk0At2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271601-4275-462E-8537-40762214C8F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3A30-A2CB-476C-95FA-008589B8A54D}">
      <dgm:prSet/>
      <dgm:spPr/>
      <dgm:t>
        <a:bodyPr/>
        <a:lstStyle/>
        <a:p>
          <a:pPr rtl="0"/>
          <a:r>
            <a:rPr lang="en-US" dirty="0"/>
            <a:t>Project Recap</a:t>
          </a:r>
        </a:p>
      </dgm:t>
    </dgm:pt>
    <dgm:pt modelId="{2DC36FE1-B23B-4037-9340-62A2C501FFD3}" type="parTrans" cxnId="{14A42972-3331-4F96-B813-1BEFDB675D8F}">
      <dgm:prSet/>
      <dgm:spPr/>
      <dgm:t>
        <a:bodyPr/>
        <a:lstStyle/>
        <a:p>
          <a:endParaRPr lang="en-US"/>
        </a:p>
      </dgm:t>
    </dgm:pt>
    <dgm:pt modelId="{F7C0D82E-55AF-4941-A338-DA6F1E47EE8F}" type="sibTrans" cxnId="{14A42972-3331-4F96-B813-1BEFDB675D8F}">
      <dgm:prSet/>
      <dgm:spPr/>
      <dgm:t>
        <a:bodyPr/>
        <a:lstStyle/>
        <a:p>
          <a:endParaRPr lang="en-US"/>
        </a:p>
      </dgm:t>
    </dgm:pt>
    <dgm:pt modelId="{10C5A25C-7DFF-480D-A7FB-88893400C088}">
      <dgm:prSet/>
      <dgm:spPr/>
      <dgm:t>
        <a:bodyPr/>
        <a:lstStyle/>
        <a:p>
          <a:pPr rtl="0"/>
          <a:r>
            <a:rPr lang="en-US" dirty="0"/>
            <a:t>Improvements in Existing System</a:t>
          </a:r>
        </a:p>
      </dgm:t>
    </dgm:pt>
    <dgm:pt modelId="{0F42893B-3147-4342-80B2-5A8C93DE194D}" type="parTrans" cxnId="{CE78946E-E3FC-4171-BE1A-082F364BD36B}">
      <dgm:prSet/>
      <dgm:spPr/>
      <dgm:t>
        <a:bodyPr/>
        <a:lstStyle/>
        <a:p>
          <a:endParaRPr lang="en-US"/>
        </a:p>
      </dgm:t>
    </dgm:pt>
    <dgm:pt modelId="{3D3B8F91-30AE-40E9-8E0A-772F8E46FDC3}" type="sibTrans" cxnId="{CE78946E-E3FC-4171-BE1A-082F364BD36B}">
      <dgm:prSet/>
      <dgm:spPr/>
      <dgm:t>
        <a:bodyPr/>
        <a:lstStyle/>
        <a:p>
          <a:endParaRPr lang="en-US"/>
        </a:p>
      </dgm:t>
    </dgm:pt>
    <dgm:pt modelId="{F7F142D6-A2AA-45D2-9E10-26995CDD6AF8}">
      <dgm:prSet/>
      <dgm:spPr/>
      <dgm:t>
        <a:bodyPr/>
        <a:lstStyle/>
        <a:p>
          <a:pPr rtl="0"/>
          <a:r>
            <a:rPr lang="en-US" dirty="0"/>
            <a:t>Prototype</a:t>
          </a:r>
        </a:p>
      </dgm:t>
    </dgm:pt>
    <dgm:pt modelId="{2F01F80B-B0CC-4A95-BC77-325F38A9D21C}" type="parTrans" cxnId="{F5484A6B-800F-432D-B9B8-DC4684AD6D27}">
      <dgm:prSet/>
      <dgm:spPr/>
      <dgm:t>
        <a:bodyPr/>
        <a:lstStyle/>
        <a:p>
          <a:endParaRPr lang="en-US"/>
        </a:p>
      </dgm:t>
    </dgm:pt>
    <dgm:pt modelId="{690D4A00-91C7-4AA1-8C87-F9AE573C0302}" type="sibTrans" cxnId="{F5484A6B-800F-432D-B9B8-DC4684AD6D27}">
      <dgm:prSet/>
      <dgm:spPr/>
      <dgm:t>
        <a:bodyPr/>
        <a:lstStyle/>
        <a:p>
          <a:endParaRPr lang="en-US"/>
        </a:p>
      </dgm:t>
    </dgm:pt>
    <dgm:pt modelId="{42ADB148-F853-44C8-B5D5-69F32B00F416}">
      <dgm:prSet/>
      <dgm:spPr/>
      <dgm:t>
        <a:bodyPr/>
        <a:lstStyle/>
        <a:p>
          <a:pPr rtl="0"/>
          <a:r>
            <a:rPr lang="en-US" dirty="0"/>
            <a:t>Testing – Functional</a:t>
          </a:r>
        </a:p>
      </dgm:t>
    </dgm:pt>
    <dgm:pt modelId="{A4DA02BC-F53A-472F-B66B-897326FB6A0F}" type="parTrans" cxnId="{0E503DEA-E76B-43E4-B59A-CC32B727F2D4}">
      <dgm:prSet/>
      <dgm:spPr/>
      <dgm:t>
        <a:bodyPr/>
        <a:lstStyle/>
        <a:p>
          <a:endParaRPr lang="en-US"/>
        </a:p>
      </dgm:t>
    </dgm:pt>
    <dgm:pt modelId="{7883615C-D4A9-4588-AD61-001B94181579}" type="sibTrans" cxnId="{0E503DEA-E76B-43E4-B59A-CC32B727F2D4}">
      <dgm:prSet/>
      <dgm:spPr/>
      <dgm:t>
        <a:bodyPr/>
        <a:lstStyle/>
        <a:p>
          <a:endParaRPr lang="en-US"/>
        </a:p>
      </dgm:t>
    </dgm:pt>
    <dgm:pt modelId="{A0807C2D-7C4E-48FF-B002-40B551A8DFA6}">
      <dgm:prSet/>
      <dgm:spPr/>
      <dgm:t>
        <a:bodyPr/>
        <a:lstStyle/>
        <a:p>
          <a:pPr rtl="0"/>
          <a:r>
            <a:rPr lang="en-US" dirty="0"/>
            <a:t>User Acceptance Testing</a:t>
          </a:r>
        </a:p>
      </dgm:t>
    </dgm:pt>
    <dgm:pt modelId="{AC60A96D-C356-49C6-93DD-55002979FFD7}" type="parTrans" cxnId="{8225DA23-56E2-44B6-8454-D0D31BB17E6C}">
      <dgm:prSet/>
      <dgm:spPr/>
      <dgm:t>
        <a:bodyPr/>
        <a:lstStyle/>
        <a:p>
          <a:endParaRPr lang="en-US"/>
        </a:p>
      </dgm:t>
    </dgm:pt>
    <dgm:pt modelId="{12CC8C0B-278A-465E-98E2-9A1E4F66AEB8}" type="sibTrans" cxnId="{8225DA23-56E2-44B6-8454-D0D31BB17E6C}">
      <dgm:prSet/>
      <dgm:spPr/>
      <dgm:t>
        <a:bodyPr/>
        <a:lstStyle/>
        <a:p>
          <a:endParaRPr lang="en-US"/>
        </a:p>
      </dgm:t>
    </dgm:pt>
    <dgm:pt modelId="{FF034002-F7D8-402C-A39E-AA6FF52E4CF3}">
      <dgm:prSet/>
      <dgm:spPr/>
      <dgm:t>
        <a:bodyPr/>
        <a:lstStyle/>
        <a:p>
          <a:pPr rtl="0"/>
          <a:r>
            <a:rPr lang="en-US" dirty="0"/>
            <a:t>User Feedback and Conclusion</a:t>
          </a:r>
        </a:p>
      </dgm:t>
    </dgm:pt>
    <dgm:pt modelId="{4F50334B-B9D2-45F5-AFF5-B4799F8EDFE8}" type="parTrans" cxnId="{135E50F8-6ABD-45FE-9EF5-E19E783839F3}">
      <dgm:prSet/>
      <dgm:spPr/>
      <dgm:t>
        <a:bodyPr/>
        <a:lstStyle/>
        <a:p>
          <a:endParaRPr lang="en-US"/>
        </a:p>
      </dgm:t>
    </dgm:pt>
    <dgm:pt modelId="{FB57EF28-C3F8-4C9E-A73C-D5CF2FA6F2CC}" type="sibTrans" cxnId="{135E50F8-6ABD-45FE-9EF5-E19E783839F3}">
      <dgm:prSet/>
      <dgm:spPr/>
      <dgm:t>
        <a:bodyPr/>
        <a:lstStyle/>
        <a:p>
          <a:endParaRPr lang="en-US"/>
        </a:p>
      </dgm:t>
    </dgm:pt>
    <dgm:pt modelId="{E6F39355-0578-4E3E-8D94-E04C487621DB}">
      <dgm:prSet/>
      <dgm:spPr/>
      <dgm:t>
        <a:bodyPr/>
        <a:lstStyle/>
        <a:p>
          <a:pPr rtl="0"/>
          <a:r>
            <a:rPr lang="en-US" dirty="0"/>
            <a:t>Future Improvements / Q &amp; A</a:t>
          </a:r>
        </a:p>
      </dgm:t>
    </dgm:pt>
    <dgm:pt modelId="{9C1D4AD4-49E2-45FC-9D52-D4F99C78F010}" type="parTrans" cxnId="{AECFE16E-5869-4F0D-B7E9-F5B5D4F121BE}">
      <dgm:prSet/>
      <dgm:spPr/>
      <dgm:t>
        <a:bodyPr/>
        <a:lstStyle/>
        <a:p>
          <a:endParaRPr lang="en-US"/>
        </a:p>
      </dgm:t>
    </dgm:pt>
    <dgm:pt modelId="{F10D5021-51C2-4A6E-90C4-8072D1D544BB}" type="sibTrans" cxnId="{AECFE16E-5869-4F0D-B7E9-F5B5D4F121BE}">
      <dgm:prSet/>
      <dgm:spPr/>
      <dgm:t>
        <a:bodyPr/>
        <a:lstStyle/>
        <a:p>
          <a:endParaRPr lang="en-US"/>
        </a:p>
      </dgm:t>
    </dgm:pt>
    <dgm:pt modelId="{E057CE78-51E4-4D66-81F3-FF29DE17DF5E}" type="pres">
      <dgm:prSet presAssocID="{C4271601-4275-462E-8537-40762214C8FF}" presName="Name0" presStyleCnt="0">
        <dgm:presLayoutVars>
          <dgm:chMax val="7"/>
          <dgm:chPref val="7"/>
          <dgm:dir/>
        </dgm:presLayoutVars>
      </dgm:prSet>
      <dgm:spPr/>
    </dgm:pt>
    <dgm:pt modelId="{5B2B90E3-29A8-4F60-A62D-BC9B0017E1FA}" type="pres">
      <dgm:prSet presAssocID="{C4271601-4275-462E-8537-40762214C8FF}" presName="Name1" presStyleCnt="0"/>
      <dgm:spPr/>
    </dgm:pt>
    <dgm:pt modelId="{7B1B06F7-C5E8-4C91-8BDD-3679424F2341}" type="pres">
      <dgm:prSet presAssocID="{C4271601-4275-462E-8537-40762214C8FF}" presName="cycle" presStyleCnt="0"/>
      <dgm:spPr/>
    </dgm:pt>
    <dgm:pt modelId="{CF01A0BF-28AA-4F7F-AE38-4FB6857E4183}" type="pres">
      <dgm:prSet presAssocID="{C4271601-4275-462E-8537-40762214C8FF}" presName="srcNode" presStyleLbl="node1" presStyleIdx="0" presStyleCnt="7"/>
      <dgm:spPr/>
    </dgm:pt>
    <dgm:pt modelId="{7BF359BA-8385-4746-848F-7756696B0903}" type="pres">
      <dgm:prSet presAssocID="{C4271601-4275-462E-8537-40762214C8FF}" presName="conn" presStyleLbl="parChTrans1D2" presStyleIdx="0" presStyleCnt="1"/>
      <dgm:spPr/>
    </dgm:pt>
    <dgm:pt modelId="{E4F13237-E67C-49ED-8D7C-A29F6268024A}" type="pres">
      <dgm:prSet presAssocID="{C4271601-4275-462E-8537-40762214C8FF}" presName="extraNode" presStyleLbl="node1" presStyleIdx="0" presStyleCnt="7"/>
      <dgm:spPr/>
    </dgm:pt>
    <dgm:pt modelId="{A824AB0E-1CAF-4E5D-865D-E1A6833952A0}" type="pres">
      <dgm:prSet presAssocID="{C4271601-4275-462E-8537-40762214C8FF}" presName="dstNode" presStyleLbl="node1" presStyleIdx="0" presStyleCnt="7"/>
      <dgm:spPr/>
    </dgm:pt>
    <dgm:pt modelId="{B8B507CB-7AAF-4A11-9574-881481FEE375}" type="pres">
      <dgm:prSet presAssocID="{68573A30-A2CB-476C-95FA-008589B8A54D}" presName="text_1" presStyleLbl="node1" presStyleIdx="0" presStyleCnt="7">
        <dgm:presLayoutVars>
          <dgm:bulletEnabled val="1"/>
        </dgm:presLayoutVars>
      </dgm:prSet>
      <dgm:spPr/>
    </dgm:pt>
    <dgm:pt modelId="{BCDBA585-D036-41AF-88E9-55C46B297C6E}" type="pres">
      <dgm:prSet presAssocID="{68573A30-A2CB-476C-95FA-008589B8A54D}" presName="accent_1" presStyleCnt="0"/>
      <dgm:spPr/>
    </dgm:pt>
    <dgm:pt modelId="{DEDCBC72-7416-486A-A355-C48DDF5C9C78}" type="pres">
      <dgm:prSet presAssocID="{68573A30-A2CB-476C-95FA-008589B8A54D}" presName="accentRepeatNode" presStyleLbl="solidFgAcc1" presStyleIdx="0" presStyleCnt="7"/>
      <dgm:spPr/>
    </dgm:pt>
    <dgm:pt modelId="{8F4D63AF-15C4-48A0-9B7A-11F98D592316}" type="pres">
      <dgm:prSet presAssocID="{10C5A25C-7DFF-480D-A7FB-88893400C088}" presName="text_2" presStyleLbl="node1" presStyleIdx="1" presStyleCnt="7">
        <dgm:presLayoutVars>
          <dgm:bulletEnabled val="1"/>
        </dgm:presLayoutVars>
      </dgm:prSet>
      <dgm:spPr/>
    </dgm:pt>
    <dgm:pt modelId="{19231934-6CC5-4EBA-989C-AF3028D50D0D}" type="pres">
      <dgm:prSet presAssocID="{10C5A25C-7DFF-480D-A7FB-88893400C088}" presName="accent_2" presStyleCnt="0"/>
      <dgm:spPr/>
    </dgm:pt>
    <dgm:pt modelId="{1B40E220-4029-4AFA-922A-FD6E955F9D6B}" type="pres">
      <dgm:prSet presAssocID="{10C5A25C-7DFF-480D-A7FB-88893400C088}" presName="accentRepeatNode" presStyleLbl="solidFgAcc1" presStyleIdx="1" presStyleCnt="7"/>
      <dgm:spPr/>
    </dgm:pt>
    <dgm:pt modelId="{6707E9A0-14DC-4432-824D-17D206AC1AAC}" type="pres">
      <dgm:prSet presAssocID="{F7F142D6-A2AA-45D2-9E10-26995CDD6AF8}" presName="text_3" presStyleLbl="node1" presStyleIdx="2" presStyleCnt="7">
        <dgm:presLayoutVars>
          <dgm:bulletEnabled val="1"/>
        </dgm:presLayoutVars>
      </dgm:prSet>
      <dgm:spPr/>
    </dgm:pt>
    <dgm:pt modelId="{514C0970-4787-41C8-A2AB-DAD948828801}" type="pres">
      <dgm:prSet presAssocID="{F7F142D6-A2AA-45D2-9E10-26995CDD6AF8}" presName="accent_3" presStyleCnt="0"/>
      <dgm:spPr/>
    </dgm:pt>
    <dgm:pt modelId="{83403016-DA25-48A6-817F-078BFBC195C7}" type="pres">
      <dgm:prSet presAssocID="{F7F142D6-A2AA-45D2-9E10-26995CDD6AF8}" presName="accentRepeatNode" presStyleLbl="solidFgAcc1" presStyleIdx="2" presStyleCnt="7"/>
      <dgm:spPr/>
    </dgm:pt>
    <dgm:pt modelId="{968BDF76-5783-4EB7-9481-108DBB9F540C}" type="pres">
      <dgm:prSet presAssocID="{42ADB148-F853-44C8-B5D5-69F32B00F416}" presName="text_4" presStyleLbl="node1" presStyleIdx="3" presStyleCnt="7">
        <dgm:presLayoutVars>
          <dgm:bulletEnabled val="1"/>
        </dgm:presLayoutVars>
      </dgm:prSet>
      <dgm:spPr/>
    </dgm:pt>
    <dgm:pt modelId="{E40BE8D5-E206-4FB6-A768-2EFC42643F0B}" type="pres">
      <dgm:prSet presAssocID="{42ADB148-F853-44C8-B5D5-69F32B00F416}" presName="accent_4" presStyleCnt="0"/>
      <dgm:spPr/>
    </dgm:pt>
    <dgm:pt modelId="{C3697EEA-B722-41E7-B9C3-D7C03ADE070B}" type="pres">
      <dgm:prSet presAssocID="{42ADB148-F853-44C8-B5D5-69F32B00F416}" presName="accentRepeatNode" presStyleLbl="solidFgAcc1" presStyleIdx="3" presStyleCnt="7"/>
      <dgm:spPr/>
    </dgm:pt>
    <dgm:pt modelId="{D28116E9-88BD-40BB-951F-DBD9B79595FB}" type="pres">
      <dgm:prSet presAssocID="{A0807C2D-7C4E-48FF-B002-40B551A8DFA6}" presName="text_5" presStyleLbl="node1" presStyleIdx="4" presStyleCnt="7">
        <dgm:presLayoutVars>
          <dgm:bulletEnabled val="1"/>
        </dgm:presLayoutVars>
      </dgm:prSet>
      <dgm:spPr/>
    </dgm:pt>
    <dgm:pt modelId="{1F081B66-1C7A-410C-9135-872EFD2BCC1D}" type="pres">
      <dgm:prSet presAssocID="{A0807C2D-7C4E-48FF-B002-40B551A8DFA6}" presName="accent_5" presStyleCnt="0"/>
      <dgm:spPr/>
    </dgm:pt>
    <dgm:pt modelId="{8C2EC224-551F-4D09-A8AD-0E0D85FEB8AD}" type="pres">
      <dgm:prSet presAssocID="{A0807C2D-7C4E-48FF-B002-40B551A8DFA6}" presName="accentRepeatNode" presStyleLbl="solidFgAcc1" presStyleIdx="4" presStyleCnt="7"/>
      <dgm:spPr/>
    </dgm:pt>
    <dgm:pt modelId="{4AD3B8CA-EEE7-449D-9AE4-E73954A53F95}" type="pres">
      <dgm:prSet presAssocID="{FF034002-F7D8-402C-A39E-AA6FF52E4CF3}" presName="text_6" presStyleLbl="node1" presStyleIdx="5" presStyleCnt="7">
        <dgm:presLayoutVars>
          <dgm:bulletEnabled val="1"/>
        </dgm:presLayoutVars>
      </dgm:prSet>
      <dgm:spPr/>
    </dgm:pt>
    <dgm:pt modelId="{DE3D536B-8ACB-4696-A009-E6153AA6E80D}" type="pres">
      <dgm:prSet presAssocID="{FF034002-F7D8-402C-A39E-AA6FF52E4CF3}" presName="accent_6" presStyleCnt="0"/>
      <dgm:spPr/>
    </dgm:pt>
    <dgm:pt modelId="{9F001C0D-058F-47CC-ABF6-931A475D7FEA}" type="pres">
      <dgm:prSet presAssocID="{FF034002-F7D8-402C-A39E-AA6FF52E4CF3}" presName="accentRepeatNode" presStyleLbl="solidFgAcc1" presStyleIdx="5" presStyleCnt="7"/>
      <dgm:spPr/>
    </dgm:pt>
    <dgm:pt modelId="{E7C12985-A9EC-44E8-88C5-D54158EA0516}" type="pres">
      <dgm:prSet presAssocID="{E6F39355-0578-4E3E-8D94-E04C487621DB}" presName="text_7" presStyleLbl="node1" presStyleIdx="6" presStyleCnt="7">
        <dgm:presLayoutVars>
          <dgm:bulletEnabled val="1"/>
        </dgm:presLayoutVars>
      </dgm:prSet>
      <dgm:spPr/>
    </dgm:pt>
    <dgm:pt modelId="{585C2CF3-3D03-4E30-B728-3FCD6B02D8F0}" type="pres">
      <dgm:prSet presAssocID="{E6F39355-0578-4E3E-8D94-E04C487621DB}" presName="accent_7" presStyleCnt="0"/>
      <dgm:spPr/>
    </dgm:pt>
    <dgm:pt modelId="{B48F4613-1671-4649-A770-B271DB4B0C15}" type="pres">
      <dgm:prSet presAssocID="{E6F39355-0578-4E3E-8D94-E04C487621DB}" presName="accentRepeatNode" presStyleLbl="solidFgAcc1" presStyleIdx="6" presStyleCnt="7"/>
      <dgm:spPr/>
    </dgm:pt>
  </dgm:ptLst>
  <dgm:cxnLst>
    <dgm:cxn modelId="{C76FFABE-530B-4F22-B332-82CE1137B59B}" type="presOf" srcId="{10C5A25C-7DFF-480D-A7FB-88893400C088}" destId="{8F4D63AF-15C4-48A0-9B7A-11F98D592316}" srcOrd="0" destOrd="0" presId="urn:microsoft.com/office/officeart/2008/layout/VerticalCurvedList"/>
    <dgm:cxn modelId="{065B8352-C199-4A39-9769-561FFD1D4612}" type="presOf" srcId="{C4271601-4275-462E-8537-40762214C8FF}" destId="{E057CE78-51E4-4D66-81F3-FF29DE17DF5E}" srcOrd="0" destOrd="0" presId="urn:microsoft.com/office/officeart/2008/layout/VerticalCurvedList"/>
    <dgm:cxn modelId="{F5484A6B-800F-432D-B9B8-DC4684AD6D27}" srcId="{C4271601-4275-462E-8537-40762214C8FF}" destId="{F7F142D6-A2AA-45D2-9E10-26995CDD6AF8}" srcOrd="2" destOrd="0" parTransId="{2F01F80B-B0CC-4A95-BC77-325F38A9D21C}" sibTransId="{690D4A00-91C7-4AA1-8C87-F9AE573C0302}"/>
    <dgm:cxn modelId="{E7DD0A5A-5AC1-4674-B73A-98F91E1808BE}" type="presOf" srcId="{42ADB148-F853-44C8-B5D5-69F32B00F416}" destId="{968BDF76-5783-4EB7-9481-108DBB9F540C}" srcOrd="0" destOrd="0" presId="urn:microsoft.com/office/officeart/2008/layout/VerticalCurvedList"/>
    <dgm:cxn modelId="{135E50F8-6ABD-45FE-9EF5-E19E783839F3}" srcId="{C4271601-4275-462E-8537-40762214C8FF}" destId="{FF034002-F7D8-402C-A39E-AA6FF52E4CF3}" srcOrd="5" destOrd="0" parTransId="{4F50334B-B9D2-45F5-AFF5-B4799F8EDFE8}" sibTransId="{FB57EF28-C3F8-4C9E-A73C-D5CF2FA6F2CC}"/>
    <dgm:cxn modelId="{14A42972-3331-4F96-B813-1BEFDB675D8F}" srcId="{C4271601-4275-462E-8537-40762214C8FF}" destId="{68573A30-A2CB-476C-95FA-008589B8A54D}" srcOrd="0" destOrd="0" parTransId="{2DC36FE1-B23B-4037-9340-62A2C501FFD3}" sibTransId="{F7C0D82E-55AF-4941-A338-DA6F1E47EE8F}"/>
    <dgm:cxn modelId="{8F85DDFA-7EBE-440A-8D7A-A5FBAB9072B2}" type="presOf" srcId="{68573A30-A2CB-476C-95FA-008589B8A54D}" destId="{B8B507CB-7AAF-4A11-9574-881481FEE375}" srcOrd="0" destOrd="0" presId="urn:microsoft.com/office/officeart/2008/layout/VerticalCurvedList"/>
    <dgm:cxn modelId="{00A25205-CEE6-4FE0-AF69-FCE91982810B}" type="presOf" srcId="{FF034002-F7D8-402C-A39E-AA6FF52E4CF3}" destId="{4AD3B8CA-EEE7-449D-9AE4-E73954A53F95}" srcOrd="0" destOrd="0" presId="urn:microsoft.com/office/officeart/2008/layout/VerticalCurvedList"/>
    <dgm:cxn modelId="{0E503DEA-E76B-43E4-B59A-CC32B727F2D4}" srcId="{C4271601-4275-462E-8537-40762214C8FF}" destId="{42ADB148-F853-44C8-B5D5-69F32B00F416}" srcOrd="3" destOrd="0" parTransId="{A4DA02BC-F53A-472F-B66B-897326FB6A0F}" sibTransId="{7883615C-D4A9-4588-AD61-001B94181579}"/>
    <dgm:cxn modelId="{CE78946E-E3FC-4171-BE1A-082F364BD36B}" srcId="{C4271601-4275-462E-8537-40762214C8FF}" destId="{10C5A25C-7DFF-480D-A7FB-88893400C088}" srcOrd="1" destOrd="0" parTransId="{0F42893B-3147-4342-80B2-5A8C93DE194D}" sibTransId="{3D3B8F91-30AE-40E9-8E0A-772F8E46FDC3}"/>
    <dgm:cxn modelId="{58E3C758-9528-4C49-A96A-514AB2C92199}" type="presOf" srcId="{A0807C2D-7C4E-48FF-B002-40B551A8DFA6}" destId="{D28116E9-88BD-40BB-951F-DBD9B79595FB}" srcOrd="0" destOrd="0" presId="urn:microsoft.com/office/officeart/2008/layout/VerticalCurvedList"/>
    <dgm:cxn modelId="{471C32ED-C1ED-47BB-9458-2EAD2541B99A}" type="presOf" srcId="{E6F39355-0578-4E3E-8D94-E04C487621DB}" destId="{E7C12985-A9EC-44E8-88C5-D54158EA0516}" srcOrd="0" destOrd="0" presId="urn:microsoft.com/office/officeart/2008/layout/VerticalCurvedList"/>
    <dgm:cxn modelId="{4C695F47-E3BC-4DE6-BD37-ADB15DD3A948}" type="presOf" srcId="{F7F142D6-A2AA-45D2-9E10-26995CDD6AF8}" destId="{6707E9A0-14DC-4432-824D-17D206AC1AAC}" srcOrd="0" destOrd="0" presId="urn:microsoft.com/office/officeart/2008/layout/VerticalCurvedList"/>
    <dgm:cxn modelId="{8225DA23-56E2-44B6-8454-D0D31BB17E6C}" srcId="{C4271601-4275-462E-8537-40762214C8FF}" destId="{A0807C2D-7C4E-48FF-B002-40B551A8DFA6}" srcOrd="4" destOrd="0" parTransId="{AC60A96D-C356-49C6-93DD-55002979FFD7}" sibTransId="{12CC8C0B-278A-465E-98E2-9A1E4F66AEB8}"/>
    <dgm:cxn modelId="{B43D6A49-3824-436D-81E1-3658F1ABDE8D}" type="presOf" srcId="{F7C0D82E-55AF-4941-A338-DA6F1E47EE8F}" destId="{7BF359BA-8385-4746-848F-7756696B0903}" srcOrd="0" destOrd="0" presId="urn:microsoft.com/office/officeart/2008/layout/VerticalCurvedList"/>
    <dgm:cxn modelId="{AECFE16E-5869-4F0D-B7E9-F5B5D4F121BE}" srcId="{C4271601-4275-462E-8537-40762214C8FF}" destId="{E6F39355-0578-4E3E-8D94-E04C487621DB}" srcOrd="6" destOrd="0" parTransId="{9C1D4AD4-49E2-45FC-9D52-D4F99C78F010}" sibTransId="{F10D5021-51C2-4A6E-90C4-8072D1D544BB}"/>
    <dgm:cxn modelId="{EA669153-7198-4E34-9062-6B1EFADAB719}" type="presParOf" srcId="{E057CE78-51E4-4D66-81F3-FF29DE17DF5E}" destId="{5B2B90E3-29A8-4F60-A62D-BC9B0017E1FA}" srcOrd="0" destOrd="0" presId="urn:microsoft.com/office/officeart/2008/layout/VerticalCurvedList"/>
    <dgm:cxn modelId="{E71CE834-26B5-4EDD-AEA9-9ACB4A808099}" type="presParOf" srcId="{5B2B90E3-29A8-4F60-A62D-BC9B0017E1FA}" destId="{7B1B06F7-C5E8-4C91-8BDD-3679424F2341}" srcOrd="0" destOrd="0" presId="urn:microsoft.com/office/officeart/2008/layout/VerticalCurvedList"/>
    <dgm:cxn modelId="{C5ED56E7-579E-4AFF-8370-D67C986E63D2}" type="presParOf" srcId="{7B1B06F7-C5E8-4C91-8BDD-3679424F2341}" destId="{CF01A0BF-28AA-4F7F-AE38-4FB6857E4183}" srcOrd="0" destOrd="0" presId="urn:microsoft.com/office/officeart/2008/layout/VerticalCurvedList"/>
    <dgm:cxn modelId="{E7694410-34D2-4CA5-94BD-85440ACE3152}" type="presParOf" srcId="{7B1B06F7-C5E8-4C91-8BDD-3679424F2341}" destId="{7BF359BA-8385-4746-848F-7756696B0903}" srcOrd="1" destOrd="0" presId="urn:microsoft.com/office/officeart/2008/layout/VerticalCurvedList"/>
    <dgm:cxn modelId="{B6BD08A1-CC0C-4053-ACF7-5CB243EF8592}" type="presParOf" srcId="{7B1B06F7-C5E8-4C91-8BDD-3679424F2341}" destId="{E4F13237-E67C-49ED-8D7C-A29F6268024A}" srcOrd="2" destOrd="0" presId="urn:microsoft.com/office/officeart/2008/layout/VerticalCurvedList"/>
    <dgm:cxn modelId="{7978EEA5-5F3D-4997-8200-1697BF2CAA8D}" type="presParOf" srcId="{7B1B06F7-C5E8-4C91-8BDD-3679424F2341}" destId="{A824AB0E-1CAF-4E5D-865D-E1A6833952A0}" srcOrd="3" destOrd="0" presId="urn:microsoft.com/office/officeart/2008/layout/VerticalCurvedList"/>
    <dgm:cxn modelId="{0B2B5064-A9D4-4768-8574-BA0BC7280306}" type="presParOf" srcId="{5B2B90E3-29A8-4F60-A62D-BC9B0017E1FA}" destId="{B8B507CB-7AAF-4A11-9574-881481FEE375}" srcOrd="1" destOrd="0" presId="urn:microsoft.com/office/officeart/2008/layout/VerticalCurvedList"/>
    <dgm:cxn modelId="{404B59AA-20E6-46C2-A00C-8399D8562046}" type="presParOf" srcId="{5B2B90E3-29A8-4F60-A62D-BC9B0017E1FA}" destId="{BCDBA585-D036-41AF-88E9-55C46B297C6E}" srcOrd="2" destOrd="0" presId="urn:microsoft.com/office/officeart/2008/layout/VerticalCurvedList"/>
    <dgm:cxn modelId="{AB7073EC-739A-42AF-8629-146B81084FDC}" type="presParOf" srcId="{BCDBA585-D036-41AF-88E9-55C46B297C6E}" destId="{DEDCBC72-7416-486A-A355-C48DDF5C9C78}" srcOrd="0" destOrd="0" presId="urn:microsoft.com/office/officeart/2008/layout/VerticalCurvedList"/>
    <dgm:cxn modelId="{6995227B-C831-47DC-BAC5-334E670F2F20}" type="presParOf" srcId="{5B2B90E3-29A8-4F60-A62D-BC9B0017E1FA}" destId="{8F4D63AF-15C4-48A0-9B7A-11F98D592316}" srcOrd="3" destOrd="0" presId="urn:microsoft.com/office/officeart/2008/layout/VerticalCurvedList"/>
    <dgm:cxn modelId="{9C62B119-25DC-4683-972F-0C217273EB0C}" type="presParOf" srcId="{5B2B90E3-29A8-4F60-A62D-BC9B0017E1FA}" destId="{19231934-6CC5-4EBA-989C-AF3028D50D0D}" srcOrd="4" destOrd="0" presId="urn:microsoft.com/office/officeart/2008/layout/VerticalCurvedList"/>
    <dgm:cxn modelId="{EABEE531-694C-4AAA-A817-7A894954ACAA}" type="presParOf" srcId="{19231934-6CC5-4EBA-989C-AF3028D50D0D}" destId="{1B40E220-4029-4AFA-922A-FD6E955F9D6B}" srcOrd="0" destOrd="0" presId="urn:microsoft.com/office/officeart/2008/layout/VerticalCurvedList"/>
    <dgm:cxn modelId="{2B0BEA4E-0E8A-4959-A3F0-2FF31C6AB92B}" type="presParOf" srcId="{5B2B90E3-29A8-4F60-A62D-BC9B0017E1FA}" destId="{6707E9A0-14DC-4432-824D-17D206AC1AAC}" srcOrd="5" destOrd="0" presId="urn:microsoft.com/office/officeart/2008/layout/VerticalCurvedList"/>
    <dgm:cxn modelId="{AA59A361-8CBB-400A-B58C-4728CBFB1451}" type="presParOf" srcId="{5B2B90E3-29A8-4F60-A62D-BC9B0017E1FA}" destId="{514C0970-4787-41C8-A2AB-DAD948828801}" srcOrd="6" destOrd="0" presId="urn:microsoft.com/office/officeart/2008/layout/VerticalCurvedList"/>
    <dgm:cxn modelId="{B2EB188A-79FD-4131-8873-7F2E4C8F51B7}" type="presParOf" srcId="{514C0970-4787-41C8-A2AB-DAD948828801}" destId="{83403016-DA25-48A6-817F-078BFBC195C7}" srcOrd="0" destOrd="0" presId="urn:microsoft.com/office/officeart/2008/layout/VerticalCurvedList"/>
    <dgm:cxn modelId="{F90FD264-B8DA-4205-B450-A01CF21CB81C}" type="presParOf" srcId="{5B2B90E3-29A8-4F60-A62D-BC9B0017E1FA}" destId="{968BDF76-5783-4EB7-9481-108DBB9F540C}" srcOrd="7" destOrd="0" presId="urn:microsoft.com/office/officeart/2008/layout/VerticalCurvedList"/>
    <dgm:cxn modelId="{A0C20203-D16A-4E9B-9F32-328F937A9581}" type="presParOf" srcId="{5B2B90E3-29A8-4F60-A62D-BC9B0017E1FA}" destId="{E40BE8D5-E206-4FB6-A768-2EFC42643F0B}" srcOrd="8" destOrd="0" presId="urn:microsoft.com/office/officeart/2008/layout/VerticalCurvedList"/>
    <dgm:cxn modelId="{7C4F21C6-277E-497B-834F-FFDA8132FC3D}" type="presParOf" srcId="{E40BE8D5-E206-4FB6-A768-2EFC42643F0B}" destId="{C3697EEA-B722-41E7-B9C3-D7C03ADE070B}" srcOrd="0" destOrd="0" presId="urn:microsoft.com/office/officeart/2008/layout/VerticalCurvedList"/>
    <dgm:cxn modelId="{ABD3DA90-00EE-4CC1-B9DE-1D70F424DD89}" type="presParOf" srcId="{5B2B90E3-29A8-4F60-A62D-BC9B0017E1FA}" destId="{D28116E9-88BD-40BB-951F-DBD9B79595FB}" srcOrd="9" destOrd="0" presId="urn:microsoft.com/office/officeart/2008/layout/VerticalCurvedList"/>
    <dgm:cxn modelId="{3DC8224F-F627-4419-ADBB-F9AA0C70AB95}" type="presParOf" srcId="{5B2B90E3-29A8-4F60-A62D-BC9B0017E1FA}" destId="{1F081B66-1C7A-410C-9135-872EFD2BCC1D}" srcOrd="10" destOrd="0" presId="urn:microsoft.com/office/officeart/2008/layout/VerticalCurvedList"/>
    <dgm:cxn modelId="{C675AC80-A80F-498B-BFA7-EF19F3DC43C2}" type="presParOf" srcId="{1F081B66-1C7A-410C-9135-872EFD2BCC1D}" destId="{8C2EC224-551F-4D09-A8AD-0E0D85FEB8AD}" srcOrd="0" destOrd="0" presId="urn:microsoft.com/office/officeart/2008/layout/VerticalCurvedList"/>
    <dgm:cxn modelId="{259E7A8E-2DEC-484C-A4A5-B9937818AB4F}" type="presParOf" srcId="{5B2B90E3-29A8-4F60-A62D-BC9B0017E1FA}" destId="{4AD3B8CA-EEE7-449D-9AE4-E73954A53F95}" srcOrd="11" destOrd="0" presId="urn:microsoft.com/office/officeart/2008/layout/VerticalCurvedList"/>
    <dgm:cxn modelId="{ED2258CD-57A7-4DB0-A2BF-5A643A1C68A4}" type="presParOf" srcId="{5B2B90E3-29A8-4F60-A62D-BC9B0017E1FA}" destId="{DE3D536B-8ACB-4696-A009-E6153AA6E80D}" srcOrd="12" destOrd="0" presId="urn:microsoft.com/office/officeart/2008/layout/VerticalCurvedList"/>
    <dgm:cxn modelId="{A4790BDF-89A8-423A-B065-795038B61545}" type="presParOf" srcId="{DE3D536B-8ACB-4696-A009-E6153AA6E80D}" destId="{9F001C0D-058F-47CC-ABF6-931A475D7FEA}" srcOrd="0" destOrd="0" presId="urn:microsoft.com/office/officeart/2008/layout/VerticalCurvedList"/>
    <dgm:cxn modelId="{AA62CF60-143E-41E2-9A14-D6AC595D9559}" type="presParOf" srcId="{5B2B90E3-29A8-4F60-A62D-BC9B0017E1FA}" destId="{E7C12985-A9EC-44E8-88C5-D54158EA0516}" srcOrd="13" destOrd="0" presId="urn:microsoft.com/office/officeart/2008/layout/VerticalCurvedList"/>
    <dgm:cxn modelId="{78FFE5E7-9B7C-4954-A2CC-525429E3DE1B}" type="presParOf" srcId="{5B2B90E3-29A8-4F60-A62D-BC9B0017E1FA}" destId="{585C2CF3-3D03-4E30-B728-3FCD6B02D8F0}" srcOrd="14" destOrd="0" presId="urn:microsoft.com/office/officeart/2008/layout/VerticalCurvedList"/>
    <dgm:cxn modelId="{8629F1DF-4B01-467E-A3D1-7F5EC21959EF}" type="presParOf" srcId="{585C2CF3-3D03-4E30-B728-3FCD6B02D8F0}" destId="{B48F4613-1671-4649-A770-B271DB4B0C1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C609A1-566B-4313-9C14-52AF3A4EC7B7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33B2CA-21EE-43BD-8974-DC2EDAFC96F2}">
      <dgm:prSet/>
      <dgm:spPr/>
      <dgm:t>
        <a:bodyPr/>
        <a:lstStyle/>
        <a:p>
          <a:pPr rtl="0"/>
          <a:r>
            <a:rPr lang="en-US" dirty="0"/>
            <a:t>WHAT ? Redesign the user experience of </a:t>
          </a:r>
          <a:r>
            <a:rPr lang="en-US" dirty="0" err="1"/>
            <a:t>myNEU</a:t>
          </a:r>
          <a:r>
            <a:rPr lang="en-US" dirty="0"/>
            <a:t> portal and many of its features viz. Fess Payment, Student Employment, Blackboard, etc.  </a:t>
          </a:r>
        </a:p>
      </dgm:t>
    </dgm:pt>
    <dgm:pt modelId="{C21F9372-2AFC-4CC2-AA95-3338DBC1E037}" type="parTrans" cxnId="{079D6E51-E093-49FC-9DCB-A6630ADAC76E}">
      <dgm:prSet/>
      <dgm:spPr/>
      <dgm:t>
        <a:bodyPr/>
        <a:lstStyle/>
        <a:p>
          <a:endParaRPr lang="en-US"/>
        </a:p>
      </dgm:t>
    </dgm:pt>
    <dgm:pt modelId="{D6081CCF-A431-4FFA-AF23-A835707B4FD0}" type="sibTrans" cxnId="{079D6E51-E093-49FC-9DCB-A6630ADAC76E}">
      <dgm:prSet/>
      <dgm:spPr/>
      <dgm:t>
        <a:bodyPr/>
        <a:lstStyle/>
        <a:p>
          <a:endParaRPr lang="en-US"/>
        </a:p>
      </dgm:t>
    </dgm:pt>
    <dgm:pt modelId="{FA958DB1-3D1F-48ED-BC9E-E443A47F8238}">
      <dgm:prSet/>
      <dgm:spPr/>
      <dgm:t>
        <a:bodyPr/>
        <a:lstStyle/>
        <a:p>
          <a:pPr rtl="0"/>
          <a:r>
            <a:rPr lang="en-US" dirty="0"/>
            <a:t>WHY ? To create a better UX for us ! Reduce Maintenance Costs and improve performance  </a:t>
          </a:r>
        </a:p>
      </dgm:t>
    </dgm:pt>
    <dgm:pt modelId="{30002D7C-A14C-45FA-879D-53963BFB4F2D}" type="parTrans" cxnId="{0426B447-5433-4330-B276-E39E188A6C49}">
      <dgm:prSet/>
      <dgm:spPr/>
      <dgm:t>
        <a:bodyPr/>
        <a:lstStyle/>
        <a:p>
          <a:endParaRPr lang="en-US"/>
        </a:p>
      </dgm:t>
    </dgm:pt>
    <dgm:pt modelId="{CCFA71AF-5B70-40F5-82CC-3477E0EAF6D7}" type="sibTrans" cxnId="{0426B447-5433-4330-B276-E39E188A6C49}">
      <dgm:prSet/>
      <dgm:spPr/>
      <dgm:t>
        <a:bodyPr/>
        <a:lstStyle/>
        <a:p>
          <a:endParaRPr lang="en-US"/>
        </a:p>
      </dgm:t>
    </dgm:pt>
    <dgm:pt modelId="{96C83066-BBF8-4BB4-BF26-709255D156E1}">
      <dgm:prSet/>
      <dgm:spPr/>
      <dgm:t>
        <a:bodyPr/>
        <a:lstStyle/>
        <a:p>
          <a:pPr rtl="0"/>
          <a:r>
            <a:rPr lang="en-US" dirty="0"/>
            <a:t>HOW ? By following the best UX practices defined in the book</a:t>
          </a:r>
        </a:p>
      </dgm:t>
    </dgm:pt>
    <dgm:pt modelId="{48503ED8-A65D-4A3F-8C17-B35DAC6CDAC9}" type="parTrans" cxnId="{0FF555F2-9408-4C26-A914-353B21393227}">
      <dgm:prSet/>
      <dgm:spPr/>
      <dgm:t>
        <a:bodyPr/>
        <a:lstStyle/>
        <a:p>
          <a:endParaRPr lang="en-US"/>
        </a:p>
      </dgm:t>
    </dgm:pt>
    <dgm:pt modelId="{621896FB-68AC-4C6D-96C4-3E3416098D36}" type="sibTrans" cxnId="{0FF555F2-9408-4C26-A914-353B21393227}">
      <dgm:prSet/>
      <dgm:spPr/>
      <dgm:t>
        <a:bodyPr/>
        <a:lstStyle/>
        <a:p>
          <a:endParaRPr lang="en-US"/>
        </a:p>
      </dgm:t>
    </dgm:pt>
    <dgm:pt modelId="{373B64B4-64D8-40B8-ABA8-7F2A41E844A4}">
      <dgm:prSet/>
      <dgm:spPr/>
      <dgm:t>
        <a:bodyPr/>
        <a:lstStyle/>
        <a:p>
          <a:pPr rtl="0"/>
          <a:r>
            <a:rPr lang="en-US" dirty="0"/>
            <a:t>WHO ? Team effort and collaboration</a:t>
          </a:r>
        </a:p>
      </dgm:t>
    </dgm:pt>
    <dgm:pt modelId="{7820BE13-41AB-4BB0-9253-C2454183524C}" type="parTrans" cxnId="{D21E7FB5-BDE4-4953-9B33-D43CEDEA96BC}">
      <dgm:prSet/>
      <dgm:spPr/>
      <dgm:t>
        <a:bodyPr/>
        <a:lstStyle/>
        <a:p>
          <a:endParaRPr lang="en-US"/>
        </a:p>
      </dgm:t>
    </dgm:pt>
    <dgm:pt modelId="{662CE537-13E5-4999-882E-19EBBFDBD1DA}" type="sibTrans" cxnId="{D21E7FB5-BDE4-4953-9B33-D43CEDEA96BC}">
      <dgm:prSet/>
      <dgm:spPr/>
      <dgm:t>
        <a:bodyPr/>
        <a:lstStyle/>
        <a:p>
          <a:endParaRPr lang="en-US"/>
        </a:p>
      </dgm:t>
    </dgm:pt>
    <dgm:pt modelId="{AFAD2A92-78C3-46CD-8D41-5EC91884969A}">
      <dgm:prSet/>
      <dgm:spPr/>
      <dgm:t>
        <a:bodyPr/>
        <a:lstStyle/>
        <a:p>
          <a:pPr rtl="0"/>
          <a:r>
            <a:rPr lang="en-US" dirty="0"/>
            <a:t>A better product with enhanced user experience</a:t>
          </a:r>
        </a:p>
      </dgm:t>
    </dgm:pt>
    <dgm:pt modelId="{3A44A039-13D7-4F9D-A3E7-B62D810EA49F}" type="parTrans" cxnId="{B90293A7-313E-4463-AAFD-F1960742F2F5}">
      <dgm:prSet/>
      <dgm:spPr/>
      <dgm:t>
        <a:bodyPr/>
        <a:lstStyle/>
        <a:p>
          <a:endParaRPr lang="en-US"/>
        </a:p>
      </dgm:t>
    </dgm:pt>
    <dgm:pt modelId="{AAB3350B-DC2E-406E-B4CC-D5FB4E8CF449}" type="sibTrans" cxnId="{B90293A7-313E-4463-AAFD-F1960742F2F5}">
      <dgm:prSet/>
      <dgm:spPr/>
      <dgm:t>
        <a:bodyPr/>
        <a:lstStyle/>
        <a:p>
          <a:endParaRPr lang="en-US"/>
        </a:p>
      </dgm:t>
    </dgm:pt>
    <dgm:pt modelId="{19AD6771-EB60-4742-9BBF-E864E2A8AD95}" type="pres">
      <dgm:prSet presAssocID="{0FC609A1-566B-4313-9C14-52AF3A4EC7B7}" presName="Name0" presStyleCnt="0">
        <dgm:presLayoutVars>
          <dgm:dir/>
          <dgm:animLvl val="lvl"/>
          <dgm:resizeHandles val="exact"/>
        </dgm:presLayoutVars>
      </dgm:prSet>
      <dgm:spPr/>
    </dgm:pt>
    <dgm:pt modelId="{F933B9DB-0193-42F1-80D4-F2D09969D3A0}" type="pres">
      <dgm:prSet presAssocID="{AFAD2A92-78C3-46CD-8D41-5EC91884969A}" presName="boxAndChildren" presStyleCnt="0"/>
      <dgm:spPr/>
    </dgm:pt>
    <dgm:pt modelId="{048B7983-A674-444D-9E0A-45066D63C641}" type="pres">
      <dgm:prSet presAssocID="{AFAD2A92-78C3-46CD-8D41-5EC91884969A}" presName="parentTextBox" presStyleLbl="node1" presStyleIdx="0" presStyleCnt="5"/>
      <dgm:spPr/>
    </dgm:pt>
    <dgm:pt modelId="{7CBF2BA5-B265-483A-803F-89649E2E0C97}" type="pres">
      <dgm:prSet presAssocID="{662CE537-13E5-4999-882E-19EBBFDBD1DA}" presName="sp" presStyleCnt="0"/>
      <dgm:spPr/>
    </dgm:pt>
    <dgm:pt modelId="{59FECCEC-5614-4860-9495-80C0DD1CA1CA}" type="pres">
      <dgm:prSet presAssocID="{373B64B4-64D8-40B8-ABA8-7F2A41E844A4}" presName="arrowAndChildren" presStyleCnt="0"/>
      <dgm:spPr/>
    </dgm:pt>
    <dgm:pt modelId="{44936D2D-60C2-4276-B30E-F1BCADE85B6A}" type="pres">
      <dgm:prSet presAssocID="{373B64B4-64D8-40B8-ABA8-7F2A41E844A4}" presName="parentTextArrow" presStyleLbl="node1" presStyleIdx="1" presStyleCnt="5"/>
      <dgm:spPr/>
    </dgm:pt>
    <dgm:pt modelId="{B4707932-3DB4-49B3-937A-73D8D67C84A8}" type="pres">
      <dgm:prSet presAssocID="{621896FB-68AC-4C6D-96C4-3E3416098D36}" presName="sp" presStyleCnt="0"/>
      <dgm:spPr/>
    </dgm:pt>
    <dgm:pt modelId="{7102C497-2AC1-4F89-B4E3-BCD82DE7CA6D}" type="pres">
      <dgm:prSet presAssocID="{96C83066-BBF8-4BB4-BF26-709255D156E1}" presName="arrowAndChildren" presStyleCnt="0"/>
      <dgm:spPr/>
    </dgm:pt>
    <dgm:pt modelId="{0CED0968-7F49-43BF-9113-81A57A70EEF8}" type="pres">
      <dgm:prSet presAssocID="{96C83066-BBF8-4BB4-BF26-709255D156E1}" presName="parentTextArrow" presStyleLbl="node1" presStyleIdx="2" presStyleCnt="5"/>
      <dgm:spPr/>
    </dgm:pt>
    <dgm:pt modelId="{562E7567-AC42-46C7-8BB4-306C91068FA0}" type="pres">
      <dgm:prSet presAssocID="{CCFA71AF-5B70-40F5-82CC-3477E0EAF6D7}" presName="sp" presStyleCnt="0"/>
      <dgm:spPr/>
    </dgm:pt>
    <dgm:pt modelId="{811847A4-D232-4FAF-9D44-1A6851067452}" type="pres">
      <dgm:prSet presAssocID="{FA958DB1-3D1F-48ED-BC9E-E443A47F8238}" presName="arrowAndChildren" presStyleCnt="0"/>
      <dgm:spPr/>
    </dgm:pt>
    <dgm:pt modelId="{9ACB8BED-90A8-4BFE-81A3-ECFEEFF00032}" type="pres">
      <dgm:prSet presAssocID="{FA958DB1-3D1F-48ED-BC9E-E443A47F8238}" presName="parentTextArrow" presStyleLbl="node1" presStyleIdx="3" presStyleCnt="5"/>
      <dgm:spPr/>
    </dgm:pt>
    <dgm:pt modelId="{506F9378-1F05-4DF9-9B8D-7B8358BCBBEE}" type="pres">
      <dgm:prSet presAssocID="{D6081CCF-A431-4FFA-AF23-A835707B4FD0}" presName="sp" presStyleCnt="0"/>
      <dgm:spPr/>
    </dgm:pt>
    <dgm:pt modelId="{219F5BCF-B254-4BE3-86A1-21B9C884D7AA}" type="pres">
      <dgm:prSet presAssocID="{8333B2CA-21EE-43BD-8974-DC2EDAFC96F2}" presName="arrowAndChildren" presStyleCnt="0"/>
      <dgm:spPr/>
    </dgm:pt>
    <dgm:pt modelId="{9D2E94F4-46E4-479F-ABFA-DD99B15BFCCC}" type="pres">
      <dgm:prSet presAssocID="{8333B2CA-21EE-43BD-8974-DC2EDAFC96F2}" presName="parentTextArrow" presStyleLbl="node1" presStyleIdx="4" presStyleCnt="5"/>
      <dgm:spPr/>
    </dgm:pt>
  </dgm:ptLst>
  <dgm:cxnLst>
    <dgm:cxn modelId="{D21E7FB5-BDE4-4953-9B33-D43CEDEA96BC}" srcId="{0FC609A1-566B-4313-9C14-52AF3A4EC7B7}" destId="{373B64B4-64D8-40B8-ABA8-7F2A41E844A4}" srcOrd="3" destOrd="0" parTransId="{7820BE13-41AB-4BB0-9253-C2454183524C}" sibTransId="{662CE537-13E5-4999-882E-19EBBFDBD1DA}"/>
    <dgm:cxn modelId="{079D6E51-E093-49FC-9DCB-A6630ADAC76E}" srcId="{0FC609A1-566B-4313-9C14-52AF3A4EC7B7}" destId="{8333B2CA-21EE-43BD-8974-DC2EDAFC96F2}" srcOrd="0" destOrd="0" parTransId="{C21F9372-2AFC-4CC2-AA95-3338DBC1E037}" sibTransId="{D6081CCF-A431-4FFA-AF23-A835707B4FD0}"/>
    <dgm:cxn modelId="{0426B447-5433-4330-B276-E39E188A6C49}" srcId="{0FC609A1-566B-4313-9C14-52AF3A4EC7B7}" destId="{FA958DB1-3D1F-48ED-BC9E-E443A47F8238}" srcOrd="1" destOrd="0" parTransId="{30002D7C-A14C-45FA-879D-53963BFB4F2D}" sibTransId="{CCFA71AF-5B70-40F5-82CC-3477E0EAF6D7}"/>
    <dgm:cxn modelId="{30ED4FF7-5AD0-4AAF-A39B-3EDABA0C1BEA}" type="presOf" srcId="{8333B2CA-21EE-43BD-8974-DC2EDAFC96F2}" destId="{9D2E94F4-46E4-479F-ABFA-DD99B15BFCCC}" srcOrd="0" destOrd="0" presId="urn:microsoft.com/office/officeart/2005/8/layout/process4"/>
    <dgm:cxn modelId="{BDC3E2CB-1108-4EC0-A3F0-61A721C0F8F9}" type="presOf" srcId="{0FC609A1-566B-4313-9C14-52AF3A4EC7B7}" destId="{19AD6771-EB60-4742-9BBF-E864E2A8AD95}" srcOrd="0" destOrd="0" presId="urn:microsoft.com/office/officeart/2005/8/layout/process4"/>
    <dgm:cxn modelId="{B481E816-777E-4130-A878-3DF3AF91FE9E}" type="presOf" srcId="{373B64B4-64D8-40B8-ABA8-7F2A41E844A4}" destId="{44936D2D-60C2-4276-B30E-F1BCADE85B6A}" srcOrd="0" destOrd="0" presId="urn:microsoft.com/office/officeart/2005/8/layout/process4"/>
    <dgm:cxn modelId="{0FF555F2-9408-4C26-A914-353B21393227}" srcId="{0FC609A1-566B-4313-9C14-52AF3A4EC7B7}" destId="{96C83066-BBF8-4BB4-BF26-709255D156E1}" srcOrd="2" destOrd="0" parTransId="{48503ED8-A65D-4A3F-8C17-B35DAC6CDAC9}" sibTransId="{621896FB-68AC-4C6D-96C4-3E3416098D36}"/>
    <dgm:cxn modelId="{0DF69C95-FFDE-46E5-B745-B442580926B6}" type="presOf" srcId="{AFAD2A92-78C3-46CD-8D41-5EC91884969A}" destId="{048B7983-A674-444D-9E0A-45066D63C641}" srcOrd="0" destOrd="0" presId="urn:microsoft.com/office/officeart/2005/8/layout/process4"/>
    <dgm:cxn modelId="{B90293A7-313E-4463-AAFD-F1960742F2F5}" srcId="{0FC609A1-566B-4313-9C14-52AF3A4EC7B7}" destId="{AFAD2A92-78C3-46CD-8D41-5EC91884969A}" srcOrd="4" destOrd="0" parTransId="{3A44A039-13D7-4F9D-A3E7-B62D810EA49F}" sibTransId="{AAB3350B-DC2E-406E-B4CC-D5FB4E8CF449}"/>
    <dgm:cxn modelId="{AC443DBF-2DC5-4632-AE20-5AB030D9E41A}" type="presOf" srcId="{FA958DB1-3D1F-48ED-BC9E-E443A47F8238}" destId="{9ACB8BED-90A8-4BFE-81A3-ECFEEFF00032}" srcOrd="0" destOrd="0" presId="urn:microsoft.com/office/officeart/2005/8/layout/process4"/>
    <dgm:cxn modelId="{0C3D176E-CA74-4DFC-98F9-E43F9DBEC3EA}" type="presOf" srcId="{96C83066-BBF8-4BB4-BF26-709255D156E1}" destId="{0CED0968-7F49-43BF-9113-81A57A70EEF8}" srcOrd="0" destOrd="0" presId="urn:microsoft.com/office/officeart/2005/8/layout/process4"/>
    <dgm:cxn modelId="{2FF51EB2-703F-4DB8-BD0C-0C58DD102325}" type="presParOf" srcId="{19AD6771-EB60-4742-9BBF-E864E2A8AD95}" destId="{F933B9DB-0193-42F1-80D4-F2D09969D3A0}" srcOrd="0" destOrd="0" presId="urn:microsoft.com/office/officeart/2005/8/layout/process4"/>
    <dgm:cxn modelId="{C1313AEE-CA2B-4A43-AD36-9619018F2728}" type="presParOf" srcId="{F933B9DB-0193-42F1-80D4-F2D09969D3A0}" destId="{048B7983-A674-444D-9E0A-45066D63C641}" srcOrd="0" destOrd="0" presId="urn:microsoft.com/office/officeart/2005/8/layout/process4"/>
    <dgm:cxn modelId="{D517063E-4211-4C6B-BB8F-7C6375AE1897}" type="presParOf" srcId="{19AD6771-EB60-4742-9BBF-E864E2A8AD95}" destId="{7CBF2BA5-B265-483A-803F-89649E2E0C97}" srcOrd="1" destOrd="0" presId="urn:microsoft.com/office/officeart/2005/8/layout/process4"/>
    <dgm:cxn modelId="{B02CFBBD-DEA5-4FE8-ABEF-C33BAEEEBE02}" type="presParOf" srcId="{19AD6771-EB60-4742-9BBF-E864E2A8AD95}" destId="{59FECCEC-5614-4860-9495-80C0DD1CA1CA}" srcOrd="2" destOrd="0" presId="urn:microsoft.com/office/officeart/2005/8/layout/process4"/>
    <dgm:cxn modelId="{0C8EA2CD-EA04-461D-97F2-3E9F024F4A9C}" type="presParOf" srcId="{59FECCEC-5614-4860-9495-80C0DD1CA1CA}" destId="{44936D2D-60C2-4276-B30E-F1BCADE85B6A}" srcOrd="0" destOrd="0" presId="urn:microsoft.com/office/officeart/2005/8/layout/process4"/>
    <dgm:cxn modelId="{C1B55BE2-B669-42AA-B5DA-9267938E7F29}" type="presParOf" srcId="{19AD6771-EB60-4742-9BBF-E864E2A8AD95}" destId="{B4707932-3DB4-49B3-937A-73D8D67C84A8}" srcOrd="3" destOrd="0" presId="urn:microsoft.com/office/officeart/2005/8/layout/process4"/>
    <dgm:cxn modelId="{6635833A-5321-42F7-9B6B-5F55E6470D44}" type="presParOf" srcId="{19AD6771-EB60-4742-9BBF-E864E2A8AD95}" destId="{7102C497-2AC1-4F89-B4E3-BCD82DE7CA6D}" srcOrd="4" destOrd="0" presId="urn:microsoft.com/office/officeart/2005/8/layout/process4"/>
    <dgm:cxn modelId="{C476248F-F27B-4081-8FAF-E7CE1A47EF0A}" type="presParOf" srcId="{7102C497-2AC1-4F89-B4E3-BCD82DE7CA6D}" destId="{0CED0968-7F49-43BF-9113-81A57A70EEF8}" srcOrd="0" destOrd="0" presId="urn:microsoft.com/office/officeart/2005/8/layout/process4"/>
    <dgm:cxn modelId="{E4384B48-F596-4455-8036-D435367481CF}" type="presParOf" srcId="{19AD6771-EB60-4742-9BBF-E864E2A8AD95}" destId="{562E7567-AC42-46C7-8BB4-306C91068FA0}" srcOrd="5" destOrd="0" presId="urn:microsoft.com/office/officeart/2005/8/layout/process4"/>
    <dgm:cxn modelId="{AF3C9C2F-4257-42D7-A4FF-2A106F6F9472}" type="presParOf" srcId="{19AD6771-EB60-4742-9BBF-E864E2A8AD95}" destId="{811847A4-D232-4FAF-9D44-1A6851067452}" srcOrd="6" destOrd="0" presId="urn:microsoft.com/office/officeart/2005/8/layout/process4"/>
    <dgm:cxn modelId="{73BA49C5-65D4-4256-90D5-ED305A099A36}" type="presParOf" srcId="{811847A4-D232-4FAF-9D44-1A6851067452}" destId="{9ACB8BED-90A8-4BFE-81A3-ECFEEFF00032}" srcOrd="0" destOrd="0" presId="urn:microsoft.com/office/officeart/2005/8/layout/process4"/>
    <dgm:cxn modelId="{85946357-125A-47F1-8DE1-A719C697EB4E}" type="presParOf" srcId="{19AD6771-EB60-4742-9BBF-E864E2A8AD95}" destId="{506F9378-1F05-4DF9-9B8D-7B8358BCBBEE}" srcOrd="7" destOrd="0" presId="urn:microsoft.com/office/officeart/2005/8/layout/process4"/>
    <dgm:cxn modelId="{91D18BF8-8FD2-44DA-9BE8-18B9945F19BF}" type="presParOf" srcId="{19AD6771-EB60-4742-9BBF-E864E2A8AD95}" destId="{219F5BCF-B254-4BE3-86A1-21B9C884D7AA}" srcOrd="8" destOrd="0" presId="urn:microsoft.com/office/officeart/2005/8/layout/process4"/>
    <dgm:cxn modelId="{95EA5F3C-6883-49EE-8E77-FA3608FDD5AA}" type="presParOf" srcId="{219F5BCF-B254-4BE3-86A1-21B9C884D7AA}" destId="{9D2E94F4-46E4-479F-ABFA-DD99B15BFCC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AC8788-868B-47EF-988F-B85B8DFD4C09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D27CE5-5974-46AD-97CE-864C2501222E}">
      <dgm:prSet/>
      <dgm:spPr/>
      <dgm:t>
        <a:bodyPr/>
        <a:lstStyle/>
        <a:p>
          <a:pPr rtl="0"/>
          <a:r>
            <a:rPr lang="en-US" dirty="0"/>
            <a:t>Strategy Plane</a:t>
          </a:r>
        </a:p>
      </dgm:t>
    </dgm:pt>
    <dgm:pt modelId="{CD312498-5BF4-4F87-BAF9-95AE18D0BD19}" type="parTrans" cxnId="{EF42BCEE-6D2D-4517-BB6D-15181BB17C50}">
      <dgm:prSet/>
      <dgm:spPr/>
      <dgm:t>
        <a:bodyPr/>
        <a:lstStyle/>
        <a:p>
          <a:endParaRPr lang="en-US"/>
        </a:p>
      </dgm:t>
    </dgm:pt>
    <dgm:pt modelId="{8C61DA93-7CC3-413C-8A5E-89CCFDBCCBC8}" type="sibTrans" cxnId="{EF42BCEE-6D2D-4517-BB6D-15181BB17C50}">
      <dgm:prSet/>
      <dgm:spPr/>
      <dgm:t>
        <a:bodyPr/>
        <a:lstStyle/>
        <a:p>
          <a:endParaRPr lang="en-US"/>
        </a:p>
      </dgm:t>
    </dgm:pt>
    <dgm:pt modelId="{6E4609DE-A99C-4E9C-8357-6A9FCB27E4D6}">
      <dgm:prSet/>
      <dgm:spPr/>
      <dgm:t>
        <a:bodyPr/>
        <a:lstStyle/>
        <a:p>
          <a:pPr rtl="0"/>
          <a:r>
            <a:rPr lang="en-US" dirty="0"/>
            <a:t>Scope Plane</a:t>
          </a:r>
        </a:p>
      </dgm:t>
    </dgm:pt>
    <dgm:pt modelId="{7FA02030-0C29-4653-AD68-ED484A3D460A}" type="parTrans" cxnId="{F1DA3169-1705-4FFB-8684-79D36FAA26F2}">
      <dgm:prSet/>
      <dgm:spPr/>
      <dgm:t>
        <a:bodyPr/>
        <a:lstStyle/>
        <a:p>
          <a:endParaRPr lang="en-US"/>
        </a:p>
      </dgm:t>
    </dgm:pt>
    <dgm:pt modelId="{B4768447-9327-4B00-BE79-BA7C4741C8B8}" type="sibTrans" cxnId="{F1DA3169-1705-4FFB-8684-79D36FAA26F2}">
      <dgm:prSet/>
      <dgm:spPr/>
      <dgm:t>
        <a:bodyPr/>
        <a:lstStyle/>
        <a:p>
          <a:endParaRPr lang="en-US"/>
        </a:p>
      </dgm:t>
    </dgm:pt>
    <dgm:pt modelId="{622C4A3C-9B7A-4A75-845C-B11AFA4BB5F2}">
      <dgm:prSet/>
      <dgm:spPr/>
      <dgm:t>
        <a:bodyPr/>
        <a:lstStyle/>
        <a:p>
          <a:pPr rtl="0"/>
          <a:r>
            <a:rPr lang="en-US" dirty="0"/>
            <a:t>Structure Plane</a:t>
          </a:r>
        </a:p>
      </dgm:t>
    </dgm:pt>
    <dgm:pt modelId="{0CDF4B04-4121-475A-9974-B8E78B4ADE62}" type="parTrans" cxnId="{7ADAE1FE-9A89-44E4-95B1-DA10D9BA3618}">
      <dgm:prSet/>
      <dgm:spPr/>
      <dgm:t>
        <a:bodyPr/>
        <a:lstStyle/>
        <a:p>
          <a:endParaRPr lang="en-US"/>
        </a:p>
      </dgm:t>
    </dgm:pt>
    <dgm:pt modelId="{CBCC28A4-430B-451A-960C-300A344315A2}" type="sibTrans" cxnId="{7ADAE1FE-9A89-44E4-95B1-DA10D9BA3618}">
      <dgm:prSet/>
      <dgm:spPr/>
      <dgm:t>
        <a:bodyPr/>
        <a:lstStyle/>
        <a:p>
          <a:endParaRPr lang="en-US"/>
        </a:p>
      </dgm:t>
    </dgm:pt>
    <dgm:pt modelId="{35A4CBEF-B967-4205-BFF7-6F50441158E3}">
      <dgm:prSet/>
      <dgm:spPr/>
      <dgm:t>
        <a:bodyPr/>
        <a:lstStyle/>
        <a:p>
          <a:pPr rtl="0"/>
          <a:r>
            <a:rPr lang="en-US" dirty="0"/>
            <a:t>Skeleton Plane</a:t>
          </a:r>
        </a:p>
      </dgm:t>
    </dgm:pt>
    <dgm:pt modelId="{41FD1694-F20B-4A1A-831D-39604FA4FBD1}" type="parTrans" cxnId="{3B8EDA55-F0C4-4705-A00A-49CF80173B17}">
      <dgm:prSet/>
      <dgm:spPr/>
      <dgm:t>
        <a:bodyPr/>
        <a:lstStyle/>
        <a:p>
          <a:endParaRPr lang="en-US"/>
        </a:p>
      </dgm:t>
    </dgm:pt>
    <dgm:pt modelId="{FF73A68D-2839-43BB-9955-3CE303504D57}" type="sibTrans" cxnId="{3B8EDA55-F0C4-4705-A00A-49CF80173B17}">
      <dgm:prSet/>
      <dgm:spPr/>
      <dgm:t>
        <a:bodyPr/>
        <a:lstStyle/>
        <a:p>
          <a:endParaRPr lang="en-US"/>
        </a:p>
      </dgm:t>
    </dgm:pt>
    <dgm:pt modelId="{5339D02A-93E6-429D-9EBF-BE85EE3A20A8}">
      <dgm:prSet/>
      <dgm:spPr/>
      <dgm:t>
        <a:bodyPr/>
        <a:lstStyle/>
        <a:p>
          <a:r>
            <a:rPr lang="en-US" dirty="0"/>
            <a:t>Product Goals</a:t>
          </a:r>
        </a:p>
      </dgm:t>
    </dgm:pt>
    <dgm:pt modelId="{B8CECC29-494B-43EA-8C00-97379FF55741}" type="parTrans" cxnId="{7F5ACD82-D024-4C71-A861-A68D029BD8FA}">
      <dgm:prSet/>
      <dgm:spPr/>
      <dgm:t>
        <a:bodyPr/>
        <a:lstStyle/>
        <a:p>
          <a:endParaRPr lang="en-US"/>
        </a:p>
      </dgm:t>
    </dgm:pt>
    <dgm:pt modelId="{D2CA7A48-096F-4558-84B8-0AC06B6DB53E}" type="sibTrans" cxnId="{7F5ACD82-D024-4C71-A861-A68D029BD8FA}">
      <dgm:prSet/>
      <dgm:spPr/>
      <dgm:t>
        <a:bodyPr/>
        <a:lstStyle/>
        <a:p>
          <a:endParaRPr lang="en-US"/>
        </a:p>
      </dgm:t>
    </dgm:pt>
    <dgm:pt modelId="{E376F5E4-9FEC-4695-BAD3-2111039EAF78}">
      <dgm:prSet/>
      <dgm:spPr/>
      <dgm:t>
        <a:bodyPr/>
        <a:lstStyle/>
        <a:p>
          <a:r>
            <a:rPr lang="en-US" dirty="0"/>
            <a:t>User Segmentation</a:t>
          </a:r>
        </a:p>
      </dgm:t>
    </dgm:pt>
    <dgm:pt modelId="{E4C06916-21BE-42FA-A809-84D6621D6C56}" type="parTrans" cxnId="{DDCD67B6-1DC0-41BB-9704-92ACCA6D34DB}">
      <dgm:prSet/>
      <dgm:spPr/>
      <dgm:t>
        <a:bodyPr/>
        <a:lstStyle/>
        <a:p>
          <a:endParaRPr lang="en-US"/>
        </a:p>
      </dgm:t>
    </dgm:pt>
    <dgm:pt modelId="{318E8CE3-68C0-4360-8DBE-9F8601301953}" type="sibTrans" cxnId="{DDCD67B6-1DC0-41BB-9704-92ACCA6D34DB}">
      <dgm:prSet/>
      <dgm:spPr/>
      <dgm:t>
        <a:bodyPr/>
        <a:lstStyle/>
        <a:p>
          <a:endParaRPr lang="en-US"/>
        </a:p>
      </dgm:t>
    </dgm:pt>
    <dgm:pt modelId="{842BCA49-CAE9-4363-98B2-0B8EC655CA69}">
      <dgm:prSet/>
      <dgm:spPr/>
      <dgm:t>
        <a:bodyPr/>
        <a:lstStyle/>
        <a:p>
          <a:r>
            <a:rPr lang="en-US" dirty="0"/>
            <a:t>Personas</a:t>
          </a:r>
        </a:p>
      </dgm:t>
    </dgm:pt>
    <dgm:pt modelId="{052C7777-8E2F-4185-AEC7-4B8544D1D93F}" type="parTrans" cxnId="{458BA39C-AB77-4027-BA80-0A96B91316F2}">
      <dgm:prSet/>
      <dgm:spPr/>
      <dgm:t>
        <a:bodyPr/>
        <a:lstStyle/>
        <a:p>
          <a:endParaRPr lang="en-US"/>
        </a:p>
      </dgm:t>
    </dgm:pt>
    <dgm:pt modelId="{76C2D782-C62F-402C-B07C-4828C313EEE0}" type="sibTrans" cxnId="{458BA39C-AB77-4027-BA80-0A96B91316F2}">
      <dgm:prSet/>
      <dgm:spPr/>
      <dgm:t>
        <a:bodyPr/>
        <a:lstStyle/>
        <a:p>
          <a:endParaRPr lang="en-US"/>
        </a:p>
      </dgm:t>
    </dgm:pt>
    <dgm:pt modelId="{3F335FD4-58D1-4355-9DE0-8094A0D51F15}">
      <dgm:prSet/>
      <dgm:spPr/>
      <dgm:t>
        <a:bodyPr/>
        <a:lstStyle/>
        <a:p>
          <a:r>
            <a:rPr lang="en-US" dirty="0"/>
            <a:t>Requirement gathering</a:t>
          </a:r>
        </a:p>
      </dgm:t>
    </dgm:pt>
    <dgm:pt modelId="{0D6388BD-247C-4CDB-85D3-A869B510B0DF}" type="parTrans" cxnId="{57E3C14C-9989-4CE1-AE27-2B1FEF02242C}">
      <dgm:prSet/>
      <dgm:spPr/>
      <dgm:t>
        <a:bodyPr/>
        <a:lstStyle/>
        <a:p>
          <a:endParaRPr lang="en-US"/>
        </a:p>
      </dgm:t>
    </dgm:pt>
    <dgm:pt modelId="{0AC63748-D20A-4680-8650-D3950E933F80}" type="sibTrans" cxnId="{57E3C14C-9989-4CE1-AE27-2B1FEF02242C}">
      <dgm:prSet/>
      <dgm:spPr/>
      <dgm:t>
        <a:bodyPr/>
        <a:lstStyle/>
        <a:p>
          <a:endParaRPr lang="en-US"/>
        </a:p>
      </dgm:t>
    </dgm:pt>
    <dgm:pt modelId="{3CA0E670-1CC6-4956-9F94-D7FDE42D2A7F}">
      <dgm:prSet/>
      <dgm:spPr/>
      <dgm:t>
        <a:bodyPr/>
        <a:lstStyle/>
        <a:p>
          <a:r>
            <a:rPr lang="en-US" dirty="0"/>
            <a:t>Prioritization</a:t>
          </a:r>
        </a:p>
      </dgm:t>
    </dgm:pt>
    <dgm:pt modelId="{E006B6F2-A069-4812-A0E0-4AAC6E379530}" type="parTrans" cxnId="{E712537E-A3AC-4D48-8BE8-75BE9F5BD394}">
      <dgm:prSet/>
      <dgm:spPr/>
      <dgm:t>
        <a:bodyPr/>
        <a:lstStyle/>
        <a:p>
          <a:endParaRPr lang="en-US"/>
        </a:p>
      </dgm:t>
    </dgm:pt>
    <dgm:pt modelId="{81583B74-E7DE-4690-A3BF-F37389EFD7DA}" type="sibTrans" cxnId="{E712537E-A3AC-4D48-8BE8-75BE9F5BD394}">
      <dgm:prSet/>
      <dgm:spPr/>
      <dgm:t>
        <a:bodyPr/>
        <a:lstStyle/>
        <a:p>
          <a:endParaRPr lang="en-US"/>
        </a:p>
      </dgm:t>
    </dgm:pt>
    <dgm:pt modelId="{2007C941-8100-40C2-BDF4-2C12C47AA187}">
      <dgm:prSet/>
      <dgm:spPr/>
      <dgm:t>
        <a:bodyPr/>
        <a:lstStyle/>
        <a:p>
          <a:r>
            <a:rPr lang="en-US" dirty="0"/>
            <a:t>Conceptual models</a:t>
          </a:r>
        </a:p>
      </dgm:t>
    </dgm:pt>
    <dgm:pt modelId="{ECBF5C17-6E76-4170-AC3E-0CC707E30E78}" type="parTrans" cxnId="{E75B5CFA-E51D-4C55-A594-41417212393E}">
      <dgm:prSet/>
      <dgm:spPr/>
      <dgm:t>
        <a:bodyPr/>
        <a:lstStyle/>
        <a:p>
          <a:endParaRPr lang="en-US"/>
        </a:p>
      </dgm:t>
    </dgm:pt>
    <dgm:pt modelId="{95F1C452-445C-4FA1-8B87-BA2D5B96B7C0}" type="sibTrans" cxnId="{E75B5CFA-E51D-4C55-A594-41417212393E}">
      <dgm:prSet/>
      <dgm:spPr/>
      <dgm:t>
        <a:bodyPr/>
        <a:lstStyle/>
        <a:p>
          <a:endParaRPr lang="en-US"/>
        </a:p>
      </dgm:t>
    </dgm:pt>
    <dgm:pt modelId="{67F0756D-8172-4CAB-BB6C-BEE561200E56}">
      <dgm:prSet/>
      <dgm:spPr/>
      <dgm:t>
        <a:bodyPr/>
        <a:lstStyle/>
        <a:p>
          <a:r>
            <a:rPr lang="en-US" dirty="0"/>
            <a:t>Information Architecture</a:t>
          </a:r>
        </a:p>
      </dgm:t>
    </dgm:pt>
    <dgm:pt modelId="{8CAC1F0C-9C19-4B23-857E-E3F4752F52FE}" type="parTrans" cxnId="{D21C5618-4FAF-404A-A4D3-924E3F2E4E2E}">
      <dgm:prSet/>
      <dgm:spPr/>
      <dgm:t>
        <a:bodyPr/>
        <a:lstStyle/>
        <a:p>
          <a:endParaRPr lang="en-US"/>
        </a:p>
      </dgm:t>
    </dgm:pt>
    <dgm:pt modelId="{F98F7751-12A4-4155-B37D-7B741092834A}" type="sibTrans" cxnId="{D21C5618-4FAF-404A-A4D3-924E3F2E4E2E}">
      <dgm:prSet/>
      <dgm:spPr/>
      <dgm:t>
        <a:bodyPr/>
        <a:lstStyle/>
        <a:p>
          <a:endParaRPr lang="en-US"/>
        </a:p>
      </dgm:t>
    </dgm:pt>
    <dgm:pt modelId="{24B01C91-0F9F-4638-B13D-958247B488D9}">
      <dgm:prSet/>
      <dgm:spPr/>
      <dgm:t>
        <a:bodyPr/>
        <a:lstStyle/>
        <a:p>
          <a:r>
            <a:rPr lang="en-US" dirty="0"/>
            <a:t>Wireframes</a:t>
          </a:r>
        </a:p>
      </dgm:t>
    </dgm:pt>
    <dgm:pt modelId="{77714EDF-3013-4A78-AD2E-EE8C5D87A2F6}" type="parTrans" cxnId="{F0B4CB68-718B-4CEC-A428-3D405C17EFC8}">
      <dgm:prSet/>
      <dgm:spPr/>
      <dgm:t>
        <a:bodyPr/>
        <a:lstStyle/>
        <a:p>
          <a:endParaRPr lang="en-US"/>
        </a:p>
      </dgm:t>
    </dgm:pt>
    <dgm:pt modelId="{D371115B-0AA8-48B0-8088-F86F74B1FE98}" type="sibTrans" cxnId="{F0B4CB68-718B-4CEC-A428-3D405C17EFC8}">
      <dgm:prSet/>
      <dgm:spPr/>
      <dgm:t>
        <a:bodyPr/>
        <a:lstStyle/>
        <a:p>
          <a:endParaRPr lang="en-US"/>
        </a:p>
      </dgm:t>
    </dgm:pt>
    <dgm:pt modelId="{646A194C-1B79-483C-BFFB-A49357D4A078}" type="pres">
      <dgm:prSet presAssocID="{0FAC8788-868B-47EF-988F-B85B8DFD4C09}" presName="Name0" presStyleCnt="0">
        <dgm:presLayoutVars>
          <dgm:dir/>
          <dgm:animLvl val="lvl"/>
          <dgm:resizeHandles val="exact"/>
        </dgm:presLayoutVars>
      </dgm:prSet>
      <dgm:spPr/>
    </dgm:pt>
    <dgm:pt modelId="{CD368371-29D7-4EB6-A4EB-589657870384}" type="pres">
      <dgm:prSet presAssocID="{0FAC8788-868B-47EF-988F-B85B8DFD4C09}" presName="tSp" presStyleCnt="0"/>
      <dgm:spPr/>
    </dgm:pt>
    <dgm:pt modelId="{24DBFBCD-09D1-449D-B153-AF25115D5A6B}" type="pres">
      <dgm:prSet presAssocID="{0FAC8788-868B-47EF-988F-B85B8DFD4C09}" presName="bSp" presStyleCnt="0"/>
      <dgm:spPr/>
    </dgm:pt>
    <dgm:pt modelId="{F6D99CED-C101-4F36-B666-AD22824E1298}" type="pres">
      <dgm:prSet presAssocID="{0FAC8788-868B-47EF-988F-B85B8DFD4C09}" presName="process" presStyleCnt="0"/>
      <dgm:spPr/>
    </dgm:pt>
    <dgm:pt modelId="{3D4DDB57-8BD4-475E-A470-BF1695E52B66}" type="pres">
      <dgm:prSet presAssocID="{14D27CE5-5974-46AD-97CE-864C2501222E}" presName="composite1" presStyleCnt="0"/>
      <dgm:spPr/>
    </dgm:pt>
    <dgm:pt modelId="{05D330FE-2F34-45A2-9EB0-A2167EC01660}" type="pres">
      <dgm:prSet presAssocID="{14D27CE5-5974-46AD-97CE-864C2501222E}" presName="dummyNode1" presStyleLbl="node1" presStyleIdx="0" presStyleCnt="4"/>
      <dgm:spPr/>
    </dgm:pt>
    <dgm:pt modelId="{89DA3F4A-23EE-46D5-889F-BD9EFACD890B}" type="pres">
      <dgm:prSet presAssocID="{14D27CE5-5974-46AD-97CE-864C2501222E}" presName="childNode1" presStyleLbl="bgAcc1" presStyleIdx="0" presStyleCnt="4">
        <dgm:presLayoutVars>
          <dgm:bulletEnabled val="1"/>
        </dgm:presLayoutVars>
      </dgm:prSet>
      <dgm:spPr/>
    </dgm:pt>
    <dgm:pt modelId="{03395D96-8F07-4699-9040-2CF2F05A3DE1}" type="pres">
      <dgm:prSet presAssocID="{14D27CE5-5974-46AD-97CE-864C2501222E}" presName="childNode1tx" presStyleLbl="bgAcc1" presStyleIdx="0" presStyleCnt="4">
        <dgm:presLayoutVars>
          <dgm:bulletEnabled val="1"/>
        </dgm:presLayoutVars>
      </dgm:prSet>
      <dgm:spPr/>
    </dgm:pt>
    <dgm:pt modelId="{6987E77F-7E98-4706-91A0-6DBD723105B0}" type="pres">
      <dgm:prSet presAssocID="{14D27CE5-5974-46AD-97CE-864C2501222E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930A8026-FEF0-425B-8A86-5652F153D801}" type="pres">
      <dgm:prSet presAssocID="{14D27CE5-5974-46AD-97CE-864C2501222E}" presName="connSite1" presStyleCnt="0"/>
      <dgm:spPr/>
    </dgm:pt>
    <dgm:pt modelId="{B4E9257A-7A88-4116-BC4F-39E9D7F7F327}" type="pres">
      <dgm:prSet presAssocID="{8C61DA93-7CC3-413C-8A5E-89CCFDBCCBC8}" presName="Name9" presStyleLbl="sibTrans2D1" presStyleIdx="0" presStyleCnt="3"/>
      <dgm:spPr/>
    </dgm:pt>
    <dgm:pt modelId="{319B1329-C4F0-40A1-AF57-C8402CD8F8E0}" type="pres">
      <dgm:prSet presAssocID="{6E4609DE-A99C-4E9C-8357-6A9FCB27E4D6}" presName="composite2" presStyleCnt="0"/>
      <dgm:spPr/>
    </dgm:pt>
    <dgm:pt modelId="{48774BD1-B38E-41AD-A568-F549C6D6F706}" type="pres">
      <dgm:prSet presAssocID="{6E4609DE-A99C-4E9C-8357-6A9FCB27E4D6}" presName="dummyNode2" presStyleLbl="node1" presStyleIdx="0" presStyleCnt="4"/>
      <dgm:spPr/>
    </dgm:pt>
    <dgm:pt modelId="{99EA988B-F73E-46C6-A778-FEEB86F09DFC}" type="pres">
      <dgm:prSet presAssocID="{6E4609DE-A99C-4E9C-8357-6A9FCB27E4D6}" presName="childNode2" presStyleLbl="bgAcc1" presStyleIdx="1" presStyleCnt="4">
        <dgm:presLayoutVars>
          <dgm:bulletEnabled val="1"/>
        </dgm:presLayoutVars>
      </dgm:prSet>
      <dgm:spPr/>
    </dgm:pt>
    <dgm:pt modelId="{8125E562-63B3-4BC2-ABE1-35E5E8AD0CE2}" type="pres">
      <dgm:prSet presAssocID="{6E4609DE-A99C-4E9C-8357-6A9FCB27E4D6}" presName="childNode2tx" presStyleLbl="bgAcc1" presStyleIdx="1" presStyleCnt="4">
        <dgm:presLayoutVars>
          <dgm:bulletEnabled val="1"/>
        </dgm:presLayoutVars>
      </dgm:prSet>
      <dgm:spPr/>
    </dgm:pt>
    <dgm:pt modelId="{4833CE42-9F2E-4585-864B-234A03B7C783}" type="pres">
      <dgm:prSet presAssocID="{6E4609DE-A99C-4E9C-8357-6A9FCB27E4D6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BEEB396D-9EE6-412F-90C9-B587A8F5D465}" type="pres">
      <dgm:prSet presAssocID="{6E4609DE-A99C-4E9C-8357-6A9FCB27E4D6}" presName="connSite2" presStyleCnt="0"/>
      <dgm:spPr/>
    </dgm:pt>
    <dgm:pt modelId="{360466D1-D6CD-4E04-A8F1-1CDD3D5E540B}" type="pres">
      <dgm:prSet presAssocID="{B4768447-9327-4B00-BE79-BA7C4741C8B8}" presName="Name18" presStyleLbl="sibTrans2D1" presStyleIdx="1" presStyleCnt="3"/>
      <dgm:spPr/>
    </dgm:pt>
    <dgm:pt modelId="{E00344BC-E333-4144-8AED-7F8A98379581}" type="pres">
      <dgm:prSet presAssocID="{622C4A3C-9B7A-4A75-845C-B11AFA4BB5F2}" presName="composite1" presStyleCnt="0"/>
      <dgm:spPr/>
    </dgm:pt>
    <dgm:pt modelId="{5268B4AC-82F6-40C6-A015-091467275E2A}" type="pres">
      <dgm:prSet presAssocID="{622C4A3C-9B7A-4A75-845C-B11AFA4BB5F2}" presName="dummyNode1" presStyleLbl="node1" presStyleIdx="1" presStyleCnt="4"/>
      <dgm:spPr/>
    </dgm:pt>
    <dgm:pt modelId="{F10A3D90-04D8-4AF9-806D-E63C7219D567}" type="pres">
      <dgm:prSet presAssocID="{622C4A3C-9B7A-4A75-845C-B11AFA4BB5F2}" presName="childNode1" presStyleLbl="bgAcc1" presStyleIdx="2" presStyleCnt="4">
        <dgm:presLayoutVars>
          <dgm:bulletEnabled val="1"/>
        </dgm:presLayoutVars>
      </dgm:prSet>
      <dgm:spPr/>
    </dgm:pt>
    <dgm:pt modelId="{99B6B9BE-B6DD-4A33-969D-CDAFA7A4BD65}" type="pres">
      <dgm:prSet presAssocID="{622C4A3C-9B7A-4A75-845C-B11AFA4BB5F2}" presName="childNode1tx" presStyleLbl="bgAcc1" presStyleIdx="2" presStyleCnt="4">
        <dgm:presLayoutVars>
          <dgm:bulletEnabled val="1"/>
        </dgm:presLayoutVars>
      </dgm:prSet>
      <dgm:spPr/>
    </dgm:pt>
    <dgm:pt modelId="{B5F784E5-E442-4604-A02C-3E134D0E6C92}" type="pres">
      <dgm:prSet presAssocID="{622C4A3C-9B7A-4A75-845C-B11AFA4BB5F2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04B89B53-B5B5-46A5-9B9A-B147959A0E71}" type="pres">
      <dgm:prSet presAssocID="{622C4A3C-9B7A-4A75-845C-B11AFA4BB5F2}" presName="connSite1" presStyleCnt="0"/>
      <dgm:spPr/>
    </dgm:pt>
    <dgm:pt modelId="{8A21F50B-44C3-4F72-B40F-2AD13C863C5C}" type="pres">
      <dgm:prSet presAssocID="{CBCC28A4-430B-451A-960C-300A344315A2}" presName="Name9" presStyleLbl="sibTrans2D1" presStyleIdx="2" presStyleCnt="3"/>
      <dgm:spPr/>
    </dgm:pt>
    <dgm:pt modelId="{16D27B96-68B1-405E-BCBB-76EED5B254AB}" type="pres">
      <dgm:prSet presAssocID="{35A4CBEF-B967-4205-BFF7-6F50441158E3}" presName="composite2" presStyleCnt="0"/>
      <dgm:spPr/>
    </dgm:pt>
    <dgm:pt modelId="{263F8250-7CB9-4D73-9E4C-18651304850E}" type="pres">
      <dgm:prSet presAssocID="{35A4CBEF-B967-4205-BFF7-6F50441158E3}" presName="dummyNode2" presStyleLbl="node1" presStyleIdx="2" presStyleCnt="4"/>
      <dgm:spPr/>
    </dgm:pt>
    <dgm:pt modelId="{9A5451C2-9FA8-44E0-99D1-E251158B02B7}" type="pres">
      <dgm:prSet presAssocID="{35A4CBEF-B967-4205-BFF7-6F50441158E3}" presName="childNode2" presStyleLbl="bgAcc1" presStyleIdx="3" presStyleCnt="4">
        <dgm:presLayoutVars>
          <dgm:bulletEnabled val="1"/>
        </dgm:presLayoutVars>
      </dgm:prSet>
      <dgm:spPr/>
    </dgm:pt>
    <dgm:pt modelId="{6F896A6A-6D99-4B20-8431-D773A38226C3}" type="pres">
      <dgm:prSet presAssocID="{35A4CBEF-B967-4205-BFF7-6F50441158E3}" presName="childNode2tx" presStyleLbl="bgAcc1" presStyleIdx="3" presStyleCnt="4">
        <dgm:presLayoutVars>
          <dgm:bulletEnabled val="1"/>
        </dgm:presLayoutVars>
      </dgm:prSet>
      <dgm:spPr/>
    </dgm:pt>
    <dgm:pt modelId="{8AED84CF-8779-458B-AA31-076ACBCBF0A0}" type="pres">
      <dgm:prSet presAssocID="{35A4CBEF-B967-4205-BFF7-6F50441158E3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E49878C4-0753-4455-8312-914A808F3AF9}" type="pres">
      <dgm:prSet presAssocID="{35A4CBEF-B967-4205-BFF7-6F50441158E3}" presName="connSite2" presStyleCnt="0"/>
      <dgm:spPr/>
    </dgm:pt>
  </dgm:ptLst>
  <dgm:cxnLst>
    <dgm:cxn modelId="{A81FCBEC-9555-4512-94A9-B0E4C7B23988}" type="presOf" srcId="{35A4CBEF-B967-4205-BFF7-6F50441158E3}" destId="{8AED84CF-8779-458B-AA31-076ACBCBF0A0}" srcOrd="0" destOrd="0" presId="urn:microsoft.com/office/officeart/2005/8/layout/hProcess4"/>
    <dgm:cxn modelId="{B8299B44-2747-4311-8A36-3A3383C5B90C}" type="presOf" srcId="{2007C941-8100-40C2-BDF4-2C12C47AA187}" destId="{F10A3D90-04D8-4AF9-806D-E63C7219D567}" srcOrd="0" destOrd="0" presId="urn:microsoft.com/office/officeart/2005/8/layout/hProcess4"/>
    <dgm:cxn modelId="{EC7E4B2A-2018-4D41-AAF4-23D01F4A933E}" type="presOf" srcId="{E376F5E4-9FEC-4695-BAD3-2111039EAF78}" destId="{89DA3F4A-23EE-46D5-889F-BD9EFACD890B}" srcOrd="0" destOrd="1" presId="urn:microsoft.com/office/officeart/2005/8/layout/hProcess4"/>
    <dgm:cxn modelId="{FB90336A-6CD8-4779-BE6B-0A3C2F34EE5A}" type="presOf" srcId="{24B01C91-0F9F-4638-B13D-958247B488D9}" destId="{6F896A6A-6D99-4B20-8431-D773A38226C3}" srcOrd="1" destOrd="0" presId="urn:microsoft.com/office/officeart/2005/8/layout/hProcess4"/>
    <dgm:cxn modelId="{F1DA3169-1705-4FFB-8684-79D36FAA26F2}" srcId="{0FAC8788-868B-47EF-988F-B85B8DFD4C09}" destId="{6E4609DE-A99C-4E9C-8357-6A9FCB27E4D6}" srcOrd="1" destOrd="0" parTransId="{7FA02030-0C29-4653-AD68-ED484A3D460A}" sibTransId="{B4768447-9327-4B00-BE79-BA7C4741C8B8}"/>
    <dgm:cxn modelId="{458BA39C-AB77-4027-BA80-0A96B91316F2}" srcId="{14D27CE5-5974-46AD-97CE-864C2501222E}" destId="{842BCA49-CAE9-4363-98B2-0B8EC655CA69}" srcOrd="2" destOrd="0" parTransId="{052C7777-8E2F-4185-AEC7-4B8544D1D93F}" sibTransId="{76C2D782-C62F-402C-B07C-4828C313EEE0}"/>
    <dgm:cxn modelId="{EF42BCEE-6D2D-4517-BB6D-15181BB17C50}" srcId="{0FAC8788-868B-47EF-988F-B85B8DFD4C09}" destId="{14D27CE5-5974-46AD-97CE-864C2501222E}" srcOrd="0" destOrd="0" parTransId="{CD312498-5BF4-4F87-BAF9-95AE18D0BD19}" sibTransId="{8C61DA93-7CC3-413C-8A5E-89CCFDBCCBC8}"/>
    <dgm:cxn modelId="{4F8E5ED6-84E1-477C-9160-6B88AEBF0B2E}" type="presOf" srcId="{622C4A3C-9B7A-4A75-845C-B11AFA4BB5F2}" destId="{B5F784E5-E442-4604-A02C-3E134D0E6C92}" srcOrd="0" destOrd="0" presId="urn:microsoft.com/office/officeart/2005/8/layout/hProcess4"/>
    <dgm:cxn modelId="{265BF5FF-9BAF-4044-A4D5-1689D077FFFB}" type="presOf" srcId="{842BCA49-CAE9-4363-98B2-0B8EC655CA69}" destId="{03395D96-8F07-4699-9040-2CF2F05A3DE1}" srcOrd="1" destOrd="2" presId="urn:microsoft.com/office/officeart/2005/8/layout/hProcess4"/>
    <dgm:cxn modelId="{6690E46A-6808-4AE0-836C-FCD6AC425701}" type="presOf" srcId="{E376F5E4-9FEC-4695-BAD3-2111039EAF78}" destId="{03395D96-8F07-4699-9040-2CF2F05A3DE1}" srcOrd="1" destOrd="1" presId="urn:microsoft.com/office/officeart/2005/8/layout/hProcess4"/>
    <dgm:cxn modelId="{FFC93A0E-4BFE-45D4-8C72-42F95ADA73C0}" type="presOf" srcId="{3CA0E670-1CC6-4956-9F94-D7FDE42D2A7F}" destId="{99EA988B-F73E-46C6-A778-FEEB86F09DFC}" srcOrd="0" destOrd="1" presId="urn:microsoft.com/office/officeart/2005/8/layout/hProcess4"/>
    <dgm:cxn modelId="{E712537E-A3AC-4D48-8BE8-75BE9F5BD394}" srcId="{6E4609DE-A99C-4E9C-8357-6A9FCB27E4D6}" destId="{3CA0E670-1CC6-4956-9F94-D7FDE42D2A7F}" srcOrd="1" destOrd="0" parTransId="{E006B6F2-A069-4812-A0E0-4AAC6E379530}" sibTransId="{81583B74-E7DE-4690-A3BF-F37389EFD7DA}"/>
    <dgm:cxn modelId="{41E42ECF-1657-42CC-A60A-A23522140004}" type="presOf" srcId="{3F335FD4-58D1-4355-9DE0-8094A0D51F15}" destId="{8125E562-63B3-4BC2-ABE1-35E5E8AD0CE2}" srcOrd="1" destOrd="0" presId="urn:microsoft.com/office/officeart/2005/8/layout/hProcess4"/>
    <dgm:cxn modelId="{B1E22B6F-FE00-4211-A704-B52CF72EFE58}" type="presOf" srcId="{8C61DA93-7CC3-413C-8A5E-89CCFDBCCBC8}" destId="{B4E9257A-7A88-4116-BC4F-39E9D7F7F327}" srcOrd="0" destOrd="0" presId="urn:microsoft.com/office/officeart/2005/8/layout/hProcess4"/>
    <dgm:cxn modelId="{A5F7C73C-C55B-4D64-9ED2-8BF227464D84}" type="presOf" srcId="{2007C941-8100-40C2-BDF4-2C12C47AA187}" destId="{99B6B9BE-B6DD-4A33-969D-CDAFA7A4BD65}" srcOrd="1" destOrd="0" presId="urn:microsoft.com/office/officeart/2005/8/layout/hProcess4"/>
    <dgm:cxn modelId="{57E3C14C-9989-4CE1-AE27-2B1FEF02242C}" srcId="{6E4609DE-A99C-4E9C-8357-6A9FCB27E4D6}" destId="{3F335FD4-58D1-4355-9DE0-8094A0D51F15}" srcOrd="0" destOrd="0" parTransId="{0D6388BD-247C-4CDB-85D3-A869B510B0DF}" sibTransId="{0AC63748-D20A-4680-8650-D3950E933F80}"/>
    <dgm:cxn modelId="{9AFCB40F-1FA7-402E-A894-5A6E6B6DAE97}" type="presOf" srcId="{6E4609DE-A99C-4E9C-8357-6A9FCB27E4D6}" destId="{4833CE42-9F2E-4585-864B-234A03B7C783}" srcOrd="0" destOrd="0" presId="urn:microsoft.com/office/officeart/2005/8/layout/hProcess4"/>
    <dgm:cxn modelId="{A465F0CA-2A19-41C7-8C9B-BD2808668E47}" type="presOf" srcId="{CBCC28A4-430B-451A-960C-300A344315A2}" destId="{8A21F50B-44C3-4F72-B40F-2AD13C863C5C}" srcOrd="0" destOrd="0" presId="urn:microsoft.com/office/officeart/2005/8/layout/hProcess4"/>
    <dgm:cxn modelId="{A3680433-E7E8-40A8-9287-43CC1A52EED2}" type="presOf" srcId="{3F335FD4-58D1-4355-9DE0-8094A0D51F15}" destId="{99EA988B-F73E-46C6-A778-FEEB86F09DFC}" srcOrd="0" destOrd="0" presId="urn:microsoft.com/office/officeart/2005/8/layout/hProcess4"/>
    <dgm:cxn modelId="{2BA80E56-41CE-4065-86C6-07178FD81E0D}" type="presOf" srcId="{3CA0E670-1CC6-4956-9F94-D7FDE42D2A7F}" destId="{8125E562-63B3-4BC2-ABE1-35E5E8AD0CE2}" srcOrd="1" destOrd="1" presId="urn:microsoft.com/office/officeart/2005/8/layout/hProcess4"/>
    <dgm:cxn modelId="{DDCD67B6-1DC0-41BB-9704-92ACCA6D34DB}" srcId="{14D27CE5-5974-46AD-97CE-864C2501222E}" destId="{E376F5E4-9FEC-4695-BAD3-2111039EAF78}" srcOrd="1" destOrd="0" parTransId="{E4C06916-21BE-42FA-A809-84D6621D6C56}" sibTransId="{318E8CE3-68C0-4360-8DBE-9F8601301953}"/>
    <dgm:cxn modelId="{3B8EDA55-F0C4-4705-A00A-49CF80173B17}" srcId="{0FAC8788-868B-47EF-988F-B85B8DFD4C09}" destId="{35A4CBEF-B967-4205-BFF7-6F50441158E3}" srcOrd="3" destOrd="0" parTransId="{41FD1694-F20B-4A1A-831D-39604FA4FBD1}" sibTransId="{FF73A68D-2839-43BB-9955-3CE303504D57}"/>
    <dgm:cxn modelId="{7F5ACD82-D024-4C71-A861-A68D029BD8FA}" srcId="{14D27CE5-5974-46AD-97CE-864C2501222E}" destId="{5339D02A-93E6-429D-9EBF-BE85EE3A20A8}" srcOrd="0" destOrd="0" parTransId="{B8CECC29-494B-43EA-8C00-97379FF55741}" sibTransId="{D2CA7A48-096F-4558-84B8-0AC06B6DB53E}"/>
    <dgm:cxn modelId="{E75B5CFA-E51D-4C55-A594-41417212393E}" srcId="{622C4A3C-9B7A-4A75-845C-B11AFA4BB5F2}" destId="{2007C941-8100-40C2-BDF4-2C12C47AA187}" srcOrd="0" destOrd="0" parTransId="{ECBF5C17-6E76-4170-AC3E-0CC707E30E78}" sibTransId="{95F1C452-445C-4FA1-8B87-BA2D5B96B7C0}"/>
    <dgm:cxn modelId="{77D770F6-E977-4389-98CE-AECB9F3316C7}" type="presOf" srcId="{24B01C91-0F9F-4638-B13D-958247B488D9}" destId="{9A5451C2-9FA8-44E0-99D1-E251158B02B7}" srcOrd="0" destOrd="0" presId="urn:microsoft.com/office/officeart/2005/8/layout/hProcess4"/>
    <dgm:cxn modelId="{16954AEB-DA39-49DA-A866-C46CCD881E75}" type="presOf" srcId="{0FAC8788-868B-47EF-988F-B85B8DFD4C09}" destId="{646A194C-1B79-483C-BFFB-A49357D4A078}" srcOrd="0" destOrd="0" presId="urn:microsoft.com/office/officeart/2005/8/layout/hProcess4"/>
    <dgm:cxn modelId="{048DC36F-8B49-41C1-9A63-840E2F4BB244}" type="presOf" srcId="{5339D02A-93E6-429D-9EBF-BE85EE3A20A8}" destId="{89DA3F4A-23EE-46D5-889F-BD9EFACD890B}" srcOrd="0" destOrd="0" presId="urn:microsoft.com/office/officeart/2005/8/layout/hProcess4"/>
    <dgm:cxn modelId="{A3F013AF-EDF6-468B-8BAF-39BA64E36A09}" type="presOf" srcId="{67F0756D-8172-4CAB-BB6C-BEE561200E56}" destId="{F10A3D90-04D8-4AF9-806D-E63C7219D567}" srcOrd="0" destOrd="1" presId="urn:microsoft.com/office/officeart/2005/8/layout/hProcess4"/>
    <dgm:cxn modelId="{E5A66E52-327B-4411-A61B-BB51F65938D6}" type="presOf" srcId="{B4768447-9327-4B00-BE79-BA7C4741C8B8}" destId="{360466D1-D6CD-4E04-A8F1-1CDD3D5E540B}" srcOrd="0" destOrd="0" presId="urn:microsoft.com/office/officeart/2005/8/layout/hProcess4"/>
    <dgm:cxn modelId="{7ADAE1FE-9A89-44E4-95B1-DA10D9BA3618}" srcId="{0FAC8788-868B-47EF-988F-B85B8DFD4C09}" destId="{622C4A3C-9B7A-4A75-845C-B11AFA4BB5F2}" srcOrd="2" destOrd="0" parTransId="{0CDF4B04-4121-475A-9974-B8E78B4ADE62}" sibTransId="{CBCC28A4-430B-451A-960C-300A344315A2}"/>
    <dgm:cxn modelId="{C0126D23-E774-4185-A95D-ECD5CE5A6044}" type="presOf" srcId="{14D27CE5-5974-46AD-97CE-864C2501222E}" destId="{6987E77F-7E98-4706-91A0-6DBD723105B0}" srcOrd="0" destOrd="0" presId="urn:microsoft.com/office/officeart/2005/8/layout/hProcess4"/>
    <dgm:cxn modelId="{5D389BA2-232E-49C9-A1FE-62C789AB1190}" type="presOf" srcId="{67F0756D-8172-4CAB-BB6C-BEE561200E56}" destId="{99B6B9BE-B6DD-4A33-969D-CDAFA7A4BD65}" srcOrd="1" destOrd="1" presId="urn:microsoft.com/office/officeart/2005/8/layout/hProcess4"/>
    <dgm:cxn modelId="{F0B4CB68-718B-4CEC-A428-3D405C17EFC8}" srcId="{35A4CBEF-B967-4205-BFF7-6F50441158E3}" destId="{24B01C91-0F9F-4638-B13D-958247B488D9}" srcOrd="0" destOrd="0" parTransId="{77714EDF-3013-4A78-AD2E-EE8C5D87A2F6}" sibTransId="{D371115B-0AA8-48B0-8088-F86F74B1FE98}"/>
    <dgm:cxn modelId="{D21C5618-4FAF-404A-A4D3-924E3F2E4E2E}" srcId="{622C4A3C-9B7A-4A75-845C-B11AFA4BB5F2}" destId="{67F0756D-8172-4CAB-BB6C-BEE561200E56}" srcOrd="1" destOrd="0" parTransId="{8CAC1F0C-9C19-4B23-857E-E3F4752F52FE}" sibTransId="{F98F7751-12A4-4155-B37D-7B741092834A}"/>
    <dgm:cxn modelId="{59EB5C6F-2BB5-414E-8308-7BBBFC3624BF}" type="presOf" srcId="{5339D02A-93E6-429D-9EBF-BE85EE3A20A8}" destId="{03395D96-8F07-4699-9040-2CF2F05A3DE1}" srcOrd="1" destOrd="0" presId="urn:microsoft.com/office/officeart/2005/8/layout/hProcess4"/>
    <dgm:cxn modelId="{A8DBAE13-9182-4A34-8F23-4226066FF0CE}" type="presOf" srcId="{842BCA49-CAE9-4363-98B2-0B8EC655CA69}" destId="{89DA3F4A-23EE-46D5-889F-BD9EFACD890B}" srcOrd="0" destOrd="2" presId="urn:microsoft.com/office/officeart/2005/8/layout/hProcess4"/>
    <dgm:cxn modelId="{16404101-9D87-4EF6-AF72-F0C4E7A91622}" type="presParOf" srcId="{646A194C-1B79-483C-BFFB-A49357D4A078}" destId="{CD368371-29D7-4EB6-A4EB-589657870384}" srcOrd="0" destOrd="0" presId="urn:microsoft.com/office/officeart/2005/8/layout/hProcess4"/>
    <dgm:cxn modelId="{98A1BE6C-FCC7-4F62-ABF0-CAC6BFE9CA45}" type="presParOf" srcId="{646A194C-1B79-483C-BFFB-A49357D4A078}" destId="{24DBFBCD-09D1-449D-B153-AF25115D5A6B}" srcOrd="1" destOrd="0" presId="urn:microsoft.com/office/officeart/2005/8/layout/hProcess4"/>
    <dgm:cxn modelId="{3442A22B-DFCC-45E3-B263-849F3716C046}" type="presParOf" srcId="{646A194C-1B79-483C-BFFB-A49357D4A078}" destId="{F6D99CED-C101-4F36-B666-AD22824E1298}" srcOrd="2" destOrd="0" presId="urn:microsoft.com/office/officeart/2005/8/layout/hProcess4"/>
    <dgm:cxn modelId="{46913494-6AFD-4212-AD4F-E00D3ACEFD19}" type="presParOf" srcId="{F6D99CED-C101-4F36-B666-AD22824E1298}" destId="{3D4DDB57-8BD4-475E-A470-BF1695E52B66}" srcOrd="0" destOrd="0" presId="urn:microsoft.com/office/officeart/2005/8/layout/hProcess4"/>
    <dgm:cxn modelId="{DE1D8D18-2AA9-40FE-B3BC-DA8E69B6B365}" type="presParOf" srcId="{3D4DDB57-8BD4-475E-A470-BF1695E52B66}" destId="{05D330FE-2F34-45A2-9EB0-A2167EC01660}" srcOrd="0" destOrd="0" presId="urn:microsoft.com/office/officeart/2005/8/layout/hProcess4"/>
    <dgm:cxn modelId="{4BA8222A-F4A9-4623-ACDD-43B6E5BD6F73}" type="presParOf" srcId="{3D4DDB57-8BD4-475E-A470-BF1695E52B66}" destId="{89DA3F4A-23EE-46D5-889F-BD9EFACD890B}" srcOrd="1" destOrd="0" presId="urn:microsoft.com/office/officeart/2005/8/layout/hProcess4"/>
    <dgm:cxn modelId="{98B0148C-F54A-4FFB-8CB4-D9C936330371}" type="presParOf" srcId="{3D4DDB57-8BD4-475E-A470-BF1695E52B66}" destId="{03395D96-8F07-4699-9040-2CF2F05A3DE1}" srcOrd="2" destOrd="0" presId="urn:microsoft.com/office/officeart/2005/8/layout/hProcess4"/>
    <dgm:cxn modelId="{F03E306D-7538-441A-B8C8-E3B0DF5A64E7}" type="presParOf" srcId="{3D4DDB57-8BD4-475E-A470-BF1695E52B66}" destId="{6987E77F-7E98-4706-91A0-6DBD723105B0}" srcOrd="3" destOrd="0" presId="urn:microsoft.com/office/officeart/2005/8/layout/hProcess4"/>
    <dgm:cxn modelId="{F784DE3B-443B-4A5A-83EC-A585FFF69F12}" type="presParOf" srcId="{3D4DDB57-8BD4-475E-A470-BF1695E52B66}" destId="{930A8026-FEF0-425B-8A86-5652F153D801}" srcOrd="4" destOrd="0" presId="urn:microsoft.com/office/officeart/2005/8/layout/hProcess4"/>
    <dgm:cxn modelId="{834037F9-947E-42CE-BB5B-0B635029F4CB}" type="presParOf" srcId="{F6D99CED-C101-4F36-B666-AD22824E1298}" destId="{B4E9257A-7A88-4116-BC4F-39E9D7F7F327}" srcOrd="1" destOrd="0" presId="urn:microsoft.com/office/officeart/2005/8/layout/hProcess4"/>
    <dgm:cxn modelId="{7DD50346-2CE2-42C7-AFEC-2EF95524DB44}" type="presParOf" srcId="{F6D99CED-C101-4F36-B666-AD22824E1298}" destId="{319B1329-C4F0-40A1-AF57-C8402CD8F8E0}" srcOrd="2" destOrd="0" presId="urn:microsoft.com/office/officeart/2005/8/layout/hProcess4"/>
    <dgm:cxn modelId="{11D87CC7-82CF-4B64-B374-967DC369831F}" type="presParOf" srcId="{319B1329-C4F0-40A1-AF57-C8402CD8F8E0}" destId="{48774BD1-B38E-41AD-A568-F549C6D6F706}" srcOrd="0" destOrd="0" presId="urn:microsoft.com/office/officeart/2005/8/layout/hProcess4"/>
    <dgm:cxn modelId="{0118265E-906C-465C-8370-C002EE0F67FC}" type="presParOf" srcId="{319B1329-C4F0-40A1-AF57-C8402CD8F8E0}" destId="{99EA988B-F73E-46C6-A778-FEEB86F09DFC}" srcOrd="1" destOrd="0" presId="urn:microsoft.com/office/officeart/2005/8/layout/hProcess4"/>
    <dgm:cxn modelId="{CFE182B5-4CBE-4355-9BA5-413429C69BBA}" type="presParOf" srcId="{319B1329-C4F0-40A1-AF57-C8402CD8F8E0}" destId="{8125E562-63B3-4BC2-ABE1-35E5E8AD0CE2}" srcOrd="2" destOrd="0" presId="urn:microsoft.com/office/officeart/2005/8/layout/hProcess4"/>
    <dgm:cxn modelId="{2313C29E-1198-4FCE-BB72-D014F166341D}" type="presParOf" srcId="{319B1329-C4F0-40A1-AF57-C8402CD8F8E0}" destId="{4833CE42-9F2E-4585-864B-234A03B7C783}" srcOrd="3" destOrd="0" presId="urn:microsoft.com/office/officeart/2005/8/layout/hProcess4"/>
    <dgm:cxn modelId="{AA0FA1CC-F242-4199-BC59-204F1DDF3E5B}" type="presParOf" srcId="{319B1329-C4F0-40A1-AF57-C8402CD8F8E0}" destId="{BEEB396D-9EE6-412F-90C9-B587A8F5D465}" srcOrd="4" destOrd="0" presId="urn:microsoft.com/office/officeart/2005/8/layout/hProcess4"/>
    <dgm:cxn modelId="{0314674E-F353-46F8-8BAA-D3F2B7873C98}" type="presParOf" srcId="{F6D99CED-C101-4F36-B666-AD22824E1298}" destId="{360466D1-D6CD-4E04-A8F1-1CDD3D5E540B}" srcOrd="3" destOrd="0" presId="urn:microsoft.com/office/officeart/2005/8/layout/hProcess4"/>
    <dgm:cxn modelId="{BE075EEC-D294-4C06-9639-410F74F61C91}" type="presParOf" srcId="{F6D99CED-C101-4F36-B666-AD22824E1298}" destId="{E00344BC-E333-4144-8AED-7F8A98379581}" srcOrd="4" destOrd="0" presId="urn:microsoft.com/office/officeart/2005/8/layout/hProcess4"/>
    <dgm:cxn modelId="{7E8071D4-6C4D-4493-B4F4-A563B5736EFD}" type="presParOf" srcId="{E00344BC-E333-4144-8AED-7F8A98379581}" destId="{5268B4AC-82F6-40C6-A015-091467275E2A}" srcOrd="0" destOrd="0" presId="urn:microsoft.com/office/officeart/2005/8/layout/hProcess4"/>
    <dgm:cxn modelId="{0DBD5F0B-2F27-4BA3-A5C0-1A92F54911BB}" type="presParOf" srcId="{E00344BC-E333-4144-8AED-7F8A98379581}" destId="{F10A3D90-04D8-4AF9-806D-E63C7219D567}" srcOrd="1" destOrd="0" presId="urn:microsoft.com/office/officeart/2005/8/layout/hProcess4"/>
    <dgm:cxn modelId="{43A45534-8D55-4FF5-8836-DCE411AA1137}" type="presParOf" srcId="{E00344BC-E333-4144-8AED-7F8A98379581}" destId="{99B6B9BE-B6DD-4A33-969D-CDAFA7A4BD65}" srcOrd="2" destOrd="0" presId="urn:microsoft.com/office/officeart/2005/8/layout/hProcess4"/>
    <dgm:cxn modelId="{5FA95A61-BF22-4780-AE9C-E3F2C4440CDF}" type="presParOf" srcId="{E00344BC-E333-4144-8AED-7F8A98379581}" destId="{B5F784E5-E442-4604-A02C-3E134D0E6C92}" srcOrd="3" destOrd="0" presId="urn:microsoft.com/office/officeart/2005/8/layout/hProcess4"/>
    <dgm:cxn modelId="{EA7176AF-10F4-44FA-9210-0EA75687F67A}" type="presParOf" srcId="{E00344BC-E333-4144-8AED-7F8A98379581}" destId="{04B89B53-B5B5-46A5-9B9A-B147959A0E71}" srcOrd="4" destOrd="0" presId="urn:microsoft.com/office/officeart/2005/8/layout/hProcess4"/>
    <dgm:cxn modelId="{BEF4295E-1DCF-4FDB-ACC2-47DDBB5206E9}" type="presParOf" srcId="{F6D99CED-C101-4F36-B666-AD22824E1298}" destId="{8A21F50B-44C3-4F72-B40F-2AD13C863C5C}" srcOrd="5" destOrd="0" presId="urn:microsoft.com/office/officeart/2005/8/layout/hProcess4"/>
    <dgm:cxn modelId="{DC73AEC7-E3A2-4B9F-B787-F1A00E9C3D45}" type="presParOf" srcId="{F6D99CED-C101-4F36-B666-AD22824E1298}" destId="{16D27B96-68B1-405E-BCBB-76EED5B254AB}" srcOrd="6" destOrd="0" presId="urn:microsoft.com/office/officeart/2005/8/layout/hProcess4"/>
    <dgm:cxn modelId="{D1DB6CB5-092E-42C7-AF92-A1EF67E93196}" type="presParOf" srcId="{16D27B96-68B1-405E-BCBB-76EED5B254AB}" destId="{263F8250-7CB9-4D73-9E4C-18651304850E}" srcOrd="0" destOrd="0" presId="urn:microsoft.com/office/officeart/2005/8/layout/hProcess4"/>
    <dgm:cxn modelId="{438EC557-6C3E-47E6-8BB9-A0DA083B2E52}" type="presParOf" srcId="{16D27B96-68B1-405E-BCBB-76EED5B254AB}" destId="{9A5451C2-9FA8-44E0-99D1-E251158B02B7}" srcOrd="1" destOrd="0" presId="urn:microsoft.com/office/officeart/2005/8/layout/hProcess4"/>
    <dgm:cxn modelId="{4F584F99-F542-4B3E-9A76-038D71B3E295}" type="presParOf" srcId="{16D27B96-68B1-405E-BCBB-76EED5B254AB}" destId="{6F896A6A-6D99-4B20-8431-D773A38226C3}" srcOrd="2" destOrd="0" presId="urn:microsoft.com/office/officeart/2005/8/layout/hProcess4"/>
    <dgm:cxn modelId="{1F00FAF3-A266-409D-A322-D1F18E27F564}" type="presParOf" srcId="{16D27B96-68B1-405E-BCBB-76EED5B254AB}" destId="{8AED84CF-8779-458B-AA31-076ACBCBF0A0}" srcOrd="3" destOrd="0" presId="urn:microsoft.com/office/officeart/2005/8/layout/hProcess4"/>
    <dgm:cxn modelId="{28DEC90E-268E-46BA-B402-1AC5A5DD85E7}" type="presParOf" srcId="{16D27B96-68B1-405E-BCBB-76EED5B254AB}" destId="{E49878C4-0753-4455-8312-914A808F3AF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D5C244-9A0D-405D-8EE0-5C032D569CF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10497D4-A141-44EC-920B-35B07E57F8FD}">
      <dgm:prSet/>
      <dgm:spPr/>
      <dgm:t>
        <a:bodyPr/>
        <a:lstStyle/>
        <a:p>
          <a:pPr rtl="0" eaLnBrk="1" latinLnBrk="0" hangingPunct="1">
            <a:buClrTx/>
            <a:buSzPct val="100000"/>
            <a:buFont typeface="Arial" panose="020B0604020202020204" pitchFamily="34" charset="0"/>
            <a:buChar char="•"/>
          </a:pPr>
          <a:r>
            <a:rPr lang="en-US"/>
            <a:t>Interviews</a:t>
          </a:r>
          <a:endParaRPr lang="en-US"/>
        </a:p>
      </dgm:t>
    </dgm:pt>
    <dgm:pt modelId="{1F5713DF-C596-4297-BCBE-E3B2DC1A45BB}" type="parTrans" cxnId="{8D7A5C7F-64A5-4035-B88B-3CED12D093E0}">
      <dgm:prSet/>
      <dgm:spPr/>
      <dgm:t>
        <a:bodyPr/>
        <a:lstStyle/>
        <a:p>
          <a:endParaRPr lang="en-US"/>
        </a:p>
      </dgm:t>
    </dgm:pt>
    <dgm:pt modelId="{A02B565E-8F93-48F7-86F6-66D80D51C00F}" type="sibTrans" cxnId="{8D7A5C7F-64A5-4035-B88B-3CED12D093E0}">
      <dgm:prSet/>
      <dgm:spPr/>
      <dgm:t>
        <a:bodyPr/>
        <a:lstStyle/>
        <a:p>
          <a:endParaRPr lang="en-US"/>
        </a:p>
      </dgm:t>
    </dgm:pt>
    <dgm:pt modelId="{F47CD296-AA8C-41BC-9D2C-B704A779D158}">
      <dgm:prSet/>
      <dgm:spPr/>
      <dgm:t>
        <a:bodyPr/>
        <a:lstStyle/>
        <a:p>
          <a:pPr rtl="0" eaLnBrk="1" latinLnBrk="0" hangingPunct="1"/>
          <a:r>
            <a:rPr lang="en-US"/>
            <a:t>Conducted on Users</a:t>
          </a:r>
          <a:endParaRPr lang="en-US"/>
        </a:p>
      </dgm:t>
    </dgm:pt>
    <dgm:pt modelId="{F8983F30-EB77-499B-A6B1-72760267C1CB}" type="parTrans" cxnId="{D9061AE8-80E0-401D-8BE9-71B0B1E82435}">
      <dgm:prSet/>
      <dgm:spPr/>
      <dgm:t>
        <a:bodyPr/>
        <a:lstStyle/>
        <a:p>
          <a:endParaRPr lang="en-US"/>
        </a:p>
      </dgm:t>
    </dgm:pt>
    <dgm:pt modelId="{2C99D125-6525-4E5D-9ECF-01162C6C8C1F}" type="sibTrans" cxnId="{D9061AE8-80E0-401D-8BE9-71B0B1E82435}">
      <dgm:prSet/>
      <dgm:spPr/>
      <dgm:t>
        <a:bodyPr/>
        <a:lstStyle/>
        <a:p>
          <a:endParaRPr lang="en-US"/>
        </a:p>
      </dgm:t>
    </dgm:pt>
    <dgm:pt modelId="{31F1A97C-8A81-4D50-9666-3EA25EC43DDC}">
      <dgm:prSet/>
      <dgm:spPr/>
      <dgm:t>
        <a:bodyPr/>
        <a:lstStyle/>
        <a:p>
          <a:pPr rtl="0" eaLnBrk="1" latinLnBrk="0" hangingPunct="1"/>
          <a:r>
            <a:rPr lang="en-US"/>
            <a:t>Understand features directly from users</a:t>
          </a:r>
          <a:endParaRPr lang="en-US"/>
        </a:p>
      </dgm:t>
    </dgm:pt>
    <dgm:pt modelId="{491F87D6-3D4D-4F39-9E75-A2E096CA5165}" type="parTrans" cxnId="{2859544B-4A60-45A0-AE59-80B5C5FB70C5}">
      <dgm:prSet/>
      <dgm:spPr/>
      <dgm:t>
        <a:bodyPr/>
        <a:lstStyle/>
        <a:p>
          <a:endParaRPr lang="en-US"/>
        </a:p>
      </dgm:t>
    </dgm:pt>
    <dgm:pt modelId="{83270896-2C59-41C0-A642-1C6E287148DC}" type="sibTrans" cxnId="{2859544B-4A60-45A0-AE59-80B5C5FB70C5}">
      <dgm:prSet/>
      <dgm:spPr/>
      <dgm:t>
        <a:bodyPr/>
        <a:lstStyle/>
        <a:p>
          <a:endParaRPr lang="en-US"/>
        </a:p>
      </dgm:t>
    </dgm:pt>
    <dgm:pt modelId="{EA62E3A1-378F-4ACF-B170-18FE8C9D75C6}">
      <dgm:prSet/>
      <dgm:spPr/>
      <dgm:t>
        <a:bodyPr/>
        <a:lstStyle/>
        <a:p>
          <a:pPr rtl="0" eaLnBrk="1" latinLnBrk="0" hangingPunct="1"/>
          <a:r>
            <a:rPr lang="en-US"/>
            <a:t>Surveys</a:t>
          </a:r>
          <a:endParaRPr lang="en-US"/>
        </a:p>
      </dgm:t>
    </dgm:pt>
    <dgm:pt modelId="{FEABB81D-43DF-46E7-8815-2B4B91A809FF}" type="parTrans" cxnId="{2C48BBCC-709B-4BA9-BE87-9F9E5E0FAD50}">
      <dgm:prSet/>
      <dgm:spPr/>
      <dgm:t>
        <a:bodyPr/>
        <a:lstStyle/>
        <a:p>
          <a:endParaRPr lang="en-US"/>
        </a:p>
      </dgm:t>
    </dgm:pt>
    <dgm:pt modelId="{0C525978-0A61-4C83-A656-A69E8A6D5B3C}" type="sibTrans" cxnId="{2C48BBCC-709B-4BA9-BE87-9F9E5E0FAD50}">
      <dgm:prSet/>
      <dgm:spPr/>
      <dgm:t>
        <a:bodyPr/>
        <a:lstStyle/>
        <a:p>
          <a:endParaRPr lang="en-US"/>
        </a:p>
      </dgm:t>
    </dgm:pt>
    <dgm:pt modelId="{EF303C9C-AF79-4DEB-8AA3-79E4FDA300CA}">
      <dgm:prSet/>
      <dgm:spPr/>
      <dgm:t>
        <a:bodyPr/>
        <a:lstStyle/>
        <a:p>
          <a:pPr rtl="0" eaLnBrk="1" latinLnBrk="0" hangingPunct="1"/>
          <a:r>
            <a:rPr lang="en-US">
              <a:hlinkClick xmlns:r="http://schemas.openxmlformats.org/officeDocument/2006/relationships" r:id="rId1"/>
            </a:rPr>
            <a:t>Link to survey</a:t>
          </a:r>
          <a:endParaRPr lang="en-US"/>
        </a:p>
      </dgm:t>
    </dgm:pt>
    <dgm:pt modelId="{C72A9268-95EB-41D9-97B7-1A7F4DC07A8E}" type="parTrans" cxnId="{03B078E7-A9D6-4651-B38D-AE57A8CE3F28}">
      <dgm:prSet/>
      <dgm:spPr/>
      <dgm:t>
        <a:bodyPr/>
        <a:lstStyle/>
        <a:p>
          <a:endParaRPr lang="en-US"/>
        </a:p>
      </dgm:t>
    </dgm:pt>
    <dgm:pt modelId="{A035FDE0-B2C0-4036-9CF9-3FBC51157277}" type="sibTrans" cxnId="{03B078E7-A9D6-4651-B38D-AE57A8CE3F28}">
      <dgm:prSet/>
      <dgm:spPr/>
      <dgm:t>
        <a:bodyPr/>
        <a:lstStyle/>
        <a:p>
          <a:endParaRPr lang="en-US"/>
        </a:p>
      </dgm:t>
    </dgm:pt>
    <dgm:pt modelId="{50B85D1F-A887-4A72-B5AB-1E06DFCB1BC1}">
      <dgm:prSet/>
      <dgm:spPr/>
      <dgm:t>
        <a:bodyPr/>
        <a:lstStyle/>
        <a:p>
          <a:pPr rtl="0" eaLnBrk="1" latinLnBrk="0" hangingPunct="1"/>
          <a:r>
            <a:rPr lang="en-US"/>
            <a:t>Card Sorting</a:t>
          </a:r>
          <a:endParaRPr lang="en-US"/>
        </a:p>
      </dgm:t>
    </dgm:pt>
    <dgm:pt modelId="{9958317C-56F7-4D1A-985E-9B8B825F77F8}" type="parTrans" cxnId="{4E7E20F3-FC7E-423B-8C20-1251CE5CF64B}">
      <dgm:prSet/>
      <dgm:spPr/>
      <dgm:t>
        <a:bodyPr/>
        <a:lstStyle/>
        <a:p>
          <a:endParaRPr lang="en-US"/>
        </a:p>
      </dgm:t>
    </dgm:pt>
    <dgm:pt modelId="{D02CB02C-8A27-4B95-B890-51F3D066F6A2}" type="sibTrans" cxnId="{4E7E20F3-FC7E-423B-8C20-1251CE5CF64B}">
      <dgm:prSet/>
      <dgm:spPr/>
      <dgm:t>
        <a:bodyPr/>
        <a:lstStyle/>
        <a:p>
          <a:endParaRPr lang="en-US"/>
        </a:p>
      </dgm:t>
    </dgm:pt>
    <dgm:pt modelId="{D7E35D68-7ACC-46AA-86B0-EE15A7DBD96F}">
      <dgm:prSet/>
      <dgm:spPr/>
      <dgm:t>
        <a:bodyPr/>
        <a:lstStyle/>
        <a:p>
          <a:pPr rtl="0" eaLnBrk="1" latinLnBrk="0" hangingPunct="1"/>
          <a:r>
            <a:rPr lang="en-US">
              <a:hlinkClick xmlns:r="http://schemas.openxmlformats.org/officeDocument/2006/relationships" r:id="rId2"/>
            </a:rPr>
            <a:t>Link to OptimalSort</a:t>
          </a:r>
          <a:endParaRPr lang="en-US"/>
        </a:p>
      </dgm:t>
    </dgm:pt>
    <dgm:pt modelId="{79FC5008-5815-4FC4-8362-B7B75B232EFA}" type="parTrans" cxnId="{DDCC6536-B40C-49C8-984C-BA6A383D9FFE}">
      <dgm:prSet/>
      <dgm:spPr/>
      <dgm:t>
        <a:bodyPr/>
        <a:lstStyle/>
        <a:p>
          <a:endParaRPr lang="en-US"/>
        </a:p>
      </dgm:t>
    </dgm:pt>
    <dgm:pt modelId="{388BA475-C1D1-4ACC-B39E-FFA004820F7B}" type="sibTrans" cxnId="{DDCC6536-B40C-49C8-984C-BA6A383D9FFE}">
      <dgm:prSet/>
      <dgm:spPr/>
      <dgm:t>
        <a:bodyPr/>
        <a:lstStyle/>
        <a:p>
          <a:endParaRPr lang="en-US"/>
        </a:p>
      </dgm:t>
    </dgm:pt>
    <dgm:pt modelId="{0B0D02BF-D2F4-4667-AB7A-C41942FA19C8}">
      <dgm:prSet/>
      <dgm:spPr/>
      <dgm:t>
        <a:bodyPr/>
        <a:lstStyle/>
        <a:p>
          <a:pPr rtl="0" eaLnBrk="1" latinLnBrk="0" hangingPunct="1"/>
          <a:r>
            <a:rPr lang="en-US"/>
            <a:t>A/B Testing</a:t>
          </a:r>
          <a:endParaRPr lang="en-US"/>
        </a:p>
      </dgm:t>
    </dgm:pt>
    <dgm:pt modelId="{3875E0BB-09B5-4A33-B052-6B42A5AD426D}" type="parTrans" cxnId="{05DBC68C-D518-4EB4-9B9E-8970438E113C}">
      <dgm:prSet/>
      <dgm:spPr/>
      <dgm:t>
        <a:bodyPr/>
        <a:lstStyle/>
        <a:p>
          <a:endParaRPr lang="en-US"/>
        </a:p>
      </dgm:t>
    </dgm:pt>
    <dgm:pt modelId="{3FCE3279-E339-43BC-8A12-1473AC9FEE31}" type="sibTrans" cxnId="{05DBC68C-D518-4EB4-9B9E-8970438E113C}">
      <dgm:prSet/>
      <dgm:spPr/>
      <dgm:t>
        <a:bodyPr/>
        <a:lstStyle/>
        <a:p>
          <a:endParaRPr lang="en-US"/>
        </a:p>
      </dgm:t>
    </dgm:pt>
    <dgm:pt modelId="{8F573A8F-FCAC-435E-9067-90B2F7325987}">
      <dgm:prSet/>
      <dgm:spPr/>
      <dgm:t>
        <a:bodyPr/>
        <a:lstStyle/>
        <a:p>
          <a:pPr rtl="0" eaLnBrk="1" latinLnBrk="0" hangingPunct="1"/>
          <a:r>
            <a:rPr lang="en-US"/>
            <a:t>Usability Lab Studies</a:t>
          </a:r>
          <a:endParaRPr lang="en-US"/>
        </a:p>
      </dgm:t>
    </dgm:pt>
    <dgm:pt modelId="{37E08466-4D58-450D-9CE0-10F4987D6276}" type="parTrans" cxnId="{40A4E741-9352-4AC2-957D-D771F9A51D96}">
      <dgm:prSet/>
      <dgm:spPr/>
      <dgm:t>
        <a:bodyPr/>
        <a:lstStyle/>
        <a:p>
          <a:endParaRPr lang="en-US"/>
        </a:p>
      </dgm:t>
    </dgm:pt>
    <dgm:pt modelId="{B1DA5287-1FBA-4A76-A2B0-59C3B854F024}" type="sibTrans" cxnId="{40A4E741-9352-4AC2-957D-D771F9A51D96}">
      <dgm:prSet/>
      <dgm:spPr/>
      <dgm:t>
        <a:bodyPr/>
        <a:lstStyle/>
        <a:p>
          <a:endParaRPr lang="en-US"/>
        </a:p>
      </dgm:t>
    </dgm:pt>
    <dgm:pt modelId="{8ECF7E45-2782-45F5-B7F6-6F399A896283}" type="pres">
      <dgm:prSet presAssocID="{DCD5C244-9A0D-405D-8EE0-5C032D569CF9}" presName="linear" presStyleCnt="0">
        <dgm:presLayoutVars>
          <dgm:dir/>
          <dgm:animLvl val="lvl"/>
          <dgm:resizeHandles val="exact"/>
        </dgm:presLayoutVars>
      </dgm:prSet>
      <dgm:spPr/>
    </dgm:pt>
    <dgm:pt modelId="{4DA32700-9465-4DCA-BD44-C937C70529DF}" type="pres">
      <dgm:prSet presAssocID="{F10497D4-A141-44EC-920B-35B07E57F8FD}" presName="parentLin" presStyleCnt="0"/>
      <dgm:spPr/>
    </dgm:pt>
    <dgm:pt modelId="{0E14B503-657F-4AC2-8978-473E53D4544A}" type="pres">
      <dgm:prSet presAssocID="{F10497D4-A141-44EC-920B-35B07E57F8FD}" presName="parentLeftMargin" presStyleLbl="node1" presStyleIdx="0" presStyleCnt="5"/>
      <dgm:spPr/>
    </dgm:pt>
    <dgm:pt modelId="{2A340C36-0090-42B7-A874-6382A3A6C15A}" type="pres">
      <dgm:prSet presAssocID="{F10497D4-A141-44EC-920B-35B07E57F8F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C72DF8F-D818-4E2F-905B-60231752FA12}" type="pres">
      <dgm:prSet presAssocID="{F10497D4-A141-44EC-920B-35B07E57F8FD}" presName="negativeSpace" presStyleCnt="0"/>
      <dgm:spPr/>
    </dgm:pt>
    <dgm:pt modelId="{132588D5-9DAC-4FB7-9138-00B2DBB571D5}" type="pres">
      <dgm:prSet presAssocID="{F10497D4-A141-44EC-920B-35B07E57F8FD}" presName="childText" presStyleLbl="conFgAcc1" presStyleIdx="0" presStyleCnt="5">
        <dgm:presLayoutVars>
          <dgm:bulletEnabled val="1"/>
        </dgm:presLayoutVars>
      </dgm:prSet>
      <dgm:spPr/>
    </dgm:pt>
    <dgm:pt modelId="{85FCFC70-98EA-4164-9313-F91FB11C691D}" type="pres">
      <dgm:prSet presAssocID="{A02B565E-8F93-48F7-86F6-66D80D51C00F}" presName="spaceBetweenRectangles" presStyleCnt="0"/>
      <dgm:spPr/>
    </dgm:pt>
    <dgm:pt modelId="{F3F6E2BC-7F31-488A-8AAD-55F7E3E0AD36}" type="pres">
      <dgm:prSet presAssocID="{EA62E3A1-378F-4ACF-B170-18FE8C9D75C6}" presName="parentLin" presStyleCnt="0"/>
      <dgm:spPr/>
    </dgm:pt>
    <dgm:pt modelId="{0693DD68-8129-4EC8-948D-03F1C7A82C8F}" type="pres">
      <dgm:prSet presAssocID="{EA62E3A1-378F-4ACF-B170-18FE8C9D75C6}" presName="parentLeftMargin" presStyleLbl="node1" presStyleIdx="0" presStyleCnt="5"/>
      <dgm:spPr/>
    </dgm:pt>
    <dgm:pt modelId="{B05C85E9-64F1-49AF-81EC-0BCD07C6FF63}" type="pres">
      <dgm:prSet presAssocID="{EA62E3A1-378F-4ACF-B170-18FE8C9D75C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42B9190-C3AC-4D19-BFB9-5ACF3145EBD8}" type="pres">
      <dgm:prSet presAssocID="{EA62E3A1-378F-4ACF-B170-18FE8C9D75C6}" presName="negativeSpace" presStyleCnt="0"/>
      <dgm:spPr/>
    </dgm:pt>
    <dgm:pt modelId="{AC2C3D66-9C12-479A-8DA2-4C0F2012D1DA}" type="pres">
      <dgm:prSet presAssocID="{EA62E3A1-378F-4ACF-B170-18FE8C9D75C6}" presName="childText" presStyleLbl="conFgAcc1" presStyleIdx="1" presStyleCnt="5">
        <dgm:presLayoutVars>
          <dgm:bulletEnabled val="1"/>
        </dgm:presLayoutVars>
      </dgm:prSet>
      <dgm:spPr/>
    </dgm:pt>
    <dgm:pt modelId="{BEBBF096-3D5A-420D-8EEF-F74C781C0137}" type="pres">
      <dgm:prSet presAssocID="{0C525978-0A61-4C83-A656-A69E8A6D5B3C}" presName="spaceBetweenRectangles" presStyleCnt="0"/>
      <dgm:spPr/>
    </dgm:pt>
    <dgm:pt modelId="{198E7F4A-14D6-4D46-8D0D-C269C9ADC311}" type="pres">
      <dgm:prSet presAssocID="{50B85D1F-A887-4A72-B5AB-1E06DFCB1BC1}" presName="parentLin" presStyleCnt="0"/>
      <dgm:spPr/>
    </dgm:pt>
    <dgm:pt modelId="{DF7D36E4-A602-465E-AB17-7AC576251DAC}" type="pres">
      <dgm:prSet presAssocID="{50B85D1F-A887-4A72-B5AB-1E06DFCB1BC1}" presName="parentLeftMargin" presStyleLbl="node1" presStyleIdx="1" presStyleCnt="5"/>
      <dgm:spPr/>
    </dgm:pt>
    <dgm:pt modelId="{7C502513-47FF-433E-B339-61C49D5E79CF}" type="pres">
      <dgm:prSet presAssocID="{50B85D1F-A887-4A72-B5AB-1E06DFCB1BC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AF2DE79-2C52-49B5-A98E-62B5D6513024}" type="pres">
      <dgm:prSet presAssocID="{50B85D1F-A887-4A72-B5AB-1E06DFCB1BC1}" presName="negativeSpace" presStyleCnt="0"/>
      <dgm:spPr/>
    </dgm:pt>
    <dgm:pt modelId="{AE2825CE-93AF-4018-8F14-33F080038EDA}" type="pres">
      <dgm:prSet presAssocID="{50B85D1F-A887-4A72-B5AB-1E06DFCB1BC1}" presName="childText" presStyleLbl="conFgAcc1" presStyleIdx="2" presStyleCnt="5">
        <dgm:presLayoutVars>
          <dgm:bulletEnabled val="1"/>
        </dgm:presLayoutVars>
      </dgm:prSet>
      <dgm:spPr/>
    </dgm:pt>
    <dgm:pt modelId="{B8975447-ECED-4772-8DCA-585F5E8031B6}" type="pres">
      <dgm:prSet presAssocID="{D02CB02C-8A27-4B95-B890-51F3D066F6A2}" presName="spaceBetweenRectangles" presStyleCnt="0"/>
      <dgm:spPr/>
    </dgm:pt>
    <dgm:pt modelId="{B94B571D-E24B-4A47-859D-BC603FBF1AB9}" type="pres">
      <dgm:prSet presAssocID="{0B0D02BF-D2F4-4667-AB7A-C41942FA19C8}" presName="parentLin" presStyleCnt="0"/>
      <dgm:spPr/>
    </dgm:pt>
    <dgm:pt modelId="{CD1F8118-3870-4E99-839B-28CE50E9DC74}" type="pres">
      <dgm:prSet presAssocID="{0B0D02BF-D2F4-4667-AB7A-C41942FA19C8}" presName="parentLeftMargin" presStyleLbl="node1" presStyleIdx="2" presStyleCnt="5"/>
      <dgm:spPr/>
    </dgm:pt>
    <dgm:pt modelId="{A6246026-1D1D-4A1B-885B-97B94A7522DE}" type="pres">
      <dgm:prSet presAssocID="{0B0D02BF-D2F4-4667-AB7A-C41942FA19C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3DEE81B-B710-44CF-AD5C-66249CC3EC62}" type="pres">
      <dgm:prSet presAssocID="{0B0D02BF-D2F4-4667-AB7A-C41942FA19C8}" presName="negativeSpace" presStyleCnt="0"/>
      <dgm:spPr/>
    </dgm:pt>
    <dgm:pt modelId="{0BC884E4-AB31-46A3-BD9F-965DC6BB42CE}" type="pres">
      <dgm:prSet presAssocID="{0B0D02BF-D2F4-4667-AB7A-C41942FA19C8}" presName="childText" presStyleLbl="conFgAcc1" presStyleIdx="3" presStyleCnt="5">
        <dgm:presLayoutVars>
          <dgm:bulletEnabled val="1"/>
        </dgm:presLayoutVars>
      </dgm:prSet>
      <dgm:spPr/>
    </dgm:pt>
    <dgm:pt modelId="{4AA756CF-D5BA-4131-9071-AA3A61B7D50A}" type="pres">
      <dgm:prSet presAssocID="{3FCE3279-E339-43BC-8A12-1473AC9FEE31}" presName="spaceBetweenRectangles" presStyleCnt="0"/>
      <dgm:spPr/>
    </dgm:pt>
    <dgm:pt modelId="{DFD477F2-1905-4913-A4EB-443F50E8C3D6}" type="pres">
      <dgm:prSet presAssocID="{8F573A8F-FCAC-435E-9067-90B2F7325987}" presName="parentLin" presStyleCnt="0"/>
      <dgm:spPr/>
    </dgm:pt>
    <dgm:pt modelId="{34A7E433-3FED-4C50-84A7-EC77F79B2406}" type="pres">
      <dgm:prSet presAssocID="{8F573A8F-FCAC-435E-9067-90B2F7325987}" presName="parentLeftMargin" presStyleLbl="node1" presStyleIdx="3" presStyleCnt="5"/>
      <dgm:spPr/>
    </dgm:pt>
    <dgm:pt modelId="{2CD4BB37-C19C-41D1-B5A5-B5624D31CFFF}" type="pres">
      <dgm:prSet presAssocID="{8F573A8F-FCAC-435E-9067-90B2F732598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E4295676-480E-41BF-85EB-45BF9D6FA5CB}" type="pres">
      <dgm:prSet presAssocID="{8F573A8F-FCAC-435E-9067-90B2F7325987}" presName="negativeSpace" presStyleCnt="0"/>
      <dgm:spPr/>
    </dgm:pt>
    <dgm:pt modelId="{5C7658D0-C23D-43C8-B4F7-E701B41BE4AF}" type="pres">
      <dgm:prSet presAssocID="{8F573A8F-FCAC-435E-9067-90B2F7325987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874EB373-03A3-48B8-A82C-ADE95AC29700}" type="presOf" srcId="{31F1A97C-8A81-4D50-9666-3EA25EC43DDC}" destId="{132588D5-9DAC-4FB7-9138-00B2DBB571D5}" srcOrd="0" destOrd="1" presId="urn:microsoft.com/office/officeart/2005/8/layout/list1"/>
    <dgm:cxn modelId="{DDCC6536-B40C-49C8-984C-BA6A383D9FFE}" srcId="{50B85D1F-A887-4A72-B5AB-1E06DFCB1BC1}" destId="{D7E35D68-7ACC-46AA-86B0-EE15A7DBD96F}" srcOrd="0" destOrd="0" parTransId="{79FC5008-5815-4FC4-8362-B7B75B232EFA}" sibTransId="{388BA475-C1D1-4ACC-B39E-FFA004820F7B}"/>
    <dgm:cxn modelId="{CAE3EFA1-7C50-46A0-B61E-B1611B0735E0}" type="presOf" srcId="{0B0D02BF-D2F4-4667-AB7A-C41942FA19C8}" destId="{CD1F8118-3870-4E99-839B-28CE50E9DC74}" srcOrd="0" destOrd="0" presId="urn:microsoft.com/office/officeart/2005/8/layout/list1"/>
    <dgm:cxn modelId="{6A5F04DC-40DE-4CB0-A374-244D4F7572A8}" type="presOf" srcId="{EA62E3A1-378F-4ACF-B170-18FE8C9D75C6}" destId="{B05C85E9-64F1-49AF-81EC-0BCD07C6FF63}" srcOrd="1" destOrd="0" presId="urn:microsoft.com/office/officeart/2005/8/layout/list1"/>
    <dgm:cxn modelId="{2B61FBA8-8002-48FD-A8D6-C71FBF6650CC}" type="presOf" srcId="{D7E35D68-7ACC-46AA-86B0-EE15A7DBD96F}" destId="{AE2825CE-93AF-4018-8F14-33F080038EDA}" srcOrd="0" destOrd="0" presId="urn:microsoft.com/office/officeart/2005/8/layout/list1"/>
    <dgm:cxn modelId="{D9061AE8-80E0-401D-8BE9-71B0B1E82435}" srcId="{F10497D4-A141-44EC-920B-35B07E57F8FD}" destId="{F47CD296-AA8C-41BC-9D2C-B704A779D158}" srcOrd="0" destOrd="0" parTransId="{F8983F30-EB77-499B-A6B1-72760267C1CB}" sibTransId="{2C99D125-6525-4E5D-9ECF-01162C6C8C1F}"/>
    <dgm:cxn modelId="{8D7A5C7F-64A5-4035-B88B-3CED12D093E0}" srcId="{DCD5C244-9A0D-405D-8EE0-5C032D569CF9}" destId="{F10497D4-A141-44EC-920B-35B07E57F8FD}" srcOrd="0" destOrd="0" parTransId="{1F5713DF-C596-4297-BCBE-E3B2DC1A45BB}" sibTransId="{A02B565E-8F93-48F7-86F6-66D80D51C00F}"/>
    <dgm:cxn modelId="{05DBC68C-D518-4EB4-9B9E-8970438E113C}" srcId="{DCD5C244-9A0D-405D-8EE0-5C032D569CF9}" destId="{0B0D02BF-D2F4-4667-AB7A-C41942FA19C8}" srcOrd="3" destOrd="0" parTransId="{3875E0BB-09B5-4A33-B052-6B42A5AD426D}" sibTransId="{3FCE3279-E339-43BC-8A12-1473AC9FEE31}"/>
    <dgm:cxn modelId="{A8833132-DC01-4376-87B0-21881768FC05}" type="presOf" srcId="{8F573A8F-FCAC-435E-9067-90B2F7325987}" destId="{2CD4BB37-C19C-41D1-B5A5-B5624D31CFFF}" srcOrd="1" destOrd="0" presId="urn:microsoft.com/office/officeart/2005/8/layout/list1"/>
    <dgm:cxn modelId="{06FDBE7A-5D19-4BC2-8422-8FAB9C6B3A52}" type="presOf" srcId="{F47CD296-AA8C-41BC-9D2C-B704A779D158}" destId="{132588D5-9DAC-4FB7-9138-00B2DBB571D5}" srcOrd="0" destOrd="0" presId="urn:microsoft.com/office/officeart/2005/8/layout/list1"/>
    <dgm:cxn modelId="{5A74593D-245A-4017-856F-8739F789F7BF}" type="presOf" srcId="{EF303C9C-AF79-4DEB-8AA3-79E4FDA300CA}" destId="{AC2C3D66-9C12-479A-8DA2-4C0F2012D1DA}" srcOrd="0" destOrd="0" presId="urn:microsoft.com/office/officeart/2005/8/layout/list1"/>
    <dgm:cxn modelId="{5AF5D43F-9EFB-4742-B287-86CB78FE76F3}" type="presOf" srcId="{DCD5C244-9A0D-405D-8EE0-5C032D569CF9}" destId="{8ECF7E45-2782-45F5-B7F6-6F399A896283}" srcOrd="0" destOrd="0" presId="urn:microsoft.com/office/officeart/2005/8/layout/list1"/>
    <dgm:cxn modelId="{65CC4A17-AC21-4677-99FF-3A23649E07F8}" type="presOf" srcId="{0B0D02BF-D2F4-4667-AB7A-C41942FA19C8}" destId="{A6246026-1D1D-4A1B-885B-97B94A7522DE}" srcOrd="1" destOrd="0" presId="urn:microsoft.com/office/officeart/2005/8/layout/list1"/>
    <dgm:cxn modelId="{40A4E741-9352-4AC2-957D-D771F9A51D96}" srcId="{DCD5C244-9A0D-405D-8EE0-5C032D569CF9}" destId="{8F573A8F-FCAC-435E-9067-90B2F7325987}" srcOrd="4" destOrd="0" parTransId="{37E08466-4D58-450D-9CE0-10F4987D6276}" sibTransId="{B1DA5287-1FBA-4A76-A2B0-59C3B854F024}"/>
    <dgm:cxn modelId="{03B078E7-A9D6-4651-B38D-AE57A8CE3F28}" srcId="{EA62E3A1-378F-4ACF-B170-18FE8C9D75C6}" destId="{EF303C9C-AF79-4DEB-8AA3-79E4FDA300CA}" srcOrd="0" destOrd="0" parTransId="{C72A9268-95EB-41D9-97B7-1A7F4DC07A8E}" sibTransId="{A035FDE0-B2C0-4036-9CF9-3FBC51157277}"/>
    <dgm:cxn modelId="{093DE42B-D822-4B3F-9AF2-B1B9E2FA00C0}" type="presOf" srcId="{EA62E3A1-378F-4ACF-B170-18FE8C9D75C6}" destId="{0693DD68-8129-4EC8-948D-03F1C7A82C8F}" srcOrd="0" destOrd="0" presId="urn:microsoft.com/office/officeart/2005/8/layout/list1"/>
    <dgm:cxn modelId="{4E7E20F3-FC7E-423B-8C20-1251CE5CF64B}" srcId="{DCD5C244-9A0D-405D-8EE0-5C032D569CF9}" destId="{50B85D1F-A887-4A72-B5AB-1E06DFCB1BC1}" srcOrd="2" destOrd="0" parTransId="{9958317C-56F7-4D1A-985E-9B8B825F77F8}" sibTransId="{D02CB02C-8A27-4B95-B890-51F3D066F6A2}"/>
    <dgm:cxn modelId="{2859544B-4A60-45A0-AE59-80B5C5FB70C5}" srcId="{F10497D4-A141-44EC-920B-35B07E57F8FD}" destId="{31F1A97C-8A81-4D50-9666-3EA25EC43DDC}" srcOrd="1" destOrd="0" parTransId="{491F87D6-3D4D-4F39-9E75-A2E096CA5165}" sibTransId="{83270896-2C59-41C0-A642-1C6E287148DC}"/>
    <dgm:cxn modelId="{2C48BBCC-709B-4BA9-BE87-9F9E5E0FAD50}" srcId="{DCD5C244-9A0D-405D-8EE0-5C032D569CF9}" destId="{EA62E3A1-378F-4ACF-B170-18FE8C9D75C6}" srcOrd="1" destOrd="0" parTransId="{FEABB81D-43DF-46E7-8815-2B4B91A809FF}" sibTransId="{0C525978-0A61-4C83-A656-A69E8A6D5B3C}"/>
    <dgm:cxn modelId="{39054D7B-3E99-40A3-B116-D85BAA635F8E}" type="presOf" srcId="{50B85D1F-A887-4A72-B5AB-1E06DFCB1BC1}" destId="{7C502513-47FF-433E-B339-61C49D5E79CF}" srcOrd="1" destOrd="0" presId="urn:microsoft.com/office/officeart/2005/8/layout/list1"/>
    <dgm:cxn modelId="{56803398-7473-440D-976C-9D71F0B56383}" type="presOf" srcId="{F10497D4-A141-44EC-920B-35B07E57F8FD}" destId="{2A340C36-0090-42B7-A874-6382A3A6C15A}" srcOrd="1" destOrd="0" presId="urn:microsoft.com/office/officeart/2005/8/layout/list1"/>
    <dgm:cxn modelId="{1D8E4E1E-C996-4846-8A54-03330EB91052}" type="presOf" srcId="{F10497D4-A141-44EC-920B-35B07E57F8FD}" destId="{0E14B503-657F-4AC2-8978-473E53D4544A}" srcOrd="0" destOrd="0" presId="urn:microsoft.com/office/officeart/2005/8/layout/list1"/>
    <dgm:cxn modelId="{D8135148-8867-4A06-9673-00BF319ABAE6}" type="presOf" srcId="{50B85D1F-A887-4A72-B5AB-1E06DFCB1BC1}" destId="{DF7D36E4-A602-465E-AB17-7AC576251DAC}" srcOrd="0" destOrd="0" presId="urn:microsoft.com/office/officeart/2005/8/layout/list1"/>
    <dgm:cxn modelId="{EAB63375-9435-4D27-98D0-F75C2E2D614A}" type="presOf" srcId="{8F573A8F-FCAC-435E-9067-90B2F7325987}" destId="{34A7E433-3FED-4C50-84A7-EC77F79B2406}" srcOrd="0" destOrd="0" presId="urn:microsoft.com/office/officeart/2005/8/layout/list1"/>
    <dgm:cxn modelId="{ABFE4DD9-8C63-4379-B541-624B24B9239B}" type="presParOf" srcId="{8ECF7E45-2782-45F5-B7F6-6F399A896283}" destId="{4DA32700-9465-4DCA-BD44-C937C70529DF}" srcOrd="0" destOrd="0" presId="urn:microsoft.com/office/officeart/2005/8/layout/list1"/>
    <dgm:cxn modelId="{30B6E90B-CDF5-4EC4-9109-C1E17D0EC646}" type="presParOf" srcId="{4DA32700-9465-4DCA-BD44-C937C70529DF}" destId="{0E14B503-657F-4AC2-8978-473E53D4544A}" srcOrd="0" destOrd="0" presId="urn:microsoft.com/office/officeart/2005/8/layout/list1"/>
    <dgm:cxn modelId="{6E874EDB-9454-4F3E-90B3-58C60ADB3A06}" type="presParOf" srcId="{4DA32700-9465-4DCA-BD44-C937C70529DF}" destId="{2A340C36-0090-42B7-A874-6382A3A6C15A}" srcOrd="1" destOrd="0" presId="urn:microsoft.com/office/officeart/2005/8/layout/list1"/>
    <dgm:cxn modelId="{F24D58FD-5E55-4DEB-94C3-FC595AB59FB9}" type="presParOf" srcId="{8ECF7E45-2782-45F5-B7F6-6F399A896283}" destId="{5C72DF8F-D818-4E2F-905B-60231752FA12}" srcOrd="1" destOrd="0" presId="urn:microsoft.com/office/officeart/2005/8/layout/list1"/>
    <dgm:cxn modelId="{A4E2AA39-CEC9-4D5D-AD84-C3B67D720680}" type="presParOf" srcId="{8ECF7E45-2782-45F5-B7F6-6F399A896283}" destId="{132588D5-9DAC-4FB7-9138-00B2DBB571D5}" srcOrd="2" destOrd="0" presId="urn:microsoft.com/office/officeart/2005/8/layout/list1"/>
    <dgm:cxn modelId="{83DDEB96-7EDB-4D0E-8D43-8A276B222065}" type="presParOf" srcId="{8ECF7E45-2782-45F5-B7F6-6F399A896283}" destId="{85FCFC70-98EA-4164-9313-F91FB11C691D}" srcOrd="3" destOrd="0" presId="urn:microsoft.com/office/officeart/2005/8/layout/list1"/>
    <dgm:cxn modelId="{03F40EAB-8F75-4527-9BA8-D973424BD783}" type="presParOf" srcId="{8ECF7E45-2782-45F5-B7F6-6F399A896283}" destId="{F3F6E2BC-7F31-488A-8AAD-55F7E3E0AD36}" srcOrd="4" destOrd="0" presId="urn:microsoft.com/office/officeart/2005/8/layout/list1"/>
    <dgm:cxn modelId="{04AE8D3B-3271-428E-B371-B236F4B1BEA9}" type="presParOf" srcId="{F3F6E2BC-7F31-488A-8AAD-55F7E3E0AD36}" destId="{0693DD68-8129-4EC8-948D-03F1C7A82C8F}" srcOrd="0" destOrd="0" presId="urn:microsoft.com/office/officeart/2005/8/layout/list1"/>
    <dgm:cxn modelId="{494565B3-0B80-4A01-A55F-6B772D1486FC}" type="presParOf" srcId="{F3F6E2BC-7F31-488A-8AAD-55F7E3E0AD36}" destId="{B05C85E9-64F1-49AF-81EC-0BCD07C6FF63}" srcOrd="1" destOrd="0" presId="urn:microsoft.com/office/officeart/2005/8/layout/list1"/>
    <dgm:cxn modelId="{E5F5D899-7217-488B-9E26-8801D42CBD86}" type="presParOf" srcId="{8ECF7E45-2782-45F5-B7F6-6F399A896283}" destId="{F42B9190-C3AC-4D19-BFB9-5ACF3145EBD8}" srcOrd="5" destOrd="0" presId="urn:microsoft.com/office/officeart/2005/8/layout/list1"/>
    <dgm:cxn modelId="{1E99B802-A8AF-42BA-B505-3840CB0902DB}" type="presParOf" srcId="{8ECF7E45-2782-45F5-B7F6-6F399A896283}" destId="{AC2C3D66-9C12-479A-8DA2-4C0F2012D1DA}" srcOrd="6" destOrd="0" presId="urn:microsoft.com/office/officeart/2005/8/layout/list1"/>
    <dgm:cxn modelId="{CD71C5E6-AC52-4840-9F77-77589031EFEF}" type="presParOf" srcId="{8ECF7E45-2782-45F5-B7F6-6F399A896283}" destId="{BEBBF096-3D5A-420D-8EEF-F74C781C0137}" srcOrd="7" destOrd="0" presId="urn:microsoft.com/office/officeart/2005/8/layout/list1"/>
    <dgm:cxn modelId="{83506C15-7634-4D38-A62B-1380F54317DF}" type="presParOf" srcId="{8ECF7E45-2782-45F5-B7F6-6F399A896283}" destId="{198E7F4A-14D6-4D46-8D0D-C269C9ADC311}" srcOrd="8" destOrd="0" presId="urn:microsoft.com/office/officeart/2005/8/layout/list1"/>
    <dgm:cxn modelId="{14C7F228-D243-4253-8875-AFCA5655B4C4}" type="presParOf" srcId="{198E7F4A-14D6-4D46-8D0D-C269C9ADC311}" destId="{DF7D36E4-A602-465E-AB17-7AC576251DAC}" srcOrd="0" destOrd="0" presId="urn:microsoft.com/office/officeart/2005/8/layout/list1"/>
    <dgm:cxn modelId="{03257DD7-AEEE-44B1-A787-CE6BACC08A2C}" type="presParOf" srcId="{198E7F4A-14D6-4D46-8D0D-C269C9ADC311}" destId="{7C502513-47FF-433E-B339-61C49D5E79CF}" srcOrd="1" destOrd="0" presId="urn:microsoft.com/office/officeart/2005/8/layout/list1"/>
    <dgm:cxn modelId="{94641806-997F-4AC6-808B-40DD8D40EA3F}" type="presParOf" srcId="{8ECF7E45-2782-45F5-B7F6-6F399A896283}" destId="{9AF2DE79-2C52-49B5-A98E-62B5D6513024}" srcOrd="9" destOrd="0" presId="urn:microsoft.com/office/officeart/2005/8/layout/list1"/>
    <dgm:cxn modelId="{311EF0A5-8117-48C5-9341-F8439D10839C}" type="presParOf" srcId="{8ECF7E45-2782-45F5-B7F6-6F399A896283}" destId="{AE2825CE-93AF-4018-8F14-33F080038EDA}" srcOrd="10" destOrd="0" presId="urn:microsoft.com/office/officeart/2005/8/layout/list1"/>
    <dgm:cxn modelId="{E03FFB42-DE03-4F13-982F-5D55E52CB225}" type="presParOf" srcId="{8ECF7E45-2782-45F5-B7F6-6F399A896283}" destId="{B8975447-ECED-4772-8DCA-585F5E8031B6}" srcOrd="11" destOrd="0" presId="urn:microsoft.com/office/officeart/2005/8/layout/list1"/>
    <dgm:cxn modelId="{DABAA8CA-016B-472B-972C-596867319E93}" type="presParOf" srcId="{8ECF7E45-2782-45F5-B7F6-6F399A896283}" destId="{B94B571D-E24B-4A47-859D-BC603FBF1AB9}" srcOrd="12" destOrd="0" presId="urn:microsoft.com/office/officeart/2005/8/layout/list1"/>
    <dgm:cxn modelId="{7A6EFE06-D69C-4BFF-BB91-54A5FF2938D7}" type="presParOf" srcId="{B94B571D-E24B-4A47-859D-BC603FBF1AB9}" destId="{CD1F8118-3870-4E99-839B-28CE50E9DC74}" srcOrd="0" destOrd="0" presId="urn:microsoft.com/office/officeart/2005/8/layout/list1"/>
    <dgm:cxn modelId="{ACE77EEC-73DE-4EEE-8082-353FF6575098}" type="presParOf" srcId="{B94B571D-E24B-4A47-859D-BC603FBF1AB9}" destId="{A6246026-1D1D-4A1B-885B-97B94A7522DE}" srcOrd="1" destOrd="0" presId="urn:microsoft.com/office/officeart/2005/8/layout/list1"/>
    <dgm:cxn modelId="{B1B781E0-9782-47A4-97F7-A0B3ED288C98}" type="presParOf" srcId="{8ECF7E45-2782-45F5-B7F6-6F399A896283}" destId="{93DEE81B-B710-44CF-AD5C-66249CC3EC62}" srcOrd="13" destOrd="0" presId="urn:microsoft.com/office/officeart/2005/8/layout/list1"/>
    <dgm:cxn modelId="{9AC262D6-D6E0-40FF-891A-A578695C9B7D}" type="presParOf" srcId="{8ECF7E45-2782-45F5-B7F6-6F399A896283}" destId="{0BC884E4-AB31-46A3-BD9F-965DC6BB42CE}" srcOrd="14" destOrd="0" presId="urn:microsoft.com/office/officeart/2005/8/layout/list1"/>
    <dgm:cxn modelId="{2C1DDEFD-321D-42D8-9A36-2E03288BA452}" type="presParOf" srcId="{8ECF7E45-2782-45F5-B7F6-6F399A896283}" destId="{4AA756CF-D5BA-4131-9071-AA3A61B7D50A}" srcOrd="15" destOrd="0" presId="urn:microsoft.com/office/officeart/2005/8/layout/list1"/>
    <dgm:cxn modelId="{7327EBA8-2F51-47D8-84D3-0442C9768CBF}" type="presParOf" srcId="{8ECF7E45-2782-45F5-B7F6-6F399A896283}" destId="{DFD477F2-1905-4913-A4EB-443F50E8C3D6}" srcOrd="16" destOrd="0" presId="urn:microsoft.com/office/officeart/2005/8/layout/list1"/>
    <dgm:cxn modelId="{AFEC660E-0305-4BA6-BB2C-FEB16CEC73A3}" type="presParOf" srcId="{DFD477F2-1905-4913-A4EB-443F50E8C3D6}" destId="{34A7E433-3FED-4C50-84A7-EC77F79B2406}" srcOrd="0" destOrd="0" presId="urn:microsoft.com/office/officeart/2005/8/layout/list1"/>
    <dgm:cxn modelId="{C17C9B42-F5F1-4C69-A671-E3ABDF204029}" type="presParOf" srcId="{DFD477F2-1905-4913-A4EB-443F50E8C3D6}" destId="{2CD4BB37-C19C-41D1-B5A5-B5624D31CFFF}" srcOrd="1" destOrd="0" presId="urn:microsoft.com/office/officeart/2005/8/layout/list1"/>
    <dgm:cxn modelId="{9ED69DF8-FFA3-47D0-B568-F774D4B7BEB0}" type="presParOf" srcId="{8ECF7E45-2782-45F5-B7F6-6F399A896283}" destId="{E4295676-480E-41BF-85EB-45BF9D6FA5CB}" srcOrd="17" destOrd="0" presId="urn:microsoft.com/office/officeart/2005/8/layout/list1"/>
    <dgm:cxn modelId="{5CAFA431-CB4D-458B-8B55-E0EA5470F35E}" type="presParOf" srcId="{8ECF7E45-2782-45F5-B7F6-6F399A896283}" destId="{5C7658D0-C23D-43C8-B4F7-E701B41BE4A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B5C8DB-3192-421D-88A0-EC91DF833C8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BEE2072-8FB9-4CEA-9824-8B40AD2D4B46}">
      <dgm:prSet/>
      <dgm:spPr/>
      <dgm:t>
        <a:bodyPr/>
        <a:lstStyle/>
        <a:p>
          <a:pPr rtl="0" eaLnBrk="1" latinLnBrk="0" hangingPunct="1"/>
          <a:r>
            <a:rPr lang="en-US" dirty="0"/>
            <a:t>Activities: </a:t>
          </a:r>
        </a:p>
      </dgm:t>
    </dgm:pt>
    <dgm:pt modelId="{D2F251B9-C2DA-4C7F-B3E0-554CC90D8DBB}" type="parTrans" cxnId="{2067BB21-0DD9-411B-91EA-B45865364528}">
      <dgm:prSet/>
      <dgm:spPr/>
      <dgm:t>
        <a:bodyPr/>
        <a:lstStyle/>
        <a:p>
          <a:endParaRPr lang="en-US"/>
        </a:p>
      </dgm:t>
    </dgm:pt>
    <dgm:pt modelId="{B9E79308-69A4-4D47-8C30-FCD894B70010}" type="sibTrans" cxnId="{2067BB21-0DD9-411B-91EA-B45865364528}">
      <dgm:prSet/>
      <dgm:spPr/>
      <dgm:t>
        <a:bodyPr/>
        <a:lstStyle/>
        <a:p>
          <a:endParaRPr lang="en-US"/>
        </a:p>
      </dgm:t>
    </dgm:pt>
    <dgm:pt modelId="{9E5C5CEA-184C-4F46-91C4-E9B5D6548309}">
      <dgm:prSet/>
      <dgm:spPr/>
      <dgm:t>
        <a:bodyPr/>
        <a:lstStyle/>
        <a:p>
          <a:pPr rtl="0" eaLnBrk="1" latinLnBrk="0" hangingPunct="1"/>
          <a:r>
            <a:rPr lang="en-US" dirty="0"/>
            <a:t>Login to </a:t>
          </a:r>
          <a:r>
            <a:rPr lang="en-US" dirty="0" err="1"/>
            <a:t>myNEU</a:t>
          </a:r>
          <a:r>
            <a:rPr lang="en-US" dirty="0"/>
            <a:t> and Navigate to Medical Services. Try to schedule an appointment. </a:t>
          </a:r>
        </a:p>
      </dgm:t>
    </dgm:pt>
    <dgm:pt modelId="{94B1412A-4724-4002-855A-FEB6005A61A3}" type="parTrans" cxnId="{40EDD7D4-7231-4863-9059-CA5F19099ED4}">
      <dgm:prSet/>
      <dgm:spPr/>
      <dgm:t>
        <a:bodyPr/>
        <a:lstStyle/>
        <a:p>
          <a:endParaRPr lang="en-US"/>
        </a:p>
      </dgm:t>
    </dgm:pt>
    <dgm:pt modelId="{C1CAADC3-C5EE-4C13-A0B7-EA1E55A4303D}" type="sibTrans" cxnId="{40EDD7D4-7231-4863-9059-CA5F19099ED4}">
      <dgm:prSet/>
      <dgm:spPr/>
      <dgm:t>
        <a:bodyPr/>
        <a:lstStyle/>
        <a:p>
          <a:endParaRPr lang="en-US"/>
        </a:p>
      </dgm:t>
    </dgm:pt>
    <dgm:pt modelId="{4B3A12E1-1C6C-4A0A-AC6E-2E1D1BF5A7E5}">
      <dgm:prSet/>
      <dgm:spPr/>
      <dgm:t>
        <a:bodyPr/>
        <a:lstStyle/>
        <a:p>
          <a:pPr rtl="0" eaLnBrk="1" latinLnBrk="0" hangingPunct="1"/>
          <a:r>
            <a:rPr lang="en-US"/>
            <a:t>Login to myNEU and Navigate to Courses, access Course materials and grade for UI/UX Course.</a:t>
          </a:r>
          <a:endParaRPr lang="en-US"/>
        </a:p>
      </dgm:t>
    </dgm:pt>
    <dgm:pt modelId="{2D83F062-6F45-49B5-97EB-1920E406A61F}" type="parTrans" cxnId="{EDB13AEB-FB01-43CF-A32E-10487C47AA14}">
      <dgm:prSet/>
      <dgm:spPr/>
      <dgm:t>
        <a:bodyPr/>
        <a:lstStyle/>
        <a:p>
          <a:endParaRPr lang="en-US"/>
        </a:p>
      </dgm:t>
    </dgm:pt>
    <dgm:pt modelId="{FF1A42CC-A620-4459-9795-DDEC8A9A43F1}" type="sibTrans" cxnId="{EDB13AEB-FB01-43CF-A32E-10487C47AA14}">
      <dgm:prSet/>
      <dgm:spPr/>
      <dgm:t>
        <a:bodyPr/>
        <a:lstStyle/>
        <a:p>
          <a:endParaRPr lang="en-US"/>
        </a:p>
      </dgm:t>
    </dgm:pt>
    <dgm:pt modelId="{E0B1EB8E-039A-4CEA-9A57-7EAA7CF2B62D}">
      <dgm:prSet/>
      <dgm:spPr/>
      <dgm:t>
        <a:bodyPr/>
        <a:lstStyle/>
        <a:p>
          <a:pPr rtl="0" eaLnBrk="1" latinLnBrk="0" hangingPunct="1"/>
          <a:r>
            <a:rPr lang="en-US"/>
            <a:t>Login to myNEU and Navigate to Library and schedule a room</a:t>
          </a:r>
          <a:endParaRPr lang="en-US"/>
        </a:p>
      </dgm:t>
    </dgm:pt>
    <dgm:pt modelId="{8F760466-270B-48EA-B875-D1853AB81CFB}" type="parTrans" cxnId="{BCA5C130-6519-4E2E-B738-C8572806CAE7}">
      <dgm:prSet/>
      <dgm:spPr/>
      <dgm:t>
        <a:bodyPr/>
        <a:lstStyle/>
        <a:p>
          <a:endParaRPr lang="en-US"/>
        </a:p>
      </dgm:t>
    </dgm:pt>
    <dgm:pt modelId="{BD737164-9A99-48AA-B7A9-82FEF9486B46}" type="sibTrans" cxnId="{BCA5C130-6519-4E2E-B738-C8572806CAE7}">
      <dgm:prSet/>
      <dgm:spPr/>
      <dgm:t>
        <a:bodyPr/>
        <a:lstStyle/>
        <a:p>
          <a:endParaRPr lang="en-US"/>
        </a:p>
      </dgm:t>
    </dgm:pt>
    <dgm:pt modelId="{6D488449-6C59-4500-B415-E9CD3250E581}">
      <dgm:prSet/>
      <dgm:spPr/>
      <dgm:t>
        <a:bodyPr/>
        <a:lstStyle/>
        <a:p>
          <a:pPr rtl="0" eaLnBrk="1" latinLnBrk="0" hangingPunct="1"/>
          <a:r>
            <a:rPr lang="en-US"/>
            <a:t>Login to myNEU and Navigate to Library and renew Book</a:t>
          </a:r>
          <a:endParaRPr lang="en-US"/>
        </a:p>
      </dgm:t>
    </dgm:pt>
    <dgm:pt modelId="{5BB14EAE-7FDB-42E4-83EA-ECB81CEF1E29}" type="parTrans" cxnId="{7631CAD5-3DBD-4CAD-88A2-41673158B0D1}">
      <dgm:prSet/>
      <dgm:spPr/>
      <dgm:t>
        <a:bodyPr/>
        <a:lstStyle/>
        <a:p>
          <a:endParaRPr lang="en-US"/>
        </a:p>
      </dgm:t>
    </dgm:pt>
    <dgm:pt modelId="{48EDC41C-FDE5-41B1-870C-DCFA01D26B8B}" type="sibTrans" cxnId="{7631CAD5-3DBD-4CAD-88A2-41673158B0D1}">
      <dgm:prSet/>
      <dgm:spPr/>
      <dgm:t>
        <a:bodyPr/>
        <a:lstStyle/>
        <a:p>
          <a:endParaRPr lang="en-US"/>
        </a:p>
      </dgm:t>
    </dgm:pt>
    <dgm:pt modelId="{1F10E5FB-FB9C-4E5E-9ED0-4C6D5DA9B3B4}">
      <dgm:prSet/>
      <dgm:spPr/>
      <dgm:t>
        <a:bodyPr/>
        <a:lstStyle/>
        <a:p>
          <a:pPr rtl="0" eaLnBrk="1" latinLnBrk="0" hangingPunct="1"/>
          <a:r>
            <a:rPr lang="en-US"/>
            <a:t>Login to myNEU and Navigate to Parking Services and try to book a parking slot.</a:t>
          </a:r>
          <a:endParaRPr lang="en-US"/>
        </a:p>
      </dgm:t>
    </dgm:pt>
    <dgm:pt modelId="{829EAA72-8851-45DC-812E-FBE460BCED1A}" type="parTrans" cxnId="{5A932465-5109-4FD6-B5F6-3169CADA5199}">
      <dgm:prSet/>
      <dgm:spPr/>
      <dgm:t>
        <a:bodyPr/>
        <a:lstStyle/>
        <a:p>
          <a:endParaRPr lang="en-US"/>
        </a:p>
      </dgm:t>
    </dgm:pt>
    <dgm:pt modelId="{F92D30E6-D821-48F5-9CC6-E0081E2C68E5}" type="sibTrans" cxnId="{5A932465-5109-4FD6-B5F6-3169CADA5199}">
      <dgm:prSet/>
      <dgm:spPr/>
      <dgm:t>
        <a:bodyPr/>
        <a:lstStyle/>
        <a:p>
          <a:endParaRPr lang="en-US"/>
        </a:p>
      </dgm:t>
    </dgm:pt>
    <dgm:pt modelId="{3C520CE9-C2D6-4E25-963C-FACC0400F875}" type="pres">
      <dgm:prSet presAssocID="{90B5C8DB-3192-421D-88A0-EC91DF833C85}" presName="vert0" presStyleCnt="0">
        <dgm:presLayoutVars>
          <dgm:dir/>
          <dgm:animOne val="branch"/>
          <dgm:animLvl val="lvl"/>
        </dgm:presLayoutVars>
      </dgm:prSet>
      <dgm:spPr/>
    </dgm:pt>
    <dgm:pt modelId="{6DA96132-0ECA-4651-BE6B-31781F70250F}" type="pres">
      <dgm:prSet presAssocID="{ABEE2072-8FB9-4CEA-9824-8B40AD2D4B46}" presName="thickLine" presStyleLbl="alignNode1" presStyleIdx="0" presStyleCnt="1"/>
      <dgm:spPr/>
    </dgm:pt>
    <dgm:pt modelId="{89FF11AA-CEBF-4A86-9D9C-F97EE1309454}" type="pres">
      <dgm:prSet presAssocID="{ABEE2072-8FB9-4CEA-9824-8B40AD2D4B46}" presName="horz1" presStyleCnt="0"/>
      <dgm:spPr/>
    </dgm:pt>
    <dgm:pt modelId="{792F682B-03A8-4ECA-9CCC-B473D98871FC}" type="pres">
      <dgm:prSet presAssocID="{ABEE2072-8FB9-4CEA-9824-8B40AD2D4B46}" presName="tx1" presStyleLbl="revTx" presStyleIdx="0" presStyleCnt="6"/>
      <dgm:spPr/>
    </dgm:pt>
    <dgm:pt modelId="{1157AF36-A90A-4B43-AD2B-B1D01B105C11}" type="pres">
      <dgm:prSet presAssocID="{ABEE2072-8FB9-4CEA-9824-8B40AD2D4B46}" presName="vert1" presStyleCnt="0"/>
      <dgm:spPr/>
    </dgm:pt>
    <dgm:pt modelId="{73C44AC9-CCC8-41EE-AD1F-8D92BD253B55}" type="pres">
      <dgm:prSet presAssocID="{9E5C5CEA-184C-4F46-91C4-E9B5D6548309}" presName="vertSpace2a" presStyleCnt="0"/>
      <dgm:spPr/>
    </dgm:pt>
    <dgm:pt modelId="{EC8C4830-29C7-4456-90F3-3EC5AA795D04}" type="pres">
      <dgm:prSet presAssocID="{9E5C5CEA-184C-4F46-91C4-E9B5D6548309}" presName="horz2" presStyleCnt="0"/>
      <dgm:spPr/>
    </dgm:pt>
    <dgm:pt modelId="{FE34E92A-9AA7-455B-98B2-881850830B3C}" type="pres">
      <dgm:prSet presAssocID="{9E5C5CEA-184C-4F46-91C4-E9B5D6548309}" presName="horzSpace2" presStyleCnt="0"/>
      <dgm:spPr/>
    </dgm:pt>
    <dgm:pt modelId="{CDC4DFFB-134B-4A01-808D-10BB704B0A80}" type="pres">
      <dgm:prSet presAssocID="{9E5C5CEA-184C-4F46-91C4-E9B5D6548309}" presName="tx2" presStyleLbl="revTx" presStyleIdx="1" presStyleCnt="6"/>
      <dgm:spPr/>
    </dgm:pt>
    <dgm:pt modelId="{F3F3AC1A-A897-4267-9B91-3079D245838C}" type="pres">
      <dgm:prSet presAssocID="{9E5C5CEA-184C-4F46-91C4-E9B5D6548309}" presName="vert2" presStyleCnt="0"/>
      <dgm:spPr/>
    </dgm:pt>
    <dgm:pt modelId="{1B977413-318C-4E26-A0BF-D738CA48A7E8}" type="pres">
      <dgm:prSet presAssocID="{9E5C5CEA-184C-4F46-91C4-E9B5D6548309}" presName="thinLine2b" presStyleLbl="callout" presStyleIdx="0" presStyleCnt="5"/>
      <dgm:spPr/>
    </dgm:pt>
    <dgm:pt modelId="{39A1AEDA-3C4F-4411-97D6-B6BCEF86F233}" type="pres">
      <dgm:prSet presAssocID="{9E5C5CEA-184C-4F46-91C4-E9B5D6548309}" presName="vertSpace2b" presStyleCnt="0"/>
      <dgm:spPr/>
    </dgm:pt>
    <dgm:pt modelId="{66151ED9-9D0D-448F-BC36-ACF5F02BD333}" type="pres">
      <dgm:prSet presAssocID="{4B3A12E1-1C6C-4A0A-AC6E-2E1D1BF5A7E5}" presName="horz2" presStyleCnt="0"/>
      <dgm:spPr/>
    </dgm:pt>
    <dgm:pt modelId="{23949C59-1769-4ACC-8DB9-4B54F4A7D0BA}" type="pres">
      <dgm:prSet presAssocID="{4B3A12E1-1C6C-4A0A-AC6E-2E1D1BF5A7E5}" presName="horzSpace2" presStyleCnt="0"/>
      <dgm:spPr/>
    </dgm:pt>
    <dgm:pt modelId="{47D6437C-9AB9-41DF-BC4E-AC5286ECF36F}" type="pres">
      <dgm:prSet presAssocID="{4B3A12E1-1C6C-4A0A-AC6E-2E1D1BF5A7E5}" presName="tx2" presStyleLbl="revTx" presStyleIdx="2" presStyleCnt="6"/>
      <dgm:spPr/>
    </dgm:pt>
    <dgm:pt modelId="{D85DD5D8-E6C0-4C4D-A3E3-7CF7228C6F97}" type="pres">
      <dgm:prSet presAssocID="{4B3A12E1-1C6C-4A0A-AC6E-2E1D1BF5A7E5}" presName="vert2" presStyleCnt="0"/>
      <dgm:spPr/>
    </dgm:pt>
    <dgm:pt modelId="{B7A90D4C-1975-41CB-97CE-E5A311FA29B8}" type="pres">
      <dgm:prSet presAssocID="{4B3A12E1-1C6C-4A0A-AC6E-2E1D1BF5A7E5}" presName="thinLine2b" presStyleLbl="callout" presStyleIdx="1" presStyleCnt="5"/>
      <dgm:spPr/>
    </dgm:pt>
    <dgm:pt modelId="{9DAE101F-82F6-4E8B-ABE3-3E4AF7972D33}" type="pres">
      <dgm:prSet presAssocID="{4B3A12E1-1C6C-4A0A-AC6E-2E1D1BF5A7E5}" presName="vertSpace2b" presStyleCnt="0"/>
      <dgm:spPr/>
    </dgm:pt>
    <dgm:pt modelId="{B00DEA69-EAA8-4D62-A10F-85BED2F3E128}" type="pres">
      <dgm:prSet presAssocID="{E0B1EB8E-039A-4CEA-9A57-7EAA7CF2B62D}" presName="horz2" presStyleCnt="0"/>
      <dgm:spPr/>
    </dgm:pt>
    <dgm:pt modelId="{B85732A2-D81C-4E53-B058-179C7DC2F507}" type="pres">
      <dgm:prSet presAssocID="{E0B1EB8E-039A-4CEA-9A57-7EAA7CF2B62D}" presName="horzSpace2" presStyleCnt="0"/>
      <dgm:spPr/>
    </dgm:pt>
    <dgm:pt modelId="{2AD2B6FC-EA99-4351-98F7-7FB46B030B96}" type="pres">
      <dgm:prSet presAssocID="{E0B1EB8E-039A-4CEA-9A57-7EAA7CF2B62D}" presName="tx2" presStyleLbl="revTx" presStyleIdx="3" presStyleCnt="6"/>
      <dgm:spPr/>
    </dgm:pt>
    <dgm:pt modelId="{6CE4CFA8-BC96-4ACC-B429-5B38ED05A246}" type="pres">
      <dgm:prSet presAssocID="{E0B1EB8E-039A-4CEA-9A57-7EAA7CF2B62D}" presName="vert2" presStyleCnt="0"/>
      <dgm:spPr/>
    </dgm:pt>
    <dgm:pt modelId="{CD1D89A5-4843-4A8C-B6BE-CFA709B68C6D}" type="pres">
      <dgm:prSet presAssocID="{E0B1EB8E-039A-4CEA-9A57-7EAA7CF2B62D}" presName="thinLine2b" presStyleLbl="callout" presStyleIdx="2" presStyleCnt="5"/>
      <dgm:spPr/>
    </dgm:pt>
    <dgm:pt modelId="{617115B7-EEB8-4461-AD87-80A1EC6CF619}" type="pres">
      <dgm:prSet presAssocID="{E0B1EB8E-039A-4CEA-9A57-7EAA7CF2B62D}" presName="vertSpace2b" presStyleCnt="0"/>
      <dgm:spPr/>
    </dgm:pt>
    <dgm:pt modelId="{3996712B-F471-40D6-BCB5-759BBF7834BE}" type="pres">
      <dgm:prSet presAssocID="{6D488449-6C59-4500-B415-E9CD3250E581}" presName="horz2" presStyleCnt="0"/>
      <dgm:spPr/>
    </dgm:pt>
    <dgm:pt modelId="{885BA2B7-3E6F-4935-AADB-B8DD94078354}" type="pres">
      <dgm:prSet presAssocID="{6D488449-6C59-4500-B415-E9CD3250E581}" presName="horzSpace2" presStyleCnt="0"/>
      <dgm:spPr/>
    </dgm:pt>
    <dgm:pt modelId="{53AD9A05-B034-42EF-835B-F886C5CEB519}" type="pres">
      <dgm:prSet presAssocID="{6D488449-6C59-4500-B415-E9CD3250E581}" presName="tx2" presStyleLbl="revTx" presStyleIdx="4" presStyleCnt="6"/>
      <dgm:spPr/>
    </dgm:pt>
    <dgm:pt modelId="{3FFB27CB-6180-4489-915F-45D0E0B2ED18}" type="pres">
      <dgm:prSet presAssocID="{6D488449-6C59-4500-B415-E9CD3250E581}" presName="vert2" presStyleCnt="0"/>
      <dgm:spPr/>
    </dgm:pt>
    <dgm:pt modelId="{B8B34FDD-3CD6-4A67-90F5-C0129ED08DF6}" type="pres">
      <dgm:prSet presAssocID="{6D488449-6C59-4500-B415-E9CD3250E581}" presName="thinLine2b" presStyleLbl="callout" presStyleIdx="3" presStyleCnt="5"/>
      <dgm:spPr/>
    </dgm:pt>
    <dgm:pt modelId="{E6D437CE-25FE-43CF-B76C-0800B33C1441}" type="pres">
      <dgm:prSet presAssocID="{6D488449-6C59-4500-B415-E9CD3250E581}" presName="vertSpace2b" presStyleCnt="0"/>
      <dgm:spPr/>
    </dgm:pt>
    <dgm:pt modelId="{6384CC03-8A12-4586-BF47-321C3B9E0C8D}" type="pres">
      <dgm:prSet presAssocID="{1F10E5FB-FB9C-4E5E-9ED0-4C6D5DA9B3B4}" presName="horz2" presStyleCnt="0"/>
      <dgm:spPr/>
    </dgm:pt>
    <dgm:pt modelId="{45808C0C-1919-4E85-8B1A-6AA9AA0FF3E4}" type="pres">
      <dgm:prSet presAssocID="{1F10E5FB-FB9C-4E5E-9ED0-4C6D5DA9B3B4}" presName="horzSpace2" presStyleCnt="0"/>
      <dgm:spPr/>
    </dgm:pt>
    <dgm:pt modelId="{11405FE7-5B3D-4517-B1E0-88ACDC7A1765}" type="pres">
      <dgm:prSet presAssocID="{1F10E5FB-FB9C-4E5E-9ED0-4C6D5DA9B3B4}" presName="tx2" presStyleLbl="revTx" presStyleIdx="5" presStyleCnt="6"/>
      <dgm:spPr/>
    </dgm:pt>
    <dgm:pt modelId="{4E7FB1D3-0294-4221-BFC2-C4216798EB26}" type="pres">
      <dgm:prSet presAssocID="{1F10E5FB-FB9C-4E5E-9ED0-4C6D5DA9B3B4}" presName="vert2" presStyleCnt="0"/>
      <dgm:spPr/>
    </dgm:pt>
    <dgm:pt modelId="{0A0189F1-3AEF-4BF3-99CF-C835205FBA2A}" type="pres">
      <dgm:prSet presAssocID="{1F10E5FB-FB9C-4E5E-9ED0-4C6D5DA9B3B4}" presName="thinLine2b" presStyleLbl="callout" presStyleIdx="4" presStyleCnt="5"/>
      <dgm:spPr/>
    </dgm:pt>
    <dgm:pt modelId="{A735CACB-58AA-4019-B108-0BE7EC35E94F}" type="pres">
      <dgm:prSet presAssocID="{1F10E5FB-FB9C-4E5E-9ED0-4C6D5DA9B3B4}" presName="vertSpace2b" presStyleCnt="0"/>
      <dgm:spPr/>
    </dgm:pt>
  </dgm:ptLst>
  <dgm:cxnLst>
    <dgm:cxn modelId="{40EDD7D4-7231-4863-9059-CA5F19099ED4}" srcId="{ABEE2072-8FB9-4CEA-9824-8B40AD2D4B46}" destId="{9E5C5CEA-184C-4F46-91C4-E9B5D6548309}" srcOrd="0" destOrd="0" parTransId="{94B1412A-4724-4002-855A-FEB6005A61A3}" sibTransId="{C1CAADC3-C5EE-4C13-A0B7-EA1E55A4303D}"/>
    <dgm:cxn modelId="{9D18B0EE-22B3-4CAA-B1FC-21E2A4ED90C2}" type="presOf" srcId="{9E5C5CEA-184C-4F46-91C4-E9B5D6548309}" destId="{CDC4DFFB-134B-4A01-808D-10BB704B0A80}" srcOrd="0" destOrd="0" presId="urn:microsoft.com/office/officeart/2008/layout/LinedList"/>
    <dgm:cxn modelId="{7631CAD5-3DBD-4CAD-88A2-41673158B0D1}" srcId="{ABEE2072-8FB9-4CEA-9824-8B40AD2D4B46}" destId="{6D488449-6C59-4500-B415-E9CD3250E581}" srcOrd="3" destOrd="0" parTransId="{5BB14EAE-7FDB-42E4-83EA-ECB81CEF1E29}" sibTransId="{48EDC41C-FDE5-41B1-870C-DCFA01D26B8B}"/>
    <dgm:cxn modelId="{8B290EB1-5189-4DA9-B5B1-278521EF9819}" type="presOf" srcId="{E0B1EB8E-039A-4CEA-9A57-7EAA7CF2B62D}" destId="{2AD2B6FC-EA99-4351-98F7-7FB46B030B96}" srcOrd="0" destOrd="0" presId="urn:microsoft.com/office/officeart/2008/layout/LinedList"/>
    <dgm:cxn modelId="{2067BB21-0DD9-411B-91EA-B45865364528}" srcId="{90B5C8DB-3192-421D-88A0-EC91DF833C85}" destId="{ABEE2072-8FB9-4CEA-9824-8B40AD2D4B46}" srcOrd="0" destOrd="0" parTransId="{D2F251B9-C2DA-4C7F-B3E0-554CC90D8DBB}" sibTransId="{B9E79308-69A4-4D47-8C30-FCD894B70010}"/>
    <dgm:cxn modelId="{AF10707B-7AF6-4A4F-89EF-E28BB80C3186}" type="presOf" srcId="{6D488449-6C59-4500-B415-E9CD3250E581}" destId="{53AD9A05-B034-42EF-835B-F886C5CEB519}" srcOrd="0" destOrd="0" presId="urn:microsoft.com/office/officeart/2008/layout/LinedList"/>
    <dgm:cxn modelId="{BCA5C130-6519-4E2E-B738-C8572806CAE7}" srcId="{ABEE2072-8FB9-4CEA-9824-8B40AD2D4B46}" destId="{E0B1EB8E-039A-4CEA-9A57-7EAA7CF2B62D}" srcOrd="2" destOrd="0" parTransId="{8F760466-270B-48EA-B875-D1853AB81CFB}" sibTransId="{BD737164-9A99-48AA-B7A9-82FEF9486B46}"/>
    <dgm:cxn modelId="{5A932465-5109-4FD6-B5F6-3169CADA5199}" srcId="{ABEE2072-8FB9-4CEA-9824-8B40AD2D4B46}" destId="{1F10E5FB-FB9C-4E5E-9ED0-4C6D5DA9B3B4}" srcOrd="4" destOrd="0" parTransId="{829EAA72-8851-45DC-812E-FBE460BCED1A}" sibTransId="{F92D30E6-D821-48F5-9CC6-E0081E2C68E5}"/>
    <dgm:cxn modelId="{EDB13AEB-FB01-43CF-A32E-10487C47AA14}" srcId="{ABEE2072-8FB9-4CEA-9824-8B40AD2D4B46}" destId="{4B3A12E1-1C6C-4A0A-AC6E-2E1D1BF5A7E5}" srcOrd="1" destOrd="0" parTransId="{2D83F062-6F45-49B5-97EB-1920E406A61F}" sibTransId="{FF1A42CC-A620-4459-9795-DDEC8A9A43F1}"/>
    <dgm:cxn modelId="{45043D02-64A1-42EF-BB3F-14AEFD7F8760}" type="presOf" srcId="{ABEE2072-8FB9-4CEA-9824-8B40AD2D4B46}" destId="{792F682B-03A8-4ECA-9CCC-B473D98871FC}" srcOrd="0" destOrd="0" presId="urn:microsoft.com/office/officeart/2008/layout/LinedList"/>
    <dgm:cxn modelId="{FA447D67-EC34-42EF-9D61-8A1AE76FD048}" type="presOf" srcId="{90B5C8DB-3192-421D-88A0-EC91DF833C85}" destId="{3C520CE9-C2D6-4E25-963C-FACC0400F875}" srcOrd="0" destOrd="0" presId="urn:microsoft.com/office/officeart/2008/layout/LinedList"/>
    <dgm:cxn modelId="{2475CBE0-6EF7-40B5-A16E-104908411D91}" type="presOf" srcId="{4B3A12E1-1C6C-4A0A-AC6E-2E1D1BF5A7E5}" destId="{47D6437C-9AB9-41DF-BC4E-AC5286ECF36F}" srcOrd="0" destOrd="0" presId="urn:microsoft.com/office/officeart/2008/layout/LinedList"/>
    <dgm:cxn modelId="{9A739594-9C92-4116-BECB-D7ADC64E6088}" type="presOf" srcId="{1F10E5FB-FB9C-4E5E-9ED0-4C6D5DA9B3B4}" destId="{11405FE7-5B3D-4517-B1E0-88ACDC7A1765}" srcOrd="0" destOrd="0" presId="urn:microsoft.com/office/officeart/2008/layout/LinedList"/>
    <dgm:cxn modelId="{F9812C96-BAAA-4703-8680-A5D8B76C8CCC}" type="presParOf" srcId="{3C520CE9-C2D6-4E25-963C-FACC0400F875}" destId="{6DA96132-0ECA-4651-BE6B-31781F70250F}" srcOrd="0" destOrd="0" presId="urn:microsoft.com/office/officeart/2008/layout/LinedList"/>
    <dgm:cxn modelId="{1C008212-201D-4EBF-A61B-82FDE8F85E2E}" type="presParOf" srcId="{3C520CE9-C2D6-4E25-963C-FACC0400F875}" destId="{89FF11AA-CEBF-4A86-9D9C-F97EE1309454}" srcOrd="1" destOrd="0" presId="urn:microsoft.com/office/officeart/2008/layout/LinedList"/>
    <dgm:cxn modelId="{B4C33FC1-659D-4A83-8E30-B14B2FD2353F}" type="presParOf" srcId="{89FF11AA-CEBF-4A86-9D9C-F97EE1309454}" destId="{792F682B-03A8-4ECA-9CCC-B473D98871FC}" srcOrd="0" destOrd="0" presId="urn:microsoft.com/office/officeart/2008/layout/LinedList"/>
    <dgm:cxn modelId="{8774E4FF-5C73-4893-90D1-E37E8C018C4C}" type="presParOf" srcId="{89FF11AA-CEBF-4A86-9D9C-F97EE1309454}" destId="{1157AF36-A90A-4B43-AD2B-B1D01B105C11}" srcOrd="1" destOrd="0" presId="urn:microsoft.com/office/officeart/2008/layout/LinedList"/>
    <dgm:cxn modelId="{310D6330-BD74-4ABB-8E3E-A2115B758AAE}" type="presParOf" srcId="{1157AF36-A90A-4B43-AD2B-B1D01B105C11}" destId="{73C44AC9-CCC8-41EE-AD1F-8D92BD253B55}" srcOrd="0" destOrd="0" presId="urn:microsoft.com/office/officeart/2008/layout/LinedList"/>
    <dgm:cxn modelId="{38266778-AE1A-497A-BA4B-D67ABBC5BAE8}" type="presParOf" srcId="{1157AF36-A90A-4B43-AD2B-B1D01B105C11}" destId="{EC8C4830-29C7-4456-90F3-3EC5AA795D04}" srcOrd="1" destOrd="0" presId="urn:microsoft.com/office/officeart/2008/layout/LinedList"/>
    <dgm:cxn modelId="{5ED26B0D-48E1-4502-A745-7CD16D3D24D5}" type="presParOf" srcId="{EC8C4830-29C7-4456-90F3-3EC5AA795D04}" destId="{FE34E92A-9AA7-455B-98B2-881850830B3C}" srcOrd="0" destOrd="0" presId="urn:microsoft.com/office/officeart/2008/layout/LinedList"/>
    <dgm:cxn modelId="{426E7447-23F5-410D-B1FD-632AEFBC1F84}" type="presParOf" srcId="{EC8C4830-29C7-4456-90F3-3EC5AA795D04}" destId="{CDC4DFFB-134B-4A01-808D-10BB704B0A80}" srcOrd="1" destOrd="0" presId="urn:microsoft.com/office/officeart/2008/layout/LinedList"/>
    <dgm:cxn modelId="{5E3F74E2-40EC-4BCD-B30A-999B57573A94}" type="presParOf" srcId="{EC8C4830-29C7-4456-90F3-3EC5AA795D04}" destId="{F3F3AC1A-A897-4267-9B91-3079D245838C}" srcOrd="2" destOrd="0" presId="urn:microsoft.com/office/officeart/2008/layout/LinedList"/>
    <dgm:cxn modelId="{72E37F5D-EF1E-4380-B906-22884770EF0A}" type="presParOf" srcId="{1157AF36-A90A-4B43-AD2B-B1D01B105C11}" destId="{1B977413-318C-4E26-A0BF-D738CA48A7E8}" srcOrd="2" destOrd="0" presId="urn:microsoft.com/office/officeart/2008/layout/LinedList"/>
    <dgm:cxn modelId="{E818E6EA-1BDB-4C0E-96B5-033B0F533E69}" type="presParOf" srcId="{1157AF36-A90A-4B43-AD2B-B1D01B105C11}" destId="{39A1AEDA-3C4F-4411-97D6-B6BCEF86F233}" srcOrd="3" destOrd="0" presId="urn:microsoft.com/office/officeart/2008/layout/LinedList"/>
    <dgm:cxn modelId="{2C1EF71C-6052-4ADE-8525-34E294869ED1}" type="presParOf" srcId="{1157AF36-A90A-4B43-AD2B-B1D01B105C11}" destId="{66151ED9-9D0D-448F-BC36-ACF5F02BD333}" srcOrd="4" destOrd="0" presId="urn:microsoft.com/office/officeart/2008/layout/LinedList"/>
    <dgm:cxn modelId="{122AF451-A836-48D3-84E7-A716EAB9107A}" type="presParOf" srcId="{66151ED9-9D0D-448F-BC36-ACF5F02BD333}" destId="{23949C59-1769-4ACC-8DB9-4B54F4A7D0BA}" srcOrd="0" destOrd="0" presId="urn:microsoft.com/office/officeart/2008/layout/LinedList"/>
    <dgm:cxn modelId="{9C3FA802-38DF-4B2D-9B3F-60FC661E1B12}" type="presParOf" srcId="{66151ED9-9D0D-448F-BC36-ACF5F02BD333}" destId="{47D6437C-9AB9-41DF-BC4E-AC5286ECF36F}" srcOrd="1" destOrd="0" presId="urn:microsoft.com/office/officeart/2008/layout/LinedList"/>
    <dgm:cxn modelId="{E989A965-2E0B-4DED-952A-606BDF0AF56B}" type="presParOf" srcId="{66151ED9-9D0D-448F-BC36-ACF5F02BD333}" destId="{D85DD5D8-E6C0-4C4D-A3E3-7CF7228C6F97}" srcOrd="2" destOrd="0" presId="urn:microsoft.com/office/officeart/2008/layout/LinedList"/>
    <dgm:cxn modelId="{A014A311-5389-48E9-9D22-01FE0B7CB7F6}" type="presParOf" srcId="{1157AF36-A90A-4B43-AD2B-B1D01B105C11}" destId="{B7A90D4C-1975-41CB-97CE-E5A311FA29B8}" srcOrd="5" destOrd="0" presId="urn:microsoft.com/office/officeart/2008/layout/LinedList"/>
    <dgm:cxn modelId="{A1CA6E53-3F94-465E-B49B-F298355F387B}" type="presParOf" srcId="{1157AF36-A90A-4B43-AD2B-B1D01B105C11}" destId="{9DAE101F-82F6-4E8B-ABE3-3E4AF7972D33}" srcOrd="6" destOrd="0" presId="urn:microsoft.com/office/officeart/2008/layout/LinedList"/>
    <dgm:cxn modelId="{A4D17F3F-EF75-470C-A82F-EF255E12D8FB}" type="presParOf" srcId="{1157AF36-A90A-4B43-AD2B-B1D01B105C11}" destId="{B00DEA69-EAA8-4D62-A10F-85BED2F3E128}" srcOrd="7" destOrd="0" presId="urn:microsoft.com/office/officeart/2008/layout/LinedList"/>
    <dgm:cxn modelId="{2AD01D2B-4F58-44E4-8794-07D882BEA53C}" type="presParOf" srcId="{B00DEA69-EAA8-4D62-A10F-85BED2F3E128}" destId="{B85732A2-D81C-4E53-B058-179C7DC2F507}" srcOrd="0" destOrd="0" presId="urn:microsoft.com/office/officeart/2008/layout/LinedList"/>
    <dgm:cxn modelId="{FC98BA35-973D-4957-9450-3C75456E7E24}" type="presParOf" srcId="{B00DEA69-EAA8-4D62-A10F-85BED2F3E128}" destId="{2AD2B6FC-EA99-4351-98F7-7FB46B030B96}" srcOrd="1" destOrd="0" presId="urn:microsoft.com/office/officeart/2008/layout/LinedList"/>
    <dgm:cxn modelId="{E197CCDD-E6D5-450B-AA82-3623423EC00C}" type="presParOf" srcId="{B00DEA69-EAA8-4D62-A10F-85BED2F3E128}" destId="{6CE4CFA8-BC96-4ACC-B429-5B38ED05A246}" srcOrd="2" destOrd="0" presId="urn:microsoft.com/office/officeart/2008/layout/LinedList"/>
    <dgm:cxn modelId="{AE43D6F5-F7AD-4C8E-97AD-5F065FFEC938}" type="presParOf" srcId="{1157AF36-A90A-4B43-AD2B-B1D01B105C11}" destId="{CD1D89A5-4843-4A8C-B6BE-CFA709B68C6D}" srcOrd="8" destOrd="0" presId="urn:microsoft.com/office/officeart/2008/layout/LinedList"/>
    <dgm:cxn modelId="{F8A68723-ABAF-49C8-B631-7A0C9EF6EBCF}" type="presParOf" srcId="{1157AF36-A90A-4B43-AD2B-B1D01B105C11}" destId="{617115B7-EEB8-4461-AD87-80A1EC6CF619}" srcOrd="9" destOrd="0" presId="urn:microsoft.com/office/officeart/2008/layout/LinedList"/>
    <dgm:cxn modelId="{F291F735-EE6C-4D92-8890-1D3E38235343}" type="presParOf" srcId="{1157AF36-A90A-4B43-AD2B-B1D01B105C11}" destId="{3996712B-F471-40D6-BCB5-759BBF7834BE}" srcOrd="10" destOrd="0" presId="urn:microsoft.com/office/officeart/2008/layout/LinedList"/>
    <dgm:cxn modelId="{C32DA853-3A12-470C-8EA5-7A260DF3D242}" type="presParOf" srcId="{3996712B-F471-40D6-BCB5-759BBF7834BE}" destId="{885BA2B7-3E6F-4935-AADB-B8DD94078354}" srcOrd="0" destOrd="0" presId="urn:microsoft.com/office/officeart/2008/layout/LinedList"/>
    <dgm:cxn modelId="{185105DC-B5DF-429E-8BD8-8F56D73A284E}" type="presParOf" srcId="{3996712B-F471-40D6-BCB5-759BBF7834BE}" destId="{53AD9A05-B034-42EF-835B-F886C5CEB519}" srcOrd="1" destOrd="0" presId="urn:microsoft.com/office/officeart/2008/layout/LinedList"/>
    <dgm:cxn modelId="{EF17AEC4-6C90-4A64-AAB9-E332584D0E0F}" type="presParOf" srcId="{3996712B-F471-40D6-BCB5-759BBF7834BE}" destId="{3FFB27CB-6180-4489-915F-45D0E0B2ED18}" srcOrd="2" destOrd="0" presId="urn:microsoft.com/office/officeart/2008/layout/LinedList"/>
    <dgm:cxn modelId="{C1F17622-7A9B-4EB0-8AF9-264D5D4189AA}" type="presParOf" srcId="{1157AF36-A90A-4B43-AD2B-B1D01B105C11}" destId="{B8B34FDD-3CD6-4A67-90F5-C0129ED08DF6}" srcOrd="11" destOrd="0" presId="urn:microsoft.com/office/officeart/2008/layout/LinedList"/>
    <dgm:cxn modelId="{9ACB8617-4F2B-4000-89B9-89619CE53BAB}" type="presParOf" srcId="{1157AF36-A90A-4B43-AD2B-B1D01B105C11}" destId="{E6D437CE-25FE-43CF-B76C-0800B33C1441}" srcOrd="12" destOrd="0" presId="urn:microsoft.com/office/officeart/2008/layout/LinedList"/>
    <dgm:cxn modelId="{6D00D393-627E-4C81-B0DE-B6C47180D1A2}" type="presParOf" srcId="{1157AF36-A90A-4B43-AD2B-B1D01B105C11}" destId="{6384CC03-8A12-4586-BF47-321C3B9E0C8D}" srcOrd="13" destOrd="0" presId="urn:microsoft.com/office/officeart/2008/layout/LinedList"/>
    <dgm:cxn modelId="{8434F057-C9B7-48AC-B7CF-87E78A48DA93}" type="presParOf" srcId="{6384CC03-8A12-4586-BF47-321C3B9E0C8D}" destId="{45808C0C-1919-4E85-8B1A-6AA9AA0FF3E4}" srcOrd="0" destOrd="0" presId="urn:microsoft.com/office/officeart/2008/layout/LinedList"/>
    <dgm:cxn modelId="{A0C23265-6F86-4D09-BA84-B074B8AC8B18}" type="presParOf" srcId="{6384CC03-8A12-4586-BF47-321C3B9E0C8D}" destId="{11405FE7-5B3D-4517-B1E0-88ACDC7A1765}" srcOrd="1" destOrd="0" presId="urn:microsoft.com/office/officeart/2008/layout/LinedList"/>
    <dgm:cxn modelId="{337A5FF8-576D-4A35-A9B8-DBD598199CA4}" type="presParOf" srcId="{6384CC03-8A12-4586-BF47-321C3B9E0C8D}" destId="{4E7FB1D3-0294-4221-BFC2-C4216798EB26}" srcOrd="2" destOrd="0" presId="urn:microsoft.com/office/officeart/2008/layout/LinedList"/>
    <dgm:cxn modelId="{F22D39FD-4D30-4BF6-B8FA-FAE2B7D4A8C5}" type="presParOf" srcId="{1157AF36-A90A-4B43-AD2B-B1D01B105C11}" destId="{0A0189F1-3AEF-4BF3-99CF-C835205FBA2A}" srcOrd="14" destOrd="0" presId="urn:microsoft.com/office/officeart/2008/layout/LinedList"/>
    <dgm:cxn modelId="{C4A89DDE-C1B7-4DEE-9092-B4191FF28010}" type="presParOf" srcId="{1157AF36-A90A-4B43-AD2B-B1D01B105C11}" destId="{A735CACB-58AA-4019-B108-0BE7EC35E94F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3B06A0-2D25-40CC-A46C-23D79A44C23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3EFC5FE-2AA2-4540-AD6B-CAC006EEA538}">
      <dgm:prSet/>
      <dgm:spPr/>
      <dgm:t>
        <a:bodyPr/>
        <a:lstStyle/>
        <a:p>
          <a:pPr rtl="0" eaLnBrk="1" latinLnBrk="0" hangingPunct="1">
            <a:buClrTx/>
            <a:buSzPct val="100000"/>
            <a:buFont typeface="Arial" panose="020B0604020202020204" pitchFamily="34" charset="0"/>
            <a:buChar char="•"/>
          </a:pPr>
          <a:r>
            <a:rPr lang="en-US"/>
            <a:t>Drafted a Test Strategy and created a Test Plan</a:t>
          </a:r>
          <a:endParaRPr lang="en-US"/>
        </a:p>
      </dgm:t>
    </dgm:pt>
    <dgm:pt modelId="{A789ED57-2908-4FF9-A4C9-08998E41B136}" type="parTrans" cxnId="{5C12B319-2F68-4B96-B556-589CDE4E64F1}">
      <dgm:prSet/>
      <dgm:spPr/>
      <dgm:t>
        <a:bodyPr/>
        <a:lstStyle/>
        <a:p>
          <a:endParaRPr lang="en-US"/>
        </a:p>
      </dgm:t>
    </dgm:pt>
    <dgm:pt modelId="{6FD8DD50-F34C-441A-9665-A44AB6E668C5}" type="sibTrans" cxnId="{5C12B319-2F68-4B96-B556-589CDE4E64F1}">
      <dgm:prSet/>
      <dgm:spPr/>
      <dgm:t>
        <a:bodyPr/>
        <a:lstStyle/>
        <a:p>
          <a:endParaRPr lang="en-US"/>
        </a:p>
      </dgm:t>
    </dgm:pt>
    <dgm:pt modelId="{66E9E6F7-DD91-4787-8BC0-A2EBA058FDAD}">
      <dgm:prSet/>
      <dgm:spPr/>
      <dgm:t>
        <a:bodyPr/>
        <a:lstStyle/>
        <a:p>
          <a:pPr rtl="0" eaLnBrk="1" latinLnBrk="0" hangingPunct="1"/>
          <a:r>
            <a:rPr lang="en-US"/>
            <a:t>Created Automated Test Suites for performing Functional white box testing  </a:t>
          </a:r>
          <a:endParaRPr lang="en-US"/>
        </a:p>
      </dgm:t>
    </dgm:pt>
    <dgm:pt modelId="{662A882A-B2D3-48B2-A69B-16F069C9E4F1}" type="parTrans" cxnId="{8988CE14-6A70-4C75-9B5C-84BC83A39C90}">
      <dgm:prSet/>
      <dgm:spPr/>
      <dgm:t>
        <a:bodyPr/>
        <a:lstStyle/>
        <a:p>
          <a:endParaRPr lang="en-US"/>
        </a:p>
      </dgm:t>
    </dgm:pt>
    <dgm:pt modelId="{D910FA9B-8845-46B5-A3B4-DC742DABBA90}" type="sibTrans" cxnId="{8988CE14-6A70-4C75-9B5C-84BC83A39C90}">
      <dgm:prSet/>
      <dgm:spPr/>
      <dgm:t>
        <a:bodyPr/>
        <a:lstStyle/>
        <a:p>
          <a:endParaRPr lang="en-US"/>
        </a:p>
      </dgm:t>
    </dgm:pt>
    <dgm:pt modelId="{B67FC637-247E-4BB1-A860-DC57F2F25B39}">
      <dgm:prSet/>
      <dgm:spPr/>
      <dgm:t>
        <a:bodyPr/>
        <a:lstStyle/>
        <a:p>
          <a:pPr rtl="0" eaLnBrk="1" latinLnBrk="0" hangingPunct="1"/>
          <a:r>
            <a:rPr lang="en-US"/>
            <a:t>Performed tests on all implemented functionality</a:t>
          </a:r>
          <a:endParaRPr lang="en-US"/>
        </a:p>
      </dgm:t>
    </dgm:pt>
    <dgm:pt modelId="{441160C4-B246-468E-A702-0E071AB421BD}" type="parTrans" cxnId="{E449DD7B-FCAA-49D6-BBED-A9414F55A51F}">
      <dgm:prSet/>
      <dgm:spPr/>
      <dgm:t>
        <a:bodyPr/>
        <a:lstStyle/>
        <a:p>
          <a:endParaRPr lang="en-US"/>
        </a:p>
      </dgm:t>
    </dgm:pt>
    <dgm:pt modelId="{172CD32B-AA64-4164-888A-F3B107DBED8E}" type="sibTrans" cxnId="{E449DD7B-FCAA-49D6-BBED-A9414F55A51F}">
      <dgm:prSet/>
      <dgm:spPr/>
      <dgm:t>
        <a:bodyPr/>
        <a:lstStyle/>
        <a:p>
          <a:endParaRPr lang="en-US"/>
        </a:p>
      </dgm:t>
    </dgm:pt>
    <dgm:pt modelId="{66E42085-B2B6-4811-B562-CE1026AB9322}">
      <dgm:prSet/>
      <dgm:spPr/>
      <dgm:t>
        <a:bodyPr/>
        <a:lstStyle/>
        <a:p>
          <a:pPr rtl="0" eaLnBrk="1" latinLnBrk="0" hangingPunct="1"/>
          <a:r>
            <a:rPr lang="en-US"/>
            <a:t>Recorded results in Test Results</a:t>
          </a:r>
          <a:endParaRPr lang="en-US"/>
        </a:p>
      </dgm:t>
    </dgm:pt>
    <dgm:pt modelId="{8A2B985F-EDAF-44D6-8CBA-D3D264D421CE}" type="parTrans" cxnId="{B81E26A0-58FD-4DCC-BFB7-866D3C664423}">
      <dgm:prSet/>
      <dgm:spPr/>
      <dgm:t>
        <a:bodyPr/>
        <a:lstStyle/>
        <a:p>
          <a:endParaRPr lang="en-US"/>
        </a:p>
      </dgm:t>
    </dgm:pt>
    <dgm:pt modelId="{E4DF7DB4-D7EE-47E6-B865-15A6278A3B12}" type="sibTrans" cxnId="{B81E26A0-58FD-4DCC-BFB7-866D3C664423}">
      <dgm:prSet/>
      <dgm:spPr/>
      <dgm:t>
        <a:bodyPr/>
        <a:lstStyle/>
        <a:p>
          <a:endParaRPr lang="en-US"/>
        </a:p>
      </dgm:t>
    </dgm:pt>
    <dgm:pt modelId="{63328799-B944-40C8-A857-5D0927066541}" type="pres">
      <dgm:prSet presAssocID="{1F3B06A0-2D25-40CC-A46C-23D79A44C23C}" presName="linearFlow" presStyleCnt="0">
        <dgm:presLayoutVars>
          <dgm:dir/>
          <dgm:resizeHandles val="exact"/>
        </dgm:presLayoutVars>
      </dgm:prSet>
      <dgm:spPr/>
    </dgm:pt>
    <dgm:pt modelId="{F63A0582-B1DA-43AB-925C-C924BB971D5B}" type="pres">
      <dgm:prSet presAssocID="{63EFC5FE-2AA2-4540-AD6B-CAC006EEA538}" presName="composite" presStyleCnt="0"/>
      <dgm:spPr/>
    </dgm:pt>
    <dgm:pt modelId="{32BDFA31-2369-45A5-BEEA-D3E7EFC19985}" type="pres">
      <dgm:prSet presAssocID="{63EFC5FE-2AA2-4540-AD6B-CAC006EEA538}" presName="imgShp" presStyleLbl="fgImgPlace1" presStyleIdx="0" presStyleCnt="4"/>
      <dgm:spPr/>
    </dgm:pt>
    <dgm:pt modelId="{AA7BE487-E797-48B4-93DC-CAD8B1C16B52}" type="pres">
      <dgm:prSet presAssocID="{63EFC5FE-2AA2-4540-AD6B-CAC006EEA538}" presName="txShp" presStyleLbl="node1" presStyleIdx="0" presStyleCnt="4">
        <dgm:presLayoutVars>
          <dgm:bulletEnabled val="1"/>
        </dgm:presLayoutVars>
      </dgm:prSet>
      <dgm:spPr/>
    </dgm:pt>
    <dgm:pt modelId="{DE3EC3B5-0EA7-4FDE-B13E-F9E5F2CAD2E2}" type="pres">
      <dgm:prSet presAssocID="{6FD8DD50-F34C-441A-9665-A44AB6E668C5}" presName="spacing" presStyleCnt="0"/>
      <dgm:spPr/>
    </dgm:pt>
    <dgm:pt modelId="{E4FCCF38-5948-42EC-880C-0053F92BEC0B}" type="pres">
      <dgm:prSet presAssocID="{66E9E6F7-DD91-4787-8BC0-A2EBA058FDAD}" presName="composite" presStyleCnt="0"/>
      <dgm:spPr/>
    </dgm:pt>
    <dgm:pt modelId="{4605EDE2-147C-42F7-BBA4-E4FDD553842B}" type="pres">
      <dgm:prSet presAssocID="{66E9E6F7-DD91-4787-8BC0-A2EBA058FDAD}" presName="imgShp" presStyleLbl="fgImgPlace1" presStyleIdx="1" presStyleCnt="4"/>
      <dgm:spPr/>
    </dgm:pt>
    <dgm:pt modelId="{E3E0DC5A-E69E-40CF-81EB-398144F42E05}" type="pres">
      <dgm:prSet presAssocID="{66E9E6F7-DD91-4787-8BC0-A2EBA058FDAD}" presName="txShp" presStyleLbl="node1" presStyleIdx="1" presStyleCnt="4">
        <dgm:presLayoutVars>
          <dgm:bulletEnabled val="1"/>
        </dgm:presLayoutVars>
      </dgm:prSet>
      <dgm:spPr/>
    </dgm:pt>
    <dgm:pt modelId="{053D4920-2AA6-44E4-8FE8-0A90B03DFB7D}" type="pres">
      <dgm:prSet presAssocID="{D910FA9B-8845-46B5-A3B4-DC742DABBA90}" presName="spacing" presStyleCnt="0"/>
      <dgm:spPr/>
    </dgm:pt>
    <dgm:pt modelId="{EEB9AF98-8E83-4456-8C29-5A12AB9BDE90}" type="pres">
      <dgm:prSet presAssocID="{B67FC637-247E-4BB1-A860-DC57F2F25B39}" presName="composite" presStyleCnt="0"/>
      <dgm:spPr/>
    </dgm:pt>
    <dgm:pt modelId="{A70B1235-A36A-4DA3-9C9F-65FE8691493C}" type="pres">
      <dgm:prSet presAssocID="{B67FC637-247E-4BB1-A860-DC57F2F25B39}" presName="imgShp" presStyleLbl="fgImgPlace1" presStyleIdx="2" presStyleCnt="4"/>
      <dgm:spPr/>
    </dgm:pt>
    <dgm:pt modelId="{23EE92B1-CC08-453F-B221-14F738E54F53}" type="pres">
      <dgm:prSet presAssocID="{B67FC637-247E-4BB1-A860-DC57F2F25B39}" presName="txShp" presStyleLbl="node1" presStyleIdx="2" presStyleCnt="4">
        <dgm:presLayoutVars>
          <dgm:bulletEnabled val="1"/>
        </dgm:presLayoutVars>
      </dgm:prSet>
      <dgm:spPr/>
    </dgm:pt>
    <dgm:pt modelId="{D9A801CC-0986-4E2D-B69C-B7A91EBE9784}" type="pres">
      <dgm:prSet presAssocID="{172CD32B-AA64-4164-888A-F3B107DBED8E}" presName="spacing" presStyleCnt="0"/>
      <dgm:spPr/>
    </dgm:pt>
    <dgm:pt modelId="{454528AC-610C-4FF5-B5BD-4453C56D1777}" type="pres">
      <dgm:prSet presAssocID="{66E42085-B2B6-4811-B562-CE1026AB9322}" presName="composite" presStyleCnt="0"/>
      <dgm:spPr/>
    </dgm:pt>
    <dgm:pt modelId="{E6060F54-6EEC-4911-8678-28A5D17F3528}" type="pres">
      <dgm:prSet presAssocID="{66E42085-B2B6-4811-B562-CE1026AB9322}" presName="imgShp" presStyleLbl="fgImgPlace1" presStyleIdx="3" presStyleCnt="4"/>
      <dgm:spPr/>
    </dgm:pt>
    <dgm:pt modelId="{77C368F5-C867-493D-98C0-3582C2C5F783}" type="pres">
      <dgm:prSet presAssocID="{66E42085-B2B6-4811-B562-CE1026AB9322}" presName="txShp" presStyleLbl="node1" presStyleIdx="3" presStyleCnt="4">
        <dgm:presLayoutVars>
          <dgm:bulletEnabled val="1"/>
        </dgm:presLayoutVars>
      </dgm:prSet>
      <dgm:spPr/>
    </dgm:pt>
  </dgm:ptLst>
  <dgm:cxnLst>
    <dgm:cxn modelId="{8988CE14-6A70-4C75-9B5C-84BC83A39C90}" srcId="{1F3B06A0-2D25-40CC-A46C-23D79A44C23C}" destId="{66E9E6F7-DD91-4787-8BC0-A2EBA058FDAD}" srcOrd="1" destOrd="0" parTransId="{662A882A-B2D3-48B2-A69B-16F069C9E4F1}" sibTransId="{D910FA9B-8845-46B5-A3B4-DC742DABBA90}"/>
    <dgm:cxn modelId="{28737741-A852-45D4-B77F-B19D04B64D1A}" type="presOf" srcId="{1F3B06A0-2D25-40CC-A46C-23D79A44C23C}" destId="{63328799-B944-40C8-A857-5D0927066541}" srcOrd="0" destOrd="0" presId="urn:microsoft.com/office/officeart/2005/8/layout/vList3"/>
    <dgm:cxn modelId="{BD27305B-BC92-4408-A1D3-5BA1F1B3013C}" type="presOf" srcId="{B67FC637-247E-4BB1-A860-DC57F2F25B39}" destId="{23EE92B1-CC08-453F-B221-14F738E54F53}" srcOrd="0" destOrd="0" presId="urn:microsoft.com/office/officeart/2005/8/layout/vList3"/>
    <dgm:cxn modelId="{22441FFD-A485-4EFB-8D5A-7C19C1DAE79B}" type="presOf" srcId="{63EFC5FE-2AA2-4540-AD6B-CAC006EEA538}" destId="{AA7BE487-E797-48B4-93DC-CAD8B1C16B52}" srcOrd="0" destOrd="0" presId="urn:microsoft.com/office/officeart/2005/8/layout/vList3"/>
    <dgm:cxn modelId="{B81E26A0-58FD-4DCC-BFB7-866D3C664423}" srcId="{1F3B06A0-2D25-40CC-A46C-23D79A44C23C}" destId="{66E42085-B2B6-4811-B562-CE1026AB9322}" srcOrd="3" destOrd="0" parTransId="{8A2B985F-EDAF-44D6-8CBA-D3D264D421CE}" sibTransId="{E4DF7DB4-D7EE-47E6-B865-15A6278A3B12}"/>
    <dgm:cxn modelId="{C72294E6-EE58-4CF5-B65F-DBDDCB210B5A}" type="presOf" srcId="{66E42085-B2B6-4811-B562-CE1026AB9322}" destId="{77C368F5-C867-493D-98C0-3582C2C5F783}" srcOrd="0" destOrd="0" presId="urn:microsoft.com/office/officeart/2005/8/layout/vList3"/>
    <dgm:cxn modelId="{5C12B319-2F68-4B96-B556-589CDE4E64F1}" srcId="{1F3B06A0-2D25-40CC-A46C-23D79A44C23C}" destId="{63EFC5FE-2AA2-4540-AD6B-CAC006EEA538}" srcOrd="0" destOrd="0" parTransId="{A789ED57-2908-4FF9-A4C9-08998E41B136}" sibTransId="{6FD8DD50-F34C-441A-9665-A44AB6E668C5}"/>
    <dgm:cxn modelId="{E449DD7B-FCAA-49D6-BBED-A9414F55A51F}" srcId="{1F3B06A0-2D25-40CC-A46C-23D79A44C23C}" destId="{B67FC637-247E-4BB1-A860-DC57F2F25B39}" srcOrd="2" destOrd="0" parTransId="{441160C4-B246-468E-A702-0E071AB421BD}" sibTransId="{172CD32B-AA64-4164-888A-F3B107DBED8E}"/>
    <dgm:cxn modelId="{E0F671D7-1535-4703-A2EA-46D8EA657E58}" type="presOf" srcId="{66E9E6F7-DD91-4787-8BC0-A2EBA058FDAD}" destId="{E3E0DC5A-E69E-40CF-81EB-398144F42E05}" srcOrd="0" destOrd="0" presId="urn:microsoft.com/office/officeart/2005/8/layout/vList3"/>
    <dgm:cxn modelId="{1A2CE340-E3C3-4FF2-A7A1-E28B8C332A9A}" type="presParOf" srcId="{63328799-B944-40C8-A857-5D0927066541}" destId="{F63A0582-B1DA-43AB-925C-C924BB971D5B}" srcOrd="0" destOrd="0" presId="urn:microsoft.com/office/officeart/2005/8/layout/vList3"/>
    <dgm:cxn modelId="{2A5435DD-4964-4AC1-825E-31AF5314A9F8}" type="presParOf" srcId="{F63A0582-B1DA-43AB-925C-C924BB971D5B}" destId="{32BDFA31-2369-45A5-BEEA-D3E7EFC19985}" srcOrd="0" destOrd="0" presId="urn:microsoft.com/office/officeart/2005/8/layout/vList3"/>
    <dgm:cxn modelId="{AC54060B-45F5-473A-9E20-711D940D39A8}" type="presParOf" srcId="{F63A0582-B1DA-43AB-925C-C924BB971D5B}" destId="{AA7BE487-E797-48B4-93DC-CAD8B1C16B52}" srcOrd="1" destOrd="0" presId="urn:microsoft.com/office/officeart/2005/8/layout/vList3"/>
    <dgm:cxn modelId="{93DBEA1E-32E4-49B5-A375-3A39BF153F3F}" type="presParOf" srcId="{63328799-B944-40C8-A857-5D0927066541}" destId="{DE3EC3B5-0EA7-4FDE-B13E-F9E5F2CAD2E2}" srcOrd="1" destOrd="0" presId="urn:microsoft.com/office/officeart/2005/8/layout/vList3"/>
    <dgm:cxn modelId="{029E1972-C75F-499F-B2A8-254C11AC29AB}" type="presParOf" srcId="{63328799-B944-40C8-A857-5D0927066541}" destId="{E4FCCF38-5948-42EC-880C-0053F92BEC0B}" srcOrd="2" destOrd="0" presId="urn:microsoft.com/office/officeart/2005/8/layout/vList3"/>
    <dgm:cxn modelId="{65AC8F2F-7542-4642-B53B-21A2F2CAB95F}" type="presParOf" srcId="{E4FCCF38-5948-42EC-880C-0053F92BEC0B}" destId="{4605EDE2-147C-42F7-BBA4-E4FDD553842B}" srcOrd="0" destOrd="0" presId="urn:microsoft.com/office/officeart/2005/8/layout/vList3"/>
    <dgm:cxn modelId="{FE3B7752-F5F1-4B3B-A0D7-7EDF68F35C25}" type="presParOf" srcId="{E4FCCF38-5948-42EC-880C-0053F92BEC0B}" destId="{E3E0DC5A-E69E-40CF-81EB-398144F42E05}" srcOrd="1" destOrd="0" presId="urn:microsoft.com/office/officeart/2005/8/layout/vList3"/>
    <dgm:cxn modelId="{5B542359-5F89-449D-B8B2-1645B0D8F6E1}" type="presParOf" srcId="{63328799-B944-40C8-A857-5D0927066541}" destId="{053D4920-2AA6-44E4-8FE8-0A90B03DFB7D}" srcOrd="3" destOrd="0" presId="urn:microsoft.com/office/officeart/2005/8/layout/vList3"/>
    <dgm:cxn modelId="{83F95C54-BBFA-4D18-8C16-AD053F18965B}" type="presParOf" srcId="{63328799-B944-40C8-A857-5D0927066541}" destId="{EEB9AF98-8E83-4456-8C29-5A12AB9BDE90}" srcOrd="4" destOrd="0" presId="urn:microsoft.com/office/officeart/2005/8/layout/vList3"/>
    <dgm:cxn modelId="{B3321BC4-8438-4A6E-95B3-6D35704201DE}" type="presParOf" srcId="{EEB9AF98-8E83-4456-8C29-5A12AB9BDE90}" destId="{A70B1235-A36A-4DA3-9C9F-65FE8691493C}" srcOrd="0" destOrd="0" presId="urn:microsoft.com/office/officeart/2005/8/layout/vList3"/>
    <dgm:cxn modelId="{1B116E61-F89E-4474-9E33-C8EA9F27D621}" type="presParOf" srcId="{EEB9AF98-8E83-4456-8C29-5A12AB9BDE90}" destId="{23EE92B1-CC08-453F-B221-14F738E54F53}" srcOrd="1" destOrd="0" presId="urn:microsoft.com/office/officeart/2005/8/layout/vList3"/>
    <dgm:cxn modelId="{47D33E75-30DE-4692-8BFD-704D4175E75D}" type="presParOf" srcId="{63328799-B944-40C8-A857-5D0927066541}" destId="{D9A801CC-0986-4E2D-B69C-B7A91EBE9784}" srcOrd="5" destOrd="0" presId="urn:microsoft.com/office/officeart/2005/8/layout/vList3"/>
    <dgm:cxn modelId="{A63C7473-4433-4177-8D36-1C7D81FFB3BC}" type="presParOf" srcId="{63328799-B944-40C8-A857-5D0927066541}" destId="{454528AC-610C-4FF5-B5BD-4453C56D1777}" srcOrd="6" destOrd="0" presId="urn:microsoft.com/office/officeart/2005/8/layout/vList3"/>
    <dgm:cxn modelId="{AAE47E0A-3FBA-4760-B410-F227CB36D18E}" type="presParOf" srcId="{454528AC-610C-4FF5-B5BD-4453C56D1777}" destId="{E6060F54-6EEC-4911-8678-28A5D17F3528}" srcOrd="0" destOrd="0" presId="urn:microsoft.com/office/officeart/2005/8/layout/vList3"/>
    <dgm:cxn modelId="{1DB11F03-0330-470D-9993-28BB0366AC62}" type="presParOf" srcId="{454528AC-610C-4FF5-B5BD-4453C56D1777}" destId="{77C368F5-C867-493D-98C0-3582C2C5F78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0B90CD8-4884-465B-8D82-A6D9F5C8EEDE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70A156-A5D3-4B23-8393-21C0DA4ADB7C}">
      <dgm:prSet/>
      <dgm:spPr/>
      <dgm:t>
        <a:bodyPr/>
        <a:lstStyle/>
        <a:p>
          <a:pPr rtl="0" eaLnBrk="1" latinLnBrk="0" hangingPunct="1">
            <a:buClrTx/>
            <a:buSzPct val="100000"/>
            <a:buFont typeface="Arial" panose="020B0604020202020204" pitchFamily="34" charset="0"/>
            <a:buChar char="•"/>
          </a:pPr>
          <a:r>
            <a:rPr lang="en-US"/>
            <a:t>Potential to go live !</a:t>
          </a:r>
          <a:endParaRPr lang="en-US"/>
        </a:p>
      </dgm:t>
    </dgm:pt>
    <dgm:pt modelId="{11444FCE-8AB9-4979-A8FD-B3FECD3C2262}" type="parTrans" cxnId="{D9E63364-D4F5-4846-896B-912DA9125BDD}">
      <dgm:prSet/>
      <dgm:spPr/>
      <dgm:t>
        <a:bodyPr/>
        <a:lstStyle/>
        <a:p>
          <a:endParaRPr lang="en-US"/>
        </a:p>
      </dgm:t>
    </dgm:pt>
    <dgm:pt modelId="{A1BD4E46-562C-46B0-9A19-6A3E4E1A068C}" type="sibTrans" cxnId="{D9E63364-D4F5-4846-896B-912DA9125BDD}">
      <dgm:prSet/>
      <dgm:spPr/>
      <dgm:t>
        <a:bodyPr/>
        <a:lstStyle/>
        <a:p>
          <a:endParaRPr lang="en-US"/>
        </a:p>
      </dgm:t>
    </dgm:pt>
    <dgm:pt modelId="{3F631FF3-F592-4A58-B9E5-D0805B6AF603}">
      <dgm:prSet/>
      <dgm:spPr/>
      <dgm:t>
        <a:bodyPr/>
        <a:lstStyle/>
        <a:p>
          <a:pPr rtl="0" eaLnBrk="1" latinLnBrk="0" hangingPunct="1"/>
          <a:r>
            <a:rPr lang="en-US"/>
            <a:t>Based on feedback, incorporate upgrades</a:t>
          </a:r>
          <a:endParaRPr lang="en-US"/>
        </a:p>
      </dgm:t>
    </dgm:pt>
    <dgm:pt modelId="{E1D57444-888C-4266-80BB-0529658CCE05}" type="parTrans" cxnId="{29A04CF6-5CC1-449F-AF02-65ED59765330}">
      <dgm:prSet/>
      <dgm:spPr/>
      <dgm:t>
        <a:bodyPr/>
        <a:lstStyle/>
        <a:p>
          <a:endParaRPr lang="en-US"/>
        </a:p>
      </dgm:t>
    </dgm:pt>
    <dgm:pt modelId="{666C7D9D-FA4B-4B2B-96F0-C99FE3515EA7}" type="sibTrans" cxnId="{29A04CF6-5CC1-449F-AF02-65ED59765330}">
      <dgm:prSet/>
      <dgm:spPr/>
      <dgm:t>
        <a:bodyPr/>
        <a:lstStyle/>
        <a:p>
          <a:endParaRPr lang="en-US"/>
        </a:p>
      </dgm:t>
    </dgm:pt>
    <dgm:pt modelId="{14289BB6-9FDB-4791-8D2B-34B7E0B576BC}">
      <dgm:prSet/>
      <dgm:spPr/>
      <dgm:t>
        <a:bodyPr/>
        <a:lstStyle/>
        <a:p>
          <a:pPr rtl="0" eaLnBrk="1" latinLnBrk="0" hangingPunct="1"/>
          <a:r>
            <a:rPr lang="en-US" dirty="0"/>
            <a:t>Creating a mobile application </a:t>
          </a:r>
        </a:p>
      </dgm:t>
    </dgm:pt>
    <dgm:pt modelId="{D80A8177-389E-46E9-8C2C-84B38556B064}" type="parTrans" cxnId="{112C582C-B3A5-4EED-847E-686E348F0EB9}">
      <dgm:prSet/>
      <dgm:spPr/>
      <dgm:t>
        <a:bodyPr/>
        <a:lstStyle/>
        <a:p>
          <a:endParaRPr lang="en-US"/>
        </a:p>
      </dgm:t>
    </dgm:pt>
    <dgm:pt modelId="{2A6BEC66-7C2A-4030-9F92-65AF897CBCB7}" type="sibTrans" cxnId="{112C582C-B3A5-4EED-847E-686E348F0EB9}">
      <dgm:prSet/>
      <dgm:spPr/>
      <dgm:t>
        <a:bodyPr/>
        <a:lstStyle/>
        <a:p>
          <a:endParaRPr lang="en-US"/>
        </a:p>
      </dgm:t>
    </dgm:pt>
    <dgm:pt modelId="{4D1D77B8-163F-431A-AF46-9652407C84DA}" type="pres">
      <dgm:prSet presAssocID="{F0B90CD8-4884-465B-8D82-A6D9F5C8EEDE}" presName="rootnode" presStyleCnt="0">
        <dgm:presLayoutVars>
          <dgm:chMax/>
          <dgm:chPref/>
          <dgm:dir/>
          <dgm:animLvl val="lvl"/>
        </dgm:presLayoutVars>
      </dgm:prSet>
      <dgm:spPr/>
    </dgm:pt>
    <dgm:pt modelId="{81C89B42-EE78-4C5A-9BBD-A085EA36B3D5}" type="pres">
      <dgm:prSet presAssocID="{D070A156-A5D3-4B23-8393-21C0DA4ADB7C}" presName="composite" presStyleCnt="0"/>
      <dgm:spPr/>
    </dgm:pt>
    <dgm:pt modelId="{F45E37DF-2ED2-484F-95B5-BBB1BE829DA6}" type="pres">
      <dgm:prSet presAssocID="{D070A156-A5D3-4B23-8393-21C0DA4ADB7C}" presName="LShape" presStyleLbl="alignNode1" presStyleIdx="0" presStyleCnt="5"/>
      <dgm:spPr/>
    </dgm:pt>
    <dgm:pt modelId="{2CBC1484-55CE-4600-93B8-FEA40AA7370C}" type="pres">
      <dgm:prSet presAssocID="{D070A156-A5D3-4B23-8393-21C0DA4ADB7C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3FFA3F9-5887-4B12-B3E1-415F7AC6D59D}" type="pres">
      <dgm:prSet presAssocID="{D070A156-A5D3-4B23-8393-21C0DA4ADB7C}" presName="Triangle" presStyleLbl="alignNode1" presStyleIdx="1" presStyleCnt="5"/>
      <dgm:spPr/>
    </dgm:pt>
    <dgm:pt modelId="{C61AB329-8C71-4D0F-95DB-181A37AEFF79}" type="pres">
      <dgm:prSet presAssocID="{A1BD4E46-562C-46B0-9A19-6A3E4E1A068C}" presName="sibTrans" presStyleCnt="0"/>
      <dgm:spPr/>
    </dgm:pt>
    <dgm:pt modelId="{86BF0A17-83FA-4D0D-BC7C-D24A2C02CEB5}" type="pres">
      <dgm:prSet presAssocID="{A1BD4E46-562C-46B0-9A19-6A3E4E1A068C}" presName="space" presStyleCnt="0"/>
      <dgm:spPr/>
    </dgm:pt>
    <dgm:pt modelId="{5D0CF057-0A26-4D12-BAD0-33BDE0F2D946}" type="pres">
      <dgm:prSet presAssocID="{3F631FF3-F592-4A58-B9E5-D0805B6AF603}" presName="composite" presStyleCnt="0"/>
      <dgm:spPr/>
    </dgm:pt>
    <dgm:pt modelId="{9B8AD80F-50CC-43E5-A678-BE102BA33F1F}" type="pres">
      <dgm:prSet presAssocID="{3F631FF3-F592-4A58-B9E5-D0805B6AF603}" presName="LShape" presStyleLbl="alignNode1" presStyleIdx="2" presStyleCnt="5"/>
      <dgm:spPr/>
    </dgm:pt>
    <dgm:pt modelId="{8AB7789E-4341-4927-82CF-74F96E403E52}" type="pres">
      <dgm:prSet presAssocID="{3F631FF3-F592-4A58-B9E5-D0805B6AF603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9A2CB2D0-0595-4AC1-9ED9-AF55165642F1}" type="pres">
      <dgm:prSet presAssocID="{3F631FF3-F592-4A58-B9E5-D0805B6AF603}" presName="Triangle" presStyleLbl="alignNode1" presStyleIdx="3" presStyleCnt="5"/>
      <dgm:spPr/>
    </dgm:pt>
    <dgm:pt modelId="{D72C4020-721B-4EE6-B195-E751DAA17B7C}" type="pres">
      <dgm:prSet presAssocID="{666C7D9D-FA4B-4B2B-96F0-C99FE3515EA7}" presName="sibTrans" presStyleCnt="0"/>
      <dgm:spPr/>
    </dgm:pt>
    <dgm:pt modelId="{FBE1B04B-66AB-45D9-9E8B-A52891620032}" type="pres">
      <dgm:prSet presAssocID="{666C7D9D-FA4B-4B2B-96F0-C99FE3515EA7}" presName="space" presStyleCnt="0"/>
      <dgm:spPr/>
    </dgm:pt>
    <dgm:pt modelId="{9EAE5C35-EF42-45F3-B188-3B5222170C9C}" type="pres">
      <dgm:prSet presAssocID="{14289BB6-9FDB-4791-8D2B-34B7E0B576BC}" presName="composite" presStyleCnt="0"/>
      <dgm:spPr/>
    </dgm:pt>
    <dgm:pt modelId="{C95C159B-0E61-493E-BBE0-28A7353D4D37}" type="pres">
      <dgm:prSet presAssocID="{14289BB6-9FDB-4791-8D2B-34B7E0B576BC}" presName="LShape" presStyleLbl="alignNode1" presStyleIdx="4" presStyleCnt="5"/>
      <dgm:spPr/>
    </dgm:pt>
    <dgm:pt modelId="{E2981663-6F48-4548-8CEF-93DF915BC85B}" type="pres">
      <dgm:prSet presAssocID="{14289BB6-9FDB-4791-8D2B-34B7E0B576BC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12C582C-B3A5-4EED-847E-686E348F0EB9}" srcId="{F0B90CD8-4884-465B-8D82-A6D9F5C8EEDE}" destId="{14289BB6-9FDB-4791-8D2B-34B7E0B576BC}" srcOrd="2" destOrd="0" parTransId="{D80A8177-389E-46E9-8C2C-84B38556B064}" sibTransId="{2A6BEC66-7C2A-4030-9F92-65AF897CBCB7}"/>
    <dgm:cxn modelId="{D6C8A4F3-6FD4-46D6-B551-74E93817BBCC}" type="presOf" srcId="{3F631FF3-F592-4A58-B9E5-D0805B6AF603}" destId="{8AB7789E-4341-4927-82CF-74F96E403E52}" srcOrd="0" destOrd="0" presId="urn:microsoft.com/office/officeart/2009/3/layout/StepUpProcess"/>
    <dgm:cxn modelId="{EA7AC102-005A-4A7F-BCBB-4FD3B50DD38F}" type="presOf" srcId="{D070A156-A5D3-4B23-8393-21C0DA4ADB7C}" destId="{2CBC1484-55CE-4600-93B8-FEA40AA7370C}" srcOrd="0" destOrd="0" presId="urn:microsoft.com/office/officeart/2009/3/layout/StepUpProcess"/>
    <dgm:cxn modelId="{C8B35124-7FB6-48B4-988C-37B475E37714}" type="presOf" srcId="{14289BB6-9FDB-4791-8D2B-34B7E0B576BC}" destId="{E2981663-6F48-4548-8CEF-93DF915BC85B}" srcOrd="0" destOrd="0" presId="urn:microsoft.com/office/officeart/2009/3/layout/StepUpProcess"/>
    <dgm:cxn modelId="{29A04CF6-5CC1-449F-AF02-65ED59765330}" srcId="{F0B90CD8-4884-465B-8D82-A6D9F5C8EEDE}" destId="{3F631FF3-F592-4A58-B9E5-D0805B6AF603}" srcOrd="1" destOrd="0" parTransId="{E1D57444-888C-4266-80BB-0529658CCE05}" sibTransId="{666C7D9D-FA4B-4B2B-96F0-C99FE3515EA7}"/>
    <dgm:cxn modelId="{D9E63364-D4F5-4846-896B-912DA9125BDD}" srcId="{F0B90CD8-4884-465B-8D82-A6D9F5C8EEDE}" destId="{D070A156-A5D3-4B23-8393-21C0DA4ADB7C}" srcOrd="0" destOrd="0" parTransId="{11444FCE-8AB9-4979-A8FD-B3FECD3C2262}" sibTransId="{A1BD4E46-562C-46B0-9A19-6A3E4E1A068C}"/>
    <dgm:cxn modelId="{305E2F14-FEE7-48F8-B420-59DA1B8BB1A8}" type="presOf" srcId="{F0B90CD8-4884-465B-8D82-A6D9F5C8EEDE}" destId="{4D1D77B8-163F-431A-AF46-9652407C84DA}" srcOrd="0" destOrd="0" presId="urn:microsoft.com/office/officeart/2009/3/layout/StepUpProcess"/>
    <dgm:cxn modelId="{E4CE7440-6E9B-4403-AD10-238712D70AA7}" type="presParOf" srcId="{4D1D77B8-163F-431A-AF46-9652407C84DA}" destId="{81C89B42-EE78-4C5A-9BBD-A085EA36B3D5}" srcOrd="0" destOrd="0" presId="urn:microsoft.com/office/officeart/2009/3/layout/StepUpProcess"/>
    <dgm:cxn modelId="{3454084C-A353-456E-9E03-148B2DF53389}" type="presParOf" srcId="{81C89B42-EE78-4C5A-9BBD-A085EA36B3D5}" destId="{F45E37DF-2ED2-484F-95B5-BBB1BE829DA6}" srcOrd="0" destOrd="0" presId="urn:microsoft.com/office/officeart/2009/3/layout/StepUpProcess"/>
    <dgm:cxn modelId="{9C447EED-5569-4AB1-97A4-6FC2EB6A8C6F}" type="presParOf" srcId="{81C89B42-EE78-4C5A-9BBD-A085EA36B3D5}" destId="{2CBC1484-55CE-4600-93B8-FEA40AA7370C}" srcOrd="1" destOrd="0" presId="urn:microsoft.com/office/officeart/2009/3/layout/StepUpProcess"/>
    <dgm:cxn modelId="{9BEC83AB-4E01-4409-920E-51DACBA0E338}" type="presParOf" srcId="{81C89B42-EE78-4C5A-9BBD-A085EA36B3D5}" destId="{53FFA3F9-5887-4B12-B3E1-415F7AC6D59D}" srcOrd="2" destOrd="0" presId="urn:microsoft.com/office/officeart/2009/3/layout/StepUpProcess"/>
    <dgm:cxn modelId="{6D053F87-3222-4051-9A92-0670E8ED581B}" type="presParOf" srcId="{4D1D77B8-163F-431A-AF46-9652407C84DA}" destId="{C61AB329-8C71-4D0F-95DB-181A37AEFF79}" srcOrd="1" destOrd="0" presId="urn:microsoft.com/office/officeart/2009/3/layout/StepUpProcess"/>
    <dgm:cxn modelId="{75F3B283-60EA-497C-AD1F-41056D815576}" type="presParOf" srcId="{C61AB329-8C71-4D0F-95DB-181A37AEFF79}" destId="{86BF0A17-83FA-4D0D-BC7C-D24A2C02CEB5}" srcOrd="0" destOrd="0" presId="urn:microsoft.com/office/officeart/2009/3/layout/StepUpProcess"/>
    <dgm:cxn modelId="{035AE0E2-E00C-434B-90CA-50A59FB77D34}" type="presParOf" srcId="{4D1D77B8-163F-431A-AF46-9652407C84DA}" destId="{5D0CF057-0A26-4D12-BAD0-33BDE0F2D946}" srcOrd="2" destOrd="0" presId="urn:microsoft.com/office/officeart/2009/3/layout/StepUpProcess"/>
    <dgm:cxn modelId="{5F7EF727-9289-468E-B24D-E9ABC0BA3301}" type="presParOf" srcId="{5D0CF057-0A26-4D12-BAD0-33BDE0F2D946}" destId="{9B8AD80F-50CC-43E5-A678-BE102BA33F1F}" srcOrd="0" destOrd="0" presId="urn:microsoft.com/office/officeart/2009/3/layout/StepUpProcess"/>
    <dgm:cxn modelId="{51A4909E-0AB4-4D3F-8386-0B11C6ED63CC}" type="presParOf" srcId="{5D0CF057-0A26-4D12-BAD0-33BDE0F2D946}" destId="{8AB7789E-4341-4927-82CF-74F96E403E52}" srcOrd="1" destOrd="0" presId="urn:microsoft.com/office/officeart/2009/3/layout/StepUpProcess"/>
    <dgm:cxn modelId="{D42A3E7D-43D6-4997-AF54-A5296FD67AEB}" type="presParOf" srcId="{5D0CF057-0A26-4D12-BAD0-33BDE0F2D946}" destId="{9A2CB2D0-0595-4AC1-9ED9-AF55165642F1}" srcOrd="2" destOrd="0" presId="urn:microsoft.com/office/officeart/2009/3/layout/StepUpProcess"/>
    <dgm:cxn modelId="{51145B90-6023-4BA1-9CF3-0FCFF299DBE8}" type="presParOf" srcId="{4D1D77B8-163F-431A-AF46-9652407C84DA}" destId="{D72C4020-721B-4EE6-B195-E751DAA17B7C}" srcOrd="3" destOrd="0" presId="urn:microsoft.com/office/officeart/2009/3/layout/StepUpProcess"/>
    <dgm:cxn modelId="{0BA58A72-FE22-4D52-8124-1FD5A96C6346}" type="presParOf" srcId="{D72C4020-721B-4EE6-B195-E751DAA17B7C}" destId="{FBE1B04B-66AB-45D9-9E8B-A52891620032}" srcOrd="0" destOrd="0" presId="urn:microsoft.com/office/officeart/2009/3/layout/StepUpProcess"/>
    <dgm:cxn modelId="{7631B358-79B0-452E-BB05-4299F12CFAF4}" type="presParOf" srcId="{4D1D77B8-163F-431A-AF46-9652407C84DA}" destId="{9EAE5C35-EF42-45F3-B188-3B5222170C9C}" srcOrd="4" destOrd="0" presId="urn:microsoft.com/office/officeart/2009/3/layout/StepUpProcess"/>
    <dgm:cxn modelId="{CCCE1427-52BE-482B-9347-CBC9396F9B0E}" type="presParOf" srcId="{9EAE5C35-EF42-45F3-B188-3B5222170C9C}" destId="{C95C159B-0E61-493E-BBE0-28A7353D4D37}" srcOrd="0" destOrd="0" presId="urn:microsoft.com/office/officeart/2009/3/layout/StepUpProcess"/>
    <dgm:cxn modelId="{69FFFB3D-2F17-484A-B984-8F26EFCF886C}" type="presParOf" srcId="{9EAE5C35-EF42-45F3-B188-3B5222170C9C}" destId="{E2981663-6F48-4548-8CEF-93DF915BC85B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C6BAFBE-95DB-4244-8EEB-14B19F8A00DA}" type="doc">
      <dgm:prSet loTypeId="urn:microsoft.com/office/officeart/2005/8/layout/target3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BE7C85E-022F-427F-8F9B-53BA51089876}">
      <dgm:prSet/>
      <dgm:spPr/>
      <dgm:t>
        <a:bodyPr/>
        <a:lstStyle/>
        <a:p>
          <a:pPr rtl="0" eaLnBrk="1" latinLnBrk="0" hangingPunct="1">
            <a:buClrTx/>
            <a:buSzPct val="100000"/>
            <a:buFont typeface="Arial" panose="020B0604020202020204" pitchFamily="34" charset="0"/>
            <a:buChar char="•"/>
          </a:pPr>
          <a:r>
            <a:rPr lang="en-US"/>
            <a:t>Moqup</a:t>
          </a:r>
          <a:endParaRPr lang="en-US"/>
        </a:p>
      </dgm:t>
    </dgm:pt>
    <dgm:pt modelId="{32BEE096-28A8-48E4-A02D-530166C5436B}" type="parTrans" cxnId="{BBA56E77-73FE-4228-8450-4FC8985102A3}">
      <dgm:prSet/>
      <dgm:spPr/>
      <dgm:t>
        <a:bodyPr/>
        <a:lstStyle/>
        <a:p>
          <a:endParaRPr lang="en-US"/>
        </a:p>
      </dgm:t>
    </dgm:pt>
    <dgm:pt modelId="{DB9F3E23-C3D6-45C0-8492-3EFF4089ABB6}" type="sibTrans" cxnId="{BBA56E77-73FE-4228-8450-4FC8985102A3}">
      <dgm:prSet/>
      <dgm:spPr/>
      <dgm:t>
        <a:bodyPr/>
        <a:lstStyle/>
        <a:p>
          <a:endParaRPr lang="en-US"/>
        </a:p>
      </dgm:t>
    </dgm:pt>
    <dgm:pt modelId="{8242042A-5936-47C0-91D5-3FB6CC152E46}">
      <dgm:prSet/>
      <dgm:spPr/>
      <dgm:t>
        <a:bodyPr/>
        <a:lstStyle/>
        <a:p>
          <a:pPr rtl="0" eaLnBrk="1" latinLnBrk="0" hangingPunct="1"/>
          <a:r>
            <a:rPr lang="en-US"/>
            <a:t>Axure RP 8.0	</a:t>
          </a:r>
          <a:endParaRPr lang="en-US"/>
        </a:p>
      </dgm:t>
    </dgm:pt>
    <dgm:pt modelId="{3E464308-2C5C-4815-9203-933A6BA35D7A}" type="parTrans" cxnId="{51384355-BBF2-4F3D-ABDF-BF61C43CDCCA}">
      <dgm:prSet/>
      <dgm:spPr/>
      <dgm:t>
        <a:bodyPr/>
        <a:lstStyle/>
        <a:p>
          <a:endParaRPr lang="en-US"/>
        </a:p>
      </dgm:t>
    </dgm:pt>
    <dgm:pt modelId="{09A6279F-3635-4645-A114-18F438FF5558}" type="sibTrans" cxnId="{51384355-BBF2-4F3D-ABDF-BF61C43CDCCA}">
      <dgm:prSet/>
      <dgm:spPr/>
      <dgm:t>
        <a:bodyPr/>
        <a:lstStyle/>
        <a:p>
          <a:endParaRPr lang="en-US"/>
        </a:p>
      </dgm:t>
    </dgm:pt>
    <dgm:pt modelId="{B7F361EF-2B14-4069-9527-2B52E5821B39}">
      <dgm:prSet/>
      <dgm:spPr/>
      <dgm:t>
        <a:bodyPr/>
        <a:lstStyle/>
        <a:p>
          <a:pPr rtl="0" eaLnBrk="1" latinLnBrk="0" hangingPunct="1"/>
          <a:r>
            <a:rPr lang="en-US"/>
            <a:t>Trello	</a:t>
          </a:r>
          <a:endParaRPr lang="en-US"/>
        </a:p>
      </dgm:t>
    </dgm:pt>
    <dgm:pt modelId="{B7254505-6401-4FC7-BD7F-A64AD3F3E6D0}" type="parTrans" cxnId="{8C564323-7107-4883-A508-B032104EDD28}">
      <dgm:prSet/>
      <dgm:spPr/>
      <dgm:t>
        <a:bodyPr/>
        <a:lstStyle/>
        <a:p>
          <a:endParaRPr lang="en-US"/>
        </a:p>
      </dgm:t>
    </dgm:pt>
    <dgm:pt modelId="{AFC72220-4144-4909-BEB0-16E0FC62E384}" type="sibTrans" cxnId="{8C564323-7107-4883-A508-B032104EDD28}">
      <dgm:prSet/>
      <dgm:spPr/>
      <dgm:t>
        <a:bodyPr/>
        <a:lstStyle/>
        <a:p>
          <a:endParaRPr lang="en-US"/>
        </a:p>
      </dgm:t>
    </dgm:pt>
    <dgm:pt modelId="{67A4F403-F006-427A-B981-DAB7FAB0614A}">
      <dgm:prSet/>
      <dgm:spPr/>
      <dgm:t>
        <a:bodyPr/>
        <a:lstStyle/>
        <a:p>
          <a:pPr rtl="0" eaLnBrk="1" latinLnBrk="0" hangingPunct="1"/>
          <a:r>
            <a:rPr lang="en-US"/>
            <a:t>Storyboardthat.com	</a:t>
          </a:r>
          <a:endParaRPr lang="en-US"/>
        </a:p>
      </dgm:t>
    </dgm:pt>
    <dgm:pt modelId="{23BB96F6-4359-433D-92D3-057A4B52911D}" type="parTrans" cxnId="{A01F1002-D1E0-48EF-9417-3B0D83669B53}">
      <dgm:prSet/>
      <dgm:spPr/>
      <dgm:t>
        <a:bodyPr/>
        <a:lstStyle/>
        <a:p>
          <a:endParaRPr lang="en-US"/>
        </a:p>
      </dgm:t>
    </dgm:pt>
    <dgm:pt modelId="{DC1D9218-F747-4569-9C2A-E7349EA3E7CC}" type="sibTrans" cxnId="{A01F1002-D1E0-48EF-9417-3B0D83669B53}">
      <dgm:prSet/>
      <dgm:spPr/>
      <dgm:t>
        <a:bodyPr/>
        <a:lstStyle/>
        <a:p>
          <a:endParaRPr lang="en-US"/>
        </a:p>
      </dgm:t>
    </dgm:pt>
    <dgm:pt modelId="{C0D4ACDC-D0C1-411B-B7B3-1D78C0DEF6C0}">
      <dgm:prSet/>
      <dgm:spPr/>
      <dgm:t>
        <a:bodyPr/>
        <a:lstStyle/>
        <a:p>
          <a:pPr rtl="0" eaLnBrk="1" latinLnBrk="0" hangingPunct="1"/>
          <a:r>
            <a:rPr lang="en-US"/>
            <a:t>OptimalWorkshop.com for Card Sorting</a:t>
          </a:r>
          <a:endParaRPr lang="en-US"/>
        </a:p>
      </dgm:t>
    </dgm:pt>
    <dgm:pt modelId="{9D0CCD16-008B-47E6-80EE-5CF420969265}" type="parTrans" cxnId="{7CB78347-3B5F-4E3D-BDAD-3C2B486BED97}">
      <dgm:prSet/>
      <dgm:spPr/>
      <dgm:t>
        <a:bodyPr/>
        <a:lstStyle/>
        <a:p>
          <a:endParaRPr lang="en-US"/>
        </a:p>
      </dgm:t>
    </dgm:pt>
    <dgm:pt modelId="{6A576846-8A87-4DAF-B57C-23D98E18BD95}" type="sibTrans" cxnId="{7CB78347-3B5F-4E3D-BDAD-3C2B486BED97}">
      <dgm:prSet/>
      <dgm:spPr/>
      <dgm:t>
        <a:bodyPr/>
        <a:lstStyle/>
        <a:p>
          <a:endParaRPr lang="en-US"/>
        </a:p>
      </dgm:t>
    </dgm:pt>
    <dgm:pt modelId="{075E6B28-7A93-478E-B812-26592B4E3601}">
      <dgm:prSet/>
      <dgm:spPr/>
      <dgm:t>
        <a:bodyPr/>
        <a:lstStyle/>
        <a:p>
          <a:pPr rtl="0" eaLnBrk="1" latinLnBrk="0" hangingPunct="1"/>
          <a:r>
            <a:rPr lang="en-US"/>
            <a:t>Selenium</a:t>
          </a:r>
          <a:endParaRPr lang="en-US"/>
        </a:p>
      </dgm:t>
    </dgm:pt>
    <dgm:pt modelId="{34151F9D-8C3A-47BF-9AC9-90D36E9559A5}" type="parTrans" cxnId="{4D676959-0EAE-4D42-B9B7-B2E1EF2696A3}">
      <dgm:prSet/>
      <dgm:spPr/>
      <dgm:t>
        <a:bodyPr/>
        <a:lstStyle/>
        <a:p>
          <a:endParaRPr lang="en-US"/>
        </a:p>
      </dgm:t>
    </dgm:pt>
    <dgm:pt modelId="{E23CB947-42EC-4E67-B360-B2B862C0E197}" type="sibTrans" cxnId="{4D676959-0EAE-4D42-B9B7-B2E1EF2696A3}">
      <dgm:prSet/>
      <dgm:spPr/>
      <dgm:t>
        <a:bodyPr/>
        <a:lstStyle/>
        <a:p>
          <a:endParaRPr lang="en-US"/>
        </a:p>
      </dgm:t>
    </dgm:pt>
    <dgm:pt modelId="{FE828EB1-351A-4E12-BC4C-99967B08E3CA}">
      <dgm:prSet/>
      <dgm:spPr/>
      <dgm:t>
        <a:bodyPr/>
        <a:lstStyle/>
        <a:p>
          <a:pPr rtl="0" eaLnBrk="1" latinLnBrk="0" hangingPunct="1"/>
          <a:r>
            <a:rPr lang="en-US"/>
            <a:t>GIT</a:t>
          </a:r>
          <a:endParaRPr lang="en-US"/>
        </a:p>
      </dgm:t>
    </dgm:pt>
    <dgm:pt modelId="{A0818A82-27E9-4D51-B83B-72E166B11406}" type="parTrans" cxnId="{BE184E90-0F08-4B27-939A-7B916B79060D}">
      <dgm:prSet/>
      <dgm:spPr/>
      <dgm:t>
        <a:bodyPr/>
        <a:lstStyle/>
        <a:p>
          <a:endParaRPr lang="en-US"/>
        </a:p>
      </dgm:t>
    </dgm:pt>
    <dgm:pt modelId="{E518AD4B-7E8D-4C82-819A-F01C965F3C2E}" type="sibTrans" cxnId="{BE184E90-0F08-4B27-939A-7B916B79060D}">
      <dgm:prSet/>
      <dgm:spPr/>
      <dgm:t>
        <a:bodyPr/>
        <a:lstStyle/>
        <a:p>
          <a:endParaRPr lang="en-US"/>
        </a:p>
      </dgm:t>
    </dgm:pt>
    <dgm:pt modelId="{B3F0D4DA-7098-40DD-B789-41D8D321D0B2}" type="pres">
      <dgm:prSet presAssocID="{1C6BAFBE-95DB-4244-8EEB-14B19F8A00DA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20B5020-8896-4E6F-9CBE-DFB7B65F888A}" type="pres">
      <dgm:prSet presAssocID="{3BE7C85E-022F-427F-8F9B-53BA51089876}" presName="circle1" presStyleLbl="node1" presStyleIdx="0" presStyleCnt="7"/>
      <dgm:spPr/>
    </dgm:pt>
    <dgm:pt modelId="{5DEF5541-7A70-45D8-AC42-33A6B703EE56}" type="pres">
      <dgm:prSet presAssocID="{3BE7C85E-022F-427F-8F9B-53BA51089876}" presName="space" presStyleCnt="0"/>
      <dgm:spPr/>
    </dgm:pt>
    <dgm:pt modelId="{A50A62B4-AD5C-4FAA-AAC0-6576ACA78DC7}" type="pres">
      <dgm:prSet presAssocID="{3BE7C85E-022F-427F-8F9B-53BA51089876}" presName="rect1" presStyleLbl="alignAcc1" presStyleIdx="0" presStyleCnt="7"/>
      <dgm:spPr/>
    </dgm:pt>
    <dgm:pt modelId="{87E56587-A773-4260-A4C1-ECD83116DD23}" type="pres">
      <dgm:prSet presAssocID="{8242042A-5936-47C0-91D5-3FB6CC152E46}" presName="vertSpace2" presStyleLbl="node1" presStyleIdx="0" presStyleCnt="7"/>
      <dgm:spPr/>
    </dgm:pt>
    <dgm:pt modelId="{4FEF9FCE-1EA8-4942-9E19-60FA6E88D267}" type="pres">
      <dgm:prSet presAssocID="{8242042A-5936-47C0-91D5-3FB6CC152E46}" presName="circle2" presStyleLbl="node1" presStyleIdx="1" presStyleCnt="7"/>
      <dgm:spPr/>
    </dgm:pt>
    <dgm:pt modelId="{4E8C5EF9-8194-4B3A-B69F-B0C35911F4AE}" type="pres">
      <dgm:prSet presAssocID="{8242042A-5936-47C0-91D5-3FB6CC152E46}" presName="rect2" presStyleLbl="alignAcc1" presStyleIdx="1" presStyleCnt="7"/>
      <dgm:spPr/>
    </dgm:pt>
    <dgm:pt modelId="{4D8A46B8-5EAB-4DB4-9FC5-4B3EEB88DBFE}" type="pres">
      <dgm:prSet presAssocID="{B7F361EF-2B14-4069-9527-2B52E5821B39}" presName="vertSpace3" presStyleLbl="node1" presStyleIdx="1" presStyleCnt="7"/>
      <dgm:spPr/>
    </dgm:pt>
    <dgm:pt modelId="{4352878B-3B63-4A05-8AA9-76BB1EAC1252}" type="pres">
      <dgm:prSet presAssocID="{B7F361EF-2B14-4069-9527-2B52E5821B39}" presName="circle3" presStyleLbl="node1" presStyleIdx="2" presStyleCnt="7"/>
      <dgm:spPr/>
    </dgm:pt>
    <dgm:pt modelId="{EDD0F331-0A69-475D-88AF-3BBF79688EC7}" type="pres">
      <dgm:prSet presAssocID="{B7F361EF-2B14-4069-9527-2B52E5821B39}" presName="rect3" presStyleLbl="alignAcc1" presStyleIdx="2" presStyleCnt="7"/>
      <dgm:spPr/>
    </dgm:pt>
    <dgm:pt modelId="{F6DAACE7-E22F-4C71-8526-07218675CD0F}" type="pres">
      <dgm:prSet presAssocID="{67A4F403-F006-427A-B981-DAB7FAB0614A}" presName="vertSpace4" presStyleLbl="node1" presStyleIdx="2" presStyleCnt="7"/>
      <dgm:spPr/>
    </dgm:pt>
    <dgm:pt modelId="{1D5F4C53-EC4E-4FA4-8F66-7600DA6E295C}" type="pres">
      <dgm:prSet presAssocID="{67A4F403-F006-427A-B981-DAB7FAB0614A}" presName="circle4" presStyleLbl="node1" presStyleIdx="3" presStyleCnt="7"/>
      <dgm:spPr/>
    </dgm:pt>
    <dgm:pt modelId="{379C42E7-13D8-4A0D-AAC6-A442C430C8ED}" type="pres">
      <dgm:prSet presAssocID="{67A4F403-F006-427A-B981-DAB7FAB0614A}" presName="rect4" presStyleLbl="alignAcc1" presStyleIdx="3" presStyleCnt="7"/>
      <dgm:spPr/>
    </dgm:pt>
    <dgm:pt modelId="{D2575EAB-412F-4EEB-97FF-FA5F9822B128}" type="pres">
      <dgm:prSet presAssocID="{C0D4ACDC-D0C1-411B-B7B3-1D78C0DEF6C0}" presName="vertSpace5" presStyleLbl="node1" presStyleIdx="3" presStyleCnt="7"/>
      <dgm:spPr/>
    </dgm:pt>
    <dgm:pt modelId="{2F15BBD7-7810-4545-83C1-308266457235}" type="pres">
      <dgm:prSet presAssocID="{C0D4ACDC-D0C1-411B-B7B3-1D78C0DEF6C0}" presName="circle5" presStyleLbl="node1" presStyleIdx="4" presStyleCnt="7"/>
      <dgm:spPr/>
    </dgm:pt>
    <dgm:pt modelId="{6B032C76-4D7B-42CA-A27C-1084651F64EA}" type="pres">
      <dgm:prSet presAssocID="{C0D4ACDC-D0C1-411B-B7B3-1D78C0DEF6C0}" presName="rect5" presStyleLbl="alignAcc1" presStyleIdx="4" presStyleCnt="7"/>
      <dgm:spPr/>
    </dgm:pt>
    <dgm:pt modelId="{EC620D24-7116-4370-8FB6-89CFE73F60D2}" type="pres">
      <dgm:prSet presAssocID="{075E6B28-7A93-478E-B812-26592B4E3601}" presName="vertSpace6" presStyleLbl="node1" presStyleIdx="4" presStyleCnt="7"/>
      <dgm:spPr/>
    </dgm:pt>
    <dgm:pt modelId="{086D3164-ECC8-40B0-9847-BCFA249B935B}" type="pres">
      <dgm:prSet presAssocID="{075E6B28-7A93-478E-B812-26592B4E3601}" presName="circle6" presStyleLbl="node1" presStyleIdx="5" presStyleCnt="7"/>
      <dgm:spPr/>
    </dgm:pt>
    <dgm:pt modelId="{ACCB2DB5-52E3-4F57-8122-08A3E82AA8FF}" type="pres">
      <dgm:prSet presAssocID="{075E6B28-7A93-478E-B812-26592B4E3601}" presName="rect6" presStyleLbl="alignAcc1" presStyleIdx="5" presStyleCnt="7"/>
      <dgm:spPr/>
    </dgm:pt>
    <dgm:pt modelId="{5B789324-590C-4119-8319-0FF9476BC208}" type="pres">
      <dgm:prSet presAssocID="{FE828EB1-351A-4E12-BC4C-99967B08E3CA}" presName="vertSpace7" presStyleLbl="node1" presStyleIdx="5" presStyleCnt="7"/>
      <dgm:spPr/>
    </dgm:pt>
    <dgm:pt modelId="{DAEB6968-A4E8-433B-A222-50D3D3DCE706}" type="pres">
      <dgm:prSet presAssocID="{FE828EB1-351A-4E12-BC4C-99967B08E3CA}" presName="circle7" presStyleLbl="node1" presStyleIdx="6" presStyleCnt="7"/>
      <dgm:spPr/>
    </dgm:pt>
    <dgm:pt modelId="{2AA4B306-0DD4-4569-A5A4-82DBEC29DE8A}" type="pres">
      <dgm:prSet presAssocID="{FE828EB1-351A-4E12-BC4C-99967B08E3CA}" presName="rect7" presStyleLbl="alignAcc1" presStyleIdx="6" presStyleCnt="7"/>
      <dgm:spPr/>
    </dgm:pt>
    <dgm:pt modelId="{CACDB86A-9AE0-453A-9931-1E19A47A6E85}" type="pres">
      <dgm:prSet presAssocID="{3BE7C85E-022F-427F-8F9B-53BA51089876}" presName="rect1ParTxNoCh" presStyleLbl="alignAcc1" presStyleIdx="6" presStyleCnt="7">
        <dgm:presLayoutVars>
          <dgm:chMax val="1"/>
          <dgm:bulletEnabled val="1"/>
        </dgm:presLayoutVars>
      </dgm:prSet>
      <dgm:spPr/>
    </dgm:pt>
    <dgm:pt modelId="{36600768-5EB5-482C-AA52-1F75F9743D5A}" type="pres">
      <dgm:prSet presAssocID="{8242042A-5936-47C0-91D5-3FB6CC152E46}" presName="rect2ParTxNoCh" presStyleLbl="alignAcc1" presStyleIdx="6" presStyleCnt="7">
        <dgm:presLayoutVars>
          <dgm:chMax val="1"/>
          <dgm:bulletEnabled val="1"/>
        </dgm:presLayoutVars>
      </dgm:prSet>
      <dgm:spPr/>
    </dgm:pt>
    <dgm:pt modelId="{D2B975AE-98EE-47A0-898F-435F565D625F}" type="pres">
      <dgm:prSet presAssocID="{B7F361EF-2B14-4069-9527-2B52E5821B39}" presName="rect3ParTxNoCh" presStyleLbl="alignAcc1" presStyleIdx="6" presStyleCnt="7">
        <dgm:presLayoutVars>
          <dgm:chMax val="1"/>
          <dgm:bulletEnabled val="1"/>
        </dgm:presLayoutVars>
      </dgm:prSet>
      <dgm:spPr/>
    </dgm:pt>
    <dgm:pt modelId="{D5204BAF-0E62-443B-84EF-072D506E2971}" type="pres">
      <dgm:prSet presAssocID="{67A4F403-F006-427A-B981-DAB7FAB0614A}" presName="rect4ParTxNoCh" presStyleLbl="alignAcc1" presStyleIdx="6" presStyleCnt="7">
        <dgm:presLayoutVars>
          <dgm:chMax val="1"/>
          <dgm:bulletEnabled val="1"/>
        </dgm:presLayoutVars>
      </dgm:prSet>
      <dgm:spPr/>
    </dgm:pt>
    <dgm:pt modelId="{788612EF-62E2-4C60-931A-E6CFDBF6149A}" type="pres">
      <dgm:prSet presAssocID="{C0D4ACDC-D0C1-411B-B7B3-1D78C0DEF6C0}" presName="rect5ParTxNoCh" presStyleLbl="alignAcc1" presStyleIdx="6" presStyleCnt="7">
        <dgm:presLayoutVars>
          <dgm:chMax val="1"/>
          <dgm:bulletEnabled val="1"/>
        </dgm:presLayoutVars>
      </dgm:prSet>
      <dgm:spPr/>
    </dgm:pt>
    <dgm:pt modelId="{30A4EE55-8009-4B51-8971-5E5B26E215C5}" type="pres">
      <dgm:prSet presAssocID="{075E6B28-7A93-478E-B812-26592B4E3601}" presName="rect6ParTxNoCh" presStyleLbl="alignAcc1" presStyleIdx="6" presStyleCnt="7">
        <dgm:presLayoutVars>
          <dgm:chMax val="1"/>
          <dgm:bulletEnabled val="1"/>
        </dgm:presLayoutVars>
      </dgm:prSet>
      <dgm:spPr/>
    </dgm:pt>
    <dgm:pt modelId="{52158A39-FCCA-4B67-9ADE-62C31E036F2E}" type="pres">
      <dgm:prSet presAssocID="{FE828EB1-351A-4E12-BC4C-99967B08E3CA}" presName="rect7ParTxNoCh" presStyleLbl="alignAcc1" presStyleIdx="6" presStyleCnt="7">
        <dgm:presLayoutVars>
          <dgm:chMax val="1"/>
          <dgm:bulletEnabled val="1"/>
        </dgm:presLayoutVars>
      </dgm:prSet>
      <dgm:spPr/>
    </dgm:pt>
  </dgm:ptLst>
  <dgm:cxnLst>
    <dgm:cxn modelId="{5A8F4720-9F75-40D0-90EB-98C6BE19346A}" type="presOf" srcId="{67A4F403-F006-427A-B981-DAB7FAB0614A}" destId="{379C42E7-13D8-4A0D-AAC6-A442C430C8ED}" srcOrd="0" destOrd="0" presId="urn:microsoft.com/office/officeart/2005/8/layout/target3"/>
    <dgm:cxn modelId="{01F8A05C-D625-4699-9D4E-77B38BA1DEAA}" type="presOf" srcId="{3BE7C85E-022F-427F-8F9B-53BA51089876}" destId="{A50A62B4-AD5C-4FAA-AAC0-6576ACA78DC7}" srcOrd="0" destOrd="0" presId="urn:microsoft.com/office/officeart/2005/8/layout/target3"/>
    <dgm:cxn modelId="{E3450054-853B-4D19-B8F2-98A21AD70FDA}" type="presOf" srcId="{C0D4ACDC-D0C1-411B-B7B3-1D78C0DEF6C0}" destId="{6B032C76-4D7B-42CA-A27C-1084651F64EA}" srcOrd="0" destOrd="0" presId="urn:microsoft.com/office/officeart/2005/8/layout/target3"/>
    <dgm:cxn modelId="{BE184E90-0F08-4B27-939A-7B916B79060D}" srcId="{1C6BAFBE-95DB-4244-8EEB-14B19F8A00DA}" destId="{FE828EB1-351A-4E12-BC4C-99967B08E3CA}" srcOrd="6" destOrd="0" parTransId="{A0818A82-27E9-4D51-B83B-72E166B11406}" sibTransId="{E518AD4B-7E8D-4C82-819A-F01C965F3C2E}"/>
    <dgm:cxn modelId="{CD8A101C-985C-4B4B-B9F2-55F784F4A2BA}" type="presOf" srcId="{075E6B28-7A93-478E-B812-26592B4E3601}" destId="{30A4EE55-8009-4B51-8971-5E5B26E215C5}" srcOrd="1" destOrd="0" presId="urn:microsoft.com/office/officeart/2005/8/layout/target3"/>
    <dgm:cxn modelId="{51384355-BBF2-4F3D-ABDF-BF61C43CDCCA}" srcId="{1C6BAFBE-95DB-4244-8EEB-14B19F8A00DA}" destId="{8242042A-5936-47C0-91D5-3FB6CC152E46}" srcOrd="1" destOrd="0" parTransId="{3E464308-2C5C-4815-9203-933A6BA35D7A}" sibTransId="{09A6279F-3635-4645-A114-18F438FF5558}"/>
    <dgm:cxn modelId="{C67B78A8-3DF1-4CBD-96F2-D595B933D032}" type="presOf" srcId="{8242042A-5936-47C0-91D5-3FB6CC152E46}" destId="{36600768-5EB5-482C-AA52-1F75F9743D5A}" srcOrd="1" destOrd="0" presId="urn:microsoft.com/office/officeart/2005/8/layout/target3"/>
    <dgm:cxn modelId="{DE5AE741-2B46-460C-92B2-5A80717BC5CF}" type="presOf" srcId="{1C6BAFBE-95DB-4244-8EEB-14B19F8A00DA}" destId="{B3F0D4DA-7098-40DD-B789-41D8D321D0B2}" srcOrd="0" destOrd="0" presId="urn:microsoft.com/office/officeart/2005/8/layout/target3"/>
    <dgm:cxn modelId="{3E24CF4B-D422-4939-AC99-700FF9FA78F1}" type="presOf" srcId="{3BE7C85E-022F-427F-8F9B-53BA51089876}" destId="{CACDB86A-9AE0-453A-9931-1E19A47A6E85}" srcOrd="1" destOrd="0" presId="urn:microsoft.com/office/officeart/2005/8/layout/target3"/>
    <dgm:cxn modelId="{BEA0F155-36F9-4482-AB30-60289A1DA55A}" type="presOf" srcId="{C0D4ACDC-D0C1-411B-B7B3-1D78C0DEF6C0}" destId="{788612EF-62E2-4C60-931A-E6CFDBF6149A}" srcOrd="1" destOrd="0" presId="urn:microsoft.com/office/officeart/2005/8/layout/target3"/>
    <dgm:cxn modelId="{08BE5E33-C1D6-4D02-8C48-B2B8E6D1A986}" type="presOf" srcId="{67A4F403-F006-427A-B981-DAB7FAB0614A}" destId="{D5204BAF-0E62-443B-84EF-072D506E2971}" srcOrd="1" destOrd="0" presId="urn:microsoft.com/office/officeart/2005/8/layout/target3"/>
    <dgm:cxn modelId="{4D676959-0EAE-4D42-B9B7-B2E1EF2696A3}" srcId="{1C6BAFBE-95DB-4244-8EEB-14B19F8A00DA}" destId="{075E6B28-7A93-478E-B812-26592B4E3601}" srcOrd="5" destOrd="0" parTransId="{34151F9D-8C3A-47BF-9AC9-90D36E9559A5}" sibTransId="{E23CB947-42EC-4E67-B360-B2B862C0E197}"/>
    <dgm:cxn modelId="{49FDA915-A811-45C8-B6C8-C2785849623B}" type="presOf" srcId="{8242042A-5936-47C0-91D5-3FB6CC152E46}" destId="{4E8C5EF9-8194-4B3A-B69F-B0C35911F4AE}" srcOrd="0" destOrd="0" presId="urn:microsoft.com/office/officeart/2005/8/layout/target3"/>
    <dgm:cxn modelId="{3018D9FA-60B8-4140-8E23-3B8F3C2EF411}" type="presOf" srcId="{B7F361EF-2B14-4069-9527-2B52E5821B39}" destId="{D2B975AE-98EE-47A0-898F-435F565D625F}" srcOrd="1" destOrd="0" presId="urn:microsoft.com/office/officeart/2005/8/layout/target3"/>
    <dgm:cxn modelId="{80027C96-27B9-4640-B438-FF3650941C7C}" type="presOf" srcId="{B7F361EF-2B14-4069-9527-2B52E5821B39}" destId="{EDD0F331-0A69-475D-88AF-3BBF79688EC7}" srcOrd="0" destOrd="0" presId="urn:microsoft.com/office/officeart/2005/8/layout/target3"/>
    <dgm:cxn modelId="{BBA56E77-73FE-4228-8450-4FC8985102A3}" srcId="{1C6BAFBE-95DB-4244-8EEB-14B19F8A00DA}" destId="{3BE7C85E-022F-427F-8F9B-53BA51089876}" srcOrd="0" destOrd="0" parTransId="{32BEE096-28A8-48E4-A02D-530166C5436B}" sibTransId="{DB9F3E23-C3D6-45C0-8492-3EFF4089ABB6}"/>
    <dgm:cxn modelId="{009D5714-8699-4B3D-B970-5F70A74744C4}" type="presOf" srcId="{075E6B28-7A93-478E-B812-26592B4E3601}" destId="{ACCB2DB5-52E3-4F57-8122-08A3E82AA8FF}" srcOrd="0" destOrd="0" presId="urn:microsoft.com/office/officeart/2005/8/layout/target3"/>
    <dgm:cxn modelId="{C0A2A1C5-581B-481D-8842-AF79C853B152}" type="presOf" srcId="{FE828EB1-351A-4E12-BC4C-99967B08E3CA}" destId="{52158A39-FCCA-4B67-9ADE-62C31E036F2E}" srcOrd="1" destOrd="0" presId="urn:microsoft.com/office/officeart/2005/8/layout/target3"/>
    <dgm:cxn modelId="{1AED3328-1506-4B75-A41D-A657007FC83B}" type="presOf" srcId="{FE828EB1-351A-4E12-BC4C-99967B08E3CA}" destId="{2AA4B306-0DD4-4569-A5A4-82DBEC29DE8A}" srcOrd="0" destOrd="0" presId="urn:microsoft.com/office/officeart/2005/8/layout/target3"/>
    <dgm:cxn modelId="{A01F1002-D1E0-48EF-9417-3B0D83669B53}" srcId="{1C6BAFBE-95DB-4244-8EEB-14B19F8A00DA}" destId="{67A4F403-F006-427A-B981-DAB7FAB0614A}" srcOrd="3" destOrd="0" parTransId="{23BB96F6-4359-433D-92D3-057A4B52911D}" sibTransId="{DC1D9218-F747-4569-9C2A-E7349EA3E7CC}"/>
    <dgm:cxn modelId="{7CB78347-3B5F-4E3D-BDAD-3C2B486BED97}" srcId="{1C6BAFBE-95DB-4244-8EEB-14B19F8A00DA}" destId="{C0D4ACDC-D0C1-411B-B7B3-1D78C0DEF6C0}" srcOrd="4" destOrd="0" parTransId="{9D0CCD16-008B-47E6-80EE-5CF420969265}" sibTransId="{6A576846-8A87-4DAF-B57C-23D98E18BD95}"/>
    <dgm:cxn modelId="{8C564323-7107-4883-A508-B032104EDD28}" srcId="{1C6BAFBE-95DB-4244-8EEB-14B19F8A00DA}" destId="{B7F361EF-2B14-4069-9527-2B52E5821B39}" srcOrd="2" destOrd="0" parTransId="{B7254505-6401-4FC7-BD7F-A64AD3F3E6D0}" sibTransId="{AFC72220-4144-4909-BEB0-16E0FC62E384}"/>
    <dgm:cxn modelId="{F9EB8CC1-5C0B-4B30-A391-F0F868A9C90F}" type="presParOf" srcId="{B3F0D4DA-7098-40DD-B789-41D8D321D0B2}" destId="{F20B5020-8896-4E6F-9CBE-DFB7B65F888A}" srcOrd="0" destOrd="0" presId="urn:microsoft.com/office/officeart/2005/8/layout/target3"/>
    <dgm:cxn modelId="{B5FB2E05-4B47-4FAA-97CD-AC816E548694}" type="presParOf" srcId="{B3F0D4DA-7098-40DD-B789-41D8D321D0B2}" destId="{5DEF5541-7A70-45D8-AC42-33A6B703EE56}" srcOrd="1" destOrd="0" presId="urn:microsoft.com/office/officeart/2005/8/layout/target3"/>
    <dgm:cxn modelId="{38E0A00D-1FDC-4A94-9980-1BD30210A837}" type="presParOf" srcId="{B3F0D4DA-7098-40DD-B789-41D8D321D0B2}" destId="{A50A62B4-AD5C-4FAA-AAC0-6576ACA78DC7}" srcOrd="2" destOrd="0" presId="urn:microsoft.com/office/officeart/2005/8/layout/target3"/>
    <dgm:cxn modelId="{B1640464-C1F8-47B9-AFC1-E4AEA792223C}" type="presParOf" srcId="{B3F0D4DA-7098-40DD-B789-41D8D321D0B2}" destId="{87E56587-A773-4260-A4C1-ECD83116DD23}" srcOrd="3" destOrd="0" presId="urn:microsoft.com/office/officeart/2005/8/layout/target3"/>
    <dgm:cxn modelId="{ECEB9BE7-36A8-46E8-9859-D55B94153E75}" type="presParOf" srcId="{B3F0D4DA-7098-40DD-B789-41D8D321D0B2}" destId="{4FEF9FCE-1EA8-4942-9E19-60FA6E88D267}" srcOrd="4" destOrd="0" presId="urn:microsoft.com/office/officeart/2005/8/layout/target3"/>
    <dgm:cxn modelId="{70B81E0E-8564-44E2-AEC6-672E82C1FBCC}" type="presParOf" srcId="{B3F0D4DA-7098-40DD-B789-41D8D321D0B2}" destId="{4E8C5EF9-8194-4B3A-B69F-B0C35911F4AE}" srcOrd="5" destOrd="0" presId="urn:microsoft.com/office/officeart/2005/8/layout/target3"/>
    <dgm:cxn modelId="{28CDC19B-41C4-4702-B844-AA7288B8246A}" type="presParOf" srcId="{B3F0D4DA-7098-40DD-B789-41D8D321D0B2}" destId="{4D8A46B8-5EAB-4DB4-9FC5-4B3EEB88DBFE}" srcOrd="6" destOrd="0" presId="urn:microsoft.com/office/officeart/2005/8/layout/target3"/>
    <dgm:cxn modelId="{593C46E8-54ED-4A0C-9748-66FCE27D157F}" type="presParOf" srcId="{B3F0D4DA-7098-40DD-B789-41D8D321D0B2}" destId="{4352878B-3B63-4A05-8AA9-76BB1EAC1252}" srcOrd="7" destOrd="0" presId="urn:microsoft.com/office/officeart/2005/8/layout/target3"/>
    <dgm:cxn modelId="{8032CE93-FA6C-462A-852A-D4044BAF2E90}" type="presParOf" srcId="{B3F0D4DA-7098-40DD-B789-41D8D321D0B2}" destId="{EDD0F331-0A69-475D-88AF-3BBF79688EC7}" srcOrd="8" destOrd="0" presId="urn:microsoft.com/office/officeart/2005/8/layout/target3"/>
    <dgm:cxn modelId="{40DF4859-3A72-4825-B3F8-EF31F0D68348}" type="presParOf" srcId="{B3F0D4DA-7098-40DD-B789-41D8D321D0B2}" destId="{F6DAACE7-E22F-4C71-8526-07218675CD0F}" srcOrd="9" destOrd="0" presId="urn:microsoft.com/office/officeart/2005/8/layout/target3"/>
    <dgm:cxn modelId="{07360898-FCA3-42A4-9B23-616463D675CB}" type="presParOf" srcId="{B3F0D4DA-7098-40DD-B789-41D8D321D0B2}" destId="{1D5F4C53-EC4E-4FA4-8F66-7600DA6E295C}" srcOrd="10" destOrd="0" presId="urn:microsoft.com/office/officeart/2005/8/layout/target3"/>
    <dgm:cxn modelId="{D96A95CE-15EB-490E-87C2-D8996D2CCC88}" type="presParOf" srcId="{B3F0D4DA-7098-40DD-B789-41D8D321D0B2}" destId="{379C42E7-13D8-4A0D-AAC6-A442C430C8ED}" srcOrd="11" destOrd="0" presId="urn:microsoft.com/office/officeart/2005/8/layout/target3"/>
    <dgm:cxn modelId="{C5A4FE4A-7BB5-4E99-8E6B-35DB0A0FC699}" type="presParOf" srcId="{B3F0D4DA-7098-40DD-B789-41D8D321D0B2}" destId="{D2575EAB-412F-4EEB-97FF-FA5F9822B128}" srcOrd="12" destOrd="0" presId="urn:microsoft.com/office/officeart/2005/8/layout/target3"/>
    <dgm:cxn modelId="{4C8A4B60-BCAE-4B22-9125-046BD549DE7B}" type="presParOf" srcId="{B3F0D4DA-7098-40DD-B789-41D8D321D0B2}" destId="{2F15BBD7-7810-4545-83C1-308266457235}" srcOrd="13" destOrd="0" presId="urn:microsoft.com/office/officeart/2005/8/layout/target3"/>
    <dgm:cxn modelId="{13A0F2EC-B6CA-4575-9533-FFA5EE552619}" type="presParOf" srcId="{B3F0D4DA-7098-40DD-B789-41D8D321D0B2}" destId="{6B032C76-4D7B-42CA-A27C-1084651F64EA}" srcOrd="14" destOrd="0" presId="urn:microsoft.com/office/officeart/2005/8/layout/target3"/>
    <dgm:cxn modelId="{169E0397-C64F-4162-8027-CE4F5CFCA3B8}" type="presParOf" srcId="{B3F0D4DA-7098-40DD-B789-41D8D321D0B2}" destId="{EC620D24-7116-4370-8FB6-89CFE73F60D2}" srcOrd="15" destOrd="0" presId="urn:microsoft.com/office/officeart/2005/8/layout/target3"/>
    <dgm:cxn modelId="{6D693F65-C178-434D-BE0C-BFDA6A2B5C20}" type="presParOf" srcId="{B3F0D4DA-7098-40DD-B789-41D8D321D0B2}" destId="{086D3164-ECC8-40B0-9847-BCFA249B935B}" srcOrd="16" destOrd="0" presId="urn:microsoft.com/office/officeart/2005/8/layout/target3"/>
    <dgm:cxn modelId="{AA41406A-E515-4627-B510-89092CF4F632}" type="presParOf" srcId="{B3F0D4DA-7098-40DD-B789-41D8D321D0B2}" destId="{ACCB2DB5-52E3-4F57-8122-08A3E82AA8FF}" srcOrd="17" destOrd="0" presId="urn:microsoft.com/office/officeart/2005/8/layout/target3"/>
    <dgm:cxn modelId="{620178FD-7906-402F-90EF-80999BBF1335}" type="presParOf" srcId="{B3F0D4DA-7098-40DD-B789-41D8D321D0B2}" destId="{5B789324-590C-4119-8319-0FF9476BC208}" srcOrd="18" destOrd="0" presId="urn:microsoft.com/office/officeart/2005/8/layout/target3"/>
    <dgm:cxn modelId="{38D73DEE-53DE-4FFF-A209-240D6D9AE7D8}" type="presParOf" srcId="{B3F0D4DA-7098-40DD-B789-41D8D321D0B2}" destId="{DAEB6968-A4E8-433B-A222-50D3D3DCE706}" srcOrd="19" destOrd="0" presId="urn:microsoft.com/office/officeart/2005/8/layout/target3"/>
    <dgm:cxn modelId="{41DA09DD-D5E6-4069-B940-B068E8608375}" type="presParOf" srcId="{B3F0D4DA-7098-40DD-B789-41D8D321D0B2}" destId="{2AA4B306-0DD4-4569-A5A4-82DBEC29DE8A}" srcOrd="20" destOrd="0" presId="urn:microsoft.com/office/officeart/2005/8/layout/target3"/>
    <dgm:cxn modelId="{C14AFED0-5E26-4B83-85D5-4F7CA42575D8}" type="presParOf" srcId="{B3F0D4DA-7098-40DD-B789-41D8D321D0B2}" destId="{CACDB86A-9AE0-453A-9931-1E19A47A6E85}" srcOrd="21" destOrd="0" presId="urn:microsoft.com/office/officeart/2005/8/layout/target3"/>
    <dgm:cxn modelId="{8D75CE83-1E01-4FA3-878B-A13BE02D2DBB}" type="presParOf" srcId="{B3F0D4DA-7098-40DD-B789-41D8D321D0B2}" destId="{36600768-5EB5-482C-AA52-1F75F9743D5A}" srcOrd="22" destOrd="0" presId="urn:microsoft.com/office/officeart/2005/8/layout/target3"/>
    <dgm:cxn modelId="{9E69101E-5B2F-454A-B9E7-2FF7ACD99517}" type="presParOf" srcId="{B3F0D4DA-7098-40DD-B789-41D8D321D0B2}" destId="{D2B975AE-98EE-47A0-898F-435F565D625F}" srcOrd="23" destOrd="0" presId="urn:microsoft.com/office/officeart/2005/8/layout/target3"/>
    <dgm:cxn modelId="{140D1B95-5728-4801-82DE-B6CD106E17B4}" type="presParOf" srcId="{B3F0D4DA-7098-40DD-B789-41D8D321D0B2}" destId="{D5204BAF-0E62-443B-84EF-072D506E2971}" srcOrd="24" destOrd="0" presId="urn:microsoft.com/office/officeart/2005/8/layout/target3"/>
    <dgm:cxn modelId="{721EBCE8-7A15-42D3-92A7-6ED872453988}" type="presParOf" srcId="{B3F0D4DA-7098-40DD-B789-41D8D321D0B2}" destId="{788612EF-62E2-4C60-931A-E6CFDBF6149A}" srcOrd="25" destOrd="0" presId="urn:microsoft.com/office/officeart/2005/8/layout/target3"/>
    <dgm:cxn modelId="{496691CC-1D8D-4A7D-ABCA-C218E95D31E3}" type="presParOf" srcId="{B3F0D4DA-7098-40DD-B789-41D8D321D0B2}" destId="{30A4EE55-8009-4B51-8971-5E5B26E215C5}" srcOrd="26" destOrd="0" presId="urn:microsoft.com/office/officeart/2005/8/layout/target3"/>
    <dgm:cxn modelId="{6619407B-307B-4DC5-B4D2-10A7104CE130}" type="presParOf" srcId="{B3F0D4DA-7098-40DD-B789-41D8D321D0B2}" destId="{52158A39-FCCA-4B67-9ADE-62C31E036F2E}" srcOrd="2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359BA-8385-4746-848F-7756696B0903}">
      <dsp:nvSpPr>
        <dsp:cNvPr id="0" name=""/>
        <dsp:cNvSpPr/>
      </dsp:nvSpPr>
      <dsp:spPr>
        <a:xfrm>
          <a:off x="-5052203" y="-774308"/>
          <a:ext cx="6019017" cy="6019017"/>
        </a:xfrm>
        <a:prstGeom prst="blockArc">
          <a:avLst>
            <a:gd name="adj1" fmla="val 18900000"/>
            <a:gd name="adj2" fmla="val 2700000"/>
            <a:gd name="adj3" fmla="val 35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B507CB-7AAF-4A11-9574-881481FEE375}">
      <dsp:nvSpPr>
        <dsp:cNvPr id="0" name=""/>
        <dsp:cNvSpPr/>
      </dsp:nvSpPr>
      <dsp:spPr>
        <a:xfrm>
          <a:off x="313598" y="203224"/>
          <a:ext cx="9784075" cy="406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477" tIns="53340" rIns="53340" bIns="5334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Project Recap</a:t>
          </a:r>
        </a:p>
      </dsp:txBody>
      <dsp:txXfrm>
        <a:off x="313598" y="203224"/>
        <a:ext cx="9784075" cy="406269"/>
      </dsp:txXfrm>
    </dsp:sp>
    <dsp:sp modelId="{DEDCBC72-7416-486A-A355-C48DDF5C9C78}">
      <dsp:nvSpPr>
        <dsp:cNvPr id="0" name=""/>
        <dsp:cNvSpPr/>
      </dsp:nvSpPr>
      <dsp:spPr>
        <a:xfrm>
          <a:off x="59679" y="152440"/>
          <a:ext cx="507837" cy="5078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4D63AF-15C4-48A0-9B7A-11F98D592316}">
      <dsp:nvSpPr>
        <dsp:cNvPr id="0" name=""/>
        <dsp:cNvSpPr/>
      </dsp:nvSpPr>
      <dsp:spPr>
        <a:xfrm>
          <a:off x="681512" y="812986"/>
          <a:ext cx="9416161" cy="406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477" tIns="53340" rIns="53340" bIns="5334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Improvements in Existing System</a:t>
          </a:r>
        </a:p>
      </dsp:txBody>
      <dsp:txXfrm>
        <a:off x="681512" y="812986"/>
        <a:ext cx="9416161" cy="406269"/>
      </dsp:txXfrm>
    </dsp:sp>
    <dsp:sp modelId="{1B40E220-4029-4AFA-922A-FD6E955F9D6B}">
      <dsp:nvSpPr>
        <dsp:cNvPr id="0" name=""/>
        <dsp:cNvSpPr/>
      </dsp:nvSpPr>
      <dsp:spPr>
        <a:xfrm>
          <a:off x="427593" y="762203"/>
          <a:ext cx="507837" cy="5078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7E9A0-14DC-4432-824D-17D206AC1AAC}">
      <dsp:nvSpPr>
        <dsp:cNvPr id="0" name=""/>
        <dsp:cNvSpPr/>
      </dsp:nvSpPr>
      <dsp:spPr>
        <a:xfrm>
          <a:off x="883127" y="1422302"/>
          <a:ext cx="9214546" cy="406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477" tIns="53340" rIns="53340" bIns="5334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Prototype</a:t>
          </a:r>
        </a:p>
      </dsp:txBody>
      <dsp:txXfrm>
        <a:off x="883127" y="1422302"/>
        <a:ext cx="9214546" cy="406269"/>
      </dsp:txXfrm>
    </dsp:sp>
    <dsp:sp modelId="{83403016-DA25-48A6-817F-078BFBC195C7}">
      <dsp:nvSpPr>
        <dsp:cNvPr id="0" name=""/>
        <dsp:cNvSpPr/>
      </dsp:nvSpPr>
      <dsp:spPr>
        <a:xfrm>
          <a:off x="629208" y="1371518"/>
          <a:ext cx="507837" cy="5078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8BDF76-5783-4EB7-9481-108DBB9F540C}">
      <dsp:nvSpPr>
        <dsp:cNvPr id="0" name=""/>
        <dsp:cNvSpPr/>
      </dsp:nvSpPr>
      <dsp:spPr>
        <a:xfrm>
          <a:off x="947501" y="2032065"/>
          <a:ext cx="9150172" cy="406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477" tIns="53340" rIns="53340" bIns="5334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Testing – Functional</a:t>
          </a:r>
        </a:p>
      </dsp:txBody>
      <dsp:txXfrm>
        <a:off x="947501" y="2032065"/>
        <a:ext cx="9150172" cy="406269"/>
      </dsp:txXfrm>
    </dsp:sp>
    <dsp:sp modelId="{C3697EEA-B722-41E7-B9C3-D7C03ADE070B}">
      <dsp:nvSpPr>
        <dsp:cNvPr id="0" name=""/>
        <dsp:cNvSpPr/>
      </dsp:nvSpPr>
      <dsp:spPr>
        <a:xfrm>
          <a:off x="693582" y="1981281"/>
          <a:ext cx="507837" cy="5078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8116E9-88BD-40BB-951F-DBD9B79595FB}">
      <dsp:nvSpPr>
        <dsp:cNvPr id="0" name=""/>
        <dsp:cNvSpPr/>
      </dsp:nvSpPr>
      <dsp:spPr>
        <a:xfrm>
          <a:off x="883127" y="2641827"/>
          <a:ext cx="9214546" cy="406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477" tIns="53340" rIns="53340" bIns="5334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User Acceptance Testing</a:t>
          </a:r>
        </a:p>
      </dsp:txBody>
      <dsp:txXfrm>
        <a:off x="883127" y="2641827"/>
        <a:ext cx="9214546" cy="406269"/>
      </dsp:txXfrm>
    </dsp:sp>
    <dsp:sp modelId="{8C2EC224-551F-4D09-A8AD-0E0D85FEB8AD}">
      <dsp:nvSpPr>
        <dsp:cNvPr id="0" name=""/>
        <dsp:cNvSpPr/>
      </dsp:nvSpPr>
      <dsp:spPr>
        <a:xfrm>
          <a:off x="629208" y="2591043"/>
          <a:ext cx="507837" cy="5078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3B8CA-EEE7-449D-9AE4-E73954A53F95}">
      <dsp:nvSpPr>
        <dsp:cNvPr id="0" name=""/>
        <dsp:cNvSpPr/>
      </dsp:nvSpPr>
      <dsp:spPr>
        <a:xfrm>
          <a:off x="681512" y="3251143"/>
          <a:ext cx="9416161" cy="406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477" tIns="53340" rIns="53340" bIns="5334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User Feedback and Conclusion</a:t>
          </a:r>
        </a:p>
      </dsp:txBody>
      <dsp:txXfrm>
        <a:off x="681512" y="3251143"/>
        <a:ext cx="9416161" cy="406269"/>
      </dsp:txXfrm>
    </dsp:sp>
    <dsp:sp modelId="{9F001C0D-058F-47CC-ABF6-931A475D7FEA}">
      <dsp:nvSpPr>
        <dsp:cNvPr id="0" name=""/>
        <dsp:cNvSpPr/>
      </dsp:nvSpPr>
      <dsp:spPr>
        <a:xfrm>
          <a:off x="427593" y="3200359"/>
          <a:ext cx="507837" cy="5078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12985-A9EC-44E8-88C5-D54158EA0516}">
      <dsp:nvSpPr>
        <dsp:cNvPr id="0" name=""/>
        <dsp:cNvSpPr/>
      </dsp:nvSpPr>
      <dsp:spPr>
        <a:xfrm>
          <a:off x="313598" y="3860905"/>
          <a:ext cx="9784075" cy="406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477" tIns="53340" rIns="53340" bIns="5334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Future Improvements / Q &amp; A</a:t>
          </a:r>
        </a:p>
      </dsp:txBody>
      <dsp:txXfrm>
        <a:off x="313598" y="3860905"/>
        <a:ext cx="9784075" cy="406269"/>
      </dsp:txXfrm>
    </dsp:sp>
    <dsp:sp modelId="{B48F4613-1671-4649-A770-B271DB4B0C15}">
      <dsp:nvSpPr>
        <dsp:cNvPr id="0" name=""/>
        <dsp:cNvSpPr/>
      </dsp:nvSpPr>
      <dsp:spPr>
        <a:xfrm>
          <a:off x="59679" y="3810121"/>
          <a:ext cx="507837" cy="5078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B7983-A674-444D-9E0A-45066D63C641}">
      <dsp:nvSpPr>
        <dsp:cNvPr id="0" name=""/>
        <dsp:cNvSpPr/>
      </dsp:nvSpPr>
      <dsp:spPr>
        <a:xfrm>
          <a:off x="0" y="4710912"/>
          <a:ext cx="11201399" cy="7728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 better product with enhanced user experience</a:t>
          </a:r>
        </a:p>
      </dsp:txBody>
      <dsp:txXfrm>
        <a:off x="0" y="4710912"/>
        <a:ext cx="11201399" cy="772864"/>
      </dsp:txXfrm>
    </dsp:sp>
    <dsp:sp modelId="{44936D2D-60C2-4276-B30E-F1BCADE85B6A}">
      <dsp:nvSpPr>
        <dsp:cNvPr id="0" name=""/>
        <dsp:cNvSpPr/>
      </dsp:nvSpPr>
      <dsp:spPr>
        <a:xfrm rot="10800000">
          <a:off x="0" y="3533840"/>
          <a:ext cx="11201399" cy="118866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WHO ? Team effort and collaboration</a:t>
          </a:r>
        </a:p>
      </dsp:txBody>
      <dsp:txXfrm rot="10800000">
        <a:off x="0" y="3533840"/>
        <a:ext cx="11201399" cy="772359"/>
      </dsp:txXfrm>
    </dsp:sp>
    <dsp:sp modelId="{0CED0968-7F49-43BF-9113-81A57A70EEF8}">
      <dsp:nvSpPr>
        <dsp:cNvPr id="0" name=""/>
        <dsp:cNvSpPr/>
      </dsp:nvSpPr>
      <dsp:spPr>
        <a:xfrm rot="10800000">
          <a:off x="0" y="2356767"/>
          <a:ext cx="11201399" cy="118866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HOW ? By following the best UX practices defined in the book</a:t>
          </a:r>
        </a:p>
      </dsp:txBody>
      <dsp:txXfrm rot="10800000">
        <a:off x="0" y="2356767"/>
        <a:ext cx="11201399" cy="772359"/>
      </dsp:txXfrm>
    </dsp:sp>
    <dsp:sp modelId="{9ACB8BED-90A8-4BFE-81A3-ECFEEFF00032}">
      <dsp:nvSpPr>
        <dsp:cNvPr id="0" name=""/>
        <dsp:cNvSpPr/>
      </dsp:nvSpPr>
      <dsp:spPr>
        <a:xfrm rot="10800000">
          <a:off x="0" y="1179695"/>
          <a:ext cx="11201399" cy="118866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WHY ? To create a better UX for us ! Reduce Maintenance Costs and improve performance  </a:t>
          </a:r>
        </a:p>
      </dsp:txBody>
      <dsp:txXfrm rot="10800000">
        <a:off x="0" y="1179695"/>
        <a:ext cx="11201399" cy="772359"/>
      </dsp:txXfrm>
    </dsp:sp>
    <dsp:sp modelId="{9D2E94F4-46E4-479F-ABFA-DD99B15BFCCC}">
      <dsp:nvSpPr>
        <dsp:cNvPr id="0" name=""/>
        <dsp:cNvSpPr/>
      </dsp:nvSpPr>
      <dsp:spPr>
        <a:xfrm rot="10800000">
          <a:off x="0" y="2622"/>
          <a:ext cx="11201399" cy="118866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WHAT ? Redesign the user experience of </a:t>
          </a:r>
          <a:r>
            <a:rPr lang="en-US" sz="1800" kern="1200" dirty="0" err="1"/>
            <a:t>myNEU</a:t>
          </a:r>
          <a:r>
            <a:rPr lang="en-US" sz="1800" kern="1200" dirty="0"/>
            <a:t> portal and many of its features viz. Fess Payment, Student Employment, Blackboard, etc.  </a:t>
          </a:r>
        </a:p>
      </dsp:txBody>
      <dsp:txXfrm rot="10800000">
        <a:off x="0" y="2622"/>
        <a:ext cx="11201399" cy="7723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A3F4A-23EE-46D5-889F-BD9EFACD890B}">
      <dsp:nvSpPr>
        <dsp:cNvPr id="0" name=""/>
        <dsp:cNvSpPr/>
      </dsp:nvSpPr>
      <dsp:spPr>
        <a:xfrm>
          <a:off x="2869" y="1400929"/>
          <a:ext cx="2022987" cy="16685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Product Goals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User Segmentation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Personas</a:t>
          </a:r>
        </a:p>
      </dsp:txBody>
      <dsp:txXfrm>
        <a:off x="41267" y="1439327"/>
        <a:ext cx="1946191" cy="1234201"/>
      </dsp:txXfrm>
    </dsp:sp>
    <dsp:sp modelId="{B4E9257A-7A88-4116-BC4F-39E9D7F7F327}">
      <dsp:nvSpPr>
        <dsp:cNvPr id="0" name=""/>
        <dsp:cNvSpPr/>
      </dsp:nvSpPr>
      <dsp:spPr>
        <a:xfrm>
          <a:off x="1124084" y="1742108"/>
          <a:ext cx="2314026" cy="2314026"/>
        </a:xfrm>
        <a:prstGeom prst="leftCircularArrow">
          <a:avLst>
            <a:gd name="adj1" fmla="val 3511"/>
            <a:gd name="adj2" fmla="val 435711"/>
            <a:gd name="adj3" fmla="val 2211222"/>
            <a:gd name="adj4" fmla="val 9024489"/>
            <a:gd name="adj5" fmla="val 409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7E77F-7E98-4706-91A0-6DBD723105B0}">
      <dsp:nvSpPr>
        <dsp:cNvPr id="0" name=""/>
        <dsp:cNvSpPr/>
      </dsp:nvSpPr>
      <dsp:spPr>
        <a:xfrm>
          <a:off x="452422" y="2711926"/>
          <a:ext cx="1798211" cy="715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Strategy Plane</a:t>
          </a:r>
        </a:p>
      </dsp:txBody>
      <dsp:txXfrm>
        <a:off x="473366" y="2732870"/>
        <a:ext cx="1756323" cy="673201"/>
      </dsp:txXfrm>
    </dsp:sp>
    <dsp:sp modelId="{99EA988B-F73E-46C6-A778-FEEB86F09DFC}">
      <dsp:nvSpPr>
        <dsp:cNvPr id="0" name=""/>
        <dsp:cNvSpPr/>
      </dsp:nvSpPr>
      <dsp:spPr>
        <a:xfrm>
          <a:off x="2637486" y="1400929"/>
          <a:ext cx="2022987" cy="16685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Requirement gathering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Prioritization</a:t>
          </a:r>
        </a:p>
      </dsp:txBody>
      <dsp:txXfrm>
        <a:off x="2675884" y="1796871"/>
        <a:ext cx="1946191" cy="1234201"/>
      </dsp:txXfrm>
    </dsp:sp>
    <dsp:sp modelId="{360466D1-D6CD-4E04-A8F1-1CDD3D5E540B}">
      <dsp:nvSpPr>
        <dsp:cNvPr id="0" name=""/>
        <dsp:cNvSpPr/>
      </dsp:nvSpPr>
      <dsp:spPr>
        <a:xfrm>
          <a:off x="3741842" y="348842"/>
          <a:ext cx="2572519" cy="2572519"/>
        </a:xfrm>
        <a:prstGeom prst="circularArrow">
          <a:avLst>
            <a:gd name="adj1" fmla="val 3158"/>
            <a:gd name="adj2" fmla="val 388661"/>
            <a:gd name="adj3" fmla="val 19435828"/>
            <a:gd name="adj4" fmla="val 12575511"/>
            <a:gd name="adj5" fmla="val 368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3CE42-9F2E-4585-864B-234A03B7C783}">
      <dsp:nvSpPr>
        <dsp:cNvPr id="0" name=""/>
        <dsp:cNvSpPr/>
      </dsp:nvSpPr>
      <dsp:spPr>
        <a:xfrm>
          <a:off x="3087039" y="1043384"/>
          <a:ext cx="1798211" cy="715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Scope Plane</a:t>
          </a:r>
        </a:p>
      </dsp:txBody>
      <dsp:txXfrm>
        <a:off x="3107983" y="1064328"/>
        <a:ext cx="1756323" cy="673201"/>
      </dsp:txXfrm>
    </dsp:sp>
    <dsp:sp modelId="{F10A3D90-04D8-4AF9-806D-E63C7219D567}">
      <dsp:nvSpPr>
        <dsp:cNvPr id="0" name=""/>
        <dsp:cNvSpPr/>
      </dsp:nvSpPr>
      <dsp:spPr>
        <a:xfrm>
          <a:off x="5272103" y="1400929"/>
          <a:ext cx="2022987" cy="16685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Conceptual models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Information Architecture</a:t>
          </a:r>
        </a:p>
      </dsp:txBody>
      <dsp:txXfrm>
        <a:off x="5310501" y="1439327"/>
        <a:ext cx="1946191" cy="1234201"/>
      </dsp:txXfrm>
    </dsp:sp>
    <dsp:sp modelId="{8A21F50B-44C3-4F72-B40F-2AD13C863C5C}">
      <dsp:nvSpPr>
        <dsp:cNvPr id="0" name=""/>
        <dsp:cNvSpPr/>
      </dsp:nvSpPr>
      <dsp:spPr>
        <a:xfrm>
          <a:off x="6393317" y="1742108"/>
          <a:ext cx="2314026" cy="2314026"/>
        </a:xfrm>
        <a:prstGeom prst="leftCircularArrow">
          <a:avLst>
            <a:gd name="adj1" fmla="val 3511"/>
            <a:gd name="adj2" fmla="val 435711"/>
            <a:gd name="adj3" fmla="val 2211222"/>
            <a:gd name="adj4" fmla="val 9024489"/>
            <a:gd name="adj5" fmla="val 409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784E5-E442-4604-A02C-3E134D0E6C92}">
      <dsp:nvSpPr>
        <dsp:cNvPr id="0" name=""/>
        <dsp:cNvSpPr/>
      </dsp:nvSpPr>
      <dsp:spPr>
        <a:xfrm>
          <a:off x="5721656" y="2711926"/>
          <a:ext cx="1798211" cy="715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Structure Plane</a:t>
          </a:r>
        </a:p>
      </dsp:txBody>
      <dsp:txXfrm>
        <a:off x="5742600" y="2732870"/>
        <a:ext cx="1756323" cy="673201"/>
      </dsp:txXfrm>
    </dsp:sp>
    <dsp:sp modelId="{9A5451C2-9FA8-44E0-99D1-E251158B02B7}">
      <dsp:nvSpPr>
        <dsp:cNvPr id="0" name=""/>
        <dsp:cNvSpPr/>
      </dsp:nvSpPr>
      <dsp:spPr>
        <a:xfrm>
          <a:off x="7906719" y="1400929"/>
          <a:ext cx="2022987" cy="16685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Wireframes</a:t>
          </a:r>
        </a:p>
      </dsp:txBody>
      <dsp:txXfrm>
        <a:off x="7945117" y="1796871"/>
        <a:ext cx="1946191" cy="1234201"/>
      </dsp:txXfrm>
    </dsp:sp>
    <dsp:sp modelId="{8AED84CF-8779-458B-AA31-076ACBCBF0A0}">
      <dsp:nvSpPr>
        <dsp:cNvPr id="0" name=""/>
        <dsp:cNvSpPr/>
      </dsp:nvSpPr>
      <dsp:spPr>
        <a:xfrm>
          <a:off x="8356272" y="1043384"/>
          <a:ext cx="1798211" cy="715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Skeleton Plane</a:t>
          </a:r>
        </a:p>
      </dsp:txBody>
      <dsp:txXfrm>
        <a:off x="8377216" y="1064328"/>
        <a:ext cx="1756323" cy="6732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588D5-9DAC-4FB7-9138-00B2DBB571D5}">
      <dsp:nvSpPr>
        <dsp:cNvPr id="0" name=""/>
        <dsp:cNvSpPr/>
      </dsp:nvSpPr>
      <dsp:spPr>
        <a:xfrm>
          <a:off x="0" y="300089"/>
          <a:ext cx="10311103" cy="113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256" tIns="395732" rIns="800256" bIns="135128" numCol="1" spcCol="1270" anchor="t" anchorCtr="0">
          <a:noAutofit/>
        </a:bodyPr>
        <a:lstStyle/>
        <a:p>
          <a:pPr marL="171450" lvl="1" indent="-171450" algn="l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Conducted on Users</a:t>
          </a:r>
          <a:endParaRPr lang="en-US" sz="1900" kern="1200"/>
        </a:p>
        <a:p>
          <a:pPr marL="171450" lvl="1" indent="-171450" algn="l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Understand features directly from users</a:t>
          </a:r>
          <a:endParaRPr lang="en-US" sz="1900" kern="1200"/>
        </a:p>
      </dsp:txBody>
      <dsp:txXfrm>
        <a:off x="0" y="300089"/>
        <a:ext cx="10311103" cy="1137150"/>
      </dsp:txXfrm>
    </dsp:sp>
    <dsp:sp modelId="{2A340C36-0090-42B7-A874-6382A3A6C15A}">
      <dsp:nvSpPr>
        <dsp:cNvPr id="0" name=""/>
        <dsp:cNvSpPr/>
      </dsp:nvSpPr>
      <dsp:spPr>
        <a:xfrm>
          <a:off x="515555" y="19649"/>
          <a:ext cx="721777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815" tIns="0" rIns="272815" bIns="0" numCol="1" spcCol="1270" anchor="ctr" anchorCtr="0">
          <a:noAutofit/>
        </a:bodyPr>
        <a:lstStyle/>
        <a:p>
          <a:pPr marL="0" lvl="0" indent="0" algn="l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ct val="100000"/>
            <a:buFont typeface="Arial" panose="020B0604020202020204" pitchFamily="34" charset="0"/>
            <a:buNone/>
          </a:pPr>
          <a:r>
            <a:rPr lang="en-US" sz="1900" kern="1200"/>
            <a:t>Interviews</a:t>
          </a:r>
          <a:endParaRPr lang="en-US" sz="1900" kern="1200"/>
        </a:p>
      </dsp:txBody>
      <dsp:txXfrm>
        <a:off x="542935" y="47029"/>
        <a:ext cx="7163012" cy="506120"/>
      </dsp:txXfrm>
    </dsp:sp>
    <dsp:sp modelId="{AC2C3D66-9C12-479A-8DA2-4C0F2012D1DA}">
      <dsp:nvSpPr>
        <dsp:cNvPr id="0" name=""/>
        <dsp:cNvSpPr/>
      </dsp:nvSpPr>
      <dsp:spPr>
        <a:xfrm>
          <a:off x="0" y="1820280"/>
          <a:ext cx="10311103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256" tIns="395732" rIns="800256" bIns="135128" numCol="1" spcCol="1270" anchor="t" anchorCtr="0">
          <a:noAutofit/>
        </a:bodyPr>
        <a:lstStyle/>
        <a:p>
          <a:pPr marL="171450" lvl="1" indent="-171450" algn="l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hlinkClick xmlns:r="http://schemas.openxmlformats.org/officeDocument/2006/relationships" r:id="rId1"/>
            </a:rPr>
            <a:t>Link to survey</a:t>
          </a:r>
          <a:endParaRPr lang="en-US" sz="1900" kern="1200"/>
        </a:p>
      </dsp:txBody>
      <dsp:txXfrm>
        <a:off x="0" y="1820280"/>
        <a:ext cx="10311103" cy="807975"/>
      </dsp:txXfrm>
    </dsp:sp>
    <dsp:sp modelId="{B05C85E9-64F1-49AF-81EC-0BCD07C6FF63}">
      <dsp:nvSpPr>
        <dsp:cNvPr id="0" name=""/>
        <dsp:cNvSpPr/>
      </dsp:nvSpPr>
      <dsp:spPr>
        <a:xfrm>
          <a:off x="515555" y="1539840"/>
          <a:ext cx="721777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815" tIns="0" rIns="272815" bIns="0" numCol="1" spcCol="1270" anchor="ctr" anchorCtr="0">
          <a:noAutofit/>
        </a:bodyPr>
        <a:lstStyle/>
        <a:p>
          <a:pPr marL="0" lvl="0" indent="0" algn="l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Surveys</a:t>
          </a:r>
          <a:endParaRPr lang="en-US" sz="1900" kern="1200"/>
        </a:p>
      </dsp:txBody>
      <dsp:txXfrm>
        <a:off x="542935" y="1567220"/>
        <a:ext cx="7163012" cy="506120"/>
      </dsp:txXfrm>
    </dsp:sp>
    <dsp:sp modelId="{AE2825CE-93AF-4018-8F14-33F080038EDA}">
      <dsp:nvSpPr>
        <dsp:cNvPr id="0" name=""/>
        <dsp:cNvSpPr/>
      </dsp:nvSpPr>
      <dsp:spPr>
        <a:xfrm>
          <a:off x="0" y="3011294"/>
          <a:ext cx="10311103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256" tIns="395732" rIns="800256" bIns="135128" numCol="1" spcCol="1270" anchor="t" anchorCtr="0">
          <a:noAutofit/>
        </a:bodyPr>
        <a:lstStyle/>
        <a:p>
          <a:pPr marL="171450" lvl="1" indent="-171450" algn="l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hlinkClick xmlns:r="http://schemas.openxmlformats.org/officeDocument/2006/relationships" r:id="rId2"/>
            </a:rPr>
            <a:t>Link to OptimalSort</a:t>
          </a:r>
          <a:endParaRPr lang="en-US" sz="1900" kern="1200"/>
        </a:p>
      </dsp:txBody>
      <dsp:txXfrm>
        <a:off x="0" y="3011294"/>
        <a:ext cx="10311103" cy="807975"/>
      </dsp:txXfrm>
    </dsp:sp>
    <dsp:sp modelId="{7C502513-47FF-433E-B339-61C49D5E79CF}">
      <dsp:nvSpPr>
        <dsp:cNvPr id="0" name=""/>
        <dsp:cNvSpPr/>
      </dsp:nvSpPr>
      <dsp:spPr>
        <a:xfrm>
          <a:off x="515555" y="2730855"/>
          <a:ext cx="721777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815" tIns="0" rIns="272815" bIns="0" numCol="1" spcCol="1270" anchor="ctr" anchorCtr="0">
          <a:noAutofit/>
        </a:bodyPr>
        <a:lstStyle/>
        <a:p>
          <a:pPr marL="0" lvl="0" indent="0" algn="l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Card Sorting</a:t>
          </a:r>
          <a:endParaRPr lang="en-US" sz="1900" kern="1200"/>
        </a:p>
      </dsp:txBody>
      <dsp:txXfrm>
        <a:off x="542935" y="2758235"/>
        <a:ext cx="7163012" cy="506120"/>
      </dsp:txXfrm>
    </dsp:sp>
    <dsp:sp modelId="{0BC884E4-AB31-46A3-BD9F-965DC6BB42CE}">
      <dsp:nvSpPr>
        <dsp:cNvPr id="0" name=""/>
        <dsp:cNvSpPr/>
      </dsp:nvSpPr>
      <dsp:spPr>
        <a:xfrm>
          <a:off x="0" y="4202309"/>
          <a:ext cx="10311103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246026-1D1D-4A1B-885B-97B94A7522DE}">
      <dsp:nvSpPr>
        <dsp:cNvPr id="0" name=""/>
        <dsp:cNvSpPr/>
      </dsp:nvSpPr>
      <dsp:spPr>
        <a:xfrm>
          <a:off x="515555" y="3921870"/>
          <a:ext cx="721777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815" tIns="0" rIns="272815" bIns="0" numCol="1" spcCol="1270" anchor="ctr" anchorCtr="0">
          <a:noAutofit/>
        </a:bodyPr>
        <a:lstStyle/>
        <a:p>
          <a:pPr marL="0" lvl="0" indent="0" algn="l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A/B Testing</a:t>
          </a:r>
          <a:endParaRPr lang="en-US" sz="1900" kern="1200"/>
        </a:p>
      </dsp:txBody>
      <dsp:txXfrm>
        <a:off x="542935" y="3949250"/>
        <a:ext cx="7163012" cy="506120"/>
      </dsp:txXfrm>
    </dsp:sp>
    <dsp:sp modelId="{5C7658D0-C23D-43C8-B4F7-E701B41BE4AF}">
      <dsp:nvSpPr>
        <dsp:cNvPr id="0" name=""/>
        <dsp:cNvSpPr/>
      </dsp:nvSpPr>
      <dsp:spPr>
        <a:xfrm>
          <a:off x="0" y="5064150"/>
          <a:ext cx="10311103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D4BB37-C19C-41D1-B5A5-B5624D31CFFF}">
      <dsp:nvSpPr>
        <dsp:cNvPr id="0" name=""/>
        <dsp:cNvSpPr/>
      </dsp:nvSpPr>
      <dsp:spPr>
        <a:xfrm>
          <a:off x="515555" y="4783710"/>
          <a:ext cx="721777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815" tIns="0" rIns="272815" bIns="0" numCol="1" spcCol="1270" anchor="ctr" anchorCtr="0">
          <a:noAutofit/>
        </a:bodyPr>
        <a:lstStyle/>
        <a:p>
          <a:pPr marL="0" lvl="0" indent="0" algn="l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Usability Lab Studies</a:t>
          </a:r>
          <a:endParaRPr lang="en-US" sz="1900" kern="1200"/>
        </a:p>
      </dsp:txBody>
      <dsp:txXfrm>
        <a:off x="542935" y="4811090"/>
        <a:ext cx="7163012" cy="506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96132-0ECA-4651-BE6B-31781F70250F}">
      <dsp:nvSpPr>
        <dsp:cNvPr id="0" name=""/>
        <dsp:cNvSpPr/>
      </dsp:nvSpPr>
      <dsp:spPr>
        <a:xfrm>
          <a:off x="0" y="0"/>
          <a:ext cx="101573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F682B-03A8-4ECA-9CCC-B473D98871FC}">
      <dsp:nvSpPr>
        <dsp:cNvPr id="0" name=""/>
        <dsp:cNvSpPr/>
      </dsp:nvSpPr>
      <dsp:spPr>
        <a:xfrm>
          <a:off x="0" y="0"/>
          <a:ext cx="2031470" cy="447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Activities: </a:t>
          </a:r>
        </a:p>
      </dsp:txBody>
      <dsp:txXfrm>
        <a:off x="0" y="0"/>
        <a:ext cx="2031470" cy="4470400"/>
      </dsp:txXfrm>
    </dsp:sp>
    <dsp:sp modelId="{CDC4DFFB-134B-4A01-808D-10BB704B0A80}">
      <dsp:nvSpPr>
        <dsp:cNvPr id="0" name=""/>
        <dsp:cNvSpPr/>
      </dsp:nvSpPr>
      <dsp:spPr>
        <a:xfrm>
          <a:off x="2183831" y="42128"/>
          <a:ext cx="7973522" cy="842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Login to </a:t>
          </a:r>
          <a:r>
            <a:rPr lang="en-US" sz="2300" kern="1200" dirty="0" err="1"/>
            <a:t>myNEU</a:t>
          </a:r>
          <a:r>
            <a:rPr lang="en-US" sz="2300" kern="1200" dirty="0"/>
            <a:t> and Navigate to Medical Services. Try to schedule an appointment. </a:t>
          </a:r>
        </a:p>
      </dsp:txBody>
      <dsp:txXfrm>
        <a:off x="2183831" y="42128"/>
        <a:ext cx="7973522" cy="842565"/>
      </dsp:txXfrm>
    </dsp:sp>
    <dsp:sp modelId="{1B977413-318C-4E26-A0BF-D738CA48A7E8}">
      <dsp:nvSpPr>
        <dsp:cNvPr id="0" name=""/>
        <dsp:cNvSpPr/>
      </dsp:nvSpPr>
      <dsp:spPr>
        <a:xfrm>
          <a:off x="2031470" y="884693"/>
          <a:ext cx="81258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D6437C-9AB9-41DF-BC4E-AC5286ECF36F}">
      <dsp:nvSpPr>
        <dsp:cNvPr id="0" name=""/>
        <dsp:cNvSpPr/>
      </dsp:nvSpPr>
      <dsp:spPr>
        <a:xfrm>
          <a:off x="2183831" y="926822"/>
          <a:ext cx="7973522" cy="842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Login to myNEU and Navigate to Courses, access Course materials and grade for UI/UX Course.</a:t>
          </a:r>
          <a:endParaRPr lang="en-US" sz="2300" kern="1200"/>
        </a:p>
      </dsp:txBody>
      <dsp:txXfrm>
        <a:off x="2183831" y="926822"/>
        <a:ext cx="7973522" cy="842565"/>
      </dsp:txXfrm>
    </dsp:sp>
    <dsp:sp modelId="{B7A90D4C-1975-41CB-97CE-E5A311FA29B8}">
      <dsp:nvSpPr>
        <dsp:cNvPr id="0" name=""/>
        <dsp:cNvSpPr/>
      </dsp:nvSpPr>
      <dsp:spPr>
        <a:xfrm>
          <a:off x="2031470" y="1769387"/>
          <a:ext cx="81258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2B6FC-EA99-4351-98F7-7FB46B030B96}">
      <dsp:nvSpPr>
        <dsp:cNvPr id="0" name=""/>
        <dsp:cNvSpPr/>
      </dsp:nvSpPr>
      <dsp:spPr>
        <a:xfrm>
          <a:off x="2183831" y="1811516"/>
          <a:ext cx="7973522" cy="842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Login to myNEU and Navigate to Library and schedule a room</a:t>
          </a:r>
          <a:endParaRPr lang="en-US" sz="2300" kern="1200"/>
        </a:p>
      </dsp:txBody>
      <dsp:txXfrm>
        <a:off x="2183831" y="1811516"/>
        <a:ext cx="7973522" cy="842565"/>
      </dsp:txXfrm>
    </dsp:sp>
    <dsp:sp modelId="{CD1D89A5-4843-4A8C-B6BE-CFA709B68C6D}">
      <dsp:nvSpPr>
        <dsp:cNvPr id="0" name=""/>
        <dsp:cNvSpPr/>
      </dsp:nvSpPr>
      <dsp:spPr>
        <a:xfrm>
          <a:off x="2031470" y="2654081"/>
          <a:ext cx="81258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D9A05-B034-42EF-835B-F886C5CEB519}">
      <dsp:nvSpPr>
        <dsp:cNvPr id="0" name=""/>
        <dsp:cNvSpPr/>
      </dsp:nvSpPr>
      <dsp:spPr>
        <a:xfrm>
          <a:off x="2183831" y="2696209"/>
          <a:ext cx="7973522" cy="842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Login to myNEU and Navigate to Library and renew Book</a:t>
          </a:r>
          <a:endParaRPr lang="en-US" sz="2300" kern="1200"/>
        </a:p>
      </dsp:txBody>
      <dsp:txXfrm>
        <a:off x="2183831" y="2696209"/>
        <a:ext cx="7973522" cy="842565"/>
      </dsp:txXfrm>
    </dsp:sp>
    <dsp:sp modelId="{B8B34FDD-3CD6-4A67-90F5-C0129ED08DF6}">
      <dsp:nvSpPr>
        <dsp:cNvPr id="0" name=""/>
        <dsp:cNvSpPr/>
      </dsp:nvSpPr>
      <dsp:spPr>
        <a:xfrm>
          <a:off x="2031470" y="3538775"/>
          <a:ext cx="81258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405FE7-5B3D-4517-B1E0-88ACDC7A1765}">
      <dsp:nvSpPr>
        <dsp:cNvPr id="0" name=""/>
        <dsp:cNvSpPr/>
      </dsp:nvSpPr>
      <dsp:spPr>
        <a:xfrm>
          <a:off x="2183831" y="3580903"/>
          <a:ext cx="7973522" cy="842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Login to myNEU and Navigate to Parking Services and try to book a parking slot.</a:t>
          </a:r>
          <a:endParaRPr lang="en-US" sz="2300" kern="1200"/>
        </a:p>
      </dsp:txBody>
      <dsp:txXfrm>
        <a:off x="2183831" y="3580903"/>
        <a:ext cx="7973522" cy="842565"/>
      </dsp:txXfrm>
    </dsp:sp>
    <dsp:sp modelId="{0A0189F1-3AEF-4BF3-99CF-C835205FBA2A}">
      <dsp:nvSpPr>
        <dsp:cNvPr id="0" name=""/>
        <dsp:cNvSpPr/>
      </dsp:nvSpPr>
      <dsp:spPr>
        <a:xfrm>
          <a:off x="2031470" y="4423469"/>
          <a:ext cx="81258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BE487-E797-48B4-93DC-CAD8B1C16B52}">
      <dsp:nvSpPr>
        <dsp:cNvPr id="0" name=""/>
        <dsp:cNvSpPr/>
      </dsp:nvSpPr>
      <dsp:spPr>
        <a:xfrm rot="10800000">
          <a:off x="1952655" y="3319"/>
          <a:ext cx="6754640" cy="100519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3264" tIns="91440" rIns="170688" bIns="91440" numCol="1" spcCol="1270" anchor="ctr" anchorCtr="0">
          <a:noAutofit/>
        </a:bodyPr>
        <a:lstStyle/>
        <a:p>
          <a:pPr marL="0" lvl="0" indent="0" algn="ctr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ct val="100000"/>
            <a:buFont typeface="Arial" panose="020B0604020202020204" pitchFamily="34" charset="0"/>
            <a:buNone/>
          </a:pPr>
          <a:r>
            <a:rPr lang="en-US" sz="2400" kern="1200"/>
            <a:t>Drafted a Test Strategy and created a Test Plan</a:t>
          </a:r>
          <a:endParaRPr lang="en-US" sz="2400" kern="1200"/>
        </a:p>
      </dsp:txBody>
      <dsp:txXfrm rot="10800000">
        <a:off x="2203954" y="3319"/>
        <a:ext cx="6503341" cy="1005196"/>
      </dsp:txXfrm>
    </dsp:sp>
    <dsp:sp modelId="{32BDFA31-2369-45A5-BEEA-D3E7EFC19985}">
      <dsp:nvSpPr>
        <dsp:cNvPr id="0" name=""/>
        <dsp:cNvSpPr/>
      </dsp:nvSpPr>
      <dsp:spPr>
        <a:xfrm>
          <a:off x="1450057" y="3319"/>
          <a:ext cx="1005196" cy="100519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E0DC5A-E69E-40CF-81EB-398144F42E05}">
      <dsp:nvSpPr>
        <dsp:cNvPr id="0" name=""/>
        <dsp:cNvSpPr/>
      </dsp:nvSpPr>
      <dsp:spPr>
        <a:xfrm rot="10800000">
          <a:off x="1952655" y="1308574"/>
          <a:ext cx="6754640" cy="100519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3264" tIns="91440" rIns="170688" bIns="91440" numCol="1" spcCol="1270" anchor="ctr" anchorCtr="0">
          <a:noAutofit/>
        </a:bodyPr>
        <a:lstStyle/>
        <a:p>
          <a:pPr marL="0" lvl="0" indent="0" algn="ctr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Created Automated Test Suites for performing Functional white box testing  </a:t>
          </a:r>
          <a:endParaRPr lang="en-US" sz="2400" kern="1200"/>
        </a:p>
      </dsp:txBody>
      <dsp:txXfrm rot="10800000">
        <a:off x="2203954" y="1308574"/>
        <a:ext cx="6503341" cy="1005196"/>
      </dsp:txXfrm>
    </dsp:sp>
    <dsp:sp modelId="{4605EDE2-147C-42F7-BBA4-E4FDD553842B}">
      <dsp:nvSpPr>
        <dsp:cNvPr id="0" name=""/>
        <dsp:cNvSpPr/>
      </dsp:nvSpPr>
      <dsp:spPr>
        <a:xfrm>
          <a:off x="1450057" y="1308574"/>
          <a:ext cx="1005196" cy="100519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E92B1-CC08-453F-B221-14F738E54F53}">
      <dsp:nvSpPr>
        <dsp:cNvPr id="0" name=""/>
        <dsp:cNvSpPr/>
      </dsp:nvSpPr>
      <dsp:spPr>
        <a:xfrm rot="10800000">
          <a:off x="1952655" y="2613829"/>
          <a:ext cx="6754640" cy="100519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3264" tIns="91440" rIns="170688" bIns="91440" numCol="1" spcCol="1270" anchor="ctr" anchorCtr="0">
          <a:noAutofit/>
        </a:bodyPr>
        <a:lstStyle/>
        <a:p>
          <a:pPr marL="0" lvl="0" indent="0" algn="ctr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Performed tests on all implemented functionality</a:t>
          </a:r>
          <a:endParaRPr lang="en-US" sz="2400" kern="1200"/>
        </a:p>
      </dsp:txBody>
      <dsp:txXfrm rot="10800000">
        <a:off x="2203954" y="2613829"/>
        <a:ext cx="6503341" cy="1005196"/>
      </dsp:txXfrm>
    </dsp:sp>
    <dsp:sp modelId="{A70B1235-A36A-4DA3-9C9F-65FE8691493C}">
      <dsp:nvSpPr>
        <dsp:cNvPr id="0" name=""/>
        <dsp:cNvSpPr/>
      </dsp:nvSpPr>
      <dsp:spPr>
        <a:xfrm>
          <a:off x="1450057" y="2613829"/>
          <a:ext cx="1005196" cy="100519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C368F5-C867-493D-98C0-3582C2C5F783}">
      <dsp:nvSpPr>
        <dsp:cNvPr id="0" name=""/>
        <dsp:cNvSpPr/>
      </dsp:nvSpPr>
      <dsp:spPr>
        <a:xfrm rot="10800000">
          <a:off x="1952655" y="3919083"/>
          <a:ext cx="6754640" cy="100519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3264" tIns="91440" rIns="170688" bIns="91440" numCol="1" spcCol="1270" anchor="ctr" anchorCtr="0">
          <a:noAutofit/>
        </a:bodyPr>
        <a:lstStyle/>
        <a:p>
          <a:pPr marL="0" lvl="0" indent="0" algn="ctr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Recorded results in Test Results</a:t>
          </a:r>
          <a:endParaRPr lang="en-US" sz="2400" kern="1200"/>
        </a:p>
      </dsp:txBody>
      <dsp:txXfrm rot="10800000">
        <a:off x="2203954" y="3919083"/>
        <a:ext cx="6503341" cy="1005196"/>
      </dsp:txXfrm>
    </dsp:sp>
    <dsp:sp modelId="{E6060F54-6EEC-4911-8678-28A5D17F3528}">
      <dsp:nvSpPr>
        <dsp:cNvPr id="0" name=""/>
        <dsp:cNvSpPr/>
      </dsp:nvSpPr>
      <dsp:spPr>
        <a:xfrm>
          <a:off x="1450057" y="3919083"/>
          <a:ext cx="1005196" cy="100519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E37DF-2ED2-484F-95B5-BBB1BE829DA6}">
      <dsp:nvSpPr>
        <dsp:cNvPr id="0" name=""/>
        <dsp:cNvSpPr/>
      </dsp:nvSpPr>
      <dsp:spPr>
        <a:xfrm rot="5400000">
          <a:off x="1280371" y="940408"/>
          <a:ext cx="1622713" cy="270015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BC1484-55CE-4600-93B8-FEA40AA7370C}">
      <dsp:nvSpPr>
        <dsp:cNvPr id="0" name=""/>
        <dsp:cNvSpPr/>
      </dsp:nvSpPr>
      <dsp:spPr>
        <a:xfrm>
          <a:off x="1009500" y="1747174"/>
          <a:ext cx="2437718" cy="2136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ct val="100000"/>
            <a:buFont typeface="Arial" panose="020B0604020202020204" pitchFamily="34" charset="0"/>
            <a:buNone/>
          </a:pPr>
          <a:r>
            <a:rPr lang="en-US" sz="3000" kern="1200"/>
            <a:t>Potential to go live !</a:t>
          </a:r>
          <a:endParaRPr lang="en-US" sz="3000" kern="1200"/>
        </a:p>
      </dsp:txBody>
      <dsp:txXfrm>
        <a:off x="1009500" y="1747174"/>
        <a:ext cx="2437718" cy="2136802"/>
      </dsp:txXfrm>
    </dsp:sp>
    <dsp:sp modelId="{53FFA3F9-5887-4B12-B3E1-415F7AC6D59D}">
      <dsp:nvSpPr>
        <dsp:cNvPr id="0" name=""/>
        <dsp:cNvSpPr/>
      </dsp:nvSpPr>
      <dsp:spPr>
        <a:xfrm>
          <a:off x="2987271" y="741619"/>
          <a:ext cx="459946" cy="45994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AD80F-50CC-43E5-A678-BE102BA33F1F}">
      <dsp:nvSpPr>
        <dsp:cNvPr id="0" name=""/>
        <dsp:cNvSpPr/>
      </dsp:nvSpPr>
      <dsp:spPr>
        <a:xfrm rot="5400000">
          <a:off x="4264614" y="201954"/>
          <a:ext cx="1622713" cy="270015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7789E-4341-4927-82CF-74F96E403E52}">
      <dsp:nvSpPr>
        <dsp:cNvPr id="0" name=""/>
        <dsp:cNvSpPr/>
      </dsp:nvSpPr>
      <dsp:spPr>
        <a:xfrm>
          <a:off x="3993743" y="1008720"/>
          <a:ext cx="2437718" cy="2136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Based on feedback, incorporate upgrades</a:t>
          </a:r>
          <a:endParaRPr lang="en-US" sz="3000" kern="1200"/>
        </a:p>
      </dsp:txBody>
      <dsp:txXfrm>
        <a:off x="3993743" y="1008720"/>
        <a:ext cx="2437718" cy="2136802"/>
      </dsp:txXfrm>
    </dsp:sp>
    <dsp:sp modelId="{9A2CB2D0-0595-4AC1-9ED9-AF55165642F1}">
      <dsp:nvSpPr>
        <dsp:cNvPr id="0" name=""/>
        <dsp:cNvSpPr/>
      </dsp:nvSpPr>
      <dsp:spPr>
        <a:xfrm>
          <a:off x="5971514" y="3165"/>
          <a:ext cx="459946" cy="45994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5C159B-0E61-493E-BBE0-28A7353D4D37}">
      <dsp:nvSpPr>
        <dsp:cNvPr id="0" name=""/>
        <dsp:cNvSpPr/>
      </dsp:nvSpPr>
      <dsp:spPr>
        <a:xfrm rot="5400000">
          <a:off x="7248857" y="-536499"/>
          <a:ext cx="1622713" cy="270015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81663-6F48-4548-8CEF-93DF915BC85B}">
      <dsp:nvSpPr>
        <dsp:cNvPr id="0" name=""/>
        <dsp:cNvSpPr/>
      </dsp:nvSpPr>
      <dsp:spPr>
        <a:xfrm>
          <a:off x="6977986" y="270266"/>
          <a:ext cx="2437718" cy="2136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Creating a mobile application </a:t>
          </a:r>
        </a:p>
      </dsp:txBody>
      <dsp:txXfrm>
        <a:off x="6977986" y="270266"/>
        <a:ext cx="2437718" cy="21368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B5020-8896-4E6F-9CBE-DFB7B65F888A}">
      <dsp:nvSpPr>
        <dsp:cNvPr id="0" name=""/>
        <dsp:cNvSpPr/>
      </dsp:nvSpPr>
      <dsp:spPr>
        <a:xfrm>
          <a:off x="0" y="0"/>
          <a:ext cx="4470400" cy="447040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0A62B4-AD5C-4FAA-AAC0-6576ACA78DC7}">
      <dsp:nvSpPr>
        <dsp:cNvPr id="0" name=""/>
        <dsp:cNvSpPr/>
      </dsp:nvSpPr>
      <dsp:spPr>
        <a:xfrm>
          <a:off x="2235200" y="0"/>
          <a:ext cx="7922153" cy="447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ct val="100000"/>
            <a:buFont typeface="Arial" panose="020B0604020202020204" pitchFamily="34" charset="0"/>
            <a:buNone/>
          </a:pPr>
          <a:r>
            <a:rPr lang="en-US" sz="2000" kern="1200"/>
            <a:t>Moqup</a:t>
          </a:r>
          <a:endParaRPr lang="en-US" sz="2000" kern="1200"/>
        </a:p>
      </dsp:txBody>
      <dsp:txXfrm>
        <a:off x="2235200" y="0"/>
        <a:ext cx="7922153" cy="447039"/>
      </dsp:txXfrm>
    </dsp:sp>
    <dsp:sp modelId="{4FEF9FCE-1EA8-4942-9E19-60FA6E88D267}">
      <dsp:nvSpPr>
        <dsp:cNvPr id="0" name=""/>
        <dsp:cNvSpPr/>
      </dsp:nvSpPr>
      <dsp:spPr>
        <a:xfrm>
          <a:off x="335279" y="447039"/>
          <a:ext cx="3799840" cy="379984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8C5EF9-8194-4B3A-B69F-B0C35911F4AE}">
      <dsp:nvSpPr>
        <dsp:cNvPr id="0" name=""/>
        <dsp:cNvSpPr/>
      </dsp:nvSpPr>
      <dsp:spPr>
        <a:xfrm>
          <a:off x="2235200" y="447039"/>
          <a:ext cx="7922153" cy="37998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Axure RP 8.0	</a:t>
          </a:r>
          <a:endParaRPr lang="en-US" sz="2000" kern="1200"/>
        </a:p>
      </dsp:txBody>
      <dsp:txXfrm>
        <a:off x="2235200" y="447039"/>
        <a:ext cx="7922153" cy="447039"/>
      </dsp:txXfrm>
    </dsp:sp>
    <dsp:sp modelId="{4352878B-3B63-4A05-8AA9-76BB1EAC1252}">
      <dsp:nvSpPr>
        <dsp:cNvPr id="0" name=""/>
        <dsp:cNvSpPr/>
      </dsp:nvSpPr>
      <dsp:spPr>
        <a:xfrm>
          <a:off x="670559" y="894078"/>
          <a:ext cx="3129281" cy="3129281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D0F331-0A69-475D-88AF-3BBF79688EC7}">
      <dsp:nvSpPr>
        <dsp:cNvPr id="0" name=""/>
        <dsp:cNvSpPr/>
      </dsp:nvSpPr>
      <dsp:spPr>
        <a:xfrm>
          <a:off x="2235200" y="894078"/>
          <a:ext cx="7922153" cy="312928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Trello	</a:t>
          </a:r>
          <a:endParaRPr lang="en-US" sz="2000" kern="1200"/>
        </a:p>
      </dsp:txBody>
      <dsp:txXfrm>
        <a:off x="2235200" y="894078"/>
        <a:ext cx="7922153" cy="447039"/>
      </dsp:txXfrm>
    </dsp:sp>
    <dsp:sp modelId="{1D5F4C53-EC4E-4FA4-8F66-7600DA6E295C}">
      <dsp:nvSpPr>
        <dsp:cNvPr id="0" name=""/>
        <dsp:cNvSpPr/>
      </dsp:nvSpPr>
      <dsp:spPr>
        <a:xfrm>
          <a:off x="1005838" y="1341117"/>
          <a:ext cx="2458722" cy="2458722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9C42E7-13D8-4A0D-AAC6-A442C430C8ED}">
      <dsp:nvSpPr>
        <dsp:cNvPr id="0" name=""/>
        <dsp:cNvSpPr/>
      </dsp:nvSpPr>
      <dsp:spPr>
        <a:xfrm>
          <a:off x="2235200" y="1341117"/>
          <a:ext cx="7922153" cy="24587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Storyboardthat.com	</a:t>
          </a:r>
          <a:endParaRPr lang="en-US" sz="2000" kern="1200"/>
        </a:p>
      </dsp:txBody>
      <dsp:txXfrm>
        <a:off x="2235200" y="1341117"/>
        <a:ext cx="7922153" cy="447044"/>
      </dsp:txXfrm>
    </dsp:sp>
    <dsp:sp modelId="{2F15BBD7-7810-4545-83C1-308266457235}">
      <dsp:nvSpPr>
        <dsp:cNvPr id="0" name=""/>
        <dsp:cNvSpPr/>
      </dsp:nvSpPr>
      <dsp:spPr>
        <a:xfrm>
          <a:off x="1341121" y="1788162"/>
          <a:ext cx="1788157" cy="178815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032C76-4D7B-42CA-A27C-1084651F64EA}">
      <dsp:nvSpPr>
        <dsp:cNvPr id="0" name=""/>
        <dsp:cNvSpPr/>
      </dsp:nvSpPr>
      <dsp:spPr>
        <a:xfrm>
          <a:off x="2235200" y="1788162"/>
          <a:ext cx="7922153" cy="17881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OptimalWorkshop.com for Card Sorting</a:t>
          </a:r>
          <a:endParaRPr lang="en-US" sz="2000" kern="1200"/>
        </a:p>
      </dsp:txBody>
      <dsp:txXfrm>
        <a:off x="2235200" y="1788162"/>
        <a:ext cx="7922153" cy="447039"/>
      </dsp:txXfrm>
    </dsp:sp>
    <dsp:sp modelId="{086D3164-ECC8-40B0-9847-BCFA249B935B}">
      <dsp:nvSpPr>
        <dsp:cNvPr id="0" name=""/>
        <dsp:cNvSpPr/>
      </dsp:nvSpPr>
      <dsp:spPr>
        <a:xfrm>
          <a:off x="1676400" y="2235201"/>
          <a:ext cx="1117598" cy="1117598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CB2DB5-52E3-4F57-8122-08A3E82AA8FF}">
      <dsp:nvSpPr>
        <dsp:cNvPr id="0" name=""/>
        <dsp:cNvSpPr/>
      </dsp:nvSpPr>
      <dsp:spPr>
        <a:xfrm>
          <a:off x="2235200" y="2235201"/>
          <a:ext cx="7922153" cy="11175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Selenium</a:t>
          </a:r>
          <a:endParaRPr lang="en-US" sz="2000" kern="1200"/>
        </a:p>
      </dsp:txBody>
      <dsp:txXfrm>
        <a:off x="2235200" y="2235201"/>
        <a:ext cx="7922153" cy="447039"/>
      </dsp:txXfrm>
    </dsp:sp>
    <dsp:sp modelId="{DAEB6968-A4E8-433B-A222-50D3D3DCE706}">
      <dsp:nvSpPr>
        <dsp:cNvPr id="0" name=""/>
        <dsp:cNvSpPr/>
      </dsp:nvSpPr>
      <dsp:spPr>
        <a:xfrm>
          <a:off x="2011680" y="2682240"/>
          <a:ext cx="447039" cy="447039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A4B306-0DD4-4569-A5A4-82DBEC29DE8A}">
      <dsp:nvSpPr>
        <dsp:cNvPr id="0" name=""/>
        <dsp:cNvSpPr/>
      </dsp:nvSpPr>
      <dsp:spPr>
        <a:xfrm>
          <a:off x="2235200" y="2682240"/>
          <a:ext cx="7922153" cy="4470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GIT</a:t>
          </a:r>
          <a:endParaRPr lang="en-US" sz="2000" kern="1200"/>
        </a:p>
      </dsp:txBody>
      <dsp:txXfrm>
        <a:off x="2235200" y="2682240"/>
        <a:ext cx="7922153" cy="4470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6/27/2016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6/27/2016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6/27/2016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6/27/2016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6/27/2016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6/27/2016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6/27/2016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6/27/2016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6/27/2016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6/27/2016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6/27/2016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/>
              <a:pPr/>
              <a:t>6/27/2016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6.xml"/><Relationship Id="rId11" Type="http://schemas.openxmlformats.org/officeDocument/2006/relationships/image" Target="../media/image8.wmf"/><Relationship Id="rId5" Type="http://schemas.openxmlformats.org/officeDocument/2006/relationships/diagramQuickStyle" Target="../diagrams/quickStyle6.xml"/><Relationship Id="rId10" Type="http://schemas.openxmlformats.org/officeDocument/2006/relationships/oleObject" Target="../embeddings/oleObject2.bin"/><Relationship Id="rId4" Type="http://schemas.openxmlformats.org/officeDocument/2006/relationships/diagramLayout" Target="../diagrams/layout6.xml"/><Relationship Id="rId9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storyboardthat.com/portal/storyboards/rugvedj/class-storyboard/finalproject---academics---course-list-re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9012" y="1144134"/>
            <a:ext cx="2667001" cy="912131"/>
          </a:xfrm>
        </p:spPr>
        <p:txBody>
          <a:bodyPr/>
          <a:lstStyle/>
          <a:p>
            <a:r>
              <a:rPr lang="en-US" dirty="0" err="1"/>
              <a:t>myNEU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2" y="3267074"/>
            <a:ext cx="7515225" cy="1381126"/>
          </a:xfrm>
        </p:spPr>
        <p:txBody>
          <a:bodyPr>
            <a:normAutofit/>
          </a:bodyPr>
          <a:lstStyle/>
          <a:p>
            <a:r>
              <a:rPr lang="en-US" dirty="0"/>
              <a:t>A complete information system for its students and faculty.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813" y="304800"/>
            <a:ext cx="2486025" cy="259080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7618413" y="5196114"/>
            <a:ext cx="4419600" cy="1509486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95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/>
              <a:t>A project overview presented by:</a:t>
            </a:r>
          </a:p>
          <a:p>
            <a:pPr marL="514350" indent="-514350">
              <a:lnSpc>
                <a:spcPct val="150000"/>
              </a:lnSpc>
              <a:buFont typeface="Arial" pitchFamily="34" charset="0"/>
              <a:buAutoNum type="arabicParenR"/>
            </a:pPr>
            <a:r>
              <a:rPr lang="en-US" sz="2000" dirty="0" err="1"/>
              <a:t>Vineet</a:t>
            </a:r>
            <a:r>
              <a:rPr lang="en-US" sz="2000" dirty="0"/>
              <a:t> </a:t>
            </a:r>
            <a:r>
              <a:rPr lang="en-US" sz="2000" dirty="0" err="1"/>
              <a:t>Dandekar</a:t>
            </a:r>
            <a:endParaRPr lang="en-US" sz="2000" dirty="0"/>
          </a:p>
          <a:p>
            <a:pPr marL="514350" indent="-514350">
              <a:lnSpc>
                <a:spcPct val="150000"/>
              </a:lnSpc>
              <a:buFont typeface="Arial" pitchFamily="34" charset="0"/>
              <a:buAutoNum type="arabicParenR"/>
            </a:pPr>
            <a:r>
              <a:rPr lang="en-US" sz="2000" dirty="0"/>
              <a:t>Rugved Jahagirdar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Testing - Response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884747"/>
              </p:ext>
            </p:extLst>
          </p:nvPr>
        </p:nvGraphicFramePr>
        <p:xfrm>
          <a:off x="1117308" y="1473198"/>
          <a:ext cx="10157356" cy="5232403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986002">
                  <a:extLst>
                    <a:ext uri="{9D8B030D-6E8A-4147-A177-3AD203B41FA5}">
                      <a16:colId xmlns:a16="http://schemas.microsoft.com/office/drawing/2014/main" val="3226617314"/>
                    </a:ext>
                  </a:extLst>
                </a:gridCol>
                <a:gridCol w="1261002">
                  <a:extLst>
                    <a:ext uri="{9D8B030D-6E8A-4147-A177-3AD203B41FA5}">
                      <a16:colId xmlns:a16="http://schemas.microsoft.com/office/drawing/2014/main" val="2172071251"/>
                    </a:ext>
                  </a:extLst>
                </a:gridCol>
                <a:gridCol w="1261002">
                  <a:extLst>
                    <a:ext uri="{9D8B030D-6E8A-4147-A177-3AD203B41FA5}">
                      <a16:colId xmlns:a16="http://schemas.microsoft.com/office/drawing/2014/main" val="2130198804"/>
                    </a:ext>
                  </a:extLst>
                </a:gridCol>
                <a:gridCol w="1259827">
                  <a:extLst>
                    <a:ext uri="{9D8B030D-6E8A-4147-A177-3AD203B41FA5}">
                      <a16:colId xmlns:a16="http://schemas.microsoft.com/office/drawing/2014/main" val="1994530682"/>
                    </a:ext>
                  </a:extLst>
                </a:gridCol>
                <a:gridCol w="1259827">
                  <a:extLst>
                    <a:ext uri="{9D8B030D-6E8A-4147-A177-3AD203B41FA5}">
                      <a16:colId xmlns:a16="http://schemas.microsoft.com/office/drawing/2014/main" val="3887334571"/>
                    </a:ext>
                  </a:extLst>
                </a:gridCol>
                <a:gridCol w="1259827">
                  <a:extLst>
                    <a:ext uri="{9D8B030D-6E8A-4147-A177-3AD203B41FA5}">
                      <a16:colId xmlns:a16="http://schemas.microsoft.com/office/drawing/2014/main" val="2883910417"/>
                    </a:ext>
                  </a:extLst>
                </a:gridCol>
                <a:gridCol w="581730">
                  <a:extLst>
                    <a:ext uri="{9D8B030D-6E8A-4147-A177-3AD203B41FA5}">
                      <a16:colId xmlns:a16="http://schemas.microsoft.com/office/drawing/2014/main" val="930917896"/>
                    </a:ext>
                  </a:extLst>
                </a:gridCol>
                <a:gridCol w="578205">
                  <a:extLst>
                    <a:ext uri="{9D8B030D-6E8A-4147-A177-3AD203B41FA5}">
                      <a16:colId xmlns:a16="http://schemas.microsoft.com/office/drawing/2014/main" val="1074303603"/>
                    </a:ext>
                  </a:extLst>
                </a:gridCol>
                <a:gridCol w="574678">
                  <a:extLst>
                    <a:ext uri="{9D8B030D-6E8A-4147-A177-3AD203B41FA5}">
                      <a16:colId xmlns:a16="http://schemas.microsoft.com/office/drawing/2014/main" val="993493097"/>
                    </a:ext>
                  </a:extLst>
                </a:gridCol>
                <a:gridCol w="567628">
                  <a:extLst>
                    <a:ext uri="{9D8B030D-6E8A-4147-A177-3AD203B41FA5}">
                      <a16:colId xmlns:a16="http://schemas.microsoft.com/office/drawing/2014/main" val="1671388572"/>
                    </a:ext>
                  </a:extLst>
                </a:gridCol>
                <a:gridCol w="567628">
                  <a:extLst>
                    <a:ext uri="{9D8B030D-6E8A-4147-A177-3AD203B41FA5}">
                      <a16:colId xmlns:a16="http://schemas.microsoft.com/office/drawing/2014/main" val="2221467422"/>
                    </a:ext>
                  </a:extLst>
                </a:gridCol>
              </a:tblGrid>
              <a:tr h="421971">
                <a:tc rowSpan="2"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2000" dirty="0">
                          <a:effectLst/>
                        </a:rPr>
                        <a:t>Tasks Users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marL="0" marR="0" indent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2000" dirty="0">
                          <a:effectLst/>
                        </a:rPr>
                        <a:t>Completion Status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2000" dirty="0">
                          <a:effectLst/>
                        </a:rPr>
                        <a:t>Time Taken in</a:t>
                      </a:r>
                      <a:r>
                        <a:rPr lang="en-US" sz="2000" baseline="0" dirty="0">
                          <a:effectLst/>
                        </a:rPr>
                        <a:t> sec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144231"/>
                  </a:ext>
                </a:extLst>
              </a:tr>
              <a:tr h="422297">
                <a:tc vMerge="1"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2000" dirty="0">
                          <a:effectLst/>
                        </a:rPr>
                        <a:t>5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7598483"/>
                  </a:ext>
                </a:extLst>
              </a:tr>
              <a:tr h="87762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 dirty="0">
                          <a:effectLst/>
                        </a:rPr>
                        <a:t>User1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>
                          <a:effectLst/>
                        </a:rPr>
                        <a:t>Complete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 dirty="0">
                          <a:effectLst/>
                        </a:rPr>
                        <a:t>Complete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 dirty="0">
                          <a:effectLst/>
                        </a:rPr>
                        <a:t>Complete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>
                          <a:effectLst/>
                        </a:rPr>
                        <a:t>Complete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>
                          <a:effectLst/>
                        </a:rPr>
                        <a:t>Complete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 dirty="0">
                          <a:effectLst/>
                        </a:rPr>
                        <a:t>30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 dirty="0">
                          <a:effectLst/>
                        </a:rPr>
                        <a:t>20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2132595"/>
                  </a:ext>
                </a:extLst>
              </a:tr>
              <a:tr h="87762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>
                          <a:effectLst/>
                        </a:rPr>
                        <a:t>User2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>
                          <a:effectLst/>
                        </a:rPr>
                        <a:t>Complete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>
                          <a:effectLst/>
                        </a:rPr>
                        <a:t>Complete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>
                          <a:effectLst/>
                        </a:rPr>
                        <a:t>Complete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>
                          <a:effectLst/>
                        </a:rPr>
                        <a:t>Complete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>
                          <a:effectLst/>
                        </a:rPr>
                        <a:t>Complete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 dirty="0">
                          <a:effectLst/>
                        </a:rPr>
                        <a:t>16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 dirty="0">
                          <a:effectLst/>
                        </a:rPr>
                        <a:t>37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 dirty="0">
                          <a:effectLst/>
                        </a:rPr>
                        <a:t>22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 dirty="0">
                          <a:effectLst/>
                        </a:rPr>
                        <a:t>10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6940711"/>
                  </a:ext>
                </a:extLst>
              </a:tr>
              <a:tr h="87762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>
                          <a:effectLst/>
                        </a:rPr>
                        <a:t>User3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>
                          <a:effectLst/>
                        </a:rPr>
                        <a:t>Complete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>
                          <a:effectLst/>
                        </a:rPr>
                        <a:t>Complete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>
                          <a:effectLst/>
                        </a:rPr>
                        <a:t>Incomplete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>
                          <a:effectLst/>
                        </a:rPr>
                        <a:t>Complete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>
                          <a:effectLst/>
                        </a:rPr>
                        <a:t>Complete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 dirty="0">
                          <a:effectLst/>
                        </a:rPr>
                        <a:t>28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 dirty="0">
                          <a:effectLst/>
                        </a:rPr>
                        <a:t>20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 dirty="0">
                          <a:effectLst/>
                        </a:rPr>
                        <a:t>20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70306"/>
                  </a:ext>
                </a:extLst>
              </a:tr>
              <a:tr h="87762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>
                          <a:effectLst/>
                        </a:rPr>
                        <a:t>User4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>
                          <a:effectLst/>
                        </a:rPr>
                        <a:t>Complete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>
                          <a:effectLst/>
                        </a:rPr>
                        <a:t>Complete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>
                          <a:effectLst/>
                        </a:rPr>
                        <a:t>Complete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>
                          <a:effectLst/>
                        </a:rPr>
                        <a:t>Complete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>
                          <a:effectLst/>
                        </a:rPr>
                        <a:t>Complete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 dirty="0">
                          <a:effectLst/>
                        </a:rPr>
                        <a:t>31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 dirty="0">
                          <a:effectLst/>
                        </a:rPr>
                        <a:t>24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 dirty="0">
                          <a:effectLst/>
                        </a:rPr>
                        <a:t>39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 dirty="0">
                          <a:effectLst/>
                        </a:rPr>
                        <a:t>33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1417077"/>
                  </a:ext>
                </a:extLst>
              </a:tr>
              <a:tr h="87762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>
                          <a:effectLst/>
                        </a:rPr>
                        <a:t>User5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>
                          <a:effectLst/>
                        </a:rPr>
                        <a:t>Complete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>
                          <a:effectLst/>
                        </a:rPr>
                        <a:t>Complete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>
                          <a:effectLst/>
                        </a:rPr>
                        <a:t>Complete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>
                          <a:effectLst/>
                        </a:rPr>
                        <a:t>Complete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>
                          <a:effectLst/>
                        </a:rPr>
                        <a:t>Complete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 dirty="0">
                          <a:effectLst/>
                        </a:rPr>
                        <a:t>26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 dirty="0">
                          <a:effectLst/>
                        </a:rPr>
                        <a:t>33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 dirty="0">
                          <a:effectLst/>
                        </a:rPr>
                        <a:t>43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 dirty="0">
                          <a:effectLst/>
                        </a:rPr>
                        <a:t>12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US" sz="1100" dirty="0">
                          <a:effectLst/>
                        </a:rPr>
                        <a:t>12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Leelawadee UI" panose="020B0502040204020203" pitchFamily="34" charset="-34"/>
                        <a:ea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3965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17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8" y="76200"/>
            <a:ext cx="10539703" cy="838200"/>
          </a:xfrm>
        </p:spPr>
        <p:txBody>
          <a:bodyPr>
            <a:normAutofit/>
          </a:bodyPr>
          <a:lstStyle/>
          <a:p>
            <a:r>
              <a:rPr lang="en-US" dirty="0"/>
              <a:t>Functional Testing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662716"/>
              </p:ext>
            </p:extLst>
          </p:nvPr>
        </p:nvGraphicFramePr>
        <p:xfrm>
          <a:off x="1117309" y="1701800"/>
          <a:ext cx="10157354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807553"/>
              </p:ext>
            </p:extLst>
          </p:nvPr>
        </p:nvGraphicFramePr>
        <p:xfrm>
          <a:off x="9980612" y="18288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Worksheet" showAsIcon="1" r:id="rId8" imgW="914400" imgH="771480" progId="Excel.Sheet.12">
                  <p:embed/>
                </p:oleObj>
              </mc:Choice>
              <mc:Fallback>
                <p:oleObj name="Worksheet" showAsIcon="1" r:id="rId8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80612" y="18288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130155"/>
              </p:ext>
            </p:extLst>
          </p:nvPr>
        </p:nvGraphicFramePr>
        <p:xfrm>
          <a:off x="9828212" y="5715000"/>
          <a:ext cx="1219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Worksheet" showAsIcon="1" r:id="rId10" imgW="914400" imgH="771480" progId="Excel.Sheet.12">
                  <p:embed/>
                </p:oleObj>
              </mc:Choice>
              <mc:Fallback>
                <p:oleObj name="Worksheet" showAsIcon="1" r:id="rId10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828212" y="5715000"/>
                        <a:ext cx="12192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 &amp; Improvements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277310"/>
              </p:ext>
            </p:extLst>
          </p:nvPr>
        </p:nvGraphicFramePr>
        <p:xfrm>
          <a:off x="1117309" y="2286000"/>
          <a:ext cx="10157354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424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210431"/>
              </p:ext>
            </p:extLst>
          </p:nvPr>
        </p:nvGraphicFramePr>
        <p:xfrm>
          <a:off x="1065212" y="1701800"/>
          <a:ext cx="10157354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392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1141412" y="4191000"/>
            <a:ext cx="7008574" cy="1296987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THANK YOU 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699" y="3048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14400"/>
          </a:xfrm>
        </p:spPr>
        <p:txBody>
          <a:bodyPr/>
          <a:lstStyle/>
          <a:p>
            <a:r>
              <a:rPr lang="en-US" dirty="0"/>
              <a:t>Topics of Discussion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674739"/>
              </p:ext>
            </p:extLst>
          </p:nvPr>
        </p:nvGraphicFramePr>
        <p:xfrm>
          <a:off x="1117309" y="1701800"/>
          <a:ext cx="10157354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14400"/>
          </a:xfrm>
        </p:spPr>
        <p:txBody>
          <a:bodyPr/>
          <a:lstStyle/>
          <a:p>
            <a:r>
              <a:rPr lang="en-US" dirty="0"/>
              <a:t>Project Overview - Recap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60852"/>
              </p:ext>
            </p:extLst>
          </p:nvPr>
        </p:nvGraphicFramePr>
        <p:xfrm>
          <a:off x="531812" y="1219200"/>
          <a:ext cx="112014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430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228600"/>
            <a:ext cx="10157354" cy="939800"/>
          </a:xfrm>
        </p:spPr>
        <p:txBody>
          <a:bodyPr/>
          <a:lstStyle/>
          <a:p>
            <a:pPr algn="ctr"/>
            <a:r>
              <a:rPr lang="en-US" dirty="0"/>
              <a:t>So far what have we done ?</a:t>
            </a:r>
          </a:p>
        </p:txBody>
      </p:sp>
      <p:graphicFrame>
        <p:nvGraphicFramePr>
          <p:cNvPr id="6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5312047"/>
              </p:ext>
            </p:extLst>
          </p:nvPr>
        </p:nvGraphicFramePr>
        <p:xfrm>
          <a:off x="1117309" y="1701800"/>
          <a:ext cx="10157354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8200"/>
          </a:xfrm>
        </p:spPr>
        <p:txBody>
          <a:bodyPr/>
          <a:lstStyle/>
          <a:p>
            <a:pPr algn="ctr"/>
            <a:r>
              <a:rPr lang="en-US" dirty="0"/>
              <a:t>Storyboards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17309" y="1066800"/>
            <a:ext cx="8253703" cy="5638800"/>
          </a:xfrm>
        </p:spPr>
        <p:txBody>
          <a:bodyPr>
            <a:normAutofit/>
          </a:bodyPr>
          <a:lstStyle/>
          <a:p>
            <a:r>
              <a:rPr lang="en-US" dirty="0"/>
              <a:t>A short scene where John helps out Sara by walking her through courses page, registration process and grades on the new </a:t>
            </a:r>
            <a:r>
              <a:rPr lang="en-US" dirty="0" err="1"/>
              <a:t>myNEU</a:t>
            </a:r>
            <a:r>
              <a:rPr lang="en-US" dirty="0"/>
              <a:t> prototype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https://www.storyboardthat.com/portal/storyboards/rugvedj/class-storyboard/finalproject---academics---course-list-reg</a:t>
            </a:r>
            <a:endParaRPr lang="en-US" dirty="0"/>
          </a:p>
          <a:p>
            <a:endParaRPr lang="en-US" dirty="0"/>
          </a:p>
          <a:p>
            <a:r>
              <a:rPr lang="en-US" dirty="0"/>
              <a:t>Covers critical features of the site viz. Library Management, Emails, Market Place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599612" y="76200"/>
            <a:ext cx="2439860" cy="2141286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10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9599612" y="3124200"/>
            <a:ext cx="2439860" cy="2438400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297576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152400"/>
            <a:ext cx="10157354" cy="1016000"/>
          </a:xfrm>
        </p:spPr>
        <p:txBody>
          <a:bodyPr/>
          <a:lstStyle/>
          <a:p>
            <a:pPr algn="ctr"/>
            <a:r>
              <a:rPr lang="en-US" dirty="0"/>
              <a:t>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http://127.0.0.1:32767/01.48.21/login.html</a:t>
            </a:r>
          </a:p>
        </p:txBody>
      </p:sp>
    </p:spTree>
    <p:extLst>
      <p:ext uri="{BB962C8B-B14F-4D97-AF65-F5344CB8AC3E}">
        <p14:creationId xmlns:p14="http://schemas.microsoft.com/office/powerpoint/2010/main" val="327849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14400"/>
          </a:xfrm>
        </p:spPr>
        <p:txBody>
          <a:bodyPr/>
          <a:lstStyle/>
          <a:p>
            <a:pPr algn="ctr"/>
            <a:r>
              <a:rPr lang="en-US" dirty="0"/>
              <a:t>Style Guide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7861776"/>
              </p:ext>
            </p:extLst>
          </p:nvPr>
        </p:nvGraphicFramePr>
        <p:xfrm>
          <a:off x="1117600" y="1295397"/>
          <a:ext cx="10156824" cy="52795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2612">
                  <a:extLst>
                    <a:ext uri="{9D8B030D-6E8A-4147-A177-3AD203B41FA5}">
                      <a16:colId xmlns:a16="http://schemas.microsoft.com/office/drawing/2014/main" val="3357853464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4101384792"/>
                    </a:ext>
                  </a:extLst>
                </a:gridCol>
                <a:gridCol w="4418012">
                  <a:extLst>
                    <a:ext uri="{9D8B030D-6E8A-4147-A177-3AD203B41FA5}">
                      <a16:colId xmlns:a16="http://schemas.microsoft.com/office/drawing/2014/main" val="1160808003"/>
                    </a:ext>
                  </a:extLst>
                </a:gridCol>
              </a:tblGrid>
              <a:tr h="304803">
                <a:tc>
                  <a:txBody>
                    <a:bodyPr/>
                    <a:lstStyle/>
                    <a:p>
                      <a:r>
                        <a:rPr lang="en-US" dirty="0"/>
                        <a:t>Serial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Specification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579093"/>
                  </a:ext>
                </a:extLst>
              </a:tr>
              <a:tr h="78023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unique, self identifying logo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586740"/>
                  </a:ext>
                </a:extLst>
              </a:tr>
              <a:tr h="78023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combination of cool and warm color scheme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025491"/>
                  </a:ext>
                </a:extLst>
              </a:tr>
              <a:tr h="78023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Typography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Arial, Sans-Serif Font in 3 sizes (16/26/32)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761421"/>
                  </a:ext>
                </a:extLst>
              </a:tr>
              <a:tr h="58238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Buttons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Bootstrap style color coded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297858"/>
                  </a:ext>
                </a:extLst>
              </a:tr>
              <a:tr h="582382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  <a:r>
                        <a:rPr lang="en-US" baseline="0" dirty="0"/>
                        <a:t> x 35 </a:t>
                      </a:r>
                      <a:r>
                        <a:rPr lang="en-US" baseline="0" dirty="0" err="1"/>
                        <a:t>px</a:t>
                      </a:r>
                      <a:r>
                        <a:rPr lang="en-US" baseline="0" dirty="0"/>
                        <a:t> OR 24 X 24 </a:t>
                      </a:r>
                      <a:r>
                        <a:rPr lang="en-US" baseline="0" dirty="0" err="1"/>
                        <a:t>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06921"/>
                  </a:ext>
                </a:extLst>
              </a:tr>
              <a:tr h="780238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 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Dropdown, </a:t>
                      </a:r>
                      <a:r>
                        <a:rPr lang="en-US" dirty="0" err="1"/>
                        <a:t>Textfield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Radio button, Checkboxes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505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46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14400"/>
          </a:xfrm>
        </p:spPr>
        <p:txBody>
          <a:bodyPr>
            <a:normAutofit/>
          </a:bodyPr>
          <a:lstStyle/>
          <a:p>
            <a:r>
              <a:rPr lang="en-US" dirty="0"/>
              <a:t>User Research Methods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567203"/>
              </p:ext>
            </p:extLst>
          </p:nvPr>
        </p:nvGraphicFramePr>
        <p:xfrm>
          <a:off x="1117308" y="1143000"/>
          <a:ext cx="10311103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40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Testing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060187"/>
              </p:ext>
            </p:extLst>
          </p:nvPr>
        </p:nvGraphicFramePr>
        <p:xfrm>
          <a:off x="1117309" y="1701800"/>
          <a:ext cx="10157354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120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0</TotalTime>
  <Words>504</Words>
  <Application>Microsoft Office PowerPoint</Application>
  <PresentationFormat>Custom</PresentationFormat>
  <Paragraphs>167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Leelawadee UI</vt:lpstr>
      <vt:lpstr>Books 16x9</vt:lpstr>
      <vt:lpstr>Microsoft Excel Worksheet</vt:lpstr>
      <vt:lpstr>myNEU</vt:lpstr>
      <vt:lpstr>Topics of Discussion</vt:lpstr>
      <vt:lpstr>Project Overview - Recap</vt:lpstr>
      <vt:lpstr>So far what have we done ?</vt:lpstr>
      <vt:lpstr>Storyboards</vt:lpstr>
      <vt:lpstr>Prototype</vt:lpstr>
      <vt:lpstr>Style Guide</vt:lpstr>
      <vt:lpstr>User Research Methods</vt:lpstr>
      <vt:lpstr>Usability Testing</vt:lpstr>
      <vt:lpstr>Usability Testing - Response</vt:lpstr>
      <vt:lpstr>Functional Testing</vt:lpstr>
      <vt:lpstr>Future Scope &amp; Improvements</vt:lpstr>
      <vt:lpstr>Technologies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2016-06-09T22:55:13Z</dcterms:created>
  <dcterms:modified xsi:type="dcterms:W3CDTF">2016-06-27T22:50:05Z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