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2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8:16.57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4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18 130 24575,'-16'0'0,"14"0"0,23-9 0,0 6 0,13-6 0,-18 9 0,11 0 0,4 0 0,0-7 0,9 5 0,-21-5 0,21-3 0,-22 8 0,22-8 0,-21 10 0,21 0 0,-9-9 0,12 6 0,17-6 0,-12 9 0,12 0 0,-17 0 0,0 0 0,0 0 0,0 0 0,0 0 0,0 0 0,0 0 0,0 0 0,0 0 0,1 0 0,-14 0 0,-2 0 0,-12 0 0,-1 0 0,1 0 0,11 0 0,-8 0 0,38-12 0,-34 9 0,42-10 0,-33 13 0,6 0 0,-10 0 0,-13 0 0,1 0 0,-1 0 0,1 0 0,12 0 0,-10 0 0,10 0 0,0 0 0,2 0 0,13 0 0,-12 0 0,-3 0 0,17 0 0,-10 0 0,26 0 0,-18 0 0,17 0 0,-24 0 0,21 0 0,-26 0 0,0 0 0,-4 0 0,-11 0 0,-1 0 0,8 0 0,6 0 0,-3 0 0,14 0 0,-22 0 0,10 0 0,0 0 0,-10 0 0,10 0 0,-12 0 0,-1 0 0,1 0 0,-1 0 0,13 0 0,-9 0 0,8 0 0,-11 0 0,-1 0 0,1 0 0,12 0 0,-10 0 0,22 0 0,-9 0 0,0 0 0,9 0 0,-22 0 0,10 0 0,-12 0 0,-1 0 0,1 0 0,-1 0 0,13-9 0,-9 6 0,8-6 0,-11 9 0,-1 0 0,1 0 0,-7 0 0,-2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24575,'28'10'0,"-17"-5"0,8 35 0,-19-9 0,0 12 0,7-12 0,-5-4 0,5-11 0,-7-1 0,0-6 0,0-2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24575,'28'-8'0,"20"1"0,17-5 0,-13 10 0,1 0 0,18-10 0,-20 11 0,-2 2 0,-1-1 0,12 0 0,-29 0 0,-3 0 0,-19 0 0,-3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24575,'9'28'0,"-6"3"0,6 12 0,-9 0 0,0-12 0,0-4 0,0-11 0,7-1 0,-5 1 0,5-1 0,-7 1 0,0 12 0,7-10 0,-6 10 0,13-12 0,-12-1 0,5 1 0,-7-8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24575,'0'-28'0,"9"-3"0,1 0 0,8 3 0,-3 19 0,13-7 0,-9 13 0,21-6 0,-22 9 0,10 0 0,-13 7 0,-6 14 0,-2-3 0,-7 10 0,0-13 0,0 13 0,0-9 0,-19 21 0,7-22 0,-16 10 0,12-12 0,1-1 0,-1 1 0,0-1 0,1 1 0,-1-1 0,0 1 0,1-1 0,-1 1 0,14-8 0,33-1 0,5-7 0,24 0 0,-17 0 0,-12 0 0,9 0 0,-22 0 0,10 0 0,-12 0 0,-8 0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1:0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24575,'52'0'0,"1"0"0,17 0 0,14 0 0,-1 15 0,-42-11 0,39 10 0,-62-14 0,22 10 0,-9-8 0,12 17 0,-19-16 0,-5 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1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24575,'0'28'0,"0"43"0,0-18 0,6-3 0,0 1 0,-3 13 0,10-11 0,-13-8 0,9-17 0,-7-9 0,8 8 0,-10-11 0,0-1 0,0 1 0,0-1 0,7 1 0,-5-7 0,5-3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1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96 24575,'16'-15'0,"12"-13"0,-10 16 0,22-17 0,-21 27 0,9-8 0,-13 10 0,1 0 0,-1 0 0,1 0 0,-1 0 0,1 0 0,-1 7 0,-6 2 0,-2 19 0,-7-10 0,0 10 0,-7-13 0,-2 1 0,-7-1 0,1 1 0,-13 2 0,9-2 0,-21-4 0,21-6 0,-9 1 0,13 2 0,13 0 0,3 4 0,15-11 0,0 5 0,-1 0 0,1 2 0,-1 6 0,1 1 0,-8-1 0,-1 1 0,-7-1 0,0 1 0,0-1 0,0 1 0,0-1 0,0 1 0,0-1 0,-9 13 0,-1-9 0,-8 1 0,-10-13 0,9-7 0,-21 0 0,9 0 0,0 0 0,3 0 0,12 0 0,-11 0 0,8 0 0,-21 0 0,21 0 0,-9-7 0,12 6 0,1-13 0,6 12 0,2-5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0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2074 1 24575,'-16'15'0,"8"1"0,-6-1 0,2 13 0,-9 20 0,-2 0 0,9 0 0,-5-8 0,9-22 0,-1 10 0,-6 0 0,8-10 0,-12 22 0,2-9 0,-3 12 0,1 0 0,2-12 0,-2 9 0,2-9 0,-18 29 0,22-24 0,-17 9 0,21-17 0,-5-10 0,-5 22 0,4-21 0,-6 38 0,-12-4 0,11-1 0,0 1 0,-8 5 0,-7 22 0,24-32 0,-4-12 0,-8 38 0,8-38 0,-5 24 0,2-17 0,0 0 0,1 0 0,2-12 0,-2 9 0,-13 8 0,18-13 0,-18 23 0,22-27 0,0 12 0,-4-12 0,4 9 0,-7-10 0,7 1 0,-16 9 0,23-21 0,-24 21 0,7-9 0,-2 12 0,-4-13 0,7 10 0,4-21 0,-1 9 0,0-1 0,1-8 0,-1 9 0,9 0 0,-5-17 0,13 15 0,-16 2 0,-4 5 0,-1 4 0,1-9 0,7-12 0,3 11 0,-8 4 0,0 0 0,-2 9 0,12-21 0,-25 38 0,18-22 0,-18 13 0,13-8 0,2-9 0,-2 12 0,-11 0 0,8 0 0,-4-12 0,-8 27 0,16-36 0,-6 36 0,9-27 0,5 12 0,-9 0 0,9-12 0,-8 9 0,8-10 0,-7 1 0,-11 9 0,18-21 0,-17 21 0,20-22 0,-12 22 0,2-9 0,0 0 0,8-3 0,-3-13 0,5 1 0,0-1 0,2 13 0,7-16 0,0 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0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24575,'9'15'0,"-2"30"0,-7-9 0,0 24 0,0-29 0,0 9 0,0-9 0,0 0 0,0-4 0,0-11 0,0-1 0,0 1 0,0-1 0,-7 1 0,5-1 0,-5 1 0,-3 12 0,8-10 0,-15 10 0,16-12 0,1-1 0,8-6 0,20-2 0,-9-7 0,21 0 0,-10 0 0,1 0 0,9 0 0,-21 0 0,9 0 0,-13 0 0,1 0 0,-1 0 0,1 0 0,-1 0 0,1 0 0,11 0 0,4 0 0,0 0 0,27 0 0,-23 0 0,25 0 0,-17 0 0,-12 0 0,-10 0 0,-14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3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1011 24575,'0'-16'0,"0"0"0,0 0 0,0 1 0,0-1 0,0 0 0,0 1 0,0-1 0,0-12 0,0-3 0,-7 0 0,5 3 0,-14 0 0,-6-3 0,1 7 0,-7 5 0,0 19 0,9 0 0,-9 0 0,13 7 0,-1 2 0,0 6 0,0 1 0,1-1 0,6 13 0,-7 3 0,13 0 0,-6-4 0,-1 1 0,8-9 0,-8 9 0,10-1 0,0-8 0,0 9 0,0-13 0,0 1 0,0-1 0,0 1 0,0-1 0,7 1 0,1-15 0,8 5 0,12-23 0,-10 8 0,22-22 0,-21 12 0,9-9 0,-1 0 0,-5-2 0,6-1 0,-5-27 0,-6 35 0,-3-35 0,0 40 0,-12-23 0,24 10 0,-22-12 0,28-17 0,-20 12 0,3-13 0,-6 18 0,-2 12 0,-5-9 0,5 21 0,2-21 0,1 21 0,1-8 0,-4-1 0,-7 9 0,0-21 0,0 9 0,0 0 0,7 3 0,-5 12 0,4 0 0,-6 1 0,0-1 0,0 46 0,0 9 0,0 45 0,0-19 0,-12 13 0,9-31 0,-9 13 0,12 1 0,0-14 0,0 14 0,0-18 0,0 0 0,0-12 0,0-4 0,0-11 0,0-1 0,0 1 0,0-1 0,0 1 0,0 0 0,0-1 0,0 1 0,0-1 0,0 1 0,0-1 0,0 1 0,0-1 0,0 13 0,0-9 0,0 8 0,7-11 0,1-1 0,1 1 0,5-1 0,-12 1 0,11-1 0,-4-6 0,7-2 0,-1-7 0,1 0 0,-1 0 0,1-7 0,-1-2 0,-6 1 0,-2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4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24575,'16'0'0,"-1"7"0,1 2 0,-1-1 0,1 6 0,-7-5 0,-2 6 0,-7 1 0,6-1 0,3 1 0,7-7 0,11-3 0,-8-6 0,9 0 0,-13-7 0,-6-1 0,-2-20 0,-7-3 0,0 0 0,0 3 0,-10 0 0,1 9 0,-10-2 0,4 14 0,-13 7 0,9 7 0,-2 2 0,7 6 0,6 1 0,-8-1 0,7 1 0,12 12 0,6-10 0,21 13 0,-11-22 0,9 1 0,-1-10 0,-8-7 0,2-2 0,-14-19 0,-7-3 0,0 0 0,0 3 0,-7 12 0,-2 15 0,0 2 0,2 27 0,7-9 0,0 8 0,-7-11 0,6-8 0,-6-1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3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 24575,'-9'-9'0,"2"2"0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3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24575,'0'43'0,"0"0"0,0 0 0,-7-12 0,-2-4 0,0-18 0,2-2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4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24575,'0'31'0,"0"9"0,0-21 0,0 21 0,0-10 0,-7 1 0,5-3 0,-5-12 0,7-1 0,0 1 0,0-1 0,0 1 0,0 11 0,-7-8 0,5 9 0,-5-13 0,7 1 0,0-1 0,0 1 0,7-1 0,2-6 0,6-2 0,13-7 0,-9 0 0,8 0 0,-11 0 0,12 0 0,-10-7 0,22-4 0,-28 1 0,7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2:4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24575,'9'-1'0,"-2"2"0,0 15 0,1-15 0,-6-2 0,3-1 0,-12 3 0,7 8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2:4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356 825 24575,'0'-15'0,"0"-1"0,-7 0 0,-2 1 0,-6 6 0,-1 2 0,0 7 0,1 0 0,-1 0 0,0 0 0,-12 9 0,10 1 0,-10 1 0,12 3 0,-12 7 0,-3 0 0,0 7 0,3-10 0,19-2 0,3 12 0,-4 3 0,8-1 0,-8 10 0,10-21 0,0 21 0,0-21 0,0 8 0,7-11 0,14-8 0,-3-1 0,22-16 0,8-18 0,0 2 0,18-39 0,-17 9 0,-9-10 0,-3 4 0,-13 0 0,-2 14 0,17-31 0,-24 30 0,22-30 0,-34 43 0,9-23 0,0 10 0,1 0 0,1-12 0,-4 16 0,-10 1 0,0 0 0,0 12 0,0-9 0,0 21 0,0-21 0,0 21 0,-7 5 0,-4 28 0,-8 17 0,-6 29 0,13-12 0,-13 30 0,13-31 0,-3 14 0,-10 22 0,22-42 0,-12 56 0,15-62 0,0 26 0,0-18 0,0 17 0,0-24 0,0 38 0,0-38 0,0 24 0,0-17 0,0 0 0,0 0 0,0-12 0,0-3 0,0 0 0,7-10 0,4 22 0,5-28 0,2 7 0,-2-19 0,-1 0 0,1 0 0,-1 0 0,1-7 0,-7-2 0,-2 1 0,-7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2:5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59 285 24575,'15'-9'0,"1"-5"0,-1 6 0,13-11 0,-9 3 0,8-2 0,1-10 0,-16 9 0,7-9 0,-19 12 0,0 1 0,7-1 0,-5 0 0,5 1 0,-7-1 0,0 0 0,-7 1 0,-14 15 0,-10 15 0,0 6 0,3 7 0,-5 17 0,19-22 0,-29 34 0,38-26 0,-14 0 0,9 9 0,8-21 0,-8 8 0,10 1 0,0-9 0,0 8 0,0-11 0,7-1 0,4 13 0,6-16 0,13 7 0,-12-19 0,10 0 0,-12 0 0,12-10 0,-10 1 0,10-9 0,0-10 0,-7-3 0,7 0 0,-17 3 0,6 0 0,-15 9 0,8-9 0,-10 13 0,0-1 0,0 0 0,9-12 0,-6 24 0,6 23 0,-9 16 0,12 43 0,-9-43 0,10 22 0,-4-26 0,3 12 0,0-12 0,4-3 0,-7-13 0,7 1 0,-1-8 0,1-1 0,-1-7 0,1 0 0,-1-7 0,13-14 0,-16 3 0,7-10 0,-19 12 0,0 0 0,0 8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2:5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1202 24575,'9'-28'0,"-2"9"0,-7-9 0,-7 13 0,-2-1 0,-7 0 0,1 8 0,-1 1 0,0 7 0,1 0 0,-1 0 0,-12 9 0,9 0 0,-21 22 0,28-13 0,-16 22 0,25-21 0,-6 9 0,9-13 0,0 1 0,0 11 0,0-8 0,0 9 0,0-13 0,0 13 0,0-9 0,0 21 0,0-22 0,0 10 0,0-12 0,7-1 0,1-13 0,20-7 0,3-23 0,-7 6 0,4-18 0,-13-8 0,7 0 0,-8 0 0,20-10 0,-27 35 0,26-34 0,-21 26 0,0-13 0,-2-16 0,-1 12 0,-6-30 0,6 31 0,-9-32 0,0 14 0,0-17 0,12 0 0,-9-1 0,10 1 0,-5 28 0,-2 3 0,-2-8 0,11-21 0,-15 49 0,0 0 0,9-9 0,-16 47 0,14-14 0,-28 64 0,17-34 0,-8 34 0,0-8 0,-1-2 0,-14 31 0,15-43 0,0 22 0,2-26 0,8 12 0,-8 0 0,10-12 0,0 9 0,0-9 0,0 29 0,0-12 0,0 12 0,0-17 0,0 0 0,0 1 0,0 16 0,0-13 0,0 14 0,0-30 0,9 9 0,-6-10 0,19 31 0,-19-26 0,18 23 0,-11-40 0,10 22 0,-10-21 0,6 8 0,-14-11 0,14 12 0,-6-10 0,8 10 0,-3-12 0,1-1 0,-8 1 0,6-1 0,-5-13 0,-1-4 0,-1-14 0,-7 1 0,-7-1 0,6 7 0,-6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2:5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24575,'16'-2'0,"-1"4"0,6 43 0,-11-10 0,2 26 0,-12-1 0,0-12 0,0 0 0,12 9 0,-9-34 0,10 35 0,-13-40 0,0 22 0,0-21 0,0 9 0,0-13 0,0 1 0,0-1 0,0 1 0,0-1 0,0 1 0,0-1 0,0 1 0,0-14 0,0-16 0,0-5 0,9-21 0,0 21 0,12-21 0,-5 21 0,2-9 0,-2 12 0,-1 8 0,1-6 0,0 5 0,-1 0 0,13 2 0,-10 7 0,10 0 0,-12 0 0,-1 0 0,1 0 0,-1 7 0,13 5 0,-9 4 0,1 2 0,-13-3 0,-7 13 0,0 3 0,0 0 0,0-3 0,0-1 0,0-8 0,0 9 0,0-13 0,0 1 0,-9 11 0,-1-8 0,-8 9 0,2-13 0,1-6 0,-13 7 0,-3-13 0,-12 6 0,-1-9 0,13 0 0,3 0 0,13 0 0,-1 0 0,0 0 0,1-7 0,-1 6 0,0-13 0,8 5 0,8-7 0,1 1 0,6 6 0,-7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2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365 783 24575,'0'-16'0,"0"1"0,0-1 0,0 0 0,-7 1 0,-2-1 0,-6 7 0,-1 2 0,0 7 0,1 0 0,-1 0 0,0 0 0,-12 0 0,-3 0 0,-12 10 0,12-1 0,3 9 0,13-2 0,-1-1 0,0 1 0,7-1 0,3 1 0,-1-1 0,5 1 0,-12 0 0,12-1 0,-5 13 0,7 3 0,0-1 0,0 10 0,0-21 0,0 9 0,0-13 0,0 1 0,7-1 0,2 1 0,18-8 0,-8-1 0,9-7 0,-13 0 0,13-9 0,-9-1 0,8-8 0,-8-10 0,-3 9 0,2-9 0,-3 13 0,1-1 0,-1 0 0,1 1 0,2-13 0,-2 9 0,5-21 0,-5 21 0,5-21 0,-12 9 0,10-12 0,-16 0 0,6-18 0,-9 13 0,0-30 0,0 31 0,0-14 0,0 1 0,0-5 0,0 0 0,0 4 0,0 11 0,0 17 0,0-2 0,0 33 0,0 34 0,0 3 0,0 43 0,0-31 0,0 31 0,0-31 0,0 31 0,0-30 0,0 30 0,0-31 0,0 31 0,0-31 0,0 14 0,0-30 0,0-4 0,10 1 0,-8-9 0,8 9 0,-3-13 0,-6 1 0,6 11 0,0-8 0,4 21 0,-1-22 0,9 22 0,-10-21 0,12 21 0,-12-21 0,10 21 0,-10-22 0,10 10 0,-4-13 0,1 1 0,-8-14 0,-1-4 0,-7-14 0,0 0 0,0 1 0,0 6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2:5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16 24575,'-16'-8'0,"0"1"0,-12 7 0,10 7 0,-23 4 0,23-2 0,-10 8 0,12-16 0,0 13 0,-11-3 0,5 18 0,1-8 0,1 19 0,18-21 0,-8 8 0,10-11 0,0-1 0,0 1 0,0-1 0,0 1 0,7 0 0,-5-1 0,14 13 0,-6-10 0,8 10 0,0 0 0,-2-10 0,2 10 0,-2-12 0,-1-8 0,1-1 0,12 3 0,-10-1 0,10 2 0,-12-4 0,29 5 0,-22-9 0,22 17 0,-37-38 0,-1 20 0,-7-21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4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170 155 24575,'-16'0'0,"0"0"0,1 0 0,-1 0 0,-30 12 0,30-2 0,-20 23 0,36-14 0,0 21 0,0-22 0,7 10 0,1-19 0,37-27 0,-22 5 0,16-20 0,-23 5 0,-14-3 0,8 0 0,-10-27 0,0 23 0,0-13 0,0 20 0,-19 38 0,14 7 0,-24 26 0,27-12 0,-17 9 0,16-21 0,-6 8 0,9-11 0,6-1 0,3-6 0,19-2 0,-10-14 0,10-2 0,-12-7 0,-8-11 0,-1 8 0,-14-9 0,-1 19 0,-20 2 0,-3 7 0,0 0 0,-9 19 0,21-7 0,-2 16 0,14-13 0,7 13 0,0-9 0,0 8 0,0-11 0,7-1 0,1-6 0,20-2 0,-9-14 0,8-2 0,-18-19 0,-2 10 0,-7-22 0,0 9 0,0 0 0,-7 3 0,-2 26 0,1-3 0,1 11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04.1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2364 24575,'27'-11'0,"4"-6"0,0-14 0,9 1 0,8-4 0,0 9 0,12-12 0,-29 18 0,9-11 0,-22 11 0,22-12 0,-21 15 0,21-5 0,-9-7 0,29-11 0,-25 6 0,11 0 0,-19 5 0,4-3 0,12-2 0,0-8 0,-12 20 0,9-20 0,8 5 0,-12 4 0,21-14 0,-26 15 0,36-24 0,-18 9 0,6 10 0,-27 9 0,17 1 0,-9 3 0,12-10 0,-20 14 0,-1 1 0,-8 2 0,21-15 0,-22 12 0,22-11 0,-21 13 0,21-13 0,-21 11 0,21-11 0,-10 1 0,1 8 0,-3-7 0,0 0 0,3-3 0,18-19 0,-4 14 0,5-11 0,-19 25 0,-3-6 0,0 10 0,-10 2 0,22-15 0,-21 12 0,8-9 0,1 10 0,-9 2 0,21-15 0,-9 0 0,-1 0 0,10 1 0,-21 13 0,9-1 0,-13 2 0,1 1 0,-1-1 0,1 0 0,9-19 0,-7 15 0,7-15 0,-10 19 0,13-12 0,-9 10 0,8-10 0,-8 0 0,-3 9 0,2-9 0,0 0 0,-2 10 0,2-10 0,-9 12 0,5 0 0,-6 1 0,8-1 0,-7 7 0,-3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05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97 24575,'43'-12'0,"0"2"0,0 10 0,0-10 0,-12 8 0,9-8 0,-21 10 0,21 0 0,-9-9 0,-1 6 0,10-16 0,-21 17 0,21-8 0,-9 10 0,0 0 0,-4 0 0,-11 0 0,-1 0 0,1 0 0,12-9 0,-17 13 0,-6 48 0,-9-24 0,-10 20 0,1 2 0,10-15 0,-22 43 0,13-31 0,-3 14 0,5-30 0,10 9 0,-9-10 0,6 1 0,-6-3 0,9-19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49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195 101 24575,'8'-16'0,"6"0"0,-5 1 0,19-4 0,-10 10 0,10-7 0,0 14 0,-10-5 0,22 7 0,-21 0 0,9 0 0,-13 7 0,-6 1 0,-2 8 0,-7 12 0,0 2 0,0 1 0,-10 9 0,-2-9 0,-19 12 0,-3 0 0,-9 0 0,12-12 0,-27 2 0,23-13 0,-13-6 0,20 2 0,0-4 0,9-3 0,-21 10 0,21-17 0,-9 15 0,39-15 0,23 5 0,54-7 0,0 0 0,-1 0 0,-39 0 0,-8 0 0,-9 0 0,0 0 0,-3 0 0,-13 0 0,13 0 0,3 0 0,29 0 0,-24 0 0,2 0 0,-31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50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24575,'83'-31'0,"-1"7"0,0 24 0,-17 0 0,-4 0 0,-31 0 0,-2 0 0,-12 0 0,11 0 0,-8 0 0,9 0 0,-13 0 0,1 0 0,-1 0 0,1 0 0,-1 0 0,1 0 0,-8 0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51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69 0 24575,'-8'16'0,"1"29"0,7-10 0,0 43 0,0-13 0,0-13 0,0 1 0,-10 17 0,10-17 0,-2-5 0,-15-13 0,15 23 0,-5-27 0,7-1 0,0 10 0,0-21 0,0 9 0,-7-13 0,6 1 0,-6-1 0,7 1 0,0 12 0,0-17 0,0 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52.9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88 75 24575,'31'-19'0,"-3"1"0,0-1 0,-10 10 0,10-1 0,-12 10 0,-1 0 0,1 0 0,11 10 0,-8-8 0,2 15 0,-14 4 0,-7-3 0,-7 10 0,-5 0 0,-4-10 0,-5 22 0,5-21 0,-5 21 0,2-9 0,-12 12 0,9-13 0,-18 10 0,9-18 0,0 6 0,3-10 0,13-2 0,-1-1 0,0 1 0,27 2 0,46 6 0,-4-11 0,-4-4 0,2-3 0,14-6 0,0 0 0,-4 0 0,-31 0 0,-2 0 0,-19 0 0,-2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07.4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24575,'-8'15'0,"45"39"0,-7-17 0,12 0 0,2 0 0,4-3 0,30 17 0,-14-11 0,1 0 0,-4 6 0,-18-12 0,0-1 0,-12-4 0,-4-11 0,-11-3 0,-1 1 0,1-1 0,12 13 0,3 3 0,12 2 0,17 13 0,-13-11 0,14 4 0,-30-11 0,-3-10 0,17 15 0,-10-10 0,25 23 0,-29-25 0,27 24 0,-23-13 0,13 5 0,-20-10 0,-1-9 0,-8-1 0,9 1 0,-13-3 0,1 1 0,12 2 0,2 10 0,1-6 0,-3 5 0,0-8 0,3-1 0,-1 1 0,10 2 0,-21-5 0,9-5 0,-13 3 0,13-3 0,-9 6 0,21 13 0,-10-9 0,1 1 0,9 6 0,-9-13 0,0 13 0,-3-10 0,-13-9 0,1 5 0,-1-6 0,1 1 0,-1 5 0,1-6 0,-1 1 0,13 7 0,-9-13 0,8 13 0,1-5 0,-9-1 0,8 6 0,-11-7 0,-1-1 0,1 6 0,0-12 0,-1 12 0,1-6 0,-1 1 0,1-2 0,-1 0 0,13 4 0,3 8 0,0-7 0,-4-3 0,1 1 0,-9-8 0,8 15 0,19-3 0,-24-5 0,36 13 0,-40-19 0,22 6 0,-21-2 0,21-5 0,8 5 0,-13 0 0,23-6 0,-40 13 0,10-12 0,-12 12 0,-8-13 0,-1 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08.3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 0 24575,'7'31'0,"14"9"0,-3-21 0,10 2 0,-10 5 0,28-9 0,-20 5 0,19-3 0,-17-8 0,-10 5 0,10 2 0,-19-2 0,-2 0 0,-7 11 0,0 4 0,0 0 0,0 9 0,0-22 0,0 22 0,0-21 0,0 9 0,0-13 0,-10 13 0,-12-7 0,-29 13 0,4-12 0,-14-7 0,18 4 0,0-7 0,12 6 0,-9 3 0,21-5 0,-9 3 0,19-11 0,2-1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17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31 24575,'15'-15'0,"1"6"0,12 2 0,2 7 0,14 0 0,-14 0 0,-9 7 0,-7-5 0,-12 11 0,12-4 0,-13 7 0,6 11 0,-7 4 0,0 12 0,0-12 0,0 26 0,-9-21 0,6 12 0,-26-8 0,18-22 0,-30 22 0,23-28 0,-22 17 0,9-17 0,0 0 0,3-3 0,0-9 0,9 0 0,17 0 0,59 0 0,37 30 0,-1-23 0,-22 30 0,-43-35 0,-1 24 0,4-12 0,0 14 0,-10 3 0,-14-13 0,-7 10 0,0-12 0,0 11 0,-7-8 0,-2 9 0,-19-1 0,9-15 0,-61 22 0,39-21 0,-20-4 0,-2-1 0,10 2 0,2-9 0,1-2 0,15 1 0,-22 0 0,26 0 0,0-7 0,10-2 0,14 1 0,7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18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24575,'86'0'0,"-10"0"0,-7 0 0,13 0 0,-3 0-2202,10 0 0,-1 0 2202,-21 0 0,2 0 0,-3 0 0,19 0 0,-8 0 1351,16 0-1351,-22 0 0,-50 0 0,-14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83 166 24575,'-10'28'0,"8"3"0,-8 29 0,10-12 0,0 12 0,0-29 0,20 9 0,-9-28 0,29 7 0,9-19 0,-2 0 0,1-7 0,-17-14 0,-22-27 0,0-17 0,-9 0 0,-12-13 0,-1 30 0,-11-13 0,3 18 0,2 12 0,0 10 0,4 14 0,-1 7 0,-12 0 0,-3 10 0,7 11 0,-5 13 0,27-3 0,-8 9 0,10-22 0,7 10 0,2-19 0,19-3 0,-10-6 0,10 0 0,-13 0 0,1-7 0,-7-1 0,-3-8 0,-25-12 0,7 16 0,-28-7 0,9 29 0,0-1 0,3 9 0,10 10 0,9-10 0,-1 22 0,10-9 0,0 0 0,0-3 0,19 0 0,5-17 0,7 8 0,-3-19 0,-13-7 0,-6-1 0,-2-8 0,-7-12 0,0 9 0,0-9 0,-7 27 0,-4 15 0,8 4 0,2-4 0,10-16 0,-2-13 0,-7-1 0,-7 0 0,-14 7 0,9 2 0,-7 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18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 24575,'-19'28'0,"10"3"0,-1 12 0,10 0 0,0 17 0,0 5 0,0 0 0,0-5 0,0 1 0,10-14 0,-8 14 0,8-1 0,-1-13 0,-6 2 0,6-22 0,-9 1 0,7-9 0,-5 9 0,5-13 0,-7 13 0,0 20 0,0-1 0,0 14 0,0-30 0,0 9 0,0-36 0,0 7 0,0-27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20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65 24575,'31'-19'0,"-4"1"0,1-1 0,3 10 0,12 9 0,-12 2 0,-10 15 0,-15 4 0,4 10 0,-8 12 0,8 0 0,-10 0 0,0 0 0,0-12 0,0-4 0,-10 1 0,1-9 0,-9 8 0,-10 1 0,9-9 0,-39 14 0,35-16 0,-34-4 0,38-6 0,-9-7 0,12 0 0,44 0 0,34 0 0,-4 0 0,22 0 0,-49 0 0,12 10 0,0 2 0,-12 7 0,-3-1 0,-13-3 0,1 1 0,-8-1 0,-1 1 0,-7-1 0,0 1 0,0 12 0,0-10 0,-24 40 0,8-23 0,-30 25 0,25-36 0,-7 2 0,0-15 0,9-1 0,-21-1 0,21-9 0,-21 0 0,21 0 0,-21 0 0,21 0 0,-9 0 0,13 0 0,-1-7 0,7 6 0,2-6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4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466 770 24575,'9'-28'0,"-2"9"0,-7-9 0,0 13 0,0-13 0,0 9 0,0-9 0,0 12 0,0-12 0,-7 10 0,-2-10 0,-6 12 0,-13 7 0,9 2 0,-9 7 0,-40 30 0,39-16 0,-51 37 0,49-20 0,0 0 0,0 9 0,12-10 0,-2 13 0,-1 0 0,10 1 0,-7-1 0,16 0 0,-6-13 0,9 10 0,0-21 0,0 9 0,0 0 0,0-10 0,7 10 0,14-20 0,9-10 0,1-1 0,9-16 0,-21 10 0,9-9 0,-13 2 0,3-12 0,1-3 0,3-12 0,-1 0 0,0-1 0,-9 13 0,-2-9 0,-1 9 0,-6-29 0,16 12 0,-7-13 0,0 1 0,-3 12 0,1-12 0,-8 16 0,8 1 0,-3 12 0,-6 3 0,6 13 0,-7-1 0,0 0 0,0 1 0,0-1 0,0 0 0,0 0 0,0 1 0,0-1 0,0 0 0,0 1 0,0-1 0,0 0 0,0 1 0,0-1 0,0 0 0,0 1 0,0-1 0,0 14 0,0 33 0,0 5 0,0 24 0,0 1 0,0 3 0,0 1 0,0-4 0,0-1 0,0-25 0,0 23 0,0-27 0,0 12 0,0-13 0,0 10 0,0-21 0,0 21 0,0-21 0,0 8 0,0-11 0,0 12 0,0-10 0,10 22 0,-8-21 0,8 9 0,-10-1 0,0-8 0,6 9 0,-4-13 0,15 13 0,-15-10 0,8 10 0,-10-12 0,0-1 0,6 1 0,3-8 0,7-1 0,-1-7 0,1-7 0,-1-1 0,-6-1 0,-2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4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264 154 24575,'16'-7'0,"-8"-2"0,-1-7 0,-7-11 0,0 8 0,0-9 0,-7 12 0,-2 1 0,-19 6 0,-3 2 0,0 7 0,4 7 0,11 1 0,-12 20 0,7 3 0,-11 12 0,8 17 0,11-12 0,-6 0 0,18-20 0,-6-13 0,7 1 0,0-1 0,0 1 0,0-1 0,0 1 0,6 0 0,3-8 0,7-1 0,11-7 0,-8-7 0,21-14 0,-21 2 0,1-21 0,-3 9 0,-8 0 0,2 3 0,6 0 0,-8 10 0,2 4 0,6 28 0,-15 34 0,8-1 0,-1 14 0,3-18 0,0 0 0,10 17 0,-12-25 0,13 23 0,-7-46 0,2 7 0,-2-19 0,-1 0 0,1-7 0,-1-2 0,4-19 0,-10 16 0,0-7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4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24575,'45'-9'0,"8"2"0,12 7 0,12 0 0,-41 0 0,9 0 0,-37 0 0,-1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4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24575,'28'9'0,"3"-2"0,-1-7 0,-2 0 0,-12 0 0,-1 0 0,1 0 0,12 0 0,-17 0 0,8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107 144 24575,'0'-16'0,"0"1"0,0-1 0,9-12 0,13 7 0,-1-1 0,7 6 0,-13 14 0,1-5 0,-1 7 0,1 0 0,-1 0 0,1 7 0,-1 1 0,-6 8 0,-2 12 0,-7-10 0,0 22 0,0-9 0,0 0 0,0 9 0,-10-9 0,-11 12 0,-1-12 0,1-4 0,7-11 0,6-1 0,-8 1 0,-12 2 0,9-9 0,-9-6 0,27-12 0,15 1 0,4 1 0,10 7 0,-13 0 0,1 0 0,-1 6 0,1 3 0,-1 7 0,1-1 0,-7 1 0,4-1 0,-4 1 0,0-1 0,-2 1 0,-7-1 0,0 1 0,0 12 0,-10 2 0,-2 13 0,-7-12 0,1-3 0,2-13 0,0 1 0,1-7 0,-13-2 0,9-7 0,-9 0 0,12 0 0,1 0 0,-1 0 0,0 0 0,1 0 0,-1 0 0,0 0 0,1-7 0,6-2 0,2 0 0,7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381 685 24575,'9'-15'0,"-9"-1"0,-21 7 0,-10 2 0,-12 7 0,0 0 0,-1 0 0,13 0 0,-9 10 0,21-8 0,-8 15 0,11-9 0,7 8 0,-7 11 0,13-8 0,-6 9 0,-1 0 0,8-10 0,-8 22 0,10-21 0,-7 8 0,5-11 0,-5-1 0,7 1 0,10 12 0,-1-10 0,9 10 0,-2-12 0,-1-1 0,13-6 0,-9-2 0,21-7 0,8-13 0,-13 3 0,22-23 0,-26 12 0,12-20 0,0 7 0,-12 3 0,9 1 0,-19 1 0,8 8 0,-8-19 0,-3 9 0,6-30 0,-1 14 0,-9-14 0,-4 18 0,-1 0 0,-6-18 0,16 13 0,-17-12 0,8 17 0,-10-1 0,0 1 0,6 12 0,-4-16 0,5 14 0,-7-5 0,-7 10 0,-14 39 0,2-6 0,-11 35 0,11-10 0,7 13 0,-7 1 0,7-1 0,-10 0 0,10 0 0,2 0 0,10 0 0,-7-12 0,6-4 0,-6 1 0,7-9 0,0 21 0,0-22 0,0 22 0,0-21 0,0 21 0,0-9 0,0-1 0,0 10 0,0-9 0,0 0 0,0-3 0,0-13 0,0 13 0,9 3 0,-6 0 0,13-4 0,-7-11 0,6 0 0,1-1 0,12 13 0,2-7 0,1 7 0,-3-16 0,-13-5 0,1-7 0,-1-7 0,-6-2 0,-2 0 0,-7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5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24575,'0'43'0,"0"17"0,0-24 0,0 38 0,0-51 0,0 35 0,0-40 0,0 22 0,0-21 0,0 21 0,0-21 0,0 8 0,0-11 0,0 12 0,0-10 0,0 10 0,7-26 0,1-4 0,8-14 0,-1 0 0,13-2 0,3 9 0,30-1 0,-14 10 0,31-12 0,-31 9 0,1-9 0,-20 12 0,-12 0 0,-1 6 0,-6 3 0,-2 19 0,-7 3 0,0-1 0,0-2 0,0-12 0,-7-1 0,-14 3 0,-10 1 0,0-7 0,-9-2 0,21-10 0,-21 0 0,21 0 0,-9 0 0,13 0 0,-1 0 0,0 0 0,0 0 0,1 0 0,-1 0 0,0 0 0,-11-10 0,8 8 0,-9-15 0,19 8 0,2-6 0,7-1 0,0 7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24575,'-28'9'0,"36"-6"0,14 6 0,42-9 0,-11 0 0,0 0 0,17 0 0,-18 0 0,-3 0 0,-14 0 0,10 0 0,-36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46 24575,'-16'7'0,"0"-6"0,1 13 0,13-19 0,-3-9 0,12-5 0,-14-9 0,-2 26 0,-9 16 0,8 17 0,1 0 0,9 9 0,0-9 0,9 12 0,0-19 0,22-5 0,0-19 0,-1 0 0,10 0 0,-21-7 0,9-2 0,-20-19 0,-1-3 0,3-12 0,-15 12 0,6 10 0,-29 14 0,9 14 0,-9 2 0,20 6 0,-6 1 0,19-1 0,-3-13 0,6-4 0,-1-14 0,-7 1 0,-7-1 0,-14 26 0,2-5 0,-11 35 0,21-21 0,-1 8 0,10-11 0,0-1 0,10 13 0,11-16 0,0 7 0,7-19 0,-12 0 0,-1-7 0,1-2 0,-8-6 0,-1-13 0,-14 9 0,-2-9 0,-6 19 0,-1 2 0,0 7 0,1 0 0,6 0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5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24575,'11'18'0,"46"-9"0,14 13 0,-19-21 0,1 1 0,11 20 0,-15-20 0,-29 8 0,-13-10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24575,'0'65'0,"0"-5"0,0-29 0,0-3 0,0-13 0,0 13 0,-7-9 0,5 8 0,-5-11 0,0-1 0,6-6 0,-6-2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24575,'7'15'0,"-5"-6"0,5-2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5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24575,'10'-28'0,"-1"9"0,39-14 0,-13 23 0,25-2 0,-17 12 0,0 0 0,1 0 0,-1 0 0,0 0 0,-13 0 0,-2 7 0,-19 14 0,-2 9 0,-7 1 0,0 9 0,0-9 0,0 12 0,0-12 0,-12 26 0,1-34 0,-22 35 0,2-28 0,0 1 0,3-10 0,-17-2 0,10-6 0,-14 1 0,21-4 0,13-10 0,-1 7 0,0-6 0,-12 16 0,36-15 0,37 8 0,11-1 0,9-1-594,5-6 0,1 1 594,-1 12 0,-1-1 0,-14-13 0,-5 1 0,14 20 0,-22-20 0,-23 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556 881 24575,'0'-16'0,"0"-12"0,0-3 0,0 1 0,-7 2 0,-2 12 0,-7 0 0,-11 8 0,-22 1 0,2 7 0,-14 0 0,18 0 0,0 0 0,-1 9 0,13-7 0,-26 32 0,34-21 0,-23 20 0,31-17 0,6-1 0,-8 13 0,15-9 0,-8 21 0,10-9 0,0-1 0,0 10 0,0-21 0,0 21 0,19-9 0,-7 0 0,16-4 0,0-18 0,-10-2 0,22-7 0,-9 0 0,0 0 0,9 0 0,8-25 0,0 0 0,0-11 0,-15-22 0,-16 35 0,6-34 0,-4 26 0,5-30 0,-12 13 0,1-12 0,-1-1 0,-9 14 0,21-31 0,-21 13 0,9 0 0,-2 4 0,4 0 0,-1 14 0,-1-14 0,-2 18 0,-8 0 0,8-1 0,-10 13 0,0 4 0,0 11 0,0 26 0,0 25 0,-15 52 0,-1 1 0,1-34 0,0-3 0,-1 14 0,2-15 0,1 1 0,10 19 0,-12 18 0,15-10 0,0-31 0,0 14 0,0-18 0,0 0 0,0 0 0,7-12 0,-6-4 0,6-11 0,0-1 0,-5 1 0,5-1 0,0 1 0,1-1 0,10 13 0,-8-16 0,-1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24575,'-27'1'0,"8"2"0,-9 15 0,12-3 0,0 1 0,-2 12 0,-1 2 0,7 1 0,3 9 0,9-21 0,0 8 0,0 1 0,0-9 0,0 21 0,0-22 0,0 22 0,0-21 0,0 9 0,9-1 0,13 4 0,-1-7 0,19 14 0,-9-33 0,12 24 0,0-27 0,0 8 0,-12-10 0,-4 0 0,-11 0 0,-1 0 0,1-7 0,-1 5 0,1-12 0,0 12 0,11-14 0,-15 6 0,7-1 0,-19 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24575,'83'0'0,"-19"0"0,-15 0 0,-22 0 0,-11 0 0,-1 0 0,1 0 0,-7 0 0,-3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24575,'28'9'0,"3"7"0,29-14 0,5 8 0,0-10 0,-5 0 0,-29 0 0,-10 0 0,-14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24575,'0'-16'0,"0"1"0,0-13 0,0 9 0,7-9 0,14 0 0,9-3 0,1 7 0,-3 5 0,17 19 0,-10 0 0,43 0 0,-30 0 0,12 0 0,-29 0 0,-3 7 0,-13 1 0,3 20 0,-8-9 0,-1 38 0,-9-22 0,0 26 0,-12-1 0,-1-12 0,-11 12 0,2-17 0,-9 0 0,-8 18 0,7-26 0,-13 22 0,26-38 0,-9 9 0,38-20 0,48-16 0,35 5-956,-29-5 0,5 1 956,13 6 0,-2 2 0,-20-1 0,-2 0 0,3 0 0,-7 0 0,-5 0 0,-22 0 0,-18 0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24575,'9'45'0,"-26"8"0,10 11 0,-24-15 0,29-9 0,-14-9 0,6-1 0,-1-2 0,4-12 0,7-1 0,0-6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9:34.7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 0 24575,'-9'28'0,"2"-9"0,0-5 0,-2-2 0,1-11 0,1 15 0,0-1 0,5-13 0,-5-4 0,7 7 0,0-8 0,0 17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0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24575,'15'16'0,"-6"-8"0,-2-1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1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24575,'0'64'0,"0"14"0,0 10-1172,0 0 1172,0-36 0,0 1 0,0 0 0,0-1 0,0 36 0,5-37 0,3 3 0,1 14 0,2-3 0,6 13 0,-8-3 0,-1 1-1067,7 17 1067,-6-27 0,0 2 0,0-1 0,1-1 0,5 2 0,-1-2 0,-6-11 0,0 1 0,9 8 0,-1-1 135,0 25-135,-9-36 0,1 1 0,0 1 0,-2-3 0,-2 20 0,10-21 0,-1 1 0,-10 13 0,9 19 0,-4-31 0,-1 1 0,-3 35-597,2-11 0,3 1 597,3 17 0,-12-16 0,3-2 0,21 11 138,-22-34 0,-1-3-138,11 14 1031,-12 13-1031,0-30 403,0 29-403,0-12 0,12 18 0,4-1 0,-1 0 0,-3-17 0,-12 13 1314,0-31-1314,0 31 274,0-43-274,0 42 0,0-42 0,0 45 0,0-33 0,0 14 0,0-18 0,0 0 0,0 0 0,0 17 0,0-12 0,0 30 0,0-31 0,0 31 0,0-31 0,0 14 0,0-30 0,0 9 0,0-22 0,0 22 0,0-9 0,0 12 0,0-12 0,0 28 0,0-23 0,0 26 0,0-19 0,0 0 0,0-12 0,0 9 0,0-9 0,0 12 0,0-13 0,0 10 0,0-9 0,0 0 0,0 9 0,0-21 0,0 21 0,0-22 0,0 10 0,0 0 0,0 3 0,0 29 0,0-25 0,0 23 0,0-40 0,0 17 0,0-25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24575,'53'0'0,"-1"0"0,2 0 0,3 0 0,21 0 0,6 0-2074,-19 0 0,2 0 0,3 0 2074,7 0 0,3 0 0,2 0-922,6 0 1,3 0 0,2 0 921,-17 0 0,2 0 0,0 0 0,1 0 0,1 0 0,1 0 0,0 0 0,-2 0 0,18 0 0,-1-1 0,-1 2-108,-3 3 1,-1 3 0,-5 0 107,14 3 0,-3 2-751,1-1 0,1-1 751,0 0 0,-2-2 0,-12 0 0,-1-1 0,11-5 0,0-1 0,-11 7 0,1-1 0,11-6 0,4-2 0,-24 1 0,2 0 0,-1 0 9,-9 0 0,-1 0 0,3 0-9,16 0 0,4 0 0,-2 0 0,-8 0 0,-1 0 0,0 0 0,1 0 0,-1 0 0,1 0 0,8 0 0,1 0 0,-2 0 150,-7 0 1,-2 0 0,3 0-151,9 0 0,2 0 0,-2 0 0,-10-1 0,-1-1 0,1 5 0,8 9 0,1 4 0,-2-3 67,-18-9 0,-2-3 0,2 4-67,7 7 0,1 4 0,0-4 0,0-9 0,-1-5 0,1 1-118,3 1 0,-1 0 0,1 0 118,-1 0 0,0 0 0,2 0 0,6 0 0,2 0 0,-4 0 0,-15 0 0,-3 0 0,1 0 112,8 0 0,1 0 0,-2 0-112,24 0 0,-1 0 0,-1 0 0,3 0 0,-24 0 0,1 0 0,0 0 110,-9 0 1,-1 0-1,3 0-110,17 0 0,3 0 0,-3 0 0,-18 0 0,-2 0 0,2 0 0,17 0 0,4 0 0,-2 0-186,-8 0 0,-2 0 0,3 0 186,7 0 0,3 0 0,2 0-124,-16 0 1,2 0 0,0 0 0,-3 0 123,9 0 0,-4 0 0,2 0 0,7 0 0,2 0 0,-5 0 19,13 0 1,-3 0-20,2 0 0,-1 0 0,-13 0 0,-2 0 467,-1 0 1,-2 0-468,-12 0 0,-2 0 1028,-10 0 1,-2 0-1029,-1 0 0,-1 0 0,2 0 0,-3 0 0,20 0 1629,-20 0 0,-2 0-1629,-1 0 2410,30 0-2410,-31 0 1575,38 0-1575,-36 0 594,18 0-594,-6 0 0,4 0 0,0 0 0,12 0 0,-29 0 0,12 0 0,-29 0 0,9 0 0,-21 0 0,8 0 0,-11 0 0,-7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24575,'60'12'0,"5"3"0,17 13 0,-17-4 0,-4-9 0,-18 4 0,-12-10 0,8 12 0,-8-2 0,0 0 0,-3-1 0,-26-3 0,-4 1 0,-31 29 0,0-10 0,-3 14 0,-9 8 0,22-22 0,-11 13 0,13-8 0,12-21 0,-1 9 0,10-20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4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24575,'28'0'0,"43"0"0,-1 0 0,-18 5 0,1 2 0,29-4 0,-17 9 0,13-12 0,-43 0 0,40 0 0,-52 0 0,22 0 0,-29 0 0,-1 0 0,1 0 0,-8 0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24575,'9'16'0,"-2"29"0,-7-10 0,0 43 0,0-30 0,0 30 0,0-31 0,0 1 0,0-8 0,0-9 0,0 0 0,0-10 0,0-14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24575,'30'64'0,"-5"14"0,-25 10 0,0-18 0,5-18 0,2-3 0,-4-1 0,9 0 0,-12-20 0,0-27 0,0 4 0,0-12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24575,'-9'16'0,"2"-1"0,14 1 0,-5-7 0,5-3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24575,'81'0'0,"-1"0"0,3 0 0,3 0 0,-11 0 0,4 0 0,-3 0-1941,14 0 0,-3 0 1941,15 0 0,-8 0 0,-1 0 1205,-22 0-1205,-31 0 634,-9 0-634,-1 0 0,-2 0 0,-12-7 0,-8 5 0,-1-5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24575,'-9'27'0,"3"22"0,6 16 0,0 17 0,0 0 0,0 0 0,0-17 0,0-4 0,0-31 0,0-2 0,0-12 0,0-8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9:36.6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24575,'-9'16'0,"2"-1"0,7 1 0,0-1 0,0 1 0,10 11 0,-1-22 0,2 6 0,-4-27 0,-7 0 0,0 8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2 103 24575,'-2'-16'0,"4"0"0,43 8 0,8-12 0,29 5 0,-29 0 0,21 3 0,-38 12 0,12 0 0,-8 0 0,-9 9 0,-1 0 0,-9 10 0,-14 8 0,-7-8 0,0 21 0,0-21 0,0 8 0,-9 1 0,-13 3 0,-12 12 0,3-12 0,3-4 0,1-8 0,-4-1 0,-13 4 0,1-10 0,0 16 0,12-23 0,3 14 0,12-12 0,1 2 0,13 6 0,56-6 0,27-2 0,-5-7 0,10 0-876,-20 5 1,3 2-1,-2 1 876,22 2 0,-1 0 0,13 2 0,-7 0-45,-1 3 45,-22-15 0,-43-7 0,-19-2 0,-2-19 0,-7 16 0,0-7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24575,'67'0'0,"15"0"0,9 0 0,13 0-2030,-35 0 0,1 0 0,1 0 2030,8 0 0,1 0 0,0 0 0,-1 0 0,-1 0 0,-5 0 326,3 0 1,-6 0-327,0 0 0,-7 0 301,2 0 1,-24 0 0,-21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24575,'-9'16'0,"2"29"0,7 7 0,0 31 0,0-1 0,0 0 0,0 0 0,0 1 0,0-19 0,0-15 0,0-22 0,0-11 0,0 0 0,0-1 0,7 1 0,-5-8 0,5-1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24575,'0'-31'0,"19"-9"0,-7 22 0,28-3 0,-9 14 0,29 7 0,-24 0 0,21 0 0,-38 0 0,21 9 0,-29 0 0,8 22 0,-19-13 0,0 22 0,0-21 0,0 9 0,-9-1 0,-1-8 0,-8 9 0,-10-10 0,-3-9 0,0 8 0,47-3 0,45 10 0,27 4 0,0 0 0,-40-14 0,-20 3 0,-13-9 0,-6 8 0,-2-1 0,-7 1 0,0-1 0,0 1 0,-10 12 0,1-10 0,-39 27 0,25-32 0,-52 36 0,52-43 0,-35 19 0,27-16 0,-12-6 0,12 6 0,3-9 0,12 0 0,1-7 0,-1-1 0,7-1 0,2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5:5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24575,'-9'43'0,"-6"18"0,-17-14 0,8 1 0,-4-20 0,10 0 0,9-10 0,-8 10 0,8-12 0,1-1 0,-9 13 0,8-9 0,-12 21 0,11-48 0,10 3 0,12-38 0,25-18 0,-15 26 0,11-10 0,-17 29 0,-8 0 0,-1 1 0,0-1 0,-5 0 0,5 1 0,-7-1 0,7 0 0,13 8 0,11 1 0,30 31 0,11 27-947,-14-10 1,2 6 946,-6 4 0,-1 0 0,-2-9 0,-2-1 0,19 27 0,-37-37 0,-10-10 0,-14-14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6:0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24575,'0'68'0,"0"-10"0,0 4 0,0 4-921,0 22 921,0-36 0,0 1 0,0 29 0,0 0 0,0 0 0,0 1 302,0-31-302,0 6 0,0-47 0,0 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6:0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24575,'74'0'0,"-7"0"0,-36 0 0,9 0 0,-22 0 0,10 0 0,-12 0 0,-1 0 0,1 0 0,2 19 0,-2-14 0,2 21 0,0-5 0,11 9 0,-8 1 0,7-3 0,-20-12 0,9 11 0,-8-8 0,2 9 0,-4-1 0,-7-8 0,0 9 0,0 0 0,-7-10 0,-2 10 0,1 0 0,1-10 0,-3 22 0,8-21 0,-15 9 0,6-1 0,-18 4 0,8 0 0,-7-3 0,12-13 0,1 1 0,-1-1 0,0 1 0,1-1 0,-13 3 0,9-1 0,-9-6 0,12-4 0,1 0 0,-1-6 0,0 6 0,8-7 0,1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6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24575,'16'0'0,"-1"0"0,13 0 0,-9 0 0,21 0 0,-9 0 0,-1 0 0,10 0 0,-21 0 0,9 0 0,-13 0 0,1 0 0,-1 0 0,1-7 0,-1-1 0,1-8 0,-8 0 0,-1 1 0,-7-1 0,0 0 0,-7 1 0,-14 6 0,-10 2 0,1 7 0,2 0 0,0 9 0,9 1 0,-9 8 0,19-3 0,2 1 0,7-1 0,0 13 0,0 3 0,0 0 0,0-3 0,0-13 0,0 1 0,0-1 0,0 1 0,0 11 0,0-8 0,0 9 0,7-13 0,2 1 0,6-1 0,1 1 0,-1-8 0,1-1 0,-1-7 0,1 0 0,0 0 0,-1 0 0,1 0 0,11 0 0,-8 0 0,9 0 0,-13-7 0,-6 6 0,-2-6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6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862 160 24575,'15'-7'0,"-6"-14"0,-2 2 0,-7-9 0,0 13 0,-7-1 0,-2 0 0,-19 7 0,-3-7 0,-30 13 0,14-6 0,-14 9 0,18 0 0,12 0 0,3 7 0,12 1 0,8 20 0,1-9 0,7 8 0,0-11 0,0 0 0,0-1 0,9 13 0,0-10 0,22 13 0,0-22 0,0 1 0,8-1 0,-8-6 0,0 6 0,-3-9 0,-13 0 0,13-19 0,-9 7 0,2-16 0,-15 12 0,-6 1 0,0-13 0,7 9 0,-5 17 0,5 19 0,-7 44 0,0 4 0,0 17 0,0-17 0,-7-2 0,-4 2-565,-5 13 565,1-11 0,-3-1 0,-22 16 0,-3 1 0,3-18 0,4-22 0,1-1 0,4 8 0,-23 6 0,24-16 0,-1-19 0,-30 13 0,-4-9 0,-17-10 0,-1-3 0,18-12 0,17 0 0,18-19 565,20-5-565,1-37 0,9 14 0,19-14 0,5 18 0,36-6 0,28 9-630,-46 14 0,4-1 630,16 1 0,3 2 0,-8 0 0,-3 1-242,27-10 242,-28 11 0,-8 4 0,-22 12 0,34-28 0,-38 25 0,8-3 1244,-11 5-1244,-1 0 0,-6 6 0,-2-6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6:0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24575,'16'7'0,"-1"-6"0,13 25 0,-16-2 0,17 19 0,-27-12 0,7 9 0,-9-9 0,0 12 0,0-12 0,0 9 0,0-21 0,0 8 0,-7-11 0,-1-8 0,-8-1 0,-12-26 0,16 7 0,-7-16 0,19 13 0,0-1 0,0 0 0,0 1 0,0-1 0,0 0 0,7 1 0,14-13 0,10-3 0,12 7 0,-12-2 0,9 14 0,-10 3 0,1-8 0,-3 16 0,-12-13 0,-1 5 0,-6 0 0,-2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9:39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2469 24575,'16'-15'0,"-1"-1"0,1 0 0,0 1 0,-1-1 0,1 7 0,11-17 0,-8 21 0,21-33 0,-22 33 0,10-21 0,17 12 0,-22-3 0,52-9 0,-52 9 0,35-7 0,-40 15 0,22-20 0,-21 17 0,8-16 0,-11 13 0,29-19 0,-10 2 0,14-4 0,-9-4 0,-19 9 0,7 0 0,-10 3 0,-2 12 0,12-12 0,-10 9 0,10-8 0,-13 11 0,13-12 0,-9 9 0,9-9 0,-13 13 0,1-1 0,-1 0 0,13-12 0,-4-20 0,5 13 0,-8-11 0,6 18 0,16-27 0,-9 18 0,6-15 0,-12 24 0,-10 9 0,3-9 0,5 0 0,-2-3 0,7 0 0,9-9 0,-19 9 0,8 0 0,-11 3 0,10 0 0,-10 9 0,22-21 0,-19 9 0,20-12 0,-20 12 0,19-9 0,-21 21 0,21-21 0,-22 21 0,10-9 0,-12 13 0,11-4 0,-8 3 0,9-2 0,-13 2 0,1 0 0,12-11 0,2 5 0,1-6 0,-3 9 0,0-9 0,2 7 0,1-1 0,-3 6 0,0 4 0,-10-4 0,10-2 0,-12 2 0,-1 7 0,13-17 0,-9 14 0,8-15 0,1 8 0,-9 10 0,8-8 0,-11 9 0,-1-1 0,13-8 0,-9 8 0,21-12 0,-9 12 0,-1-8 0,-2 8 0,-12 1 0,11-9 0,-8 8 0,9-3 0,-13-2 0,13 3 0,-9-5 0,8 4 0,-11 5 0,-7 7 0,-3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6:0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24575,'0'31'0,"0"-3"0,7-13 0,2 1 0,18 2 0,4-9 0,0 1 0,9-10 0,-21 0 0,8 0 0,-11 0 0,12-20 0,-17 9 0,9-17 0,-20 0 0,0 9 0,-7-9 0,-2 12 0,-19 8 0,9 1 0,-21 7 0,21 7 0,-9 1 0,13 8 0,6-1 0,2 13 0,7 3 0,0 12 0,0 0 0,0 0 0,0 0 0,0-12 0,0 9 0,7-21 0,4 21 0,5-22 0,2 3 0,28 10 0,-23-25 0,34 19 0,14-10 0,-30-12 0,39 12 0,-49-15 0,0 0 0,9 0 0,-10-10 0,1 1 0,-3-9 0,-10-10 0,-2 9 0,5-21 0,-2 9 0,-7 0 0,-3 3 0,-9 12 0,0 1 0,0-13 0,-7 9 0,6-9 0,-13 12 0,-7 8 0,2 1 0,-9 7 0,13 0 0,-13 0 0,9 7 0,-9 1 0,19 20 0,2-9 0,7 21 0,0-10 0,0 1 0,10 9 0,4 8 0,23 17 0,-12-12 0,8-8 0,-17-29 0,12 11 0,3-15 0,29 32 0,-13-38 0,14 28 0,-30-32 0,-4 8 0,-11-10 0,0-7 0,-1-2 0,-6 0 0,-2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23.11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16 24575,'45'-8'0,"4"3"0,5 3 0,41 14-1080,-16-11 0,-2 1 1080,11 10 0,0-2 693,-28-8-693,-29 14 357,-3-14-357,-13 5 0,1-7 0,-1 0 1110,1 0-1110,-1 0 0,1 0 0,-1 0 0,-6 0 0,-2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24.08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24575,'9'28'0,"-2"20"0,-7 17 0,0 17 0,0-30 0,0 23 0,0-40 0,0 26 0,0-18 0,0-12 0,0 9 0,0-9 0,0 12 0,0 0 0,0 0 0,0-12 0,0 9 0,0-10 0,0 1 0,0 9 0,0-9 0,0 12 0,9 0 0,3 0 0,0-12 0,-2 9 0,-10-21 0,0 1 0,0-13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24.84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24575,'0'28'0,"0"2"0,15 54 0,-11-31 0,11 30 0,-15-52 0,0-4 0,0-11 0,0 0 0,0-1 0,0 1 0,0-1 0,0 1 0,0-1 0,0 1 0,0-1 0,0 1 0,0-8 0,0-1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27.70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26 24575,'45'8'0,"3"-2"0,8-5 0,14-9 0,5-1-2147,8 6 1,3 1 2146,8-7 0,2 1-712,-29 6 1,0 3-1,1 0 712,0-1 0,0 0 0,1 0 0,8 0 0,2 0 0,-4 0 15,11 0 0,-4 0-15,1 0 0,-4 0-230,-22 0 1,-3 0 229,0 0 0,-3 0 1700,14 0-1700,-5 0 2747,-17 0-2747,18 0 1742,-14 0-1742,31 0 668,-31 0-668,31 0 0,-13 0 0,0 0 0,13 0 0,-31 0 0,31 0 0,-31 0 0,31 0 0,-30 0 0,12 0 0,-29 0 0,-3 0 0,0 0 0,2 0 0,13 0 0,0 0 0,0 0 0,-12 0 0,-3 0 0,-19 0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28.46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24575,'15'9'0,"30"22"0,8-13 0,-1 10 0,23-16 0,-22 12 0,-1-18 0,-6 19 0,-31-19 0,1 3 0,-8 7 0,-1 11 0,-37 44 0,13-18 0,-23 15 0,-4-1-463,11-12 463,0 2 0,-1-2 0,2-8 0,6 14 0,-3-31 0,18-2 0,4-19 0,7-2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29.90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24575,'45'13'0,"30"19"0,-21-15 0,3 1-1496,9 12 0,2 3 1496,-2-7 0,1 0 0,0-1 0,0 1 0,0 6 0,-1-1 0,-10-7 0,-1-1 377,-1 2 0,-3-2-377,14 4 535,-17-7-535,-20-12 0,-1 20 0,-8-16 1543,9 14-1543,-1-15 160,22 10-160,16 16 0,0-10 0,3 0-694,9 15 694,-12-10 0,-1-2 0,1-2 0,17 11 0,-17-14 0,-5-1 0,-29-5 0,-3-1 0,0-9 0,-10 5 694,10-6-694,0 10 0,3 1 0,12 3 0,0 9 0,17 7 0,-25-6 0,11-5 0,-19-1 0,-8-22 0,9 22 0,-1-14 0,-8-3 0,9 7 0,0-4 0,-10 4 0,10-5 0,0 6 0,-10-8 0,22 2 0,-21 3 0,61 17 0,-22-4 0,18 12 0,-31-25 0,-17 3 0,-24-22 0,7 6 0,-20-10 0,2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3:31.10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327 0 24575,'31'31'0,"9"9"0,-21-21 0,9 9 0,-13-13 0,1 1 0,-1-1 0,1 1 0,-1-1 0,1 1 0,-1-1 0,1 1 0,-1-8 0,13 18 0,-9-14 0,8 16 0,-11-13 0,2 13 0,-2-9 0,-4 8 0,1-11 0,-11 0 0,5-1 0,-7 1 0,-7-1 0,-2-6 0,-19-2 0,-20-7 0,0 9 0,-30-6 0,31 6 0,-4 6 0,1 0 0,9-8 0,-10 14 0,4 0 0,24-11 0,-22 4 0,29-7 0,0-7 0,1 0 0,-13 9 0,9-6 0,-9 6 0,12-9 0,1 7 0,6-5 0,2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8:38.06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1 262 24575,'12'43'0,"-3"18"0,-9 4 0,0 17 0,0-29 0,0-1 0,0 19 0,0-21 0,0 0 0,0 15 0,0 0 0,0-5 0,0-17 0,0 0 0,0 0 0,0 0 0,0 1 0,0-14 0,0 10 0,0-21 0,0 9 0,0-27 0,0-32 0,0-4 0,0-15 0,0-1 0,0-3 0,0-29 0,0 22 0,0 14 0,10-14 0,-8 18 0,8-18 0,-1 14 0,6-31 0,-3 30 0,0 0 0,-12 20 0,10 0 0,-8 9 0,8-21 0,-10 21 0,0-21 0,0 21 0,0-21 0,0 22 0,0-10 0,0 12 0,9-12 0,13 35 0,11-2 0,1 38 0,-3 0 0,5 18 0,-20-26 0,20 40 0,-23-40 0,14 43 0,-15-31 0,13 31 0,-13-31 0,3 14 0,4-18 0,-17 0 0,17 0 0,8 18 0,-4-26 0,10 10 0,-25-30 0,6 1 0,-5-14 0,-1-4 0,-1-26 0,-7-21 0,12-16 0,-9 1 0,22-15 0,-22 14 0,9-17 0,0 0 0,-9-1 0,9 1 0,-12-1 0,0 18 0,0 5 0,0 17 0,0-1 0,0 13 0,0-9 0,0 21 0,7-8 0,-5 18 0,5 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8:38.88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28 1 24575,'0'28'0,"0"20"0,0-1 0,-12 31 0,9-43 0,-9 40 0,12-40 0,0 26 0,0-30 0,0-3 0,0-20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9:40.7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24575,'31'7'0,"-3"2"0,-7 36 0,1 8 0,17 29 0,-11-17-301,0-14 1,1-2 300,7 4 0,-7-1 0,1-3 149,2-14-149,13 23 0,-24-27 0,20 12 0,-17 0 0,4-13 452,-10-2-452,-9-12 0,17 11 0,-12 4 0,15 0 0,-11-3 0,15 17 0,-11-10 0,15 26 0,-6-18 0,7 17 0,-5-25 0,5 40 0,-4-22 0,9 29 0,-3-17 0,-4-5 0,0 1 0,-13-26 0,13 22 0,-20-38 0,5 21 0,19 15 0,-10 12 0,11-8 0,-8-1 0,8 13 0,-7-31 0,16 41 0,-28-51 0,18 14 0,-19-14 0,7-2 0,-10 0 0,-2-10 0,5 22 0,8-9 0,-5 12 0,42 26 0,-27-20 0,30 20 0,-26-26 0,-12-13 0,9 10 0,-22-21 0,22 21 0,-14-15 0,15 17 0,-15-16 0,2 1 0,-13-11 0,1-1 0,-1 1 0,1 0 0,-1-1 0,1 1 0,12 11 0,-10-8 0,10 9 0,0-10 0,2 10 0,13-4 0,18 22 0,-14-11 0,2-6 0,-22-3 0,-11-17 0,-1 6 0,1 1 0,12 2 0,-10-2 0,22 14 0,-9-8 0,12 18 0,0-6 0,0-1 0,-12-4 0,9 1 0,-21-12 0,21 13 0,-22-15 0,10 2 0,-13-2 0,1-1 0,-1 1 0,1-1 0,-7-6 0,-2-2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25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1824 1242 24575,'-83'-30'0,"12"11"0,19-2 0,-1-3 0,-29-16 0,17 12 0,-13-23 0,30 25 0,-30-25 0,30 26 0,-3-4 0,2 1 0,7 4 0,-8-4 0,3 0 0,24 8 0,-35-16 0,27 8 0,-12 4 0,0-7 0,-1-1 0,13 11 0,-26-24 0,34 25 0,-52-31 0,39 19 0,-42-22 0,43 22 0,-40-19 0,40 19 0,-14-5 0,21 16 0,13 7 0,-1 6 0,0-8 0,1 0 0,-1 1 0,0 6 0,8-5 0,-6 5 0,2-19 0,-4 10 0,5-10 0,4 12 0,7 0 0,0 1 0,0 43 0,24 10 0,-6 45 0,34-1 0,-24-17 0,11 13 0,-2-14 0,-19 1 0,13-17 0,-36-27 0,-9-23 0,-5-8 0,-11-20 0,-4-19 0,9 2 0,-2-2 0,10 21 0,6 0 0,38 4 0,32 2 0,6 14 0,9 4-616,-4 3 0,0 2 616,2-1 0,-5 0 0,21 0 0,-40 0 0,-20 0 0,-13 0 0,1 0 0,-1 0 0,1 0 0,-8 0 0,-1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26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2284 22 24575,'-61'-12'0,"-4"3"0,-17 9 0,0 0 0,-1 0 0,1 0-1080,16 0 1,-2 0 1079,-27 0-821,4 0 1,-2 0 820,34 0 0,0 0 0,-36 0 0,0 0 0,35 0 0,2 0 35,-9 0 0,1 0-35,12 0 0,3 0 0,-37 0-210,0 0 210,10 0 947,30 0-947,-30 0 1805,31 0-1805,-14 0 930,18 0-930,0 0 258,12 0-258,3 0 0,12 0 0,0 0 0,1 0 0,-1 0 0,0 0 0,1 0 0,-1 0 0,7 19 0,62 15 0,-19 12 0,29-3 0,8 1-931,2 12 931,-14-13 0,-2-3 0,-5-2 0,-7-12 0,-17 0 0,-16-21 0,7 14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27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25 346 24575,'-15'-7'0,"6"-2"0,26-36 0,8 19 0,41-37 0,-18 37 0,0-8 0,-8 13 0,-9 2 0,-1 0 0,10-1 0,-21 3 0,21-4 0,-28 12 0,7-1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29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2414 0 24575,'-54'36'0,"17"-13"0,-6 12 0,0 4 0,-5 5 0,-30 10 0,13-4 0,0-1-1001,-13 5 1001,13-5 0,0-9 198,5-3-198,-1-1 0,13-11 0,-2 3 0,0 1 0,-4 7 0,-29 8 0,0 7-859,12-10 859,14-2 0,1 3 0,-11 12-60,22-16 1,4-2 59,5-4 474,-21 13-474,38-26 95,-38 26-95,21-13 1082,-12 4-1082,-10 10 0,23-14 0,-43 21 0,30-8 130,0-9-130,8 4 0,21-22 0,-21 22 0,9-18 0,0 6 0,3-10 0,12-2 0,1-1 0,-1 1 0,0-1 0,1 1 0,-1-1 0,7 1 0,-7 11 0,6-8 0,-8 9 0,2-13 0,1-6 0,-13-12 0,16 1 0,-7-8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4:29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0 24575,'0'55'0,"0"1"0,-8 9 0,1-2 0,3 25-578,-9-36 1,-1 1 577,-1 29 377,-1-17-377,-5-5 192,9-17-192,0-12 0,2-3 0,10-13 586,19 13-586,73 1 0,-14 7-539,-1-24 0,2-4 539,9 5 0,-1-4 0,-38-7 0,-29 8 0,-13-10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8:45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0 24575,'-10'43'0,"8"18"0,-8 4 0,-2 17 0,9 0 0,-10-17 0,12-14 0,2-1 0,-1 3 0,0-3 0,0 0 0,0-2 0,0 12 0,0-17 0,0 18 0,0-14 0,0 14 0,0-18 0,0-13 0,0 10 0,0-9 0,0 0 0,0-3 0,0-13 0,0 13 0,0-9 0,0 8 0,0-11 0,0-27 0,0-6 0,0-43 0,0-5 0,0-18 0,0 1 0,0-1 0,0 1 0,0 17 0,0 4 0,0 30 0,0-9 0,0 9 0,0 0 0,0-9 0,0 9 0,0 0 0,0-9 0,0 21 0,0-9 0,0 13 0,0-1 0,0 0 0,0-12 0,0 10 0,0-10 0,0 12 0,0 0 0,0 1 0,0-1 0,0 0 0,0 1 0,0-1 0,0 0 0,0 1 0,7-1 0,2 7 0,36 14 0,16 43 0,-4-6 0,-16 12 0,-6 1 0,-11-14 0,7 20 0,-1-2 0,-8-30 0,18 51 0,-18-32 0,-3-13 0,7 40 0,-9-52 0,-3 35 0,17-10 0,-24-13 0,26 22 0,-21-26 0,0 0 0,5-3 0,-3 17 0,-4-10 0,11 26 0,-18-18 0,16 0 0,-17-12 0,17 9 0,-10-22 0,3 10 0,-5-26 0,-7-16 0,9-17 0,3-13 0,0 1 0,-3-18 0,1 14 0,-3-3 0,3-1 0,13-2 0,-6-31 0,17 24 0,-28 12 0,31-30 0,-34 43 0,9-23 0,-3 27 0,-6-12 0,6 0 0,1 0 0,-8-1 0,8 1 0,-10 0 0,0 12 0,0-9 0,0 21 0,0-9 0,0 13 0,0-13 0,0 9 0,0-9 0,0 19 0,0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8:49.1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18:52.1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4 146 24575,'0'27'0,"15"44"0,-11-17 0,3-6 0,1 4 0,-8 36 0,0 0 0,0-35 0,0-1 0,0 13 0,0-14 0,0-2 0,0-8 0,0 39 0,0-49 0,0 0 0,0-3 0,-10-1 0,8-8 0,-8 9 0,3-13 0,5-13 0,-5-34 0,7-3 0,0-13 0,0-5 0,0-17 0,0-18 0,0 10 0,0 30 0,0 0 0,0 8 0,12-9 0,-9 14 0,22-40 0,-22 52 0,9-35 0,-3 27 0,1 0 0,1 3 0,-4 13 0,-7-1 0,0 0 0,7 1 0,14 15 0,35 40 0,-7 0 0,-9 12 0,-1 5-666,12 13 666,-20-16 0,-2-3 0,9 2 0,7 4 0,-24-26 0,10 12 0,-12-12 0,-8-29 0,-4-19 666,-7-44-666,0 13 0,0-1 0,0-2 0,0-20 0,0-17 0,0 28 0,0 16 0,0 13 0,0-9 0,0 21 0,0-8 0,0 11 0,0 0 0,0 1 0,0-1 0,0 0 0,0 0 0,0 1 0,0-1 0,0 0 0,0 1 0,0-1 0,0 7 0,0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1:5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24575,'28'-9'0,"71"2"0,-51 7 0,4 0-1733,41 0 0,4 0 1733,-26 0 0,-2 0 0,13 0 0,-2 0 418,-22 0 1,-5 0-419,22 0 155,-30 0 1,-36 0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2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24575,'45'-12'0,"31"9"0,-23-10 0,4-1-613,11 11 0,-2 2 613,27-14 0,-40 14 0,-5 2 400,-13-1-400,10 0 203,-29 0-203,-1 0 0,1 0 0,-1 0 623,13 0-623,-9 0 0,8 0 0,-11 0 0,-1 0 0,1 0 0,-8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55.5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69 24575,'8'15'0,"-1"1"0,-7-1 0,0 13 0,0-10 0,7 10 0,14-19 0,-2-2 0,8-7 0,-11 0 0,12-19 0,-10 7 0,3-28 0,-14 21 0,-7-21 0,-7 21 0,-14-2 0,-10 24 0,0 6 0,10 9 0,14-2 0,7-1 0,0 1 0,0-1 0,7 1 0,2-15 0,-1-3 0,-1-13 0,-7-13 0,0-3 0,0 0 0,-7 3 0,-14 19 0,3 9 0,-16 39 0,24-17 0,-2 24 0,12-19 0,0-8 0,0 9 0,7-13 0,2 1 0,6-8 0,1-1 0,-1-14 0,1-1 0,-8-20 0,-1 9 0,-14-9 0,-1 19 0,-8 9 0,-17 39 0,20-17 0,-12 24 0,25-31 0,7 1 0,14-8 0,10-1 0,0-7 0,-4 0 0,-11-7 0,-8-1 0,-1-8 0,-14 0 0,6 7 0,-6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2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24575,'0'43'0,"0"-12"0,0 9 0,-7-21 0,5 38 0,-5-22 0,7 26 0,0-18 0,0 0 0,0 0 0,0-12 0,0 9 0,0-10 0,0 1 0,0-3 0,0-12 0,0 11 0,0-8 0,0 9 0,0-13 0,0 1 0,0-8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2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24575,'9'-2'0,"-2"34"0,-7 3 0,0 25 0,0-29 0,0 9 0,0-21 0,0 2 0,0-15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2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 24575,'0'-16'0,"-7"1"0,5 6 0,-5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2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59 24575,'-19'-31'0,"1"10"0,-10 14 0,-3 7 0,-29 0 0,24 0 0,-9 0 0,29 0 0,1 0 0,-1 0 0,0 0 0,-12 10 0,-3 1 0,-12 11 0,12-10 0,3 4 0,0-4 0,10 4 0,-23 5 0,23-5 0,-10 2 0,19-3 0,-5 1 0,12-1 0,-14 13 0,13-9 0,-6 8 0,2-11 0,5 0 0,-5 11 0,7-8 0,0 9 0,0-13 0,0 13 0,0 3 0,0 0 0,0-4 0,0 1 0,0-9 0,0 21 0,0-22 0,0 10 0,0-13 0,0 1 0,7 0 0,-5-1 0,12 1 0,-3 11 0,5-15 0,14 17 0,-8-8 0,6 0 0,2 10 0,-11-22 0,9 1 0,-13-3 0,13-6 0,-9 6 0,8-7 0,-11 0 0,12 0 0,-10 0 0,10 0 0,-13 0 0,13 0 0,3 0 0,12 0 0,0 0 0,0 0 0,-12 0 0,-3 0 0,-13-7 0,-6 5 0,-2-5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3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24575,'7'-16'0,"2"8"0,36-12 0,-22 17 0,35-9 0,-40 12 0,22 0 0,-9 0 0,12 0 0,-12 0 0,9 0 0,-22 0 0,3 0 0,-14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3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24575,'0'28'0,"-9"3"0,6 29 0,-6-12 0,9 29 0,0-29 0,0 12 0,0-29 0,0 9 0,0-21 0,0 8 0,0-11 0,0 0 0,0-1 0,0 1 0,0 29 0,0-10 0,0 43 0,0-31 0,0 14 0,0-18 0,0-12 0,0-4 0,-7-11 0,5-8 0,-5-1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24575,'82'-31'0,"0"7"0,-30 15 0,1 3-472,3 4 0,-1 0 472,38-12 0,-40 13 0,-5 2 0,-1-1 310,2 0-310,-22 0 0,-18 0 0,-2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24575,'0'15'0,"12"30"0,-9-22 0,10 22 0,-13-29 0,0-1 0,0-6 0,0-2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3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24575,'0'-16'0,"0"14"0,0 11 0,7 8 0,1-1 0,8-16 0,-1-9 0,1-7 0,-8 1 0,-1-1 0,-14 0 0,6 8 0,-6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24575,'0'43'0,"0"0"0,0-12 0,0 9 0,0-22 0,7-4 0,-5-28 0,5-5 0,5-38 0,-2 34 0,4-35 0,2 27 0,-14 0 0,15 3 0,-15 13 0,4-1 0,31 19 0,-28 0 0,40 48 0,-37-16 0,15 43 0,-14-31 0,-1 2 0,-12-9 0,0-10 0,0 1 0,0-29 0,0-19 0,7-14 0,-5-9 0,14 9 0,-14 0 0,17-10 0,-16 23 0,13-10 0,-7 12 0,6 0 0,1 8 0,-1 1 0,1 7 0,-1 0 0,1 0 0,-1 7 0,13 14 0,-9-3 0,14 40 0,-11-6 0,5 30 0,-11-17 0,-2-13 0,-2-3 0,-8-8 0,20 39 0,-21-49 0,6 0 0,-9-11 0,0-13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5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24575,'0'82'0,"0"1"0,0-31 0,0 1-1315,0 34 1315,0-24 0,0 2-550,0 5 1,0-1 549,0-11 0,0 2-469,0 32 1,0 0 468,0-33 0,0 0 0,0 20 0,0 3 0,0-1 0,0 0-1033,0 2 1,0 3 1032,0 11 0,0 2 0,0 1 0,0-3 0,0-11 0,0-3-351,0-1 0,0-2 351,0-14 0,0 1 0,0 13 0,0 2-482,-2 1 1,4 2 481,15 13 0,1 1 0,-15 0 0,3-1 0,10-32 0,5-1 0,-6 1 0,-11 34 0,-3-3 0,7-24 0,1 0 195,1 22 1,-2-6-196,-4-12 0,12-2 0,0 2 0,-12 16 0,10-27 0,1 2 0,-6-14 0,-2 2 0,1 23 0,2-2 0,14 18 0,-21-16 0,-2-2 0,11 11 0,-6-35 0,0-1 1772,-3 30-1772,9 1 0,-12-1 0,0 0 0,0-22 0,0-1 0,0 15 0,0 23 0,0-36 0,0 3 0,0-12 0,0 1 0,0 35 0,0-36 0,0 1 0,0 0 0,0-1 0,0 36 283,0-24 0,0 0-283,0 24 0,0-35 0,0-1 0,0 30 2181,0-17-2181,0 13 1051,0-31-1051,0 31 148,0-30-148,0 30 0,0 6 0,0-15 901,0 11-901,0-37 71,0 0-71,0 0 0,0-12 0,0 9 0,0-9 0,10 12 0,-8-13 0,8 10 0,-10-21 0,0 9 0,0-13 0,0 1 0,0-1 0,0 1 0,0-1 0,0 13 0,0-9 0,0 8 0,0-11 0,0-1 0,0 1 0,6 0 0,-4-8 0,5-1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57.1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115 0 24575,'1'16'0,"-3"-1"0,-13 1 0,6 12 0,-17 2 0,21 1 0,-14-3 0,26-13 0,1-6 0,20-2 0,-9-14 0,-5 12 0,-9 9 0,-24 34 0,6 0 0,-2 30 0,6-31 0,9 14 0,7-31 0,13 10 0,-1-21 0,21 2 0,-21-14 0,8-7 0,-11-7 0,-8-2 0,-1-36 0,-7 9 0,0-12 0,0 8 0,-12-9 0,-1 2 0,-1-2 0,4 21 0,3 13 0,-14 6 0,-10 12 0,-17 36 0,13-2 0,8 41 0,17-43 0,10 23 0,0-27 0,0-1 0,20 10 0,-9-21 0,47 2 0,-6-14 0,13-7 0,-4 0 0,-18 0 0,0-19 0,-12 7 0,-11-28 0,-13-9 0,-7-16 0,-12-17 0,-10 17 0,-2 23 0,-16 23 0,-9 31 0,14-2 0,-16 41 0,32-16 0,-6 25 0,13-29 0,3 9 0,9-21 0,0 21 0,7-22 0,14 3 0,-3-14 0,22-16 0,-19-13 0,1-12 0,-13-26 0,-9 12 0,0 0 0,-7 20 0,-1 12 0,-8 7 0,-12 2 0,16 7 0,-7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51 213 24575,'16'-9'0,"-1"2"0,1 7 0,12 0 0,-10 0 0,10 0 0,-12-7 0,-1-2 0,1-6 0,-1-1 0,-6 0 0,-9 1 0,-2-13 0,-15-3 0,8 0 0,-22 10 0,13 14 0,-10 7 0,12 0 0,0 0 0,1 0 0,-1 7 0,0 1 0,1 8 0,-6 29 0,11-22 0,-2 34 0,12-26 0,0 12 0,0 0 0,0 0 0,0 0 0,0 0 0,0 0 0,0-12 0,9 9 0,0-21 0,12 21 0,-5-22 0,2 10 0,-2-12 0,12-8 0,20 11 0,-1-16 0,2 10 0,-22-13 0,-11 0 0,-1-7 0,1-2 0,-1-7 0,1 7 0,-7 3 0,-2 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24575,'0'52'0,"0"-7"0,0 1 0,0-11 0,0 43 0,0-43 0,0 10 0,7-29 0,14-17 0,10-4 0,0-14 0,9-2 0,-29-8 0,8 8 0,-19-19 0,0 21 0,0-9 0,7 12 0,2 14 0,9 16 0,-9 5 0,8 9 0,-9-13 0,20-6 0,-9 5 0,9-13 0,-13 6 0,1-7 0,-1 0 0,-6-7 0,-2-14 0,-7-10 0,0-12 0,0-18 0,0-4 0,0 0 0,0-13 0,0 43 0,0-23 0,0 40 0,-10-22 0,8 28 0,-8-7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24575,'-9'28'0,"2"20"0,7 17 0,0 0 0,0-4 0,0-18 0,0-13 0,0-2 0,0-12 0,0-8 0,0-1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24575,'9'16'0,"-2"-1"0,-7 1 0,0-1 0,7 1 0,-6-8 0,6-1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24575,'28'1'0,"-16"13"0,7 20 0,-4 49 0,-12-12-374,12-8 1,0 1 373,-11 7 184,10 12-184,-14-40 0,0 18 0,0-14 0,7 1 0,-5-20 563,5-12-563,2 11 0,-6-15 0,6 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24575,'7'-15'0,"32"6"0,-4-8 0,12 9 0,6-1 0,41-19 0,-13 2 0,-13 3 0,-53 7 0,-6 7 0,-2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24575,'0'28'0,"12"20"0,-9 17 0,9 0 0,-12-5 0,12 1 0,-9-26 0,22 40 0,-22-40 0,9 25 0,-12-17 0,9 0 0,-6-12 0,6 9 0,-2-21 0,-5 9 0,5-13 0,-7 1 0,0-1 0,0 1 0,0-1 0,0-13 0,0-16 0,0-35 0,9 2 0,-6-14 0,16 18 0,-7 0 0,9 0 0,-2 12 0,-1 10 0,-2 14 0,11 7 0,-8 7 0,9 1 0,-20 8 0,-1-1 0,3 13 0,-8 3 0,8 0 0,-10 9 0,9-10 0,-6 1 0,6-3 0,-9-12 0,0 11 0,0-8 0,-7 9 0,5-20 0,-5-1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24575,'28'1'0,"-16"14"0,17 18 0,-27-2 0,17 9 0,-17-9 0,8-1 0,-3-2 0,-5-26 0,4 3 0,-6-12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24575,'16'-1'0,"-7"2"0,-3 8 0,-6-2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2:4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24575,'15'0'0,"1"7"0,2 14 0,-9 10 0,1 12 0,-10 0 0,0-12 0,0 9 0,0-22 0,0 10 0,6-12 0,-4-44 0,5 6 0,-7-38 0,0 16 0,0 13 0,0-9 0,0 9 0,0 0 0,7 3 0,2 20 0,6 1 0,1 14 0,11 4 0,-8 5 0,26 32 0,-32-25 0,12 52 0,-25-52 0,7 22 0,-6-30 0,6 1 0,-7-1 0,0 1 0,0-1 0,0 1 0,0-7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59.4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129 232 24575,'-16'-2'0,"1"4"0,6 26 0,-5-10 0,19 10 0,-10-27 0,12-2 0,-7-15 0,-7 0 0,-2 15 0,-7 2 0,8 15 0,-6-1 0,12 1 0,-5-1 0,7 1 0,0-1 0,7 1 0,2-8 0,6-8 0,-6-21 0,-2-10 0,-7-12 0,0 12 0,0 3 0,-7 13 0,-2 13 0,-7 4 0,8 13 0,1 1 0,7-1 0,0 1 0,7-1 0,13-6 0,11-2 0,12-7 0,0 0 0,-12 0 0,-3-7 0,-13-2 0,-6-19 0,-2-20 0,-7 12 0,0-21 0,-12 8 0,2 14 0,-11-3 0,5 31 0,-12 7 0,-3 0 0,-12 9 0,12 0 0,-9 22 0,21-13 0,17 13 0,19-22 0,14 1 0,9-20 0,-21 1 0,1-10 0,-13 4 0,-7-1 0,-7 0 0,-1 8 0,-8 1 0,-12 26 0,16-8 0,-17 29 0,17-9 0,0 0 0,3 9 0,9-21 0,0 8 0,7-11 0,1-7 0,8-3 0,-1-6 0,1 0 0,-1-7 0,1-1 0,-7-8 0,-2 0 0,-7 8 0,0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3:0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291 224 24575,'0'-15'0,"0"-13"0,0-3 0,0 0 0,0-9 0,-7 21 0,6-9 0,-13 12 0,5 7 0,-19 2 0,9 7 0,-21 0 0,-8 25 0,12-12 0,-21 32 0,45-14 0,-7 12 0,19-12 0,0-3 0,0-13 0,0 1 0,0-1 0,0 1 0,0-1 0,7 1 0,1-1 0,8-6 0,-1 5 0,1-13 0,12 6 0,-10-7 0,22 0 0,-9-9 0,12-13 0,-12 1 0,-3-7 0,-20 12 0,-1-12 0,-7 9 0,0-8 0,0 11 0,7 0 0,2 14 0,-1 4 0,6 14 0,-12-1 0,24 3 0,-21-2 0,21-4 0,-18 1 0,8-11 0,-1 5 0,1-7 0,-1-7 0,13 5 0,-9-5 0,8 0 0,-18 6 0,-2-6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3:0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322 615 24575,'-9'-28'0,"2"9"0,7-21 0,0 21 0,0-9 0,0 13 0,-7-1 0,-14 7 0,3 2 0,-10 7 0,0 0 0,-3 10 0,-12 2 0,-1 19 0,8 20 0,7-16 0,15 10 0,7-29 0,7-1 0,0 13 0,0-9 0,0 8 0,7-11 0,-5-1 0,11 1 0,-4-1 0,7-6 0,-1-2 0,13-7 0,-10 0 0,22-10 0,-21 1 0,21-22 0,-21 13 0,8-10 0,-18 12 0,5 0 0,-3-12 0,5 10 0,-4-10 0,4 0 0,-14 9 0,17-21 0,-16 21 0,6-21 0,-9 9 0,0-30 0,0 26 0,0-22 0,0 26 0,0-13 0,0 1 0,0 0 0,-7 12 0,6 3 0,-6 12 0,7 1 0,-7-1 0,5 14 0,-15 16 0,15 17 0,-8 12 0,10 17 0,0-12 0,0 30 0,0-13 0,0 17 0,0 0 0,7-28 0,1-3 0,-4 7 0,8-6 0,3-6 0,-5-23 0,13 34 0,-7-38 0,2 9 0,-2-20 0,0-1 0,-1-7 0,1 0 0,-8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3:0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309 218 24575,'12'-43'0,"-3"12"0,-9 3 0,0 13 0,0-1 0,0 0 0,-6 1 0,-3-1 0,-7 7 0,0 2 0,-11-2 0,-4 6 0,0-6 0,3 9 0,0 9 0,9-7 0,-21 27 0,21-17 0,-9 16 0,19-1 0,-4-8 0,11 21 0,-5-9 0,7 12 0,0 0 0,0-12 0,0 9 0,0-22 0,0 10 0,19 0 0,-7-10 0,15 10 0,1-19 0,-9-2 0,8-7 0,-11-7 0,0-2 0,-1-7 0,1 1 0,-1-1 0,1 0 0,-1 0 0,-6 1 0,-2-1 0,12-12 0,-14 9 0,14-8 0,-19 11 0,0 0 0,0 1 0,0-1 0,7 14 0,4 16 0,-2 4 0,8 10 0,-16 0 0,25 3 0,-11 12 0,13-12 0,-10-4 0,-2-18 0,-1-2 0,13-7 0,-9 0 0,8 0 0,1-10 0,3-2 0,0-7 0,-4 1 0,-11 2 0,-7 1 0,-2-13 0,-7 9 0,0-21 0,12 65 0,-9-28 0,18 60 0,-18-38 0,25 20 0,-16-20 0,16 9 0,0-20 0,-10-1 0,22-16 0,-21-1 0,21-20 0,-22 11 0,13-21 0,-12 9 0,-7 0 0,-3 29 0,-9 37 0,12 29 0,-9 19 0,9-1 0,-12 0 0,0 0 0,0 1 0,0-1 0,0-17 0,0 13 0,0-31 0,0 14 0,-9-18 0,-1-13 0,-8-2 0,2-12 0,1-8 0,-13-1 0,9-7 0,-9 0 0,0-9 0,10-1 0,-3-8 0,4-10 0,15-20 0,-8-17 0,10 0 0,5 14 0,5 1 0,18-21 0,12-17 0,-1 28 0,19 11 0,-33 17 0,20 6 0,-29 12 0,0 5 0,-8 0 0,-1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3:4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3:4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24575,'0'9'0,"0"-2"0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5:53.43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1 109 24575,'8'1'0,"9"-15"0,-15-4 0,14-10 0,-14 38 0,5-5 0,-7 23 0,0-27 0,0-15 0,0-5 0,7-8 0,-5 11 0,-2 0 0,-9 14 0,-7 4 0,7 14 0,-4-1 0,11 13 0,-5-10 0,7 10 0,0 0 0,0-9 0,0 8 0,7-11 0,1-8 0,8-8 0,12-21 0,-10 3 0,13-22 0,-22 21 0,-7-9 0,-10 26 0,-1-3 0,2 12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5:55.38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168 52 24575,'-28'27'0,"16"-8"0,-17 21 0,20-21 0,-2 21 0,10-22 0,-16 3 0,19-7 0,-40 7 0,33-3 0,-14 10 0,26-13 0,13-25 0,-8-25 0,14 0 0,-24-23 0,5 40 0,-14-10 0,-2 12 0,-7 14 0,1 4 0,6 13 0,2 1 0,14 0 0,2-8 0,6-8 0,3-21 0,-8-10 0,9-12 0,-17 12 0,7 3 0,-18 38 0,0-5 0,-3 23 0,5-13 0,7 1 0,0 0 0,7-1 0,2-13 0,-1-4 0,9-26 0,-15 9 0,8-9 0,-10 13 0,0-1 0,-7 0 0,5 8 0,-5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6:02.88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2041 24575,'28'-10'0,"-10"8"0,10-8 0,0 0 0,2-2 0,1 0 0,9-7 0,-21 17 0,21-8 0,-22 3 0,10-1 0,0-1 0,-9-5 0,20 3 0,-8-8 0,0 7 0,-3-5 0,0 6 0,20-11 0,-1 0 0,2 0 0,-22 11 0,1-6 0,-9 8 0,21-12 0,-22 5 0,10 4 0,0-4 0,-10 13 0,40-19 0,-35 12 0,34-13 0,-38 7 0,21-5 0,-10 2 0,13-3 0,18-14 0,-14 10 0,14-10 0,-1 12 0,-12-8 0,12 15 0,-29-10 0,26 13 0,-34-3 0,35-6 0,-40 7 0,22-5 0,-9-8 0,0 15 0,9-25 0,-9 25 0,12-17 0,0 9 0,17-14 0,-12 10 0,12-10 0,-17 14 0,-12 3 0,-3 1 0,-13 9 0,13-7 0,3-6 0,0 8 0,9-25 0,-9 25 0,12-17 0,-13 12 0,10-12 0,-21 19 0,9-14 0,0 5 0,20-15 0,-1 1 0,14-1 0,-31 17 0,10-2 0,-21 4 0,21-4 0,-21 12 0,8-8 0,-11 9 0,-1-1 0,1 2 0,-1 7 0,1 0 0,-7-7 0,4-2 0,-4 1 0,7-6 0,-1 12 0,13-24 0,3 2 0,-1 0 0,-2-2 0,0 24 0,-9-12 0,8 5 0,1-9 0,-9 1 0,8 6 0,1-5 0,-9 6 0,21-11 0,-22 12 0,10-8 0,-12 9 0,-1-1 0,13 2 0,3-3 0,-1 1 0,-2-9 0,0-10 0,-9 9 0,21-2 0,-22 7 0,22 3 0,-21 1 0,2 1 0,-15 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6:04.33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24575,'9'43'0,"13"0"0,16 17 0,12 5-730,-13-20 1,1 0 729,17 22 0,-9-20 0,1 0 0,8 20 0,-21-31 0,2 1 0,0 6 0,2 0 0,-1-6 0,0 0 0,1 1 0,-1-1 474,19 19-474,-16-16 242,-21-21-242,21 21 0,-22-22 0,13 22 743,3 9-743,-12-14 0,14 22 0,-17-26 0,2 12 0,-2-12 0,16 26 0,-12-21 0,4 12 0,1-8 0,-11 8 0,15-1 0,-8 14 0,12-1 0,-10-12 0,10 12 0,-17-29 0,4 26 0,-6-34 0,16 35 0,-9-10 0,17-1 0,-14 14 0,19-1 0,-21-12 0,8 0 0,-2-8 0,-10-9 0,10 12 0,-12-12 0,8 16 0,-9-27 0,10 27 0,-12-29 0,5 22 0,-5-21 0,2 9 0,-9-13 0,17 13 0,-14-9 0,28 21 0,-19-10 0,45 39 0,-38-32 0,37 28 0,-34-34 0,0 0 0,9 9 0,-22-21 0,10 8 0,-13-11 0,1-1 0,-1 1 0,13 2 0,-9-2 0,9 2 0,-1 1 0,-8-3 0,9-5 0,-1 15 0,4-12 0,0 15 0,-3-11 0,-13-3 0,1 1 0,29 17 0,-22-13 0,22 6 0,-17 0 0,-10-21 0,10 21 0,-12-18 0,-1 8 0,1-1 0,-1 1 0,1 0 0,-1-1 0,1 1 0,-8-8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8:26.97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264 354 24575,'11'-31'0,"-1"-9"0,0 9 0,1-12 0,1 12 0,-2-9 0,-10 21 0,0-21 0,0 21 0,0-9 0,-7 12 0,-2 8 0,-19 1 0,10 7 0,-40 24 0,35-11 0,-35 23 0,27-8 0,-2 6 0,4-4 0,18 10 0,-3-21 0,12 21 0,-5-9 0,7 0 0,0 9 0,0-22 0,0 10 0,7-13 0,2 1 0,6-7 0,13-3 0,-9-6 0,8-6 0,18-21 0,-22 7 0,23-13 0,-19 5 0,-15 9 0,17-21 0,-27 22 0,14-10 0,-14 12 0,5 14 0,-7 33 0,0 22 0,0 12 0,0-5 0,10-17 0,-1-19 0,21-14 0,-11-20 0,9-8 0,-13 2 0,-6 8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03.49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245 76 24575,'0'27'0,"0"4"0,0 0 0,7-3 0,14 0 0,10-17 0,29 8 0,-13-19 0,2 0 0,-22-7 0,-28-14 0,-13 10 0,-8-9 0,-18 20 0,21 0 0,-8 0 0,11 0 0,-12-19 0,-3-5 0,0-7 0,3 3 0,0 0 0,9 10 0,-8-10 0,-1 19 0,9 2 0,-21 7 0,21 7 0,-12 14 0,22-3 0,-1 10 0,10-12 0,0-1 0,7 1 0,2-8 0,6-1 0,13 3 0,-16-1 0,7 9 0,-12-2 0,14-8 0,-3-1 0,10-7 0,0-19 0,-10 7 0,10-16 0,-19 13 0,-2 25 0,0-5 0,-6 35 0,13-22 0,-5 10 0,6-12 0,1-15 0,-8-2 0,-8-15 0,-21 17 0,3 1 0,4 9 0,28-13 0,4-8 0,3-8 0,-14 9 0,-7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05.81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140 26 24575,'-1'15'0,"2"-6"0,44 10 0,-19 3 0,25 31 0,-24 35 0,-11-17 0,9 12 0,-16-52 0,2-30 0,-4-35 0,-7-14 0,0-12 0,-7 29 0,5 3 0,-5 12 0,0 0 0,6 1 0,-13-1 0,5 0 0,-7 8 0,1 1 0,-1 7 0,0-7 0,8-2 0,1-7 0,7 1 0,0-13 0,-7 9 0,-2-2 0,-7 14 0,0 7 0,1 7 0,-13-5 0,9 11 0,-2-4 0,7 7 0,6-1 0,-8 1 0,7-1 0,2-13 0,0-4 0,-2 0 0,-6 4 0,6 13 0,2 13 0,26 3 0,-7 0 0,28-1 0,-21-21 0,38 1 0,-22-10 0,13 0 0,-20 0 0,-12-7 0,-1-2 0,-6-6 0,-9-1 0,-9 7 0,-7 2 0,1 7 0,-1 7 0,-12 14 0,23-3 0,-5-4 0,25-15 0,1-15 0,2-12 0,-9 9 0,1-21 0,-10 21 0,0-9 0,0 13 0,-7-1 0,-2 7 0,-19 2 0,9 7 0,-21 10 0,28-8 0,-7 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08.26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301 93 24575,'8'15'0,"-1"1"0,-7-1 0,7-13 0,2-4 0,-1-14 0,-1 1 0,-14-1 0,-14 17 0,10 1 0,-15 16 0,24-2 0,-5-1 0,7 13 0,7-9 0,1 1 0,20-13 0,-9-7 0,8 0 0,1-9 0,-16-1 0,7-8 0,-26 9 0,-2 9 0,-19 11 0,17 6 0,-18 13 0,26-11 0,-6 8 0,16-11 0,1-14 0,1-4 0,-2-14 0,-7 0 0,-10-12 0,-11-3 0,-13 7 0,3-2 0,-9 25 0,9-6 0,0 7 0,-27 12 0,35-2 0,-22 10 0,29-4 0,8 0 0,1-1 0,7 1 0,0-1 0,6 1 0,15-8 0,10-1 0,0-14 0,-3-2 0,-20-6 0,-1-13 0,-7-3 0,0-12 0,0 12 0,-7 3 0,-1 12 0,-8 7 0,0 9 0,7 9 0,3 6 0,6 1 0,0 12 0,6-10 0,15 22 0,10-28 0,0 7 0,-3-19 0,-13-7 0,1-2 0,-8-18 0,-1 8 0,-7-39 0,0 23 0,0-14 0,-7 22 0,-1 25 0,-11 16 0,10 16 0,-1 1 0,10-3 0,0-12 0,0-1 0,7 1 0,14-8 0,27-1 0,0-7 0,0 0 0,-8 0 0,-22-7 0,3-14 0,-21 2 0,-1-8 0,-13 11 0,-7 7 0,2 2 0,-9 14 0,0 14 0,16 10 0,-7 12 0,19-12 0,0-4 0,0-11 0,0-1 0,7 1 0,2-1 0,6-13 0,1-4 0,-8-26 0,-1 10 0,-7-10 0,0 12 0,0-12 0,0 9 0,-7-2 0,-2 14 0,1 7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5:3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24575,'83'0'0,"-25"0"0,5 0 0,19 0 0,5 0-2556,11 0 0,1 0 2556,-2 0 0,3 0-657,-24 0 1,2 0 0,-2 0 656,-7 0 0,-1 0 0,0 0 0,8 0 0,1 0 0,1 0 0,-1-1 0,0 1 0,-1 1 0,-7 4 0,-2 1 0,2 1 0,8 0 0,1 0 0,-2 0-55,24 5 0,-4-2 55,-11 0 0,-1-2 0,13-7 0,-4-2 0,-33 1 0,-2 0-294,21 0 1,-2 0 293,11 0 0,-25 0 0,1 0 0,-9 0 0,1 0 222,23 0 1,4 0-223,0 0 0,2 0 0,13 0 0,1 0 222,0 0 0,-1 0-222,0 0 0,1 0 0,0 0 0,-1 0 0,-14-1 0,0 2 178,13 7 1,-4 1-179,-33-7 0,-2 1-135,20 6 0,0-1 135,-23-7 0,1-2 0,23 1 0,3 0 0,-11 0 0,-1 0 0,-1 0 0,1 0 0,9 0 0,-3 0 0,19 0 0,-16 0 0,-2 0 0,11 0 458,-36 0 0,1 0-458,-1 0 0,1 0 0,14 0 0,5 0 0,27 0 0,2 0 0,-12 0 0,-1 0 365,10 0 0,-4 0-365,-25 0 0,-4 0 0,2 0 0,-1 0 310,2 0 1,-2 0-311,-11 0 0,0 0 0,9 0 0,0 0 0,-8 0 0,-1 0 0,0 0 0,1 0 0,9 0 0,-3 0 993,9 0-993,-20 0 0,-1 0 767,-3 0-767,13 0 1718,1 0-1718,-14 0 969,14 0-969,-1 0 88,-12 0-88,30 0 0,-14 0 0,-5 0 0,1 0 0,32 0-319,-33 0 0,0 0 319,24 0-67,-18 0 67,12 0 0,-12 0 0,18 0 0,-1 0 0,0 0 0,-17 0 0,-17 0 0,-20 0 0,-13 0 0,1 0 636,-1 0-636,1 0 69,12 0-69,3 0 0,12 0 0,0 0 0,0 0 0,0 0 0,-12 0 0,-4 0 0,-11 0 0,-1 0 0,1 0 0,-1 0 0,13 0 0,3 0 0,0 0 0,9 0 0,-22 0 0,10 0 0,-12 0 0,-1 0 0,-6 0 0,-2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2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24575,'9'19'0,"-2"5"0,-7 60 0,0-14 0,0 18 0,0-28 0,0-17 0,0-12 0,0-3 0,0-13 0,0 1 0,0-1 0,0 1 0,0-7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2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 24575,'0'27'0,"-7"-8"0,5 9 0,-5-13 0,7 1 0,0-1 0,0 1 0,0-1 0,0 1 0,0-1 0,0 1 0,7-1 0,2-6 0,6-2 0,13-7 0,-10 0 0,10 0 0,0 0 0,-9 0 0,8 0 0,-11 0 0,12-10 0,-10 1 0,3-9 0,-5-10 0,-13 9 0,6-9 0,-9 12 0,0 1 0,0-1 0,0 0 0,0 1 0,-7-1 0,-1 0 0,-8 1 0,0 6 0,1 2 0,-1 7 0,0 0 0,1 0 0,-1 0 0,-12 9 0,9 1 0,-2 8 0,14-3 0,7-6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2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79 24575,'0'-16'0,"0"1"0,0-1 0,-7 0 0,-2 8 0,-7 1 0,1 7 0,-13 0 0,9 0 0,-9 0 0,0 9 0,9 1 0,-8 8 0,11-3 0,0 1 0,8-1 0,1 1 0,7-1 0,6 1 0,3-8 0,7-1 0,-1-7 0,1 0 0,11 0 0,4 0 0,0 0 0,9-9 0,-21 6 0,21-6 0,-10 9 0,1 7 0,-3 1 0,-7 37 0,-11-9 0,11 24 0,-18 1 0,6-26 0,-9 22 0,0-26 0,0 12 0,0-12 0,-9 9 0,-13-9 0,1-1 0,-19 1 0,9-12 0,-13 2 0,1-9 0,12-2 0,3-10 0,13 0 0,-1 0 0,0 0 0,1-7 0,-1-2 0,7-19 0,2 9 0,7-9 0,0 0 0,0 10 0,0-10 0,7 12 0,2 0 0,6 1 0,13 6 0,-9 2 0,21 7 0,-10-10 0,13 8 0,0-17 0,1 16 0,-14-6 0,10-1 0,-21 8 0,2-8 0,-14 10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2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24575,'28'19'0,"-5"22"0,12 24 0,-20 0 0,7-5 0,-10-17 0,-1-12 0,-1-3 0,-10-39 0,0 13 0,0-21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2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24575,'15'7'0,"13"14"0,-16 10 0,16 12 0,-16 0 0,10 0 0,-10-13 0,-3-2 0,-9-12 0,0-1 0,0-32 0,25-20 0,-12-5 0,37-33 0,-30 59 0,13-28 0,12 30 0,-22 4 0,22-2 0,-17 12 0,-9 7 0,21 14 0,-9 10 0,12 2 0,0 8 0,-13-20 0,-2 7 0,-19 0 0,5-10 0,-13 10 0,6-13 0,0 1 0,-5-1 0,5 1 0,-7-7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5.7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 0 24575,'16'16'0,"-8"11"0,-1-8 0,-7 9 0,0 0 0,0 2 0,0 13 0,0 18 0,0 4 0,0 17 0,0 0 0,0-17 0,0-14 0,0-1 0,0 3 0,0 30 0,0-40 0,0-12 0,0 9 0,0-21 0,0 8 0,0-11 0,0-1 0,0 1 0,0-1 0,0 1 0,0-1 0,0 1 0,0-1 0,0 1 0,0-14 0,0-16 0,7-5 0,10-62 0,-7 53 0,5-70 0,-5 63 0,1-26 0,13 0 0,8 14 0,-8-2 0,4 21 0,0 10 0,-10 9 0,22-1 0,-21 10 0,8 0 0,-11 0 0,0 0 0,-1 7 0,1 2 0,-8 18 0,-1-8 0,3 21 0,-1-21 0,2 21 0,-4-22 0,-7 10 0,0-13 0,0 1 0,-10 12 0,1-10 0,-9 10 0,-10-19 0,-3 7 0,-30-1 0,14-3 0,-14 10 0,30-20 0,3 8 0,12-10 0,1 0 0,-1 0 0,-12 0 0,9 0 0,-8 0 0,11 0 0,0 0 0,7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6.4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0 24575,'0'83'0,"0"-1"0,0 0 0,0-17 0,0-4 0,9-18 0,-7-13 0,8-2 0,-10-12 0,-7-1 0,-2-13 0,-9-16 0,9 2 0,-1-7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6.8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7.7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24575,'9'15'0,"-2"30"0,-7 8 0,0 29 0,0-17 0,0-5 0,0-29 0,0 9 0,0-35 0,0-7 0,0-29 0,24-29 0,-18 24 0,28-21 0,-32 38 0,27-21 0,-17 21 0,28-12 0,-22 22 0,10-1 0,-12 10 0,-1 0 0,13 0 0,3 20 0,-1-9 0,3 47 0,-23-23 0,3 25 0,-13 1 0,9-14 0,-7 1 0,8-20 0,-10-12 0,0-8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5:59.33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87 0 24575,'0'16'0,"0"-1"0,7 1 0,5 11 0,4-22 0,-12 12 0,-18-14 0,-5 6 0,-9 9 0,20-16 0,1-4 0,7-13 0,0-1 0,-7 0 0,-2 14 0,-7 4 0,1 14 0,13-1 0,3-13 0,8 3 0,-2-12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8.5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24575,'0'64'0,"0"-3"0,0-18 0,9 0 0,-6-12 0,16 9 0,-7-9 0,19-8 0,-10-3 0,7-27 0,0-14 0,-10 2 0,12-21 0,-20 21 0,-1-9 0,-2 12 0,-5 1 0,5-1 0,-7 0 0,0 1 0,0-1 0,7 0 0,-6 15 0,6 2 0,-7 44 0,0-22 0,0 35 0,13-10 0,-4-13 0,5 23 0,0-40 0,-5 10 0,6-13 0,1-6 0,-1-2 0,1-14 0,-8-2 0,-1-19 0,-7 10 0,0-3 0,0 14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39.3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24575,'23'68'0,"-12"-10"0,6 19 0,-2 2-980,-11-1 980,4-12 0,2-3 0,-1-16 321,-6 13-321,6-17 163,-2-12-163,-5-3 0,5-12 0,0-1 496,1 1-496,1-1 0,-2-6 0,-7-2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40.0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44 112 24575,'-24'-19'0,"5"-11"0,26 11 0,1-9 0,37 19 0,8 2 0,12 7 0,-5 0 0,-29 0 0,9 0 0,-21 7 0,8-5 0,-18 5 0,-2-7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40.4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24575,'28'19'0,"-16"-7"0,7 28 0,-19-21 0,12 38 0,-9-34 0,9 22 0,-12-17 0,7-9 0,-5 8 0,5-11 0,-7-1 0,0 1 0,6-1 0,-4-43 0,5 26 0,-7-35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40.7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41.2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24575,'24'61'0,"-12"3"0,4 0 0,-2 6-1416,-12-12 0,0 1 1416,22 21 0,0 2 0,-21-14 0,1-3 0,17-8 0,0-3 897,-9 34-897,3-28 116,1-29 1,-14-10-1,5-14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1:42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184 63 24575,'0'-16'0,"0"1"0,-7-1 0,-1 7 0,-8 2 0,-12 7 0,9 0 0,-9 0 0,13 0 0,-1 7 0,0 2 0,8 6 0,-6 1 0,12-1 0,-5 1 0,17 12 0,-1-10 0,9 3 0,10-4 0,-10-15 0,10 7 0,-12-9 0,-1 0 0,1 7 0,-1 2 0,-6 6 0,-2 1 0,2 12 0,-6 3 0,6-1 0,-9-2 0,0-12 0,0-1 0,-9 13 0,-1-9 0,-8 1 0,2-13 0,0-14 0,8 6 0,1-6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0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24575,'-12'60'0,"9"-12"0,-9 29 0,12-12 0,0 18 0,0-1 0,-12 0 0,-4 0 0,1-17 0,3 13 0,2-31 0,8 2 0,-8-22 0,10-11 0,-7-1 0,-2-13 0,1 3 0,1-12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0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24575,'16'0'0,"-1"-7"0,1 5 0,29-17 0,-10 6 0,13-2 0,-20 6 0,-12 9 0,-1 0 0,1 0 0,11 0 0,-8 0 0,21 0 0,8 24 0,0-8 0,0 17 0,-8-2 0,-22-13 0,3 10 0,-14-12 0,0-1 0,-5 1 0,14 11 0,-13-8 0,6 9 0,-9 0 0,0-10 0,-9 22 0,-6 8 0,-5-12 0,6 9 0,-2-17 0,4 2 0,-19 13 0,9-12 0,-6-3 0,0 0 0,10-10 0,-10 3 0,12-7 0,-12-3 0,9-2 0,-9 1 0,1 0 0,8-8 0,-9 7 0,0 1 0,9-1 0,-9 3 0,13-6 0,-1-6 0,7 0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0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18 110 24575,'-16'6'0,"15"3"0,2 0 0,27-2 0,-9-7 0,8 0 0,1-10 0,-9 1 0,2-10 0,-15 4 0,-6-1 0,0 0 0,0 1 0,0-1 0,-7 0 0,-13 8 0,1 7 0,-9 10 0,19 7 0,-7 11 0,13-8 0,-6 21 0,2-21 0,5 21 0,-5-22 0,7 22 0,0-21 0,0 21 0,0-22 0,0 10 0,9 0 0,-6-10 0,6 10 0,-2-12 0,2-1 0,9 13 0,10 3 0,-6-7 0,5-5 0,19-7 0,-23-9 0,22 9 0,-30-19 0,-6-2 0,-2-6 0,-7-1 0,0-12 0,0 16 0,0-7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49:24.9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 0 24575,'9'16'0,"-2"-1"0,-1 1 0,-11-15 0,3 5 0,-13-13 0,-1 7 0,0 7 0,15-13 0,-12 4 0,12 1 0,-8 2 0,-8 27 0,15-9 0,-1 8 0,24-28 0,-2-1 0,8-16 0,-18 2 0,-9 0 0,-9 14 0,-6 4 0,6 14 0,2-8 0,7-1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0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24575,'16'-7'0,"-15"-2"0,-2 8 0,-15 2 0,0 15 0,1-1 0,-4 13 0,10-9 0,-1 8 0,3-11 0,6-1 0,-6 13 0,7-9 0,0 21 0,0-22 0,0 10 0,0-12 0,0-1 0,0 1 0,6-1 0,3-6 0,7-9 0,-1-9 0,1-7 0,-8 1 0,9-13 0,-15 9 0,17-21 0,-16 21 0,13-9 0,-14 12 0,11 1 0,-11-1 0,5 0 0,-7 15 0,0 32 0,0 4 0,0 43 0,0-13 0,0 17 0,0-17 0,0-14 0,0-1 0,0 3 0,0-2 0,0-2 0,0-14 0,0 23 0,-12-10 0,9-13 0,-9 11 0,5-31 0,-5 13 0,-4-10 0,5 10 0,-3-12 0,5-1 0,-7 1 0,1-1 0,-1-6 0,0-2 0,-12-7 0,10 0 0,-23-19 0,30-5 0,-18-20 0,26 1 0,-6 12 0,9 3 0,0 13 0,0-1 0,0 0 0,0 0 0,0 1 0,7-1 0,-6 0 0,25-11 0,-14 8 0,16-9 0,-13 12 0,1 7 0,12-7 0,-10 7 0,10-3 0,-12 5 0,11-2 0,-8 6 0,21-16 0,-22 17 0,10-15 0,-19 8 0,-2 1 0,-7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0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24575,'16'82'0,"-4"0"0,-11-17 0,-2 3-1710,1-10 0,0 2 1710,0 33 0,0 4-944,0-13 1,0 0 943,0 15 0,0-1 0,0-13 0,0-1 0,0 14 0,0-6 389,0-40 0,0-4-389,0 12 0,0-9 0,0-20 0,0-29 0,0 0 0,0-21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0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24575,'0'82'0,"-12"0"0,-3 1 0,-1-1 0,4-17 0,2-5 0,8-17 0,-17 0 0,16-12 0,-13-3 0,14-13 0,-5 1 0,7-1 0,0 1 0,0-15 0,0-32 0,0-4 0,0-43 0,0 13 0,0-18 0,0 18 0,10 5 0,-8 16 0,8 13 0,-3 4 0,13 27 0,11 15 0,7 31 0,1 10-1920,17 21 1920,-20-18 0,3 8 0,-3-9 0,21 20-213,-15-11 0,-2-5 213,-8-27 0,-6 10 0,-19-36 0,-7-2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24575,'0'83'0,"0"11"0,0-15 0,0 3-2024,0-12 1,0 1 2023,0 24 0,0 0 0,0-24 0,0-2 183,0 2 0,0-3-183,-1-13 0,2-5 853,8 15-853,-6-5 0,6-29 0,-9-3 513,-7-26 1,5 3 0,-5-12-1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24575,'53'31'0,"-1"-1"0,36 14 0,-23-19 0,-2-3 0,8 4 0,12 10 0,-40-12 0,0 16 0,-12-18 0,-3 5 0,-8 18 0,-10-22 0,2 52 0,-12-40 0,0 26 0,0-18 0,-12 17 0,9-24 0,-9 21 0,-7-26 0,7 0 0,-28 9 0,21-22 0,-9 10 0,-17 5 0,22-20 0,-35 30 0,27-28 0,-12 6 0,0-11 0,12-10 0,3 0 0,12 0 0,0 0 0,1 0 0,-1 0 0,26-10 0,-12 8 0,21-8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1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178 268 24575,'16'1'0,"-1"-2"0,1-15 0,-8-12 0,-1 9 0,-7-21 0,0 9 0,0 0 0,0-9 0,0 21 0,-7-9 0,-2 20 0,-6 1 0,-13 7 0,-3 0 0,-12 19 0,12-8 0,3 17 0,12-12 0,7-1 0,2 13 0,0-9 0,6 8 0,-6-11 0,7 12 0,0-10 0,7 10 0,-6-13 0,31 31 0,-7-21 0,11 14 0,4-20 0,-9-16 0,0 6 0,-4-9 0,-11 0 0,12-9 0,-7-13 0,0-12 0,-2-9 0,-16 0 0,13 12 0,-14 17 0,5 16 0,0 13 0,4 13 0,5-10 0,5 22 0,7-28 0,6 17 0,26-27 0,-25 8 0,23-10 0,-27 0 0,0 0 0,-4 0 0,1-10 0,-16-12 0,7 1 0,-12-7 0,-6 26 0,6 4 0,-7 26 0,7-10 0,-5 10 0,12-12 0,-6-8 0,8-1 0,-1-7 0,1 0 0,0-7 0,-1-2 0,1-6 0,4-31 0,-3 23 0,-3-22 0,0 29 0,-12 15 0,5 14 0,2 18 0,-7 0 0,8 9 0,-10-9 0,0 29 0,0-25 0,0 23 0,0-40 0,0 10 0,0-12 0,-10 12 0,1-10 0,-22 22 0,0-28 0,-12 26 0,12-33 0,-9 23 0,21-25 0,-9 6 0,13-2 0,-1-5 0,0 5 0,1-7 0,-1-7 0,0-2 0,8-6 0,1-1 0,7-12 0,0-3 0,0 0 0,0 3 0,19 0 0,-8 16 0,17-7 0,17 7 0,-9 9 0,42-9 0,-50 12 0,8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24575,'10'0'0,"25"0"0,30 0 0,-1 0 0,14 0 0,-13 0 0,17 0-466,-29-1 1,-1 2 465,36 11 0,-34-10 0,-3-1 228,14 12-228,-4-4 0,-37-6 0,-5 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24575,'16'-9'0,"11"2"0,22 31 0,-2 4 0,4 3-1640,-7-1 1,2 2 1639,37 16 0,1-3 0,-35-21 0,-3-2 476,13 8 0,-2-3-476,3-10 556,-17 12-556,-12-27 0,9 17 0,-21-10 1705,-23 39-1705,-14-13 0,-21 26 0,-27 7 0,38-31 66,-38 29-66,35-35 0,0-1 0,4-2 0,11-12 0,0-8 0,7-1 0,2-7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3:30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5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24575,'68'-8'0,"-16"10"0,5 6 0,10 7 0,7 4-1312,-1 1 1,7 2 0,-10 1 1311,-15 2 0,-1 0 0,31 11 0,-8-5 1219,-30-16-1219,2 17 643,-22-31-643,-11 13 0,-8-5 0,-1 19 2072,-22 43-2072,2-18 0,-11 18 0,-12-14 0,13-22 0,-23 26 0,25-30 0,-7-4 0,12-11 0,8 12 0,1-10 0,0 10 0,5-19 0,-5-2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24575,'16'-2'0,"0"4"0,-8 13 0,-1 1 0,-7-1 0,10 13 0,-1-9 0,9 8 0,-9-25 0,-2-4 0,-7-13 0,0-1 0,-7 0 0,5 14 0,-5 4 0,0 14 0,-2-1 0,-7 1 0,8-1 0,1 1 0,7-1 0,7 1 0,1-15 0,10-15 0,-8 3 0,-1-9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2:5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24575,'-28'1'0,"-3"14"0,-17 36 0,13-4 0,8 14 0,-2-18 0,25 0 0,-35 0 0,34 0 0,-21-12 0,24-4 0,-5-11 0,7 12 0,-7-10 0,-1 10 0,-1-13 0,2 1 0,0-1 0,5-13 0,-5-33 0,17-5 0,2-24 0,0-1 0,7 13 0,-5-30 0,8 31 0,3-14 0,-7 30 0,-6 3 0,-6 13 0,1-1 0,2 7 0,36 14 0,-10 18 0,16 13 0,-10 7 0,-2 17 0,-7-25 0,3 23 0,-18-40 0,-6 3 0,-4-14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3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24575,'7'-2'0,"7"34"0,-4 20 0,-4-3 0,0 7 0,8 16 0,-1 3 0,-10-4 0,1 1-1609,17 13 0,0 0 1609,-19-19 0,-1 1 0,13 30 0,2-1 0,-8-32 0,0-2 0,1 23 0,0-6 949,3-14-949,0 13 0,-9-13 543,9 0-543,-12-5 0,0-17 0,0 0 1673,0 0-1673,0 0 53,0 0-53,0 54 0,0-23-264,0-15 1,0 1 263,0 22 0,0-29 0,0-1 0,0 36 0,0 0 0,0-10 0,0-13 0,0 17 0,0-17 0,0-15 0,0 0 0,0 21 0,0 16 0,0-36 0,0-1 0,0 43 0,0-38 0,0 1 0,0 10 0,0-4 0,0 8 0,0-18 0,0-3 0,0-2 0,0 31 0,0-13 0,0 0 0,0 13 0,0-13 0,0 17 0,10-17 0,-9-14 0,0-2 0,9 5 0,-9-5 0,-2 2 0,1 14 0,0 0 0,0 13 0,0-13 0,0 17 0,0 0 0,0 0 0,0-17 0,0 13 527,0-43-527,0 59 0,0-54 0,0 40 0,0-37 0,0 17 0,0-12 0,0 30 0,0-14 0,0 1 0,0 13 0,12-13 0,-9-12 0,9 4 0,-12-26 0,0 12 0,0 0 0,0-12 0,0 9 0,0-9 0,0-1 0,0 17 0,0-26 0,0 13 0,0-18 0,0-1 0,0 13 0,0-9 0,0 8 0,0-11 0,9 12 0,-6-10 0,6 22 0,-9-9 0,0 0 0,0-3 0,0-13 0,0 1 0,0-1 0,0 1 0,0-1 0,0 1 0,0 12 0,10 2 0,-8 1 0,8 9 0,-10-21 0,7 8 0,-6-11 0,6 0 0,-7-1 0,0 1 0,7-1 0,2-6 0,19-2 0,-10-7 0,10 0 0,0 0 0,-10 0 0,10 0 0,-12 0 0,11 0 0,4 0 0,0 0 0,9 0 0,-9-10 0,12 8 0,0-8 0,0 10 0,17-12 0,-12 9 0,30-10 0,-31 13 0,4 0 0,-1 0 0,-9 0 0,39 0 0,-49 0 0,-1 0 0,10 0 0,-21 0 0,21 0 0,-9 0 0,29 0 0,28 0-652,-34 0 0,3 0 652,9 0 0,1 0 0,-11 0 0,-1 0-342,10 0 1,-2 0 341,24 0 0,-34 0 0,-1 0 0,31 0 0,-30 0 0,-1 0 0,18 0 0,-20 0 0,1 0 0,37 0 0,-35 0 0,4 0 0,10 8 0,0-1 0,-13-5 0,2 0-667,22 5 0,0 1 667,-19 0 0,0-1 0,21-5 0,2-1 0,-15 7 0,-1-1 0,2-6 0,-2-2-402,-11 1 1,0 0 401,9 0 0,0 0 0,-8 0 0,-1 0 0,0 0 0,1 0 0,-4 0 0,1 0 0,0 0 0,-1 0 0,36 0 0,-26 0 0,3 0 0,-10 0 0,1 0 0,9 0 0,3 0 0,14 0 0,-2 0 0,-21 0 0,0 0 0,19 0 0,0 0 0,-22 0 0,-2 0 0,13 0 0,0 0 0,-12 0 0,1 0 0,6-1 0,3 2 0,21 13 0,-2 2 0,-21-13 0,0 1 0,20 10 0,-2 2 0,-27-9 0,-3 0 0,5 2 0,-1 1 0,0-1 0,1 0 0,8 0 0,0-3 0,-9-5 0,0-2 0,11 1 0,2 0 0,-2 0 0,1 0-174,14 0 1,0 0 173,-11 0 0,0 0 0,10 0 0,2 0 0,-1 0 0,0 0 0,-11 0 0,0 0 0,11 0 0,0 0 0,-14 0 0,-1 0 0,1 0 0,0 0 0,-1 0 0,1 0 0,14 0 0,0 0 0,-11 0 0,0 0 0,11 0 0,0 0 0,-14 0 0,-1 0 0,1 0 0,0 0-99,0 0 1,-1 0 98,-11 0 0,1 0 0,16 0 0,-2 0 0,21 0 0,-32 0 0,1 0 0,-7 0 0,-1 0 0,36 0 390,-36 0 1,1 0-391,29 0 0,0 0 0,0 0 0,1 0 816,-18 0-816,-5 0 1586,1 0-1586,-26 0 947,22 0-947,-26 0 538,0 0-538,-4 0 0,-11 0 0,12 0 0,9 0 0,8 0 0,-7 0 0,2 0 0,-9 0 0,0 0 0,-4 0 0,-11 0 0,12 0 0,-10 0 0,10 0 0,0 0 0,-10 0 0,10 0 0,0 0 0,-10 0 0,10-7 0,0-4 0,-10-5 0,10 4 0,-12 5 0,12-2 0,-10-1 0,10-8 0,-20 9 0,-1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3:54.3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73 115 24575,'0'25'0,"0"-3"0,0-6 0,0-1 0,0 1 0,7-1 0,-6 1 0,6-1 0,0 1 0,2-8 0,6-8 0,-6-8 0,-2-20 0,-7 9 0,0-9 0,-10 0 0,1 16 0,-22 3 0,19 18 0,-14 9 0,25-2 0,13-27 0,2-6 0,17-26 0,-19 12 0,-3 17 0,-9 15 0,0 15 0,0-1 0,0 1 0,10 12 0,12-17 0,11 8 0,10-19 0,0-9 0,-12-1 0,-10-8 0,-5-10 0,-13 10 0,6-10 0,-16 12 0,-2 7 0,-19 21 0,10 0 0,-10 16 0,0 0 0,16-10 0,-14 10 0,31-13 0,-3-13 0,26-16 0,-10-5 0,10-9 0,-20 0 0,-1-3 0,-14 1 0,-1 15 0,-8 17 0,-12 26 0,9-10 0,-2 10 0,14-12 0,7-1 0,7 1 0,2-15 0,9-15 0,-9-4 0,-6-10 0,-12 19 0,-19 2 0,-3 17 0,0-1 0,3 9 0,20-2 0,-6-1 0,19 1 0,-3-8 0,25-11 0,-8-6 0,21-21 0,-28 11 0,7-9 0,-19 12 0,-7 1 0,-14 6 0,-10 21 0,0 0 0,10 28 0,7-22 0,12 22 0,-5-21 0,7 9 0,0-13 0,0 1 0,7-1 0,31-6 0,-2-2 0,12-7 0,-8-10 0,-22 1 0,3-22 0,-14 0 0,-7 0 0,0-9 0,-9 9 0,-13 7 0,-12 5 0,-9 19 0,12 0 0,-9 9 0,21 1 0,-21 10 0,19 9 0,-1-8 0,13 7 0,9-13 0,9 13 0,0-9 0,39 2 0,-13-15 0,26-6 0,-30 0 0,-4-6 0,-11-3 0,-7-7 0,-3-12 0,-6-3 0,0-12 0,0 0 0,0 12 0,-6 3 0,-3 19 0,-19 12 0,9 6 0,-2 9 0,5 10 0,13 3 0,-6 0 0,9-4 0,0-11 0,0-1 0,7 1 0,1-1 0,8-13 0,-1-4 0,1-13 0,-1-1 0,-6 0 0,-2 8 0,-7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3:57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3782 24575,'28'0'0,"3"-10"0,52-22 0,-30-4 0,-3 7 0,1-1 0,14-20 0,-1 0 0,14-3 0,-30 8 0,12-3 0,1-1 0,-14 5-311,-4 7 0,0 0 311,6-13 135,8-6-135,0 10 0,-15 14 0,2-1-419,0 2 1,3 0 418,12-11 0,-3 1 0,9-9 0,-9 8 0,-1 2 0,1-2 0,0 2 0,-1 1 0,-7 4 0,30-19 0,-41 19 0,-1 0 0,30-20 0,-23 19 0,0-2 0,-6 3 0,-1 0 0,31-19-154,1-15 154,-25 26 444,0 0-444,-12 12 18,0-10-18,-22 23 851,20-22-851,-18 21 165,17-9-165,0 0 0,3-3 0,12-12 0,-13 12 0,36-35 0,-41 41 0,28-28 0,-25 25 0,9-10 0,26-12 0,-21 11 0,15-7 0,-38 27 0,8-8 0,-11 11 0,-1 0 0,1 0 0,-1 1 0,1-1 0,0 0 0,11-12 0,-8 10 0,21-13 0,-9 3 0,0 6 0,-4-6 0,18-5 0,-22 13 0,35-25 0,-27 23 0,-1-6 0,-2 9 0,-10-8 0,-1 8 0,1-9 0,-3 19 0,13-17 0,-9 21 0,8-21 0,1 15 0,-9-6 0,21-13 0,-22 18 0,22-17 0,-21 27 0,21-17 0,-22 9 0,10-1 0,-12 4 0,-1 0 0,1-2 0,11-9 0,4-1 0,0 0 0,-3 1 0,-13 2 0,1 0 0,-1 1 0,1-1 0,-1 0 0,1 1 0,-1-1 0,13-12 0,-9 9 0,9-9 0,-13 13 0,1-1 0,-1 0 0,1 1 0,-1-1 0,1 0 0,-1 7 0,-6-4 0,17 1 0,-21-4 0,21-2 0,-18 2 0,8 0 0,-1 0 0,13-11 0,3 5 0,0-6 0,-3 9 0,-13 4 0,1-1 0,-1 0 0,1 8 0,-1 1 0,1 7 0,-1 0 0,13 0 0,43 29 0,-18-12 0,-2 10 0,-1 3 0,-3-5 0,14 11 0,-1 0 0,-13-1 0,31 7 0,-30-1 0,1-18 0,2 0-587,20 28 587,-19-21 0,1 1 0,29 23-174,-29-23 174,22 18 0,-40-34 0,25 31 0,1-19 0,-26 2 582,22 4-582,-38-15 179,21 13-179,-9-3 0,12 6 0,0-1 0,25 33-1442,-1-21 1442,-6 7 0,2-1 0,10-4 0,0 8 0,-1-2 0,-17-21-150,-8 0 0,0 0 150,14 5 0,-14-12 0,14 21 0,-31-32 0,51 35 0,-40-23 0,42 18 0,-23 2 0,-12-21 0,12 12 0,-12-5 0,-2 0 0,-2-2 709,2 7 1,-2-1-710,-13-15 323,30 25-323,-26-23 0,40 27 0,-52-30 0,34 16 0,-26-18 0,0 1 0,-4-7 0,1 14 0,-9-22 0,21 35 0,-9-25 0,-1 14 0,-2-9 0,-12-11 0,-1 6 0,1-5 0,11 18 0,-8-8 0,21 21 0,-21-22 0,21 3 0,-10 5 0,1-21 0,-3 21 0,-12-17 0,-8-1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3:58.7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182 83 24575,'-28'-8'0,"9"8"0,5 8 0,9-6 0,12-4 0,-7-14 0,-7 1 0,-2 13 0,-19 16 0,17 4 0,-9 10 0,20 17 0,0-22 0,0 22 0,10-17 0,-1-9 0,39 14 0,-13-23 0,13 2 0,-8-22 0,-9-11 0,0-1 0,-10-18 0,-14-8 0,-7 0 0,-7 0 0,-4 8 0,-6 21 0,-1-2 0,2 14 0,-12 7 0,-3 0 0,0 0 0,-26 12 0,21 10 0,-5 2 0,15 4 0,24 0 0,-5-10 0,7 10 0,0-13 0,10 13 0,-1-16 0,9 7 0,10-19 0,-10 0 0,22-10 0,-35 8 0,6-8 0,-27 17 0,7 2 0,2 6 0,7 1 0,7-14 0,-5-16 0,5-5 0,-7-2 0,0 14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00.2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218 291 24575,'-16'-8'0,"1"1"0,-1 7 0,0 7 0,8-13 0,1 5 0,7-15 0,-10-12 0,1 16 0,-22-7 0,0 19 0,0 7 0,10 2 0,14 6 0,7 1 0,0 11 0,7-8 0,2 2 0,18-14 0,-8-7 0,21 0 0,-21-7 0,21-14 0,-29-10 0,8 0 0,-19-9 0,0 21 0,0-9 0,-7 12 0,-13 17 0,8 14 0,-7 18 0,19 10 0,0-12 0,0 9 0,6-21 0,15 11 0,10-21 0,12 1 0,0-10 0,-12 0 0,34-45 0,-47 15 0,27-56 0,-45 51 0,0-23 0,-10 27 0,1 0 0,-9 3 0,2 19 0,0 2 0,-29 20 0,10-1 0,-14 10 0,9 8 0,4 18 0,11 0 0,0 0 0,32-20 0,2-20 0,18-1 0,4-26 0,-7 7 0,-5-28 0,-19 21 0,0-9 0,0 13 0,-7-1 0,-1 7 0,-8 2 0,7 7 0,2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01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24575,'16'-1'0,"-8"14"0,-1 36 0,-6 5 0,-2 7-1697,1 11 1,0 2 1696,0 9 0,0 3 0,0 11 0,0-4 0,0-33 0,0-2 239,1 10 1,-2-3-240,-11 17 687,9-17-687,-9-17 0,12-27 0,0-14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02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91 24575,'-9'-16'0,"2"0"0,26-12 0,22 17 0,7-9 0,12 20 0,-17 0 0,-12 0 0,-3 0 0,0 10 0,-7 12 0,0-1 0,-11 19 0,-10-9 0,-10 12 0,-17 17 0,5-25 0,-24 23 0,15-28 0,-12 14 0,-17-8 0,24-7 0,-21-6 0,38-14 0,-2 1 0,14-10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03.3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198 342 24575,'43'-22'0,"-12"3"0,-3 1 0,-13 2 0,3-12 0,-8-3 0,-1-12 0,-9 12 0,0-9 0,0 21 0,0-9 0,0 13 0,-7-1 0,-2 7 0,-18 2 0,8 7 0,-39 12 0,23 11 0,-14 0 0,16 35 0,14-23 0,-8 43 0,5-31 0,7 2 0,5 8 0,1-22 0,6 26 0,-6-18 0,9 0 0,0 0 0,9 0 0,3 0 0,19 0 0,-10-19 0,19-5 0,9-7 0,-14-9 0,22 9 0,-38-12 0,9 0 0,-6-14 0,-12 4 0,11-13 0,-19 15 0,5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04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0 170 24575,'0'-16'0,"7"1"0,2-1 0,59 7 0,13 2 0,-26 7 0,1 0 0,19 0 0,-30 0 0,-29 0 0,-1 7 0,1 2 0,2 19 0,3 20 0,1-1 0,-7 31 0,-6-30 0,-9 30 0,0-31 0,0 13 0,0-17 0,-7-12 0,-4 9 0,-17-9 0,6 0 0,-18-1 0,9-20 0,-30-1 0,14-9 0,-2 0 0,22-7 0,11 5 0,0-12 0,-12-6 0,17 1 0,-9-21 0,20 21 0,0-21 0,10 9 0,11-12 0,13-1 0,26-4 0,5-2 0,0 0-546,13-3 546,-13 3 0,-1 10 0,-3-6 0,-18 22 0,-12-5 0,-10 11 0,-14 2 0,-1 0 546,-4 1-546,12-1 0,-5 0 0,-1 8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24575,'16'7'0,"-8"2"0,-1 6 0,-7 1 0,7-15 0,-5-3 0,5-13 0,-7-1 0,-7 0 0,-5 27 0,10-7 0,-6 24 0,15-12 0,0-1 0,1-13 0,8-4 0,-8-14 0,-1 1 0,-14 13 0,-1-10 0,-8 24 0,0-11 0,1 15 0,13-1 0,-3 1 0,18 0 0,-4-8 0,19-1 0,-10-7 0,10-7 0,-19-2 0,-2-6 0,-14-1 0,-2 14 0,-7 4 0,1 13 0,6 1 0,9-1 0,2-13 0,4-4 0,-13-13 0,-1 6 0,-8 9 0,7 8 0,2 8 0,7-1 0,7 1 0,2-14 0,6-4 0,-6-14 0,-2 7 0,-7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05.9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1866 24575,'0'16'0,"6"-8"0,-4-20 0,15-12 0,-3-37 0,28-26-1564,-24 34 1,-1-5 1563,0-4 0,2-6 0,-2 2 0,1-8 0,-1-1 0,2-22 0,1-1 0,-3 16 0,2 2 0,-2 9 0,-1 2-1,-4-2 1,-2 3 0,-2 13 0,-2 4-111,-6-31 111,0 0 0,0 17 0,0-13 0,0 30 2281,0-13-2281,0 30 827,0 3-827,0 13 131,-7-1-131,-1 14 0,-25 34 0,5 43 0,-13 13-860,31-12 1,2 4 859,-6-22 0,1 2 0,10 32 0,2 5 0,-6-12 0,0-1 0,6 1 0,2-1 0,-1-1 0,0-5 0,0-21 0,0-3-149,-1 0 1,2-3 148,11 31 0,-9 1 0,21-1 0,4 0 0,-3-29 0,20 4 0,-26-38 0,8 8 0,-11-18 1691,-1-2-1691,13-7 325,3 0-325,0 0 0,9 0 0,-22 0 0,10 0 0,-12 0 0,-1-7 0,-6-2 0,-2-6 0,-14-1 0,5 7 0,-5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1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24575,'8'27'0,"14"44"0,-18 23-1817,3-30 0,1 5 1817,-7 12 0,-2 0 0,1-22 0,0-1 72,0 9 1,0 0-73,0-12 0,0-5 812,0 8-812,0 40 0,0-76 0,0 24 0,0-38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24575,'28'-18'0,"3"8"0,12 1 0,0 9 0,0 0 0,0 0 0,-12 0 0,-3 6 0,0 15 0,-7 10 0,25 30 0,-31-14 0,19 14 0,-19-1 0,7-13 0,-8 14 0,-4-30 0,2 26 0,-9-34 0,9 22 0,-12-29 0,0-1 0,0 1 0,0-1 0,0 1 0,0-1 0,-9 13 0,-13-7 0,-29 13 0,-14-9 0,0-10 0,4 7 0,31-20 0,2 14 0,12-14 0,7 5 0,2-7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24575,'10'9'0,"7"-2"0,26-7 0,0 0 0,0-10 0,-12 8 0,-3-8 0,-13 3 0,13-4 0,-16-18 0,7 8 0,-19-7 0,0 12 0,0-12 0,0 10 0,-7-10 0,-14 29 0,-10 3 0,-30 33 0,14-2 0,5 1 0,23 4 0,19-10 0,-9 13 0,6 1 0,-6-1 0,9 0 0,12 17 0,0-13 0,27 31 0,-4-30 0,13 12 0,-5-26 0,18-1 0,-14-20 0,1 6 0,-20-17 0,0-5 0,-16-6 0,7-10 0,-19-9 0,0 10 0,0-3 0,0 14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63 24575,'0'-15'0,"0"-1"0,0 0 0,-7 1 0,-14 15 0,2 3 0,-21 27 0,9 1 0,0 0 0,3-3 0,12-13 0,8 1 0,1-1 0,7 1 0,0-1 0,0 1 0,6-1 0,3 1 0,7-1 0,-1-6 0,1-2 0,11-26 0,-8 7 0,11-28 0,-20 21 0,-1-9 0,-2 12 0,-5 1 0,12-1 0,-13 0 0,6 1 0,0-1 0,2 14 0,-1 56 0,-1 4 0,-6-6 0,-2 1 0,1 30 0,0-18 0,0 12 0,0-29 0,0 2 0,0 1 0,0 2 0,0 30 0,0-52 0,0-4 0,-7-11 0,-1-7 0,-20-3 0,9-13 0,-9-1 0,19-8 0,2-12 0,7-20 0,10 0 0,2-12 0,24-1 0,-1 13 0,31-18 0,-19 32 0,31-6 0,-31 18 0,2 1 0,-22 2 0,-18 11 0,-2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24575,'8'51'0,"-1"-7"0,-6 6 0,-2 5-484,1-2 0,0-1 484,0 36 0,0-36 0,0 1 0,0 1 0,0-3 0,0 20 318,0 12-318,0-40 160,0 0-160,7-12 0,-5-3 0,5-13 0,-7-6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24575,'31'-12'0,"49"3"0,-39 9 0,42 9 0,-52-6 0,9 16 0,-22-10 0,22 12 0,-9-2 0,0-1 0,-3 0 0,-13-2 0,3 12 0,1 3 0,0-1 0,4 28 0,-13-35 0,12 34 0,-20-38 0,8 21 0,-10-22 0,0 22 0,0-21 0,0 21 0,0-22 0,-25 40 0,12-35 0,-32 34 0,26-38 0,-9 9 0,-5 17 0,20-22 0,-21 34 0,25-38 0,-10 8 0,4-25 0,6 3 0,2-12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162 107 24575,'15'0'0,"1"0"0,0-7 0,-8-2 0,-1-19 0,-7 9 0,-7-9 0,-14 20 0,2 1 0,-21 7 0,21 7 0,-8 1 0,11 8 0,7-1 0,-5 1 0,12 12 0,-14 2 0,14 13 0,-18 1 0,18-14 0,-8 10 0,10-9 0,0 0 0,0-3 0,0-13 0,10 13 0,11-16 0,1 7 0,5-19 0,1 0 0,-9 0 0,21 0 0,-22-7 0,13-14 0,-15 2 0,-5-21 0,3 21 0,-12-21 0,4 21 0,-6-21 0,0 21 0,0-21 0,0 22 0,0-23 0,0 23 0,7 4 0,-5 15 0,17 44 0,-16-22 0,9 35 0,-2-27 0,2 12 0,7-12 0,1 9 0,-3-22 0,1 3 0,-3-14 0,1-7 0,12 0 0,-10 0 0,10 0 0,17-12 0,-22 2 0,25-24 0,-39 16 0,1-10 0,-10 0 0,9-3 0,-6 0 0,6 3 0,-9 12 0,7 1 0,2 13 0,-1 3 0,9 27 0,-15-9 0,14 9 0,-14-13 0,12 1 0,-5-8 0,18-11 0,-8-6 0,2-21 0,-14 11 0,0-9 0,-6 12 0,6 1 0,0-1 0,2 0 0,-1 44 0,9-7 0,-5 40 0,0-1 0,-3-12 0,1 12 0,-8-17 0,17 0 0,-16 0 0,16 0 0,-17 0 0,14-12 0,-14-3 0,5 0 0,-7-10 0,0 10 0,0-12 0,0-1 0,-10 13 0,1-10 0,-9 10 0,2-19 0,0-2 0,1-7 0,-1-7 0,0-2 0,1-7 0,6 1 0,2-1 0,7-29 0,0 9 0,0-12 0,0 20 0,9 0 0,-6 9 0,26-21 0,-18 28 0,17-14 0,0 15 0,-10 2 0,22-11 0,-21 11 0,9-9 0,-20 9 0,-1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24575,'46'8'0,"29"-1"0,-22-7 0,5 0-2041,20 9 0,5 0 2041,1-7 0,1 0 0,0 7 0,-1 0 0,-1-8 0,-5-2 396,-20 1 1,-5 0-397,35 0 769,-28 0-769,-29-7 0,-17-2 0,-9-7 2111,-24-29-2111,9 22 409,-11-23-409,2 19 0,3 8 0,12 5 0,18 28 0,4 4 0,40 27 0,-6-7 0,30 5 0,-29-9 0,-8-13 0,-36-6 0,-2 13 0,-7-9 0,0 21 0,0-22 0,0 22 0,0-21 0,-10 21 0,1-22 0,-10 10 0,4-12 0,-1-1 0,0 1 0,1-1 0,6-6 0,2-2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24575,'8'11'0,"-1"74"0,1-37 0,-1 5-1359,-5 26 0,0 3 1359,5-14 0,0-2 0,-6 0 0,-2 1 0,1 1 0,0-2 484,0 27-484,0-40 0,0-6 535,0-11-535,0 9 0,0-43 0,0 3 0,0-12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3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24575,'8'15'0,"-8"1"0,-8-1 0,-8-6 0,0 5 0,0-6 0,8-6 0,-6-4 0,19 0 0,9-12 0,-2 25 0,14-12 0,-25 10 0,6-3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4:2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24575,'-38'51'0,"11"-7"0,-4 18 0,0 4 0,1 4 0,8-18 0,0-3 0,0-2 0,-2 14 0,12-30 0,2-47 0,10 7 0,0-49 0,0 39 0,12-38 0,-9 34 0,19-35 0,-8 10 0,9 0 0,16-30 0,-24 31 0,16-2 0,-29 21 0,12 13 0,24 30 0,8 44 0,-13-24 0,2 6-928,9 35 1,1 3 927,-5-26 0,2-3 0,-1 11 0,0-4 0,28 12 0,-38-39 0,-11-9 0,-13-14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39.43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24575,'0'43'0,"0"0"0,0 0 0,0-12 0,0 9 0,0-9 0,0 0 0,0 9 0,10-9 0,-8 12 0,15-12 0,-15 9 0,11-22 0,-4 10 0,6-13 0,1-6 0,0-2 0,-1-7 0,1 0 0,-1 0 0,13-10 0,-10 1 0,3-22 0,-7 13 0,-3-22 0,-1 9 0,6 0 0,-5-10 0,8 10 0,-7 0 0,7-9 0,-7 9 0,12-29 0,-4 24 0,-7 17 0,-6 53 0,-7 31 0,0 18 0,0-19 0,10-3 0,-8-30 0,17 9 0,-9-22 0,8 3 0,-3-14 0,1-14 0,-8 5 0,-1-5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0.18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24575,'0'45'0,"0"8"0,0 29 0,0-31 0,0 3-1041,0 0 0,0 2 1041,0 11 0,0 0 0,0-10 0,0-3 613,0 33-613,0-9 0,0-13 357,0 0-357,0-5 0,0-29 0,0-3 266,0-13 1,0-6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0.68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17 24575,'28'-9'0,"71"2"0,-37 6 0,5 2-1066,18-1 1,-1 0 1065,-21 0 0,-5 0 0,25 0 171,-52 0 0,-10 0 0,-14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1.81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0 155 24575,'0'31'0,"10"9"0,-8-10 0,8 1 0,-10-3 0,7-12 0,1-1 0,8-6 0,-1-2 0,13-7 0,-9 0 0,8 0 0,-11 0 0,-1 0 0,1 0 0,-1-7 0,1-2 0,-7-7 0,-3-12 0,-6 10 0,0-23 0,0 10 0,0 0 0,0 4 0,0 11 0,0 0 0,0 0 0,0 1 0,0-13 0,-7 9 0,-1-9 0,-8 19 0,0 3 0,1 12 0,-1 3 0,0 7 0,1-1 0,-1 1 0,7-8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3.10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138 2 24575,'-16'-2'0,"1"4"0,-1 14 0,7-1 0,-5 1 0,5-1 0,1 13 0,1-9 0,7 8 0,-10 1 0,-2 3 0,0 0 0,3-4 0,9-11 0,0 0 0,0-1 0,7 1 0,1-1 0,8 1 0,11 11 0,-8-8 0,9 2 0,-13-7 0,1-13 0,12 6 0,2 3 0,1-8 0,-3 8 0,-13-10 0,1 0 0,-7 0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3.80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49 81 24575,'0'43'0,"0"0"0,0-12 0,0-3 0,0-1 0,0-8 0,7 9 0,2-13 0,6 1 0,1-1 0,11-6 0,-8-2 0,9-7 0,-13 0 0,1-7 0,-1-2 0,-6-7 0,-2 1 0,-7-13 0,0-3 0,0 0 0,0-9 0,0 21 0,0-9 0,0 12 0,0-12 0,-7 10 0,-2-10 0,-6 12 0,-1 0 0,0 8 0,-12 1 0,9 7 0,-8 0 0,11 0 0,0 0 0,1 0 0,-1 0 0,0 7 0,7-6 0,2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4.79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24575,'28'10'0,"-9"-1"0,14 39 0,-23-25 0,11 34 0,-18-38 0,6 9 0,-9-1 0,0-22 0,0 6 0,10-39 0,-1 9 0,22-21 0,-1 18 0,1 1 0,-3 11 0,-13 10 0,1 0 0,-1 0 0,13 10 0,3 11 0,0 0 0,2 37 0,-23-35 0,2 34 0,-5-38 0,-5 21 0,11-22 0,-11 10 0,5-12 0,-7-8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45.80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445 40 24575,'0'-16'0,"-7"1"0,-2 6 0,-19 21 0,-3 12 0,-17 37 0,13-14 0,-2 13 0,16-17 0,-6 41 0,1-14-243,16-18 0,3 1 243,-6 30 0,13-1 0,0 0 0,0-30 0,0 1 0,0 35 0,0-35 0,0-1 0,0 30 0,12 1 0,-9-19 0,10-3 0,-1-1 0,-9 5 0,21 17 0,-21-29 0,9 22 486,-12-40-486,0 13 0,0-8 0,0-21 0,0 21 0,0-22 0,0 10 0,0-12 0,0-1 0,0 1 0,-7-1 0,-1-6 0,-8 5 0,0-13 0,1 6 0,-1-7 0,0 0 0,-12 0 0,10 0 0,-23-9 0,23-1 0,-3-20 0,14-1 0,7 7 0,0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27:50.50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1 118 24575,'28'-28'0,"-10"10"0,10-10 0,17 7 0,-22 11 0,34-2 0,-38 12 0,21 0 0,-21 0 0,38 12 0,-34-2 0,34 23 0,-26-2 0,12 12 0,-12-13 0,-3-9 0,-1-23 0,4-20 0,0 1 0,-3-7 0,-13 12 0,1 0 0,-7 1 0,-3-1 0,1 0 0,-5 8 0,5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0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24575,'-2'9'0,"3"4"0,15-4 0,-1 0 0,1 5 0,-1-13 0,1 13 0,0-12 0,11 14 0,4-13 0,0 6 0,9 1 0,-9 2 0,0-1 0,-4-1 0,1-10 0,-9 7 0,21 4 0,-22-2 0,10 1 0,17 2 0,-22-9 0,34 9 0,-26-2 0,12 2 0,-12 0 0,27 9 0,-23-8 0,13 2 0,-20-6 0,-13-2 0,1-5 0,12 14 0,2-4 0,13 0 0,0-3 0,1 1 0,-14-1 0,10 3 0,-21-6 0,9 1 0,-13-5 0,1 5 0,11 2 0,-8-6 0,9 13 0,17-2 0,-22 3 0,34-3 0,-26 2 0,0-13 0,-3 6 0,-1-9 0,-8 7 0,9-5 0,-13 12 0,13-13 0,3 6 0,0 0 0,9 4 0,-9-1 0,-1-1 0,-2-2 0,-12-5 0,-1 5 0,1-7 0,11 9 0,-8 1 0,21 1 0,-21-4 0,21 2 0,-22-6 0,10 6 0,-13-2 0,1-5 0,-1 5 0,1 0 0,0-6 0,-1 6 0,1 0 0,11 4 0,-8-1 0,9-1 0,17 3 0,-22-9 0,22 10 0,-30-13 0,1-7 0,-7-2 0,-2-7 0,-1 1 0,-4-13 0,-2 9 0,-9-2 0,-6 21 0,6 8 0,2 1 0,7-2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1:59:2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4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24575,'0'30'0,"0"10"0,0-9 0,0 12 0,0 18 0,0-26 0,0 40 0,0-52 0,0 51 0,0-51 0,0 35 0,0-27 0,0-1 0,0 10 0,0-21 0,0 21 0,0-21 0,0 8 0,0-11 0,0-1 0,10-25 0,-8 5 0,8-53 0,-1 23 0,-6-43 0,16 30 0,-17-12 0,8 29 0,-10-9 0,0 21 0,0-21 0,0 21 0,0-9 0,0 12 0,0 1 0,7-1 0,-6 0 0,6 1 0,0-1 0,14 7 0,10 21 0,22 53 0,-7-12 0,-2 30 0,-13-40 0,-10 0 0,-2-12 0,2 9 0,-5-22 0,-4 10 0,1-12 0,-1 11 0,4-8 0,-5 9 0,3-13 0,-12 1 0,4-27 0,-6-6 0,0-66 0,0 29 0,0 4 0,0 0 0,0 2 0,0-13 0,-9 18 0,6 12 0,-6 3 0,9 13 0,0-1 0,0 0 0,0 1 0,0-1 0,0 0 0,0 1 0,0-1 0,0 0 0,0 0 0,0 1 0,0 6 0,0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4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24575,'0'46'0,"0"-11"0,0 25 0,0-29 0,0 9 0,0-9 0,0 0 0,0-10 0,0-15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48 24575,'0'43'0,"0"0"0,0 0 0,-10 0 0,8 0 0,-8-12 0,10-3 0,0-13 0,0 1 0,0-1 0,0 1 0,0-15 0,0-15 0,0-17 0,0-12 0,0 12 0,0 3 0,0 13 0,0-1 0,0 0 0,0 0 0,7 1 0,31 6 0,-15 9 0,52 26 0,-40 6 0,14 4 0,-4 22 0,-25-35 0,13 22 0,-15-17 0,1 2 0,-1 1 0,1-3 0,-4-12 0,1-1 0,-8 1 0,-1-1 0,0 1 0,2-8 0,-1-8 0,-1-9 0,-7-18 0,0 8 0,0-21 0,0 21 0,0-21 0,0 21 0,0-9 0,0 12 0,0 1 0,0-1 0,0 0 0,0 1 0,0-1 0,0 0 0,0 1 0,0-1 0,0-12 0,0 9 0,0-9 0,0 13 0,0-1 0,0 0 0,0 1 0,0-1 0,0 0 0,0 1 0,0-1 0,0 0 0,0 8 0,0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24575,'0'-5'0,"7"1"0,1-19 0,8 8 0,-1 6 0,1 2 0,-1 14 0,1 2 0,-7 18 0,7 4 0,-14 0 0,8-3 0,-10 0 0,0-10 0,0 10 0,0-13 0,-7 1 0,5-1 0,-12 1 0,-7 2 0,10-2 0,-16 2 0,32-2 0,9-7 0,17-3 0,30-6 0,-14 0 0,14 0 0,-18 0 0,-13 0 0,-9 0 0,-14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24575,'0'43'0,"0"-13"0,0 28 0,0-23 0,0 26 0,0-31 0,0-2 0,0-12 0,0-1 0,0 1 0,0-1 0,0 1 0,0-1 0,0-32 0,0-20 0,0-17 0,0 5 0,0 9 0,0 9 0,7 0 0,-5-9 0,14 9 0,-14 0 0,8 3 0,-10 13 0,0-1 0,7 0 0,14 8 0,27 25 0,25 34 0,-6 3-391,-19-7 1,-3 0 390,5 3 0,6 6 0,-16-16 0,-9-9 0,2 12 0,8 0 0,-20-13 781,7-2-781,-19-26 0,-3-34 0,-6-3 0,0-12 0,0-7 0,0-39-241,0 37 0,0 1 241,0-33 0,0 28 0,0 29 0,0 3 0,0 12 0,0 7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24575,'16'0'0,"12"10"0,-10-8 0,10 15 0,-10 3 0,-9-1 0,1 21 0,-10-21 0,0 21 0,0-22 0,0 10 0,0-13 0,0 1 0,0-1 0,0 1 0,0 0 0,-7-1 0,-2 1 0,7-8 0,4-1 0,26 3 0,-10-1 0,10 9 0,-12-2 0,-8-1 0,6 1 0,-12 11 0,5-8 0,-7 21 0,0-21 0,-10 21 0,-2-10 0,-7 1 0,1-3 0,-10-10 0,-3-9 0,-12 1 0,0-10 0,-18 0 0,26 0 0,-23 0 0,27 0 0,0-7 0,3 5 0,12-5 0,1 0 0,6-1 0,2-8 0,7 0 0,0 7 0,0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24575,'9'-2'0,"-2"16"0,-7 17 0,9 12 0,-6 0 0,6 17 0,-9-25 0,0 11 0,0-31 0,0 13 0,0-10 0,0 10 0,0-12 0,10 11 0,2 4 0,-1 0 0,-1-3 0,-1 0 0,-6-10 0,6 10 0,-9-19 0,0-3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24575,'28'-9'0,"3"2"0,29-5 0,-12-1 0,12-2 0,1 6 0,4 9 0,17 0 0,-17 0 0,-5 0 0,-36 0 0,-5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2:00:5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24575,'9'-1'0,"7"14"0,-13 6 0,6 21 0,-9 8 0,7-13 0,-5 40 0,5-40 0,-7 26 0,0-30 0,0-4 0,7-11 0,-5 12 0,4-10 0,-6 10 0,0 0 0,7-10 0,7 40 0,-4-42 0,2 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B3FF5-FE4F-0244-9C3E-C717D96D744D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3E089-D7AE-FE46-8B30-842BACC59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3E089-D7AE-FE46-8B30-842BACC59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3E089-D7AE-FE46-8B30-842BACC59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B933-6805-DB49-91B2-58C802CAE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0BF0D-1CAF-2849-9D7F-C026F72B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038E-32FE-B444-8E88-6CCDE457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FFAA-1623-AC48-A3B2-4532102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EFE7-0BD8-BD4B-9724-38B5F29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FD96-21EF-2147-8B58-E4918BD7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02104-47D7-CA40-B9CE-E9507D394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B2BE-CF3C-AD4E-BD4C-A8BFD8C0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B885-E630-BC46-94BA-402B57E8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00BC-4D3E-4740-A9DD-55B1A548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CAFC6-92D0-674A-B2DD-8B229327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66F90-D44E-AC45-80F1-99AC7C7F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0DC9-7792-C847-8B22-C931BD43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985E-19B7-2B43-BF0E-D989E67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A490-2C10-1245-9C75-D9D9A4BE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623B-EE19-214E-85A8-E2F54B18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D295-256F-7A47-870D-097B985E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C1B6-A26C-F94C-A46A-B155EEDE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68FE-F40B-7F43-9BA0-2EF8471C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359B-7A00-FC4B-8565-3DF0EE1F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7272-8B3D-4749-9B97-A44903D0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B071C-2720-5A4D-A4C1-4F071208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F095-BC0C-7443-808F-749B43E1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6187-4243-AF42-98F4-D7E7FC20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8635-B5BA-8346-AB80-EBAFF9D8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0621-A518-AE45-B65B-690E9EC1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FA63-5B90-2646-8BDF-945F49587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0856-F5C0-1047-9E1C-8711103A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700D-ECB7-5B4B-AB1A-173B7618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211F-80C1-AE4D-8A29-F756110B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8527-12CC-754E-83CE-5512264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A1B-773C-264F-8AE5-F425C266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C4B7-26E7-5F46-9C1C-3998B838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36778-CA59-6643-B776-B65829B4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4D385-2657-1B42-B8C6-8A2445983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68094-9E84-3A4A-871D-AB97E2E2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D7C4B-3351-FC4A-A515-707E482D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B9A8B-05C5-3342-BAD4-7D8C760A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92F1-397A-4C43-AFF5-3FF669EA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A92D-49AC-3242-971C-D566BDF4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AA98F-2CA6-734B-BD78-9324629B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45A9-1E40-104E-B1E5-5199C3C6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DFFD2-80E4-504B-A09D-8E524C9C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6EF8F-C552-B74E-B3A3-D7E85ADB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33A6E-932E-004E-9872-BDE5643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08835-8691-9E49-8DEF-18F21AEA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94AD-D434-4844-B274-563D1A3C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0A77-0C08-9D4E-A849-FE171D08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11430-2051-364C-95BF-85DB7095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9181-6B38-CC4E-A8C8-53A5DF3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540FA-234F-5B44-9299-89EBDEB5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8B6AC-8749-D149-B545-A1124371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0526-8633-2D4C-AD7A-4F10C07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08E7-DBBF-8346-9600-DF7AFD71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617E0-110A-9940-99A2-84954FE3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12604-E58A-A446-B126-66526EDE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9AD1-72D3-F746-A058-0A1B981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C535-E3EE-3147-BE05-716B61D7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02B71-605B-4E49-85E5-9730D820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C848-0900-354F-BA1A-985875BA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756B-03E0-A54B-963B-E48A017B1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ECAD-8187-664D-A2B6-FB012FD8FE3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81F8-320A-AB47-839D-E2F9D27D8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565F-D2C8-0B43-9945-8E1E3757F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A4C8-9009-C44A-8DCE-5824681DE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1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image" Target="../media/image70.png"/><Relationship Id="rId159" Type="http://schemas.openxmlformats.org/officeDocument/2006/relationships/customXml" Target="../ink/ink80.xml"/><Relationship Id="rId170" Type="http://schemas.openxmlformats.org/officeDocument/2006/relationships/image" Target="../media/image86.png"/><Relationship Id="rId107" Type="http://schemas.openxmlformats.org/officeDocument/2006/relationships/customXml" Target="../ink/ink54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53" Type="http://schemas.openxmlformats.org/officeDocument/2006/relationships/image" Target="../media/image28.png"/><Relationship Id="rId74" Type="http://schemas.openxmlformats.org/officeDocument/2006/relationships/customXml" Target="../ink/ink37.xml"/><Relationship Id="rId128" Type="http://schemas.openxmlformats.org/officeDocument/2006/relationships/image" Target="../media/image65.png"/><Relationship Id="rId149" Type="http://schemas.openxmlformats.org/officeDocument/2006/relationships/customXml" Target="../ink/ink75.xml"/><Relationship Id="rId5" Type="http://schemas.openxmlformats.org/officeDocument/2006/relationships/image" Target="../media/image4.png"/><Relationship Id="rId95" Type="http://schemas.openxmlformats.org/officeDocument/2006/relationships/customXml" Target="../ink/ink48.xml"/><Relationship Id="rId160" Type="http://schemas.openxmlformats.org/officeDocument/2006/relationships/image" Target="../media/image81.png"/><Relationship Id="rId22" Type="http://schemas.openxmlformats.org/officeDocument/2006/relationships/customXml" Target="../ink/ink11.xml"/><Relationship Id="rId43" Type="http://schemas.openxmlformats.org/officeDocument/2006/relationships/image" Target="../media/image23.png"/><Relationship Id="rId64" Type="http://schemas.openxmlformats.org/officeDocument/2006/relationships/customXml" Target="../ink/ink32.xml"/><Relationship Id="rId118" Type="http://schemas.openxmlformats.org/officeDocument/2006/relationships/image" Target="../media/image60.png"/><Relationship Id="rId139" Type="http://schemas.openxmlformats.org/officeDocument/2006/relationships/customXml" Target="../ink/ink70.xml"/><Relationship Id="rId85" Type="http://schemas.openxmlformats.org/officeDocument/2006/relationships/image" Target="../media/image44.png"/><Relationship Id="rId150" Type="http://schemas.openxmlformats.org/officeDocument/2006/relationships/image" Target="../media/image76.png"/><Relationship Id="rId171" Type="http://schemas.openxmlformats.org/officeDocument/2006/relationships/customXml" Target="../ink/ink86.xml"/><Relationship Id="rId12" Type="http://schemas.openxmlformats.org/officeDocument/2006/relationships/customXml" Target="../ink/ink6.xml"/><Relationship Id="rId33" Type="http://schemas.openxmlformats.org/officeDocument/2006/relationships/image" Target="../media/image18.png"/><Relationship Id="rId108" Type="http://schemas.openxmlformats.org/officeDocument/2006/relationships/image" Target="../media/image55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image" Target="../media/image39.png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1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image" Target="../media/image58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130" Type="http://schemas.openxmlformats.org/officeDocument/2006/relationships/image" Target="../media/image66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79.png"/><Relationship Id="rId177" Type="http://schemas.openxmlformats.org/officeDocument/2006/relationships/customXml" Target="../ink/ink89.xml"/><Relationship Id="rId172" Type="http://schemas.openxmlformats.org/officeDocument/2006/relationships/image" Target="../media/image87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4.png"/><Relationship Id="rId167" Type="http://schemas.openxmlformats.org/officeDocument/2006/relationships/customXml" Target="../ink/ink84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image" Target="../media/image47.png"/><Relationship Id="rId162" Type="http://schemas.openxmlformats.org/officeDocument/2006/relationships/image" Target="../media/image8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image" Target="../media/image56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9.png"/><Relationship Id="rId157" Type="http://schemas.openxmlformats.org/officeDocument/2006/relationships/customXml" Target="../ink/ink79.xml"/><Relationship Id="rId178" Type="http://schemas.openxmlformats.org/officeDocument/2006/relationships/image" Target="../media/image90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52" Type="http://schemas.openxmlformats.org/officeDocument/2006/relationships/image" Target="../media/image77.png"/><Relationship Id="rId173" Type="http://schemas.openxmlformats.org/officeDocument/2006/relationships/customXml" Target="../ink/ink87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image" Target="../media/image51.png"/><Relationship Id="rId105" Type="http://schemas.openxmlformats.org/officeDocument/2006/relationships/customXml" Target="../ink/ink53.xml"/><Relationship Id="rId126" Type="http://schemas.openxmlformats.org/officeDocument/2006/relationships/image" Target="../media/image64.png"/><Relationship Id="rId147" Type="http://schemas.openxmlformats.org/officeDocument/2006/relationships/customXml" Target="../ink/ink74.xml"/><Relationship Id="rId168" Type="http://schemas.openxmlformats.org/officeDocument/2006/relationships/image" Target="../media/image85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50.png"/><Relationship Id="rId121" Type="http://schemas.openxmlformats.org/officeDocument/2006/relationships/customXml" Target="../ink/ink61.xml"/><Relationship Id="rId142" Type="http://schemas.openxmlformats.org/officeDocument/2006/relationships/image" Target="../media/image72.png"/><Relationship Id="rId163" Type="http://schemas.openxmlformats.org/officeDocument/2006/relationships/customXml" Target="../ink/ink82.xml"/><Relationship Id="rId3" Type="http://schemas.openxmlformats.org/officeDocument/2006/relationships/image" Target="../media/image2.emf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image" Target="../media/image59.png"/><Relationship Id="rId137" Type="http://schemas.openxmlformats.org/officeDocument/2006/relationships/customXml" Target="../ink/ink69.xml"/><Relationship Id="rId158" Type="http://schemas.openxmlformats.org/officeDocument/2006/relationships/image" Target="../media/image80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7.png"/><Relationship Id="rId153" Type="http://schemas.openxmlformats.org/officeDocument/2006/relationships/customXml" Target="../ink/ink77.xml"/><Relationship Id="rId174" Type="http://schemas.openxmlformats.org/officeDocument/2006/relationships/image" Target="../media/image88.png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image" Target="../media/image54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image" Target="../media/image4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2.png"/><Relationship Id="rId143" Type="http://schemas.openxmlformats.org/officeDocument/2006/relationships/customXml" Target="../ink/ink72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customXml" Target="../ink/ink45.xml"/><Relationship Id="rId112" Type="http://schemas.openxmlformats.org/officeDocument/2006/relationships/image" Target="../media/image57.png"/><Relationship Id="rId133" Type="http://schemas.openxmlformats.org/officeDocument/2006/relationships/customXml" Target="../ink/ink67.xml"/><Relationship Id="rId154" Type="http://schemas.openxmlformats.org/officeDocument/2006/relationships/image" Target="../media/image78.png"/><Relationship Id="rId175" Type="http://schemas.openxmlformats.org/officeDocument/2006/relationships/customXml" Target="../ink/ink88.xml"/><Relationship Id="rId16" Type="http://schemas.openxmlformats.org/officeDocument/2006/relationships/customXml" Target="../ink/ink8.xml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image" Target="../media/image52.png"/><Relationship Id="rId123" Type="http://schemas.openxmlformats.org/officeDocument/2006/relationships/customXml" Target="../ink/ink62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3.xml"/><Relationship Id="rId27" Type="http://schemas.openxmlformats.org/officeDocument/2006/relationships/image" Target="../media/image15.png"/><Relationship Id="rId48" Type="http://schemas.openxmlformats.org/officeDocument/2006/relationships/customXml" Target="../ink/ink24.xml"/><Relationship Id="rId69" Type="http://schemas.openxmlformats.org/officeDocument/2006/relationships/image" Target="../media/image36.png"/><Relationship Id="rId113" Type="http://schemas.openxmlformats.org/officeDocument/2006/relationships/customXml" Target="../ink/ink57.xml"/><Relationship Id="rId134" Type="http://schemas.openxmlformats.org/officeDocument/2006/relationships/image" Target="../media/image68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89.png"/><Relationship Id="rId17" Type="http://schemas.openxmlformats.org/officeDocument/2006/relationships/image" Target="../media/image10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customXml" Target="../ink/ink52.xml"/><Relationship Id="rId124" Type="http://schemas.openxmlformats.org/officeDocument/2006/relationships/image" Target="../media/image63.png"/><Relationship Id="rId70" Type="http://schemas.openxmlformats.org/officeDocument/2006/relationships/customXml" Target="../ink/ink35.xml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1" Type="http://schemas.openxmlformats.org/officeDocument/2006/relationships/image" Target="../media/image92.png"/><Relationship Id="rId42" Type="http://schemas.openxmlformats.org/officeDocument/2006/relationships/customXml" Target="../ink/ink108.xml"/><Relationship Id="rId63" Type="http://schemas.openxmlformats.org/officeDocument/2006/relationships/image" Target="../media/image121.png"/><Relationship Id="rId84" Type="http://schemas.openxmlformats.org/officeDocument/2006/relationships/customXml" Target="../ink/ink129.xml"/><Relationship Id="rId138" Type="http://schemas.openxmlformats.org/officeDocument/2006/relationships/customXml" Target="../ink/ink156.xml"/><Relationship Id="rId159" Type="http://schemas.openxmlformats.org/officeDocument/2006/relationships/image" Target="../media/image169.png"/><Relationship Id="rId170" Type="http://schemas.openxmlformats.org/officeDocument/2006/relationships/customXml" Target="../ink/ink172.xml"/><Relationship Id="rId191" Type="http://schemas.openxmlformats.org/officeDocument/2006/relationships/image" Target="../media/image185.png"/><Relationship Id="rId205" Type="http://schemas.openxmlformats.org/officeDocument/2006/relationships/image" Target="../media/image191.png"/><Relationship Id="rId226" Type="http://schemas.openxmlformats.org/officeDocument/2006/relationships/customXml" Target="../ink/ink200.xml"/><Relationship Id="rId247" Type="http://schemas.openxmlformats.org/officeDocument/2006/relationships/image" Target="../media/image212.png"/><Relationship Id="rId107" Type="http://schemas.openxmlformats.org/officeDocument/2006/relationships/image" Target="../media/image143.png"/><Relationship Id="rId11" Type="http://schemas.openxmlformats.org/officeDocument/2006/relationships/customXml" Target="../ink/ink93.xml"/><Relationship Id="rId32" Type="http://schemas.openxmlformats.org/officeDocument/2006/relationships/customXml" Target="../ink/ink103.xml"/><Relationship Id="rId53" Type="http://schemas.openxmlformats.org/officeDocument/2006/relationships/image" Target="../media/image116.png"/><Relationship Id="rId74" Type="http://schemas.openxmlformats.org/officeDocument/2006/relationships/customXml" Target="../ink/ink124.xml"/><Relationship Id="rId128" Type="http://schemas.openxmlformats.org/officeDocument/2006/relationships/customXml" Target="../ink/ink151.xml"/><Relationship Id="rId149" Type="http://schemas.openxmlformats.org/officeDocument/2006/relationships/image" Target="../media/image164.png"/><Relationship Id="rId5" Type="http://schemas.openxmlformats.org/officeDocument/2006/relationships/customXml" Target="../ink/ink90.xml"/><Relationship Id="rId95" Type="http://schemas.openxmlformats.org/officeDocument/2006/relationships/image" Target="../media/image137.png"/><Relationship Id="rId160" Type="http://schemas.openxmlformats.org/officeDocument/2006/relationships/customXml" Target="../ink/ink167.xml"/><Relationship Id="rId181" Type="http://schemas.openxmlformats.org/officeDocument/2006/relationships/image" Target="../media/image180.png"/><Relationship Id="rId216" Type="http://schemas.openxmlformats.org/officeDocument/2006/relationships/customXml" Target="../ink/ink195.xml"/><Relationship Id="rId237" Type="http://schemas.openxmlformats.org/officeDocument/2006/relationships/image" Target="../media/image207.png"/><Relationship Id="rId22" Type="http://schemas.openxmlformats.org/officeDocument/2006/relationships/customXml" Target="../ink/ink98.xml"/><Relationship Id="rId43" Type="http://schemas.openxmlformats.org/officeDocument/2006/relationships/image" Target="../media/image111.png"/><Relationship Id="rId64" Type="http://schemas.openxmlformats.org/officeDocument/2006/relationships/customXml" Target="../ink/ink119.xml"/><Relationship Id="rId118" Type="http://schemas.openxmlformats.org/officeDocument/2006/relationships/customXml" Target="../ink/ink146.xml"/><Relationship Id="rId139" Type="http://schemas.openxmlformats.org/officeDocument/2006/relationships/image" Target="../media/image159.png"/><Relationship Id="rId85" Type="http://schemas.openxmlformats.org/officeDocument/2006/relationships/image" Target="../media/image132.png"/><Relationship Id="rId150" Type="http://schemas.openxmlformats.org/officeDocument/2006/relationships/customXml" Target="../ink/ink162.xml"/><Relationship Id="rId171" Type="http://schemas.openxmlformats.org/officeDocument/2006/relationships/image" Target="../media/image175.png"/><Relationship Id="rId192" Type="http://schemas.openxmlformats.org/officeDocument/2006/relationships/customXml" Target="../ink/ink183.xml"/><Relationship Id="rId206" Type="http://schemas.openxmlformats.org/officeDocument/2006/relationships/customXml" Target="../ink/ink190.xml"/><Relationship Id="rId227" Type="http://schemas.openxmlformats.org/officeDocument/2006/relationships/image" Target="../media/image202.png"/><Relationship Id="rId248" Type="http://schemas.openxmlformats.org/officeDocument/2006/relationships/customXml" Target="../ink/ink211.xml"/><Relationship Id="rId12" Type="http://schemas.openxmlformats.org/officeDocument/2006/relationships/image" Target="../media/image95.png"/><Relationship Id="rId33" Type="http://schemas.openxmlformats.org/officeDocument/2006/relationships/image" Target="../media/image106.png"/><Relationship Id="rId108" Type="http://schemas.openxmlformats.org/officeDocument/2006/relationships/customXml" Target="../ink/ink141.xml"/><Relationship Id="rId129" Type="http://schemas.openxmlformats.org/officeDocument/2006/relationships/image" Target="../media/image154.png"/><Relationship Id="rId54" Type="http://schemas.openxmlformats.org/officeDocument/2006/relationships/customXml" Target="../ink/ink114.xml"/><Relationship Id="rId75" Type="http://schemas.openxmlformats.org/officeDocument/2006/relationships/image" Target="../media/image127.png"/><Relationship Id="rId96" Type="http://schemas.openxmlformats.org/officeDocument/2006/relationships/customXml" Target="../ink/ink135.xml"/><Relationship Id="rId140" Type="http://schemas.openxmlformats.org/officeDocument/2006/relationships/customXml" Target="../ink/ink157.xml"/><Relationship Id="rId161" Type="http://schemas.openxmlformats.org/officeDocument/2006/relationships/image" Target="../media/image170.png"/><Relationship Id="rId182" Type="http://schemas.openxmlformats.org/officeDocument/2006/relationships/customXml" Target="../ink/ink178.xml"/><Relationship Id="rId217" Type="http://schemas.openxmlformats.org/officeDocument/2006/relationships/image" Target="../media/image197.png"/><Relationship Id="rId6" Type="http://schemas.openxmlformats.org/officeDocument/2006/relationships/image" Target="../media/image36.png"/><Relationship Id="rId238" Type="http://schemas.openxmlformats.org/officeDocument/2006/relationships/customXml" Target="../ink/ink206.xml"/><Relationship Id="rId23" Type="http://schemas.openxmlformats.org/officeDocument/2006/relationships/image" Target="../media/image101.png"/><Relationship Id="rId119" Type="http://schemas.openxmlformats.org/officeDocument/2006/relationships/image" Target="../media/image149.png"/><Relationship Id="rId44" Type="http://schemas.openxmlformats.org/officeDocument/2006/relationships/customXml" Target="../ink/ink109.xml"/><Relationship Id="rId65" Type="http://schemas.openxmlformats.org/officeDocument/2006/relationships/image" Target="../media/image122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51" Type="http://schemas.openxmlformats.org/officeDocument/2006/relationships/image" Target="../media/image165.png"/><Relationship Id="rId172" Type="http://schemas.openxmlformats.org/officeDocument/2006/relationships/customXml" Target="../ink/ink173.xml"/><Relationship Id="rId193" Type="http://schemas.openxmlformats.org/officeDocument/2006/relationships/image" Target="../media/image186.png"/><Relationship Id="rId207" Type="http://schemas.openxmlformats.org/officeDocument/2006/relationships/image" Target="../media/image192.png"/><Relationship Id="rId228" Type="http://schemas.openxmlformats.org/officeDocument/2006/relationships/customXml" Target="../ink/ink201.xml"/><Relationship Id="rId249" Type="http://schemas.openxmlformats.org/officeDocument/2006/relationships/image" Target="../media/image213.png"/><Relationship Id="rId13" Type="http://schemas.openxmlformats.org/officeDocument/2006/relationships/customXml" Target="../ink/ink94.xml"/><Relationship Id="rId109" Type="http://schemas.openxmlformats.org/officeDocument/2006/relationships/image" Target="../media/image144.png"/><Relationship Id="rId34" Type="http://schemas.openxmlformats.org/officeDocument/2006/relationships/customXml" Target="../ink/ink104.xml"/><Relationship Id="rId55" Type="http://schemas.openxmlformats.org/officeDocument/2006/relationships/image" Target="../media/image117.png"/><Relationship Id="rId76" Type="http://schemas.openxmlformats.org/officeDocument/2006/relationships/customXml" Target="../ink/ink125.xml"/><Relationship Id="rId97" Type="http://schemas.openxmlformats.org/officeDocument/2006/relationships/image" Target="../media/image138.png"/><Relationship Id="rId120" Type="http://schemas.openxmlformats.org/officeDocument/2006/relationships/customXml" Target="../ink/ink147.xml"/><Relationship Id="rId141" Type="http://schemas.openxmlformats.org/officeDocument/2006/relationships/image" Target="../media/image160.png"/><Relationship Id="rId7" Type="http://schemas.openxmlformats.org/officeDocument/2006/relationships/customXml" Target="../ink/ink91.xml"/><Relationship Id="rId162" Type="http://schemas.openxmlformats.org/officeDocument/2006/relationships/customXml" Target="../ink/ink168.xml"/><Relationship Id="rId183" Type="http://schemas.openxmlformats.org/officeDocument/2006/relationships/image" Target="../media/image181.png"/><Relationship Id="rId218" Type="http://schemas.openxmlformats.org/officeDocument/2006/relationships/customXml" Target="../ink/ink196.xml"/><Relationship Id="rId239" Type="http://schemas.openxmlformats.org/officeDocument/2006/relationships/image" Target="../media/image208.png"/><Relationship Id="rId250" Type="http://schemas.openxmlformats.org/officeDocument/2006/relationships/customXml" Target="../ink/ink212.xml"/><Relationship Id="rId24" Type="http://schemas.openxmlformats.org/officeDocument/2006/relationships/customXml" Target="../ink/ink99.xml"/><Relationship Id="rId45" Type="http://schemas.openxmlformats.org/officeDocument/2006/relationships/image" Target="../media/image112.png"/><Relationship Id="rId66" Type="http://schemas.openxmlformats.org/officeDocument/2006/relationships/customXml" Target="../ink/ink120.xml"/><Relationship Id="rId87" Type="http://schemas.openxmlformats.org/officeDocument/2006/relationships/image" Target="../media/image133.png"/><Relationship Id="rId110" Type="http://schemas.openxmlformats.org/officeDocument/2006/relationships/customXml" Target="../ink/ink142.xml"/><Relationship Id="rId131" Type="http://schemas.openxmlformats.org/officeDocument/2006/relationships/image" Target="../media/image155.png"/><Relationship Id="rId152" Type="http://schemas.openxmlformats.org/officeDocument/2006/relationships/customXml" Target="../ink/ink163.xml"/><Relationship Id="rId173" Type="http://schemas.openxmlformats.org/officeDocument/2006/relationships/image" Target="../media/image176.png"/><Relationship Id="rId194" Type="http://schemas.openxmlformats.org/officeDocument/2006/relationships/customXml" Target="../ink/ink184.xml"/><Relationship Id="rId208" Type="http://schemas.openxmlformats.org/officeDocument/2006/relationships/customXml" Target="../ink/ink191.xml"/><Relationship Id="rId229" Type="http://schemas.openxmlformats.org/officeDocument/2006/relationships/image" Target="../media/image203.png"/><Relationship Id="rId240" Type="http://schemas.openxmlformats.org/officeDocument/2006/relationships/customXml" Target="../ink/ink207.xml"/><Relationship Id="rId14" Type="http://schemas.openxmlformats.org/officeDocument/2006/relationships/image" Target="../media/image96.png"/><Relationship Id="rId35" Type="http://schemas.openxmlformats.org/officeDocument/2006/relationships/image" Target="../media/image107.png"/><Relationship Id="rId56" Type="http://schemas.openxmlformats.org/officeDocument/2006/relationships/customXml" Target="../ink/ink115.xml"/><Relationship Id="rId77" Type="http://schemas.openxmlformats.org/officeDocument/2006/relationships/image" Target="../media/image128.png"/><Relationship Id="rId100" Type="http://schemas.openxmlformats.org/officeDocument/2006/relationships/customXml" Target="../ink/ink137.xml"/><Relationship Id="rId8" Type="http://schemas.openxmlformats.org/officeDocument/2006/relationships/image" Target="../media/image93.png"/><Relationship Id="rId98" Type="http://schemas.openxmlformats.org/officeDocument/2006/relationships/customXml" Target="../ink/ink136.xml"/><Relationship Id="rId121" Type="http://schemas.openxmlformats.org/officeDocument/2006/relationships/image" Target="../media/image150.png"/><Relationship Id="rId142" Type="http://schemas.openxmlformats.org/officeDocument/2006/relationships/customXml" Target="../ink/ink158.xml"/><Relationship Id="rId163" Type="http://schemas.openxmlformats.org/officeDocument/2006/relationships/image" Target="../media/image171.png"/><Relationship Id="rId184" Type="http://schemas.openxmlformats.org/officeDocument/2006/relationships/customXml" Target="../ink/ink179.xml"/><Relationship Id="rId219" Type="http://schemas.openxmlformats.org/officeDocument/2006/relationships/image" Target="../media/image198.png"/><Relationship Id="rId230" Type="http://schemas.openxmlformats.org/officeDocument/2006/relationships/customXml" Target="../ink/ink202.xml"/><Relationship Id="rId251" Type="http://schemas.openxmlformats.org/officeDocument/2006/relationships/image" Target="../media/image214.png"/><Relationship Id="rId25" Type="http://schemas.openxmlformats.org/officeDocument/2006/relationships/image" Target="../media/image102.png"/><Relationship Id="rId46" Type="http://schemas.openxmlformats.org/officeDocument/2006/relationships/customXml" Target="../ink/ink110.xml"/><Relationship Id="rId67" Type="http://schemas.openxmlformats.org/officeDocument/2006/relationships/image" Target="../media/image123.png"/><Relationship Id="rId88" Type="http://schemas.openxmlformats.org/officeDocument/2006/relationships/customXml" Target="../ink/ink131.xml"/><Relationship Id="rId111" Type="http://schemas.openxmlformats.org/officeDocument/2006/relationships/image" Target="../media/image145.png"/><Relationship Id="rId132" Type="http://schemas.openxmlformats.org/officeDocument/2006/relationships/customXml" Target="../ink/ink153.xml"/><Relationship Id="rId153" Type="http://schemas.openxmlformats.org/officeDocument/2006/relationships/image" Target="../media/image166.png"/><Relationship Id="rId174" Type="http://schemas.openxmlformats.org/officeDocument/2006/relationships/customXml" Target="../ink/ink174.xml"/><Relationship Id="rId195" Type="http://schemas.openxmlformats.org/officeDocument/2006/relationships/image" Target="../media/image187.png"/><Relationship Id="rId209" Type="http://schemas.openxmlformats.org/officeDocument/2006/relationships/image" Target="../media/image193.png"/><Relationship Id="rId220" Type="http://schemas.openxmlformats.org/officeDocument/2006/relationships/customXml" Target="../ink/ink197.xml"/><Relationship Id="rId241" Type="http://schemas.openxmlformats.org/officeDocument/2006/relationships/image" Target="../media/image209.png"/><Relationship Id="rId15" Type="http://schemas.openxmlformats.org/officeDocument/2006/relationships/customXml" Target="../ink/ink95.xml"/><Relationship Id="rId36" Type="http://schemas.openxmlformats.org/officeDocument/2006/relationships/customXml" Target="../ink/ink105.xml"/><Relationship Id="rId57" Type="http://schemas.openxmlformats.org/officeDocument/2006/relationships/image" Target="../media/image118.png"/><Relationship Id="rId78" Type="http://schemas.openxmlformats.org/officeDocument/2006/relationships/customXml" Target="../ink/ink126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122" Type="http://schemas.openxmlformats.org/officeDocument/2006/relationships/customXml" Target="../ink/ink148.xml"/><Relationship Id="rId143" Type="http://schemas.openxmlformats.org/officeDocument/2006/relationships/image" Target="../media/image161.png"/><Relationship Id="rId164" Type="http://schemas.openxmlformats.org/officeDocument/2006/relationships/customXml" Target="../ink/ink169.xml"/><Relationship Id="rId185" Type="http://schemas.openxmlformats.org/officeDocument/2006/relationships/image" Target="../media/image182.png"/><Relationship Id="rId4" Type="http://schemas.openxmlformats.org/officeDocument/2006/relationships/image" Target="../media/image91.png"/><Relationship Id="rId9" Type="http://schemas.openxmlformats.org/officeDocument/2006/relationships/customXml" Target="../ink/ink92.xml"/><Relationship Id="rId180" Type="http://schemas.openxmlformats.org/officeDocument/2006/relationships/customXml" Target="../ink/ink177.xml"/><Relationship Id="rId210" Type="http://schemas.openxmlformats.org/officeDocument/2006/relationships/customXml" Target="../ink/ink192.xml"/><Relationship Id="rId215" Type="http://schemas.openxmlformats.org/officeDocument/2006/relationships/image" Target="../media/image196.png"/><Relationship Id="rId236" Type="http://schemas.openxmlformats.org/officeDocument/2006/relationships/customXml" Target="../ink/ink205.xml"/><Relationship Id="rId26" Type="http://schemas.openxmlformats.org/officeDocument/2006/relationships/customXml" Target="../ink/ink100.xml"/><Relationship Id="rId231" Type="http://schemas.openxmlformats.org/officeDocument/2006/relationships/image" Target="../media/image204.png"/><Relationship Id="rId47" Type="http://schemas.openxmlformats.org/officeDocument/2006/relationships/image" Target="../media/image113.png"/><Relationship Id="rId68" Type="http://schemas.openxmlformats.org/officeDocument/2006/relationships/customXml" Target="../ink/ink121.xml"/><Relationship Id="rId89" Type="http://schemas.openxmlformats.org/officeDocument/2006/relationships/image" Target="../media/image134.png"/><Relationship Id="rId112" Type="http://schemas.openxmlformats.org/officeDocument/2006/relationships/customXml" Target="../ink/ink143.xml"/><Relationship Id="rId133" Type="http://schemas.openxmlformats.org/officeDocument/2006/relationships/image" Target="../media/image156.png"/><Relationship Id="rId154" Type="http://schemas.openxmlformats.org/officeDocument/2006/relationships/customXml" Target="../ink/ink164.xml"/><Relationship Id="rId175" Type="http://schemas.openxmlformats.org/officeDocument/2006/relationships/image" Target="../media/image177.png"/><Relationship Id="rId196" Type="http://schemas.openxmlformats.org/officeDocument/2006/relationships/customXml" Target="../ink/ink185.xml"/><Relationship Id="rId200" Type="http://schemas.openxmlformats.org/officeDocument/2006/relationships/customXml" Target="../ink/ink187.xml"/><Relationship Id="rId16" Type="http://schemas.openxmlformats.org/officeDocument/2006/relationships/image" Target="../media/image97.png"/><Relationship Id="rId221" Type="http://schemas.openxmlformats.org/officeDocument/2006/relationships/image" Target="../media/image199.png"/><Relationship Id="rId242" Type="http://schemas.openxmlformats.org/officeDocument/2006/relationships/customXml" Target="../ink/ink208.xml"/><Relationship Id="rId37" Type="http://schemas.openxmlformats.org/officeDocument/2006/relationships/image" Target="../media/image108.png"/><Relationship Id="rId58" Type="http://schemas.openxmlformats.org/officeDocument/2006/relationships/customXml" Target="../ink/ink116.xml"/><Relationship Id="rId79" Type="http://schemas.openxmlformats.org/officeDocument/2006/relationships/image" Target="../media/image129.png"/><Relationship Id="rId102" Type="http://schemas.openxmlformats.org/officeDocument/2006/relationships/customXml" Target="../ink/ink138.xml"/><Relationship Id="rId123" Type="http://schemas.openxmlformats.org/officeDocument/2006/relationships/image" Target="../media/image151.png"/><Relationship Id="rId144" Type="http://schemas.openxmlformats.org/officeDocument/2006/relationships/customXml" Target="../ink/ink159.xml"/><Relationship Id="rId90" Type="http://schemas.openxmlformats.org/officeDocument/2006/relationships/customXml" Target="../ink/ink132.xml"/><Relationship Id="rId165" Type="http://schemas.openxmlformats.org/officeDocument/2006/relationships/image" Target="../media/image172.png"/><Relationship Id="rId186" Type="http://schemas.openxmlformats.org/officeDocument/2006/relationships/customXml" Target="../ink/ink180.xml"/><Relationship Id="rId211" Type="http://schemas.openxmlformats.org/officeDocument/2006/relationships/image" Target="../media/image194.png"/><Relationship Id="rId232" Type="http://schemas.openxmlformats.org/officeDocument/2006/relationships/customXml" Target="../ink/ink203.xml"/><Relationship Id="rId27" Type="http://schemas.openxmlformats.org/officeDocument/2006/relationships/image" Target="../media/image103.png"/><Relationship Id="rId48" Type="http://schemas.openxmlformats.org/officeDocument/2006/relationships/customXml" Target="../ink/ink111.xml"/><Relationship Id="rId69" Type="http://schemas.openxmlformats.org/officeDocument/2006/relationships/image" Target="../media/image124.png"/><Relationship Id="rId113" Type="http://schemas.openxmlformats.org/officeDocument/2006/relationships/image" Target="../media/image146.png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155" Type="http://schemas.openxmlformats.org/officeDocument/2006/relationships/image" Target="../media/image167.png"/><Relationship Id="rId176" Type="http://schemas.openxmlformats.org/officeDocument/2006/relationships/customXml" Target="../ink/ink175.xml"/><Relationship Id="rId197" Type="http://schemas.openxmlformats.org/officeDocument/2006/relationships/image" Target="../media/image188.png"/><Relationship Id="rId201" Type="http://schemas.openxmlformats.org/officeDocument/2006/relationships/image" Target="../media/image189.png"/><Relationship Id="rId222" Type="http://schemas.openxmlformats.org/officeDocument/2006/relationships/customXml" Target="../ink/ink198.xml"/><Relationship Id="rId243" Type="http://schemas.openxmlformats.org/officeDocument/2006/relationships/image" Target="../media/image210.png"/><Relationship Id="rId17" Type="http://schemas.openxmlformats.org/officeDocument/2006/relationships/customXml" Target="../ink/ink96.xml"/><Relationship Id="rId38" Type="http://schemas.openxmlformats.org/officeDocument/2006/relationships/customXml" Target="../ink/ink106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24" Type="http://schemas.openxmlformats.org/officeDocument/2006/relationships/customXml" Target="../ink/ink149.xml"/><Relationship Id="rId70" Type="http://schemas.openxmlformats.org/officeDocument/2006/relationships/customXml" Target="../ink/ink122.xml"/><Relationship Id="rId91" Type="http://schemas.openxmlformats.org/officeDocument/2006/relationships/image" Target="../media/image135.png"/><Relationship Id="rId145" Type="http://schemas.openxmlformats.org/officeDocument/2006/relationships/image" Target="../media/image162.png"/><Relationship Id="rId166" Type="http://schemas.openxmlformats.org/officeDocument/2006/relationships/customXml" Target="../ink/ink170.xml"/><Relationship Id="rId187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3.xml"/><Relationship Id="rId233" Type="http://schemas.openxmlformats.org/officeDocument/2006/relationships/image" Target="../media/image205.png"/><Relationship Id="rId28" Type="http://schemas.openxmlformats.org/officeDocument/2006/relationships/customXml" Target="../ink/ink101.xml"/><Relationship Id="rId49" Type="http://schemas.openxmlformats.org/officeDocument/2006/relationships/image" Target="../media/image114.png"/><Relationship Id="rId114" Type="http://schemas.openxmlformats.org/officeDocument/2006/relationships/customXml" Target="../ink/ink144.xml"/><Relationship Id="rId60" Type="http://schemas.openxmlformats.org/officeDocument/2006/relationships/customXml" Target="../ink/ink117.xml"/><Relationship Id="rId81" Type="http://schemas.openxmlformats.org/officeDocument/2006/relationships/image" Target="../media/image130.png"/><Relationship Id="rId135" Type="http://schemas.openxmlformats.org/officeDocument/2006/relationships/image" Target="../media/image157.png"/><Relationship Id="rId156" Type="http://schemas.openxmlformats.org/officeDocument/2006/relationships/customXml" Target="../ink/ink165.xml"/><Relationship Id="rId177" Type="http://schemas.openxmlformats.org/officeDocument/2006/relationships/image" Target="../media/image178.png"/><Relationship Id="rId198" Type="http://schemas.openxmlformats.org/officeDocument/2006/relationships/customXml" Target="../ink/ink186.xml"/><Relationship Id="rId202" Type="http://schemas.openxmlformats.org/officeDocument/2006/relationships/customXml" Target="../ink/ink188.xml"/><Relationship Id="rId223" Type="http://schemas.openxmlformats.org/officeDocument/2006/relationships/image" Target="../media/image200.png"/><Relationship Id="rId244" Type="http://schemas.openxmlformats.org/officeDocument/2006/relationships/customXml" Target="../ink/ink209.xml"/><Relationship Id="rId18" Type="http://schemas.openxmlformats.org/officeDocument/2006/relationships/image" Target="../media/image98.png"/><Relationship Id="rId39" Type="http://schemas.openxmlformats.org/officeDocument/2006/relationships/image" Target="../media/image109.png"/><Relationship Id="rId50" Type="http://schemas.openxmlformats.org/officeDocument/2006/relationships/customXml" Target="../ink/ink112.xml"/><Relationship Id="rId104" Type="http://schemas.openxmlformats.org/officeDocument/2006/relationships/customXml" Target="../ink/ink139.xml"/><Relationship Id="rId125" Type="http://schemas.openxmlformats.org/officeDocument/2006/relationships/image" Target="../media/image152.png"/><Relationship Id="rId146" Type="http://schemas.openxmlformats.org/officeDocument/2006/relationships/customXml" Target="../ink/ink160.xml"/><Relationship Id="rId167" Type="http://schemas.openxmlformats.org/officeDocument/2006/relationships/image" Target="../media/image173.png"/><Relationship Id="rId188" Type="http://schemas.openxmlformats.org/officeDocument/2006/relationships/customXml" Target="../ink/ink181.xml"/><Relationship Id="rId71" Type="http://schemas.openxmlformats.org/officeDocument/2006/relationships/image" Target="../media/image125.png"/><Relationship Id="rId92" Type="http://schemas.openxmlformats.org/officeDocument/2006/relationships/customXml" Target="../ink/ink133.xml"/><Relationship Id="rId213" Type="http://schemas.openxmlformats.org/officeDocument/2006/relationships/image" Target="../media/image195.png"/><Relationship Id="rId234" Type="http://schemas.openxmlformats.org/officeDocument/2006/relationships/customXml" Target="../ink/ink204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04.png"/><Relationship Id="rId40" Type="http://schemas.openxmlformats.org/officeDocument/2006/relationships/customXml" Target="../ink/ink107.xml"/><Relationship Id="rId115" Type="http://schemas.openxmlformats.org/officeDocument/2006/relationships/image" Target="../media/image147.png"/><Relationship Id="rId136" Type="http://schemas.openxmlformats.org/officeDocument/2006/relationships/customXml" Target="../ink/ink155.xml"/><Relationship Id="rId157" Type="http://schemas.openxmlformats.org/officeDocument/2006/relationships/image" Target="../media/image168.png"/><Relationship Id="rId178" Type="http://schemas.openxmlformats.org/officeDocument/2006/relationships/customXml" Target="../ink/ink176.xml"/><Relationship Id="rId61" Type="http://schemas.openxmlformats.org/officeDocument/2006/relationships/image" Target="../media/image120.png"/><Relationship Id="rId82" Type="http://schemas.openxmlformats.org/officeDocument/2006/relationships/customXml" Target="../ink/ink128.xml"/><Relationship Id="rId199" Type="http://schemas.openxmlformats.org/officeDocument/2006/relationships/image" Target="../media/image40.png"/><Relationship Id="rId203" Type="http://schemas.openxmlformats.org/officeDocument/2006/relationships/image" Target="../media/image190.png"/><Relationship Id="rId19" Type="http://schemas.openxmlformats.org/officeDocument/2006/relationships/customXml" Target="../ink/ink97.xml"/><Relationship Id="rId224" Type="http://schemas.openxmlformats.org/officeDocument/2006/relationships/customXml" Target="../ink/ink199.xml"/><Relationship Id="rId245" Type="http://schemas.openxmlformats.org/officeDocument/2006/relationships/image" Target="../media/image211.png"/><Relationship Id="rId30" Type="http://schemas.openxmlformats.org/officeDocument/2006/relationships/customXml" Target="../ink/ink102.xml"/><Relationship Id="rId105" Type="http://schemas.openxmlformats.org/officeDocument/2006/relationships/image" Target="../media/image142.png"/><Relationship Id="rId126" Type="http://schemas.openxmlformats.org/officeDocument/2006/relationships/customXml" Target="../ink/ink150.xml"/><Relationship Id="rId147" Type="http://schemas.openxmlformats.org/officeDocument/2006/relationships/image" Target="../media/image163.png"/><Relationship Id="rId168" Type="http://schemas.openxmlformats.org/officeDocument/2006/relationships/customXml" Target="../ink/ink171.xml"/><Relationship Id="rId51" Type="http://schemas.openxmlformats.org/officeDocument/2006/relationships/image" Target="../media/image115.png"/><Relationship Id="rId72" Type="http://schemas.openxmlformats.org/officeDocument/2006/relationships/customXml" Target="../ink/ink123.xml"/><Relationship Id="rId93" Type="http://schemas.openxmlformats.org/officeDocument/2006/relationships/image" Target="../media/image136.png"/><Relationship Id="rId189" Type="http://schemas.openxmlformats.org/officeDocument/2006/relationships/image" Target="../media/image184.png"/><Relationship Id="rId3" Type="http://schemas.openxmlformats.org/officeDocument/2006/relationships/image" Target="../media/image3.png"/><Relationship Id="rId214" Type="http://schemas.openxmlformats.org/officeDocument/2006/relationships/customXml" Target="../ink/ink194.xml"/><Relationship Id="rId235" Type="http://schemas.openxmlformats.org/officeDocument/2006/relationships/image" Target="../media/image206.png"/><Relationship Id="rId116" Type="http://schemas.openxmlformats.org/officeDocument/2006/relationships/customXml" Target="../ink/ink145.xml"/><Relationship Id="rId137" Type="http://schemas.openxmlformats.org/officeDocument/2006/relationships/image" Target="../media/image158.png"/><Relationship Id="rId158" Type="http://schemas.openxmlformats.org/officeDocument/2006/relationships/customXml" Target="../ink/ink166.xml"/><Relationship Id="rId20" Type="http://schemas.openxmlformats.org/officeDocument/2006/relationships/image" Target="../media/image99.png"/><Relationship Id="rId41" Type="http://schemas.openxmlformats.org/officeDocument/2006/relationships/image" Target="../media/image110.png"/><Relationship Id="rId62" Type="http://schemas.openxmlformats.org/officeDocument/2006/relationships/customXml" Target="../ink/ink118.xml"/><Relationship Id="rId83" Type="http://schemas.openxmlformats.org/officeDocument/2006/relationships/image" Target="../media/image131.png"/><Relationship Id="rId179" Type="http://schemas.openxmlformats.org/officeDocument/2006/relationships/image" Target="../media/image179.png"/><Relationship Id="rId190" Type="http://schemas.openxmlformats.org/officeDocument/2006/relationships/customXml" Target="../ink/ink182.xml"/><Relationship Id="rId204" Type="http://schemas.openxmlformats.org/officeDocument/2006/relationships/customXml" Target="../ink/ink189.xml"/><Relationship Id="rId225" Type="http://schemas.openxmlformats.org/officeDocument/2006/relationships/image" Target="../media/image201.png"/><Relationship Id="rId246" Type="http://schemas.openxmlformats.org/officeDocument/2006/relationships/customXml" Target="../ink/ink210.xml"/><Relationship Id="rId106" Type="http://schemas.openxmlformats.org/officeDocument/2006/relationships/customXml" Target="../ink/ink140.xml"/><Relationship Id="rId127" Type="http://schemas.openxmlformats.org/officeDocument/2006/relationships/image" Target="../media/image153.png"/><Relationship Id="rId10" Type="http://schemas.openxmlformats.org/officeDocument/2006/relationships/image" Target="../media/image94.png"/><Relationship Id="rId31" Type="http://schemas.openxmlformats.org/officeDocument/2006/relationships/image" Target="../media/image105.png"/><Relationship Id="rId52" Type="http://schemas.openxmlformats.org/officeDocument/2006/relationships/customXml" Target="../ink/ink113.xml"/><Relationship Id="rId73" Type="http://schemas.openxmlformats.org/officeDocument/2006/relationships/image" Target="../media/image126.png"/><Relationship Id="rId94" Type="http://schemas.openxmlformats.org/officeDocument/2006/relationships/customXml" Target="../ink/ink134.xml"/><Relationship Id="rId148" Type="http://schemas.openxmlformats.org/officeDocument/2006/relationships/customXml" Target="../ink/ink161.xml"/><Relationship Id="rId169" Type="http://schemas.openxmlformats.org/officeDocument/2006/relationships/image" Target="../media/image1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5.png"/><Relationship Id="rId4" Type="http://schemas.openxmlformats.org/officeDocument/2006/relationships/customXml" Target="../ink/ink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139-111B-974F-B85B-D0A551DD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2" y="333375"/>
            <a:ext cx="11353800" cy="799998"/>
          </a:xfrm>
        </p:spPr>
        <p:txBody>
          <a:bodyPr/>
          <a:lstStyle/>
          <a:p>
            <a:r>
              <a:rPr lang="en-US" dirty="0"/>
              <a:t>Directed Graph construction for temporal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A8F79-9026-034B-A942-7644BA87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92" y="1229238"/>
            <a:ext cx="9715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0CB6-3F94-B441-86BC-2B2627E5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Time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7227-18E1-6342-8D5B-8A18AA79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basis (1</a:t>
            </a:r>
            <a:r>
              <a:rPr lang="en-US" baseline="30000" dirty="0"/>
              <a:t>st</a:t>
            </a:r>
            <a:r>
              <a:rPr lang="en-US" dirty="0"/>
              <a:t> Jan, 2</a:t>
            </a:r>
            <a:r>
              <a:rPr lang="en-US" baseline="30000" dirty="0"/>
              <a:t>nd</a:t>
            </a:r>
            <a:r>
              <a:rPr lang="en-US" dirty="0"/>
              <a:t> Jan, 3</a:t>
            </a:r>
            <a:r>
              <a:rPr lang="en-US" baseline="30000" dirty="0"/>
              <a:t>rd</a:t>
            </a:r>
            <a:r>
              <a:rPr lang="en-US" dirty="0"/>
              <a:t> Jan, …….)</a:t>
            </a:r>
          </a:p>
          <a:p>
            <a:r>
              <a:rPr lang="en-US" dirty="0"/>
              <a:t>Hour's basis (1</a:t>
            </a:r>
            <a:r>
              <a:rPr lang="en-US" baseline="30000" dirty="0"/>
              <a:t>st</a:t>
            </a:r>
            <a:r>
              <a:rPr lang="en-US" dirty="0"/>
              <a:t> Jan 3:45 PM, 1</a:t>
            </a:r>
            <a:r>
              <a:rPr lang="en-US" baseline="30000" dirty="0"/>
              <a:t>st</a:t>
            </a:r>
            <a:r>
              <a:rPr lang="en-US" dirty="0"/>
              <a:t> Jan 4</a:t>
            </a:r>
            <a:r>
              <a:rPr lang="en-US" dirty="0">
                <a:sym typeface="Wingdings" pitchFamily="2" charset="2"/>
              </a:rPr>
              <a:t>:00 PM, 1</a:t>
            </a:r>
            <a:r>
              <a:rPr lang="en-US" baseline="30000" dirty="0">
                <a:sym typeface="Wingdings" pitchFamily="2" charset="2"/>
              </a:rPr>
              <a:t>st</a:t>
            </a:r>
            <a:r>
              <a:rPr lang="en-US" dirty="0">
                <a:sym typeface="Wingdings" pitchFamily="2" charset="2"/>
              </a:rPr>
              <a:t> Jan 4:30 PM,…….)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99F5F3-3D1A-2645-951B-63231322C578}"/>
                  </a:ext>
                </a:extLst>
              </p14:cNvPr>
              <p14:cNvContentPartPr/>
              <p14:nvPr/>
            </p14:nvContentPartPr>
            <p14:xfrm>
              <a:off x="2955252" y="286874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99F5F3-3D1A-2645-951B-63231322C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7252" y="285110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0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B10A6-9799-CC42-A169-D4E94F39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9" y="439916"/>
            <a:ext cx="11729741" cy="23205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3BD4C26-B9E0-BF48-8428-290F4B68CB30}"/>
              </a:ext>
            </a:extLst>
          </p:cNvPr>
          <p:cNvGrpSpPr/>
          <p:nvPr/>
        </p:nvGrpSpPr>
        <p:grpSpPr>
          <a:xfrm>
            <a:off x="676812" y="3250347"/>
            <a:ext cx="3883680" cy="2845800"/>
            <a:chOff x="676812" y="3250347"/>
            <a:chExt cx="3883680" cy="28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22525B-8524-8D4C-8A73-6A25711AC776}"/>
                    </a:ext>
                  </a:extLst>
                </p14:cNvPr>
                <p14:cNvContentPartPr/>
                <p14:nvPr/>
              </p14:nvContentPartPr>
              <p14:xfrm>
                <a:off x="676812" y="3250347"/>
                <a:ext cx="124560" cy="284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22525B-8524-8D4C-8A73-6A25711AC7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812" y="3241347"/>
                  <a:ext cx="142200" cy="28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519D60-255C-A94C-8398-4A87824D7CE6}"/>
                    </a:ext>
                  </a:extLst>
                </p14:cNvPr>
                <p14:cNvContentPartPr/>
                <p14:nvPr/>
              </p14:nvContentPartPr>
              <p14:xfrm>
                <a:off x="853212" y="6052587"/>
                <a:ext cx="3707280" cy="4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519D60-255C-A94C-8398-4A87824D7C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572" y="6043947"/>
                  <a:ext cx="37249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323709-3A77-2D49-8296-A5B3D1B6F75B}"/>
                  </a:ext>
                </a:extLst>
              </p14:cNvPr>
              <p14:cNvContentPartPr/>
              <p14:nvPr/>
            </p14:nvContentPartPr>
            <p14:xfrm>
              <a:off x="3532332" y="5113707"/>
              <a:ext cx="45360" cy="4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323709-3A77-2D49-8296-A5B3D1B6F7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4692" y="5095707"/>
                <a:ext cx="81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1259D9-A4EA-7C42-99CF-1E86996C9DD9}"/>
                  </a:ext>
                </a:extLst>
              </p14:cNvPr>
              <p14:cNvContentPartPr/>
              <p14:nvPr/>
            </p14:nvContentPartPr>
            <p14:xfrm>
              <a:off x="1319412" y="5287227"/>
              <a:ext cx="36360" cy="43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1259D9-A4EA-7C42-99CF-1E86996C9D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1412" y="5269227"/>
                <a:ext cx="72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88F644E-D90C-7141-8527-275705FD1033}"/>
                  </a:ext>
                </a:extLst>
              </p14:cNvPr>
              <p14:cNvContentPartPr/>
              <p14:nvPr/>
            </p14:nvContentPartPr>
            <p14:xfrm>
              <a:off x="1351092" y="5632827"/>
              <a:ext cx="36000" cy="66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88F644E-D90C-7141-8527-275705FD10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2092" y="5623827"/>
                <a:ext cx="536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AC53DB5-29C9-094F-98C0-3EA46E94D526}"/>
                  </a:ext>
                </a:extLst>
              </p14:cNvPr>
              <p14:cNvContentPartPr/>
              <p14:nvPr/>
            </p14:nvContentPartPr>
            <p14:xfrm>
              <a:off x="2237772" y="5825427"/>
              <a:ext cx="41400" cy="54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AC53DB5-29C9-094F-98C0-3EA46E94D5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28772" y="5816427"/>
                <a:ext cx="590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611D1FA-E442-E74E-9CBE-4AB317D3F975}"/>
                  </a:ext>
                </a:extLst>
              </p14:cNvPr>
              <p14:cNvContentPartPr/>
              <p14:nvPr/>
            </p14:nvContentPartPr>
            <p14:xfrm>
              <a:off x="3407412" y="5897427"/>
              <a:ext cx="28440" cy="31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611D1FA-E442-E74E-9CBE-4AB317D3F9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98772" y="5888787"/>
                <a:ext cx="46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9224EFE-D96B-6D40-BC69-49B950373A7F}"/>
              </a:ext>
            </a:extLst>
          </p:cNvPr>
          <p:cNvGrpSpPr/>
          <p:nvPr/>
        </p:nvGrpSpPr>
        <p:grpSpPr>
          <a:xfrm>
            <a:off x="1353252" y="5628147"/>
            <a:ext cx="2076840" cy="391320"/>
            <a:chOff x="1353252" y="5628147"/>
            <a:chExt cx="20768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F216E1-7A7F-734A-954B-682A62AB69EC}"/>
                    </a:ext>
                  </a:extLst>
                </p14:cNvPr>
                <p14:cNvContentPartPr/>
                <p14:nvPr/>
              </p14:nvContentPartPr>
              <p14:xfrm>
                <a:off x="1404732" y="5661627"/>
                <a:ext cx="863640" cy="269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F216E1-7A7F-734A-954B-682A62AB69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6092" y="5652627"/>
                  <a:ext cx="881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24B32F-4DCE-D14E-9194-6B720F38297A}"/>
                    </a:ext>
                  </a:extLst>
                </p14:cNvPr>
                <p14:cNvContentPartPr/>
                <p14:nvPr/>
              </p14:nvContentPartPr>
              <p14:xfrm>
                <a:off x="2324532" y="5919027"/>
                <a:ext cx="1105560" cy="47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24B32F-4DCE-D14E-9194-6B720F3829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5532" y="5910387"/>
                  <a:ext cx="1123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E3CC8A-F3BA-3A4D-9580-22F0D6E8196F}"/>
                    </a:ext>
                  </a:extLst>
                </p14:cNvPr>
                <p14:cNvContentPartPr/>
                <p14:nvPr/>
              </p14:nvContentPartPr>
              <p14:xfrm>
                <a:off x="2280612" y="5904987"/>
                <a:ext cx="82800" cy="75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E3CC8A-F3BA-3A4D-9580-22F0D6E819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1612" y="5895987"/>
                  <a:ext cx="100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6240EB-38D1-6146-A090-C382EB42F15B}"/>
                    </a:ext>
                  </a:extLst>
                </p14:cNvPr>
                <p14:cNvContentPartPr/>
                <p14:nvPr/>
              </p14:nvContentPartPr>
              <p14:xfrm>
                <a:off x="1353252" y="5628147"/>
                <a:ext cx="69480" cy="11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6240EB-38D1-6146-A090-C382EB42F1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44612" y="5619507"/>
                  <a:ext cx="87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EDF2C1-A77D-8A41-9F52-27AC919C0B5B}"/>
                    </a:ext>
                  </a:extLst>
                </p14:cNvPr>
                <p14:cNvContentPartPr/>
                <p14:nvPr/>
              </p14:nvContentPartPr>
              <p14:xfrm>
                <a:off x="2277012" y="5840907"/>
                <a:ext cx="117360" cy="178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EDF2C1-A77D-8A41-9F52-27AC919C0B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68012" y="5831907"/>
                  <a:ext cx="13500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AB42A3-E778-9348-89A2-5EBFCFC8DC53}"/>
                  </a:ext>
                </a:extLst>
              </p14:cNvPr>
              <p14:cNvContentPartPr/>
              <p14:nvPr/>
            </p14:nvContentPartPr>
            <p14:xfrm>
              <a:off x="3431892" y="5915067"/>
              <a:ext cx="80280" cy="94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AB42A3-E778-9348-89A2-5EBFCFC8DC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3252" y="5906067"/>
                <a:ext cx="9792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CA7C03B-3057-9A4C-8045-18668FA23FF6}"/>
              </a:ext>
            </a:extLst>
          </p:cNvPr>
          <p:cNvGrpSpPr/>
          <p:nvPr/>
        </p:nvGrpSpPr>
        <p:grpSpPr>
          <a:xfrm>
            <a:off x="1332012" y="4327467"/>
            <a:ext cx="2242440" cy="1474920"/>
            <a:chOff x="1332012" y="4327467"/>
            <a:chExt cx="2242440" cy="147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122C55-E9AC-3047-A67B-70AD2FE2F0A2}"/>
                    </a:ext>
                  </a:extLst>
                </p14:cNvPr>
                <p14:cNvContentPartPr/>
                <p14:nvPr/>
              </p14:nvContentPartPr>
              <p14:xfrm>
                <a:off x="2410572" y="4413507"/>
                <a:ext cx="23040" cy="4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122C55-E9AC-3047-A67B-70AD2FE2F0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92932" y="4395507"/>
                  <a:ext cx="58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FE27BD-B908-FE4D-BEF3-0E2FAE1B4B5F}"/>
                    </a:ext>
                  </a:extLst>
                </p14:cNvPr>
                <p14:cNvContentPartPr/>
                <p14:nvPr/>
              </p14:nvContentPartPr>
              <p14:xfrm>
                <a:off x="3484092" y="5758467"/>
                <a:ext cx="13680" cy="4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FE27BD-B908-FE4D-BEF3-0E2FAE1B4B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6092" y="5740467"/>
                  <a:ext cx="49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B62DE6-8633-B148-8904-146C5CB9B2CD}"/>
                    </a:ext>
                  </a:extLst>
                </p14:cNvPr>
                <p14:cNvContentPartPr/>
                <p14:nvPr/>
              </p14:nvContentPartPr>
              <p14:xfrm>
                <a:off x="1382052" y="4442307"/>
                <a:ext cx="1034640" cy="88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B62DE6-8633-B148-8904-146C5CB9B2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64052" y="4424307"/>
                  <a:ext cx="107028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0F9156-A5CD-B648-AB21-B1B914ACDE23}"/>
                    </a:ext>
                  </a:extLst>
                </p14:cNvPr>
                <p14:cNvContentPartPr/>
                <p14:nvPr/>
              </p14:nvContentPartPr>
              <p14:xfrm>
                <a:off x="2416332" y="4442307"/>
                <a:ext cx="1114920" cy="135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0F9156-A5CD-B648-AB21-B1B914ACDE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8332" y="4424307"/>
                  <a:ext cx="1150560" cy="13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0E88EA-2E3B-B949-8264-9BAE60EFE0F4}"/>
                    </a:ext>
                  </a:extLst>
                </p14:cNvPr>
                <p14:cNvContentPartPr/>
                <p14:nvPr/>
              </p14:nvContentPartPr>
              <p14:xfrm>
                <a:off x="1332012" y="5239347"/>
                <a:ext cx="71640" cy="10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0E88EA-2E3B-B949-8264-9BAE60EFE0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14012" y="5221347"/>
                  <a:ext cx="107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8CB0AB-481B-9D40-9704-E5F0189D9EBB}"/>
                    </a:ext>
                  </a:extLst>
                </p14:cNvPr>
                <p14:cNvContentPartPr/>
                <p14:nvPr/>
              </p14:nvContentPartPr>
              <p14:xfrm>
                <a:off x="2418852" y="4327467"/>
                <a:ext cx="148320" cy="224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8CB0AB-481B-9D40-9704-E5F0189D9E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00852" y="4309467"/>
                  <a:ext cx="183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B5534D-8C2B-F448-B269-CA4133F5C3CD}"/>
                    </a:ext>
                  </a:extLst>
                </p14:cNvPr>
                <p14:cNvContentPartPr/>
                <p14:nvPr/>
              </p14:nvContentPartPr>
              <p14:xfrm>
                <a:off x="3483012" y="5644707"/>
                <a:ext cx="91440" cy="14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B5534D-8C2B-F448-B269-CA4133F5C3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65012" y="5627067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AA822C9-6940-B545-ADF1-FD2105103341}"/>
              </a:ext>
            </a:extLst>
          </p:cNvPr>
          <p:cNvGrpSpPr/>
          <p:nvPr/>
        </p:nvGrpSpPr>
        <p:grpSpPr>
          <a:xfrm>
            <a:off x="1189452" y="3865947"/>
            <a:ext cx="2440080" cy="1330920"/>
            <a:chOff x="1189452" y="3865947"/>
            <a:chExt cx="2440080" cy="13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0CAD42-E32F-1347-9964-BB2DA6EA0D15}"/>
                    </a:ext>
                  </a:extLst>
                </p14:cNvPr>
                <p14:cNvContentPartPr/>
                <p14:nvPr/>
              </p14:nvContentPartPr>
              <p14:xfrm>
                <a:off x="1237692" y="4589187"/>
                <a:ext cx="45360" cy="74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0CAD42-E32F-1347-9964-BB2DA6EA0D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20052" y="4571187"/>
                  <a:ext cx="81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B6CAD6-2C8C-474D-BCF6-63D1796A7E1C}"/>
                    </a:ext>
                  </a:extLst>
                </p14:cNvPr>
                <p14:cNvContentPartPr/>
                <p14:nvPr/>
              </p14:nvContentPartPr>
              <p14:xfrm>
                <a:off x="2532972" y="3865947"/>
                <a:ext cx="60480" cy="11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B6CAD6-2C8C-474D-BCF6-63D1796A7E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5332" y="3848307"/>
                  <a:ext cx="96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03FA8E-FF4A-5146-A67F-5D2B09B2961E}"/>
                    </a:ext>
                  </a:extLst>
                </p14:cNvPr>
                <p14:cNvContentPartPr/>
                <p14:nvPr/>
              </p14:nvContentPartPr>
              <p14:xfrm>
                <a:off x="1258572" y="3914907"/>
                <a:ext cx="1353240" cy="73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03FA8E-FF4A-5146-A67F-5D2B09B29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40932" y="3897267"/>
                  <a:ext cx="138888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BF98EB-CF87-3547-B520-BBB66B2AED19}"/>
                    </a:ext>
                  </a:extLst>
                </p14:cNvPr>
                <p14:cNvContentPartPr/>
                <p14:nvPr/>
              </p14:nvContentPartPr>
              <p14:xfrm>
                <a:off x="2573292" y="3895827"/>
                <a:ext cx="1056240" cy="1301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BF98EB-CF87-3547-B520-BBB66B2AED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5652" y="3878187"/>
                  <a:ext cx="1091880" cy="13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8AAAD6-2D48-9E47-8258-7E1AE08AE1B2}"/>
                    </a:ext>
                  </a:extLst>
                </p14:cNvPr>
                <p14:cNvContentPartPr/>
                <p14:nvPr/>
              </p14:nvContentPartPr>
              <p14:xfrm>
                <a:off x="3214812" y="4170147"/>
                <a:ext cx="159120" cy="18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8AAAD6-2D48-9E47-8258-7E1AE08AE1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96812" y="4152507"/>
                  <a:ext cx="194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1D75FF-8835-AD4D-A207-12E7318A5CF4}"/>
                    </a:ext>
                  </a:extLst>
                </p14:cNvPr>
                <p14:cNvContentPartPr/>
                <p14:nvPr/>
              </p14:nvContentPartPr>
              <p14:xfrm>
                <a:off x="1189452" y="4603947"/>
                <a:ext cx="175680" cy="90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1D75FF-8835-AD4D-A207-12E7318A5C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1452" y="4585947"/>
                  <a:ext cx="211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2E462E-AED6-554F-8205-7F4B03966ACC}"/>
                    </a:ext>
                  </a:extLst>
                </p14:cNvPr>
                <p14:cNvContentPartPr/>
                <p14:nvPr/>
              </p14:nvContentPartPr>
              <p14:xfrm>
                <a:off x="2514612" y="3914547"/>
                <a:ext cx="128880" cy="15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2E462E-AED6-554F-8205-7F4B03966A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6612" y="3896907"/>
                  <a:ext cx="16452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73E203F-6320-014B-892A-016E3B80AE5F}"/>
                  </a:ext>
                </a:extLst>
              </p14:cNvPr>
              <p14:cNvContentPartPr/>
              <p14:nvPr/>
            </p14:nvContentPartPr>
            <p14:xfrm>
              <a:off x="3533412" y="5107947"/>
              <a:ext cx="155880" cy="105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73E203F-6320-014B-892A-016E3B80AE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15772" y="5090307"/>
                <a:ext cx="1915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54A51C3-B03F-CE48-9194-54CC52A28387}"/>
              </a:ext>
            </a:extLst>
          </p:cNvPr>
          <p:cNvGrpSpPr/>
          <p:nvPr/>
        </p:nvGrpSpPr>
        <p:grpSpPr>
          <a:xfrm>
            <a:off x="3744732" y="5820747"/>
            <a:ext cx="1014120" cy="397080"/>
            <a:chOff x="3744732" y="5820747"/>
            <a:chExt cx="10141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352FC8-F69F-224A-859D-BBA899B0A891}"/>
                    </a:ext>
                  </a:extLst>
                </p14:cNvPr>
                <p14:cNvContentPartPr/>
                <p14:nvPr/>
              </p14:nvContentPartPr>
              <p14:xfrm>
                <a:off x="3744732" y="5873307"/>
                <a:ext cx="6120" cy="18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352FC8-F69F-224A-859D-BBA899B0A8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5732" y="5864307"/>
                  <a:ext cx="23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69DB43-BB16-7E43-B1EE-B0A1F4F68058}"/>
                    </a:ext>
                  </a:extLst>
                </p14:cNvPr>
                <p14:cNvContentPartPr/>
                <p14:nvPr/>
              </p14:nvContentPartPr>
              <p14:xfrm>
                <a:off x="3895212" y="5955747"/>
                <a:ext cx="104760" cy="91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69DB43-BB16-7E43-B1EE-B0A1F4F680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86212" y="5947107"/>
                  <a:ext cx="122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9A95A6-11FF-BF44-9510-4C6CAD1F7E17}"/>
                    </a:ext>
                  </a:extLst>
                </p14:cNvPr>
                <p14:cNvContentPartPr/>
                <p14:nvPr/>
              </p14:nvContentPartPr>
              <p14:xfrm>
                <a:off x="4121292" y="5953947"/>
                <a:ext cx="156960" cy="263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9A95A6-11FF-BF44-9510-4C6CAD1F7E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12652" y="5945307"/>
                  <a:ext cx="174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C9AC7A-5C8D-3A42-957E-572909964E1D}"/>
                    </a:ext>
                  </a:extLst>
                </p14:cNvPr>
                <p14:cNvContentPartPr/>
                <p14:nvPr/>
              </p14:nvContentPartPr>
              <p14:xfrm>
                <a:off x="4373652" y="5953947"/>
                <a:ext cx="56520" cy="127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C9AC7A-5C8D-3A42-957E-572909964E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5012" y="5945307"/>
                  <a:ext cx="74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6BC33E-7F18-3D4B-973E-E05500CB3422}"/>
                    </a:ext>
                  </a:extLst>
                </p14:cNvPr>
                <p14:cNvContentPartPr/>
                <p14:nvPr/>
              </p14:nvContentPartPr>
              <p14:xfrm>
                <a:off x="4354932" y="582074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6BC33E-7F18-3D4B-973E-E05500CB34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6292" y="5811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F1E9AA-D374-F04C-9EE9-FDE3874D834D}"/>
                    </a:ext>
                  </a:extLst>
                </p14:cNvPr>
                <p14:cNvContentPartPr/>
                <p14:nvPr/>
              </p14:nvContentPartPr>
              <p14:xfrm>
                <a:off x="4506132" y="5905347"/>
                <a:ext cx="252720" cy="124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F1E9AA-D374-F04C-9EE9-FDE3874D83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97492" y="5896707"/>
                  <a:ext cx="27036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36A99B-D686-5947-A9B4-B96A6974FF25}"/>
              </a:ext>
            </a:extLst>
          </p:cNvPr>
          <p:cNvGrpSpPr/>
          <p:nvPr/>
        </p:nvGrpSpPr>
        <p:grpSpPr>
          <a:xfrm>
            <a:off x="3712332" y="5305947"/>
            <a:ext cx="1472040" cy="423720"/>
            <a:chOff x="3712332" y="5305947"/>
            <a:chExt cx="147204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DBE3B3-2485-E943-B58D-46632DF91121}"/>
                    </a:ext>
                  </a:extLst>
                </p14:cNvPr>
                <p14:cNvContentPartPr/>
                <p14:nvPr/>
              </p14:nvContentPartPr>
              <p14:xfrm>
                <a:off x="3712332" y="5305947"/>
                <a:ext cx="177840" cy="390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DBE3B3-2485-E943-B58D-46632DF911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4332" y="5287947"/>
                  <a:ext cx="213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637C9F-EB73-2740-B3A5-F7EC340760CB}"/>
                    </a:ext>
                  </a:extLst>
                </p14:cNvPr>
                <p14:cNvContentPartPr/>
                <p14:nvPr/>
              </p14:nvContentPartPr>
              <p14:xfrm>
                <a:off x="4029132" y="5491707"/>
                <a:ext cx="19440" cy="182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637C9F-EB73-2740-B3A5-F7EC340760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11132" y="5473707"/>
                  <a:ext cx="55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C76DCB-0258-E24B-BCA4-8C79124DDA32}"/>
                    </a:ext>
                  </a:extLst>
                </p14:cNvPr>
                <p14:cNvContentPartPr/>
                <p14:nvPr/>
              </p14:nvContentPartPr>
              <p14:xfrm>
                <a:off x="4006092" y="532970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C76DCB-0258-E24B-BCA4-8C79124DDA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8452" y="53120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D0B1A9-5F44-9E4D-A0D9-0945D16BD51D}"/>
                    </a:ext>
                  </a:extLst>
                </p14:cNvPr>
                <p14:cNvContentPartPr/>
                <p14:nvPr/>
              </p14:nvContentPartPr>
              <p14:xfrm>
                <a:off x="4228572" y="5517987"/>
                <a:ext cx="146520" cy="173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D0B1A9-5F44-9E4D-A0D9-0945D16BD5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10932" y="5500347"/>
                  <a:ext cx="18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A72278A-F15B-134E-9371-81CEEE6ADC35}"/>
                    </a:ext>
                  </a:extLst>
                </p14:cNvPr>
                <p14:cNvContentPartPr/>
                <p14:nvPr/>
              </p14:nvContentPartPr>
              <p14:xfrm>
                <a:off x="4452492" y="5537427"/>
                <a:ext cx="139320" cy="16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A72278A-F15B-134E-9371-81CEEE6ADC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34852" y="5519787"/>
                  <a:ext cx="174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56E4B3-A294-5943-83B9-320CF2508EEB}"/>
                    </a:ext>
                  </a:extLst>
                </p14:cNvPr>
                <p14:cNvContentPartPr/>
                <p14:nvPr/>
              </p14:nvContentPartPr>
              <p14:xfrm>
                <a:off x="4691532" y="5420427"/>
                <a:ext cx="56520" cy="27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56E4B3-A294-5943-83B9-320CF2508E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73892" y="5402787"/>
                  <a:ext cx="92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8DE0C9-1D2B-FA49-9A1E-65B7844A13FF}"/>
                    </a:ext>
                  </a:extLst>
                </p14:cNvPr>
                <p14:cNvContentPartPr/>
                <p14:nvPr/>
              </p14:nvContentPartPr>
              <p14:xfrm>
                <a:off x="4677132" y="5559387"/>
                <a:ext cx="1339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8DE0C9-1D2B-FA49-9A1E-65B7844A13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59492" y="5541387"/>
                  <a:ext cx="169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8E248D-423D-CC4B-A7F2-79C1456F5AC3}"/>
                    </a:ext>
                  </a:extLst>
                </p14:cNvPr>
                <p14:cNvContentPartPr/>
                <p14:nvPr/>
              </p14:nvContentPartPr>
              <p14:xfrm>
                <a:off x="4848852" y="5557227"/>
                <a:ext cx="42480" cy="126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8E248D-423D-CC4B-A7F2-79C1456F5A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0852" y="5539227"/>
                  <a:ext cx="78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50231D-6BAB-D740-9283-B6160C16D550}"/>
                    </a:ext>
                  </a:extLst>
                </p14:cNvPr>
                <p14:cNvContentPartPr/>
                <p14:nvPr/>
              </p14:nvContentPartPr>
              <p14:xfrm>
                <a:off x="4819332" y="5386587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50231D-6BAB-D740-9283-B6160C16D5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01332" y="53689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8A1CA5-F0F9-1247-8185-E16B32095B67}"/>
                    </a:ext>
                  </a:extLst>
                </p14:cNvPr>
                <p14:cNvContentPartPr/>
                <p14:nvPr/>
              </p14:nvContentPartPr>
              <p14:xfrm>
                <a:off x="4970532" y="5356347"/>
                <a:ext cx="79200" cy="356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8A1CA5-F0F9-1247-8185-E16B32095B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52892" y="5338347"/>
                  <a:ext cx="114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B5442EE-B8AF-114C-BA50-F7B36D59BBEB}"/>
                    </a:ext>
                  </a:extLst>
                </p14:cNvPr>
                <p14:cNvContentPartPr/>
                <p14:nvPr/>
              </p14:nvContentPartPr>
              <p14:xfrm>
                <a:off x="5108412" y="5570187"/>
                <a:ext cx="75960" cy="159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B5442EE-B8AF-114C-BA50-F7B36D59BB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90412" y="5552187"/>
                  <a:ext cx="1116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B8B7811-B351-BC41-8148-F8E9A383A620}"/>
              </a:ext>
            </a:extLst>
          </p:cNvPr>
          <p:cNvGrpSpPr/>
          <p:nvPr/>
        </p:nvGrpSpPr>
        <p:grpSpPr>
          <a:xfrm>
            <a:off x="70572" y="3467787"/>
            <a:ext cx="542160" cy="1547280"/>
            <a:chOff x="70572" y="3467787"/>
            <a:chExt cx="54216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2EB8376-882E-FE40-93B0-EE4C1530C810}"/>
                    </a:ext>
                  </a:extLst>
                </p14:cNvPr>
                <p14:cNvContentPartPr/>
                <p14:nvPr/>
              </p14:nvContentPartPr>
              <p14:xfrm>
                <a:off x="71292" y="4315227"/>
                <a:ext cx="49320" cy="318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2EB8376-882E-FE40-93B0-EE4C1530C81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652" y="4306587"/>
                  <a:ext cx="66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9523DA-AB9B-6F4D-855F-474283472157}"/>
                    </a:ext>
                  </a:extLst>
                </p14:cNvPr>
                <p14:cNvContentPartPr/>
                <p14:nvPr/>
              </p14:nvContentPartPr>
              <p14:xfrm>
                <a:off x="70572" y="4337547"/>
                <a:ext cx="217440" cy="294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9523DA-AB9B-6F4D-855F-47428347215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572" y="4328907"/>
                  <a:ext cx="235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6976590-3796-6E4B-8B41-E1482B6AC2DB}"/>
                    </a:ext>
                  </a:extLst>
                </p14:cNvPr>
                <p14:cNvContentPartPr/>
                <p14:nvPr/>
              </p14:nvContentPartPr>
              <p14:xfrm>
                <a:off x="355332" y="4567227"/>
                <a:ext cx="108000" cy="204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6976590-3796-6E4B-8B41-E1482B6AC2D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46692" y="4558227"/>
                  <a:ext cx="125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44C55A-DB5E-594B-9846-519D608A8D0A}"/>
                    </a:ext>
                  </a:extLst>
                </p14:cNvPr>
                <p14:cNvContentPartPr/>
                <p14:nvPr/>
              </p14:nvContentPartPr>
              <p14:xfrm>
                <a:off x="488892" y="4617987"/>
                <a:ext cx="123840" cy="397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44C55A-DB5E-594B-9846-519D608A8D0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0252" y="4609347"/>
                  <a:ext cx="141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D911303-DA36-A64A-B740-62C4C0CCA303}"/>
                    </a:ext>
                  </a:extLst>
                </p14:cNvPr>
                <p14:cNvContentPartPr/>
                <p14:nvPr/>
              </p14:nvContentPartPr>
              <p14:xfrm>
                <a:off x="390972" y="3620067"/>
                <a:ext cx="10440" cy="567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D911303-DA36-A64A-B740-62C4C0CCA30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1972" y="3611427"/>
                  <a:ext cx="280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EB8D6C-FD79-5F41-A788-14EF43FB1636}"/>
                    </a:ext>
                  </a:extLst>
                </p14:cNvPr>
                <p14:cNvContentPartPr/>
                <p14:nvPr/>
              </p14:nvContentPartPr>
              <p14:xfrm>
                <a:off x="369732" y="3467787"/>
                <a:ext cx="190440" cy="297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EB8D6C-FD79-5F41-A788-14EF43FB163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0732" y="3459147"/>
                  <a:ext cx="20808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DC6CAD-EFFB-1B41-BB3C-96BE32342376}"/>
              </a:ext>
            </a:extLst>
          </p:cNvPr>
          <p:cNvGrpSpPr/>
          <p:nvPr/>
        </p:nvGrpSpPr>
        <p:grpSpPr>
          <a:xfrm>
            <a:off x="2211492" y="6384867"/>
            <a:ext cx="722880" cy="448200"/>
            <a:chOff x="2211492" y="6384867"/>
            <a:chExt cx="72288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2BF31A-8F20-7949-92A9-612DBAEA763B}"/>
                    </a:ext>
                  </a:extLst>
                </p14:cNvPr>
                <p14:cNvContentPartPr/>
                <p14:nvPr/>
              </p14:nvContentPartPr>
              <p14:xfrm>
                <a:off x="2272332" y="6384867"/>
                <a:ext cx="8280" cy="448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2BF31A-8F20-7949-92A9-612DBAEA76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63692" y="6375867"/>
                  <a:ext cx="25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510C3A7-2C7B-DD4C-8F3C-A390343D6CAD}"/>
                    </a:ext>
                  </a:extLst>
                </p14:cNvPr>
                <p14:cNvContentPartPr/>
                <p14:nvPr/>
              </p14:nvContentPartPr>
              <p14:xfrm>
                <a:off x="2211492" y="6397107"/>
                <a:ext cx="238680" cy="376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510C3A7-2C7B-DD4C-8F3C-A390343D6C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02492" y="6388107"/>
                  <a:ext cx="2563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440396-FD0B-1C44-9576-359096D402B6}"/>
                    </a:ext>
                  </a:extLst>
                </p14:cNvPr>
                <p14:cNvContentPartPr/>
                <p14:nvPr/>
              </p14:nvContentPartPr>
              <p14:xfrm>
                <a:off x="2568252" y="6507267"/>
                <a:ext cx="366120" cy="284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440396-FD0B-1C44-9576-359096D402B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59612" y="6498627"/>
                  <a:ext cx="38376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5221E3C-9C7C-F541-8C56-A9DC798A48EC}"/>
              </a:ext>
            </a:extLst>
          </p:cNvPr>
          <p:cNvGrpSpPr/>
          <p:nvPr/>
        </p:nvGrpSpPr>
        <p:grpSpPr>
          <a:xfrm>
            <a:off x="3324252" y="6517347"/>
            <a:ext cx="492840" cy="307080"/>
            <a:chOff x="3324252" y="6517347"/>
            <a:chExt cx="4928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DB27D43-1D13-FE4F-8A82-4CB887CEF56F}"/>
                    </a:ext>
                  </a:extLst>
                </p14:cNvPr>
                <p14:cNvContentPartPr/>
                <p14:nvPr/>
              </p14:nvContentPartPr>
              <p14:xfrm>
                <a:off x="3324252" y="6617427"/>
                <a:ext cx="31212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DB27D43-1D13-FE4F-8A82-4CB887CEF56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15252" y="6608427"/>
                  <a:ext cx="32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3911418-1FE5-7446-8AF9-BC7E1E460133}"/>
                    </a:ext>
                  </a:extLst>
                </p14:cNvPr>
                <p14:cNvContentPartPr/>
                <p14:nvPr/>
              </p14:nvContentPartPr>
              <p14:xfrm>
                <a:off x="3510372" y="6517347"/>
                <a:ext cx="306720" cy="307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3911418-1FE5-7446-8AF9-BC7E1E46013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01372" y="6508347"/>
                  <a:ext cx="32436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6193B99-12B5-6E4F-9478-B9E1E8104167}"/>
                  </a:ext>
                </a:extLst>
              </p14:cNvPr>
              <p14:cNvContentPartPr/>
              <p14:nvPr/>
            </p14:nvContentPartPr>
            <p14:xfrm>
              <a:off x="-273228" y="2412987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6193B99-12B5-6E4F-9478-B9E1E810416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-282228" y="24039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32488B-5315-DF47-9723-E7184D43D1AF}"/>
              </a:ext>
            </a:extLst>
          </p:cNvPr>
          <p:cNvGrpSpPr/>
          <p:nvPr/>
        </p:nvGrpSpPr>
        <p:grpSpPr>
          <a:xfrm>
            <a:off x="6847212" y="3607107"/>
            <a:ext cx="4229280" cy="2710440"/>
            <a:chOff x="6847212" y="3607107"/>
            <a:chExt cx="4229280" cy="27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37A4001-75AA-A740-89A7-D2B5BA9C4EB7}"/>
                    </a:ext>
                  </a:extLst>
                </p14:cNvPr>
                <p14:cNvContentPartPr/>
                <p14:nvPr/>
              </p14:nvContentPartPr>
              <p14:xfrm>
                <a:off x="10728372" y="6015867"/>
                <a:ext cx="348120" cy="301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37A4001-75AA-A740-89A7-D2B5BA9C4EB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19732" y="6007227"/>
                  <a:ext cx="365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BCEAA8B-633E-DB4B-8CF8-3660F41232D8}"/>
                    </a:ext>
                  </a:extLst>
                </p14:cNvPr>
                <p14:cNvContentPartPr/>
                <p14:nvPr/>
              </p14:nvContentPartPr>
              <p14:xfrm>
                <a:off x="6847212" y="3607107"/>
                <a:ext cx="172440" cy="195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BCEAA8B-633E-DB4B-8CF8-3660F41232D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38212" y="3598107"/>
                  <a:ext cx="190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644F591-E4AD-EB45-AB50-82E59D1AA722}"/>
                    </a:ext>
                  </a:extLst>
                </p14:cNvPr>
                <p14:cNvContentPartPr/>
                <p14:nvPr/>
              </p14:nvContentPartPr>
              <p14:xfrm>
                <a:off x="6923172" y="3679107"/>
                <a:ext cx="4130280" cy="2556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644F591-E4AD-EB45-AB50-82E59D1AA72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14172" y="3670107"/>
                  <a:ext cx="4147920" cy="257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334D2F9-0329-3F40-AA55-8B6F4FF4A1E1}"/>
                  </a:ext>
                </a:extLst>
              </p14:cNvPr>
              <p14:cNvContentPartPr/>
              <p14:nvPr/>
            </p14:nvContentPartPr>
            <p14:xfrm>
              <a:off x="7011372" y="6108387"/>
              <a:ext cx="127800" cy="100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334D2F9-0329-3F40-AA55-8B6F4FF4A1E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02732" y="6099387"/>
                <a:ext cx="14544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2E3378-D796-B244-A809-9603F16F824D}"/>
              </a:ext>
            </a:extLst>
          </p:cNvPr>
          <p:cNvGrpSpPr/>
          <p:nvPr/>
        </p:nvGrpSpPr>
        <p:grpSpPr>
          <a:xfrm>
            <a:off x="7092012" y="4741467"/>
            <a:ext cx="3072240" cy="1420560"/>
            <a:chOff x="7092012" y="4741467"/>
            <a:chExt cx="3072240" cy="14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B6FBD6C-7C12-2345-859B-B6A125199BA1}"/>
                    </a:ext>
                  </a:extLst>
                </p14:cNvPr>
                <p14:cNvContentPartPr/>
                <p14:nvPr/>
              </p14:nvContentPartPr>
              <p14:xfrm>
                <a:off x="7092012" y="4800507"/>
                <a:ext cx="3019680" cy="1361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B6FBD6C-7C12-2345-859B-B6A125199B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083012" y="4791867"/>
                  <a:ext cx="3037320" cy="13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A306F7E-B4CF-C648-A6FF-A3B80EF8F10D}"/>
                    </a:ext>
                  </a:extLst>
                </p14:cNvPr>
                <p14:cNvContentPartPr/>
                <p14:nvPr/>
              </p14:nvContentPartPr>
              <p14:xfrm>
                <a:off x="10045812" y="5669907"/>
                <a:ext cx="118440" cy="117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A306F7E-B4CF-C648-A6FF-A3B80EF8F10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6812" y="5661267"/>
                  <a:ext cx="136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C563E35-0B91-0F42-89BC-94805129144A}"/>
                    </a:ext>
                  </a:extLst>
                </p14:cNvPr>
                <p14:cNvContentPartPr/>
                <p14:nvPr/>
              </p14:nvContentPartPr>
              <p14:xfrm>
                <a:off x="8704812" y="4741467"/>
                <a:ext cx="157320" cy="129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C563E35-0B91-0F42-89BC-9480512914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95812" y="4732467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3B820FE-1235-9248-9DBB-BE6E5029D59E}"/>
              </a:ext>
            </a:extLst>
          </p:cNvPr>
          <p:cNvGrpSpPr/>
          <p:nvPr/>
        </p:nvGrpSpPr>
        <p:grpSpPr>
          <a:xfrm>
            <a:off x="9641172" y="4235307"/>
            <a:ext cx="1198440" cy="819720"/>
            <a:chOff x="9641172" y="4235307"/>
            <a:chExt cx="1198440" cy="81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ECDB81-C9CC-744B-866D-0285FA1B77ED}"/>
                    </a:ext>
                  </a:extLst>
                </p14:cNvPr>
                <p14:cNvContentPartPr/>
                <p14:nvPr/>
              </p14:nvContentPartPr>
              <p14:xfrm>
                <a:off x="9641172" y="4638507"/>
                <a:ext cx="11880" cy="416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ECDB81-C9CC-744B-866D-0285FA1B77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32532" y="4629867"/>
                  <a:ext cx="295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11A75C0-8C80-9B49-8045-1DEE3CB23A6A}"/>
                    </a:ext>
                  </a:extLst>
                </p14:cNvPr>
                <p14:cNvContentPartPr/>
                <p14:nvPr/>
              </p14:nvContentPartPr>
              <p14:xfrm>
                <a:off x="9687612" y="4562547"/>
                <a:ext cx="136800" cy="180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11A75C0-8C80-9B49-8045-1DEE3CB23A6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78972" y="4553547"/>
                  <a:ext cx="154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02C3F6-AD25-D74C-A2C8-09BF2CBE0AB6}"/>
                    </a:ext>
                  </a:extLst>
                </p14:cNvPr>
                <p14:cNvContentPartPr/>
                <p14:nvPr/>
              </p14:nvContentPartPr>
              <p14:xfrm>
                <a:off x="9960852" y="4598547"/>
                <a:ext cx="131040" cy="290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02C3F6-AD25-D74C-A2C8-09BF2CBE0AB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52212" y="4589547"/>
                  <a:ext cx="148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BC83B2-53C7-D24A-AD81-607EDDCD2608}"/>
                    </a:ext>
                  </a:extLst>
                </p14:cNvPr>
                <p14:cNvContentPartPr/>
                <p14:nvPr/>
              </p14:nvContentPartPr>
              <p14:xfrm>
                <a:off x="10266132" y="4638867"/>
                <a:ext cx="282960" cy="281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BC83B2-53C7-D24A-AD81-607EDDCD26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57132" y="4630227"/>
                  <a:ext cx="300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0DD114D-37F9-7041-B88A-6EC8039708B1}"/>
                    </a:ext>
                  </a:extLst>
                </p14:cNvPr>
                <p14:cNvContentPartPr/>
                <p14:nvPr/>
              </p14:nvContentPartPr>
              <p14:xfrm>
                <a:off x="10621452" y="4235307"/>
                <a:ext cx="218160" cy="680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0DD114D-37F9-7041-B88A-6EC8039708B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12812" y="4226307"/>
                  <a:ext cx="235800" cy="69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CE0AA70-5EF6-4A48-9A41-CE8EEA2628C9}"/>
              </a:ext>
            </a:extLst>
          </p:cNvPr>
          <p:cNvGrpSpPr/>
          <p:nvPr/>
        </p:nvGrpSpPr>
        <p:grpSpPr>
          <a:xfrm>
            <a:off x="6300732" y="4651827"/>
            <a:ext cx="621000" cy="598680"/>
            <a:chOff x="6300732" y="4651827"/>
            <a:chExt cx="62100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B5BC0D-45AB-4E4C-A994-EAC95DE6C192}"/>
                    </a:ext>
                  </a:extLst>
                </p14:cNvPr>
                <p14:cNvContentPartPr/>
                <p14:nvPr/>
              </p14:nvContentPartPr>
              <p14:xfrm>
                <a:off x="6319812" y="4651827"/>
                <a:ext cx="18360" cy="390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B5BC0D-45AB-4E4C-A994-EAC95DE6C19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11172" y="4643187"/>
                  <a:ext cx="36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2EAF222-D516-0B42-A06B-A832ED87921E}"/>
                    </a:ext>
                  </a:extLst>
                </p14:cNvPr>
                <p14:cNvContentPartPr/>
                <p14:nvPr/>
              </p14:nvContentPartPr>
              <p14:xfrm>
                <a:off x="6300732" y="4745427"/>
                <a:ext cx="188280" cy="294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2EAF222-D516-0B42-A06B-A832ED87921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91732" y="4736787"/>
                  <a:ext cx="205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81800A8-297F-CE40-B736-DC59FBFE4C1F}"/>
                    </a:ext>
                  </a:extLst>
                </p14:cNvPr>
                <p14:cNvContentPartPr/>
                <p14:nvPr/>
              </p14:nvContentPartPr>
              <p14:xfrm>
                <a:off x="6543012" y="4864587"/>
                <a:ext cx="170280" cy="270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81800A8-297F-CE40-B736-DC59FBFE4C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4372" y="4855947"/>
                  <a:ext cx="187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9C2E0C-ECBB-F34B-B5BC-1908E508148D}"/>
                    </a:ext>
                  </a:extLst>
                </p14:cNvPr>
                <p14:cNvContentPartPr/>
                <p14:nvPr/>
              </p14:nvContentPartPr>
              <p14:xfrm>
                <a:off x="6728412" y="4932987"/>
                <a:ext cx="193320" cy="317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9C2E0C-ECBB-F34B-B5BC-1908E508148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19772" y="4924347"/>
                  <a:ext cx="21096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9A21DC1-A505-0647-ADB9-36A5F1322DEE}"/>
              </a:ext>
            </a:extLst>
          </p:cNvPr>
          <p:cNvGrpSpPr/>
          <p:nvPr/>
        </p:nvGrpSpPr>
        <p:grpSpPr>
          <a:xfrm>
            <a:off x="8775012" y="6400707"/>
            <a:ext cx="1449720" cy="440280"/>
            <a:chOff x="8775012" y="6400707"/>
            <a:chExt cx="144972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8A1656-3B04-E942-8002-8F6E16E5AB36}"/>
                    </a:ext>
                  </a:extLst>
                </p14:cNvPr>
                <p14:cNvContentPartPr/>
                <p14:nvPr/>
              </p14:nvContentPartPr>
              <p14:xfrm>
                <a:off x="8878332" y="6400707"/>
                <a:ext cx="11520" cy="335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98A1656-3B04-E942-8002-8F6E16E5AB3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69692" y="6391707"/>
                  <a:ext cx="29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EB9D7F-9DBC-A14E-A54F-63AC5737AA69}"/>
                    </a:ext>
                  </a:extLst>
                </p14:cNvPr>
                <p14:cNvContentPartPr/>
                <p14:nvPr/>
              </p14:nvContentPartPr>
              <p14:xfrm>
                <a:off x="8775012" y="6430227"/>
                <a:ext cx="213480" cy="330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EB9D7F-9DBC-A14E-A54F-63AC5737AA6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66372" y="6421587"/>
                  <a:ext cx="231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908DF63-068A-4B40-B73E-9E2EB7B6BFBB}"/>
                    </a:ext>
                  </a:extLst>
                </p14:cNvPr>
                <p14:cNvContentPartPr/>
                <p14:nvPr/>
              </p14:nvContentPartPr>
              <p14:xfrm>
                <a:off x="9104772" y="6530667"/>
                <a:ext cx="386640" cy="310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908DF63-068A-4B40-B73E-9E2EB7B6BFB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95772" y="6522027"/>
                  <a:ext cx="404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14A0037-9236-8B49-97C9-21DDF1A167F4}"/>
                    </a:ext>
                  </a:extLst>
                </p14:cNvPr>
                <p14:cNvContentPartPr/>
                <p14:nvPr/>
              </p14:nvContentPartPr>
              <p14:xfrm>
                <a:off x="9702732" y="6554787"/>
                <a:ext cx="522000" cy="20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14A0037-9236-8B49-97C9-21DDF1A167F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93732" y="6546147"/>
                  <a:ext cx="5396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7FC4553-6D6E-0744-8B11-3057F67DFB7C}"/>
              </a:ext>
            </a:extLst>
          </p:cNvPr>
          <p:cNvGrpSpPr/>
          <p:nvPr/>
        </p:nvGrpSpPr>
        <p:grpSpPr>
          <a:xfrm>
            <a:off x="6345372" y="3777387"/>
            <a:ext cx="254880" cy="479520"/>
            <a:chOff x="6345372" y="3777387"/>
            <a:chExt cx="2548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08A123A-155A-3C4B-8363-5F3E1D5C76FE}"/>
                    </a:ext>
                  </a:extLst>
                </p14:cNvPr>
                <p14:cNvContentPartPr/>
                <p14:nvPr/>
              </p14:nvContentPartPr>
              <p14:xfrm>
                <a:off x="6424572" y="3882507"/>
                <a:ext cx="18360" cy="374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08A123A-155A-3C4B-8363-5F3E1D5C76F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15932" y="3873507"/>
                  <a:ext cx="36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4CE198-B388-C243-AE2C-6B4FD42B1648}"/>
                    </a:ext>
                  </a:extLst>
                </p14:cNvPr>
                <p14:cNvContentPartPr/>
                <p14:nvPr/>
              </p14:nvContentPartPr>
              <p14:xfrm>
                <a:off x="6345372" y="3777387"/>
                <a:ext cx="254880" cy="235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4CE198-B388-C243-AE2C-6B4FD42B164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36372" y="3768747"/>
                  <a:ext cx="272520" cy="253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32F20A49-96A0-1B4F-B8E2-94DBFC3CA4CC}"/>
              </a:ext>
            </a:extLst>
          </p:cNvPr>
          <p:cNvSpPr txBox="1"/>
          <p:nvPr/>
        </p:nvSpPr>
        <p:spPr>
          <a:xfrm>
            <a:off x="1215192" y="3295618"/>
            <a:ext cx="332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Present on all 3 days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4096833-C223-D64E-B6BE-1A56C12851E4}"/>
              </a:ext>
            </a:extLst>
          </p:cNvPr>
          <p:cNvSpPr txBox="1"/>
          <p:nvPr/>
        </p:nvSpPr>
        <p:spPr>
          <a:xfrm>
            <a:off x="7815108" y="3247941"/>
            <a:ext cx="31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Present on any 2 days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1924C91-F34F-2D4A-BD61-126EC8C4ACEB}"/>
              </a:ext>
            </a:extLst>
          </p:cNvPr>
          <p:cNvSpPr txBox="1"/>
          <p:nvPr/>
        </p:nvSpPr>
        <p:spPr>
          <a:xfrm>
            <a:off x="4522152" y="59064"/>
            <a:ext cx="436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5 packages of each day by degree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E8D3F00-D383-9646-8FC5-5EBB08B8AF29}"/>
              </a:ext>
            </a:extLst>
          </p:cNvPr>
          <p:cNvGrpSpPr/>
          <p:nvPr/>
        </p:nvGrpSpPr>
        <p:grpSpPr>
          <a:xfrm>
            <a:off x="3475092" y="3948387"/>
            <a:ext cx="1416600" cy="784440"/>
            <a:chOff x="3475092" y="3948387"/>
            <a:chExt cx="1416600" cy="78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8D69B7F-0030-D549-B201-7F451346E96C}"/>
                    </a:ext>
                  </a:extLst>
                </p14:cNvPr>
                <p14:cNvContentPartPr/>
                <p14:nvPr/>
              </p14:nvContentPartPr>
              <p14:xfrm>
                <a:off x="3475092" y="4185267"/>
                <a:ext cx="182520" cy="189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8D69B7F-0030-D549-B201-7F451346E96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57092" y="4167267"/>
                  <a:ext cx="218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C6FD0E9-4E75-D948-9247-5FDE10FC0A49}"/>
                    </a:ext>
                  </a:extLst>
                </p14:cNvPr>
                <p14:cNvContentPartPr/>
                <p14:nvPr/>
              </p14:nvContentPartPr>
              <p14:xfrm>
                <a:off x="3799812" y="3948387"/>
                <a:ext cx="360" cy="390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C6FD0E9-4E75-D948-9247-5FDE10FC0A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81812" y="3930747"/>
                  <a:ext cx="360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AA9DCC1-A57A-1E47-B075-5BA561FFFFBB}"/>
                    </a:ext>
                  </a:extLst>
                </p14:cNvPr>
                <p14:cNvContentPartPr/>
                <p14:nvPr/>
              </p14:nvContentPartPr>
              <p14:xfrm>
                <a:off x="3696492" y="4068987"/>
                <a:ext cx="247680" cy="6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AA9DCC1-A57A-1E47-B075-5BA561FFFFB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78492" y="4050987"/>
                  <a:ext cx="283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73909F-399E-5840-A461-840803AD7264}"/>
                    </a:ext>
                  </a:extLst>
                </p14:cNvPr>
                <p14:cNvContentPartPr/>
                <p14:nvPr/>
              </p14:nvContentPartPr>
              <p14:xfrm>
                <a:off x="3908532" y="4241067"/>
                <a:ext cx="84960" cy="130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73909F-399E-5840-A461-840803AD726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90532" y="4223427"/>
                  <a:ext cx="120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58661CF-2B54-D240-B81E-56EE8F74B6F6}"/>
                    </a:ext>
                  </a:extLst>
                </p14:cNvPr>
                <p14:cNvContentPartPr/>
                <p14:nvPr/>
              </p14:nvContentPartPr>
              <p14:xfrm>
                <a:off x="4110492" y="4243947"/>
                <a:ext cx="108360" cy="165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58661CF-2B54-D240-B81E-56EE8F74B6F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92852" y="4225947"/>
                  <a:ext cx="144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339B1B8-3673-0F47-9AC0-0C33E5F320E1}"/>
                    </a:ext>
                  </a:extLst>
                </p14:cNvPr>
                <p14:cNvContentPartPr/>
                <p14:nvPr/>
              </p14:nvContentPartPr>
              <p14:xfrm>
                <a:off x="4253412" y="4265907"/>
                <a:ext cx="83520" cy="130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339B1B8-3673-0F47-9AC0-0C33E5F320E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235412" y="4248267"/>
                  <a:ext cx="119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CD1C5A6-5568-3645-9302-9DACFE9BA3E3}"/>
                    </a:ext>
                  </a:extLst>
                </p14:cNvPr>
                <p14:cNvContentPartPr/>
                <p14:nvPr/>
              </p14:nvContentPartPr>
              <p14:xfrm>
                <a:off x="4406052" y="4271307"/>
                <a:ext cx="174600" cy="152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CD1C5A6-5568-3645-9302-9DACFE9BA3E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88052" y="4253307"/>
                  <a:ext cx="21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794B134-AE69-774A-8029-B784B7984361}"/>
                    </a:ext>
                  </a:extLst>
                </p14:cNvPr>
                <p14:cNvContentPartPr/>
                <p14:nvPr/>
              </p14:nvContentPartPr>
              <p14:xfrm>
                <a:off x="4648332" y="4013547"/>
                <a:ext cx="160200" cy="719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794B134-AE69-774A-8029-B784B798436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30692" y="3995547"/>
                  <a:ext cx="19584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24E4CDE-505C-1448-A15B-7F7ADCC59A94}"/>
                    </a:ext>
                  </a:extLst>
                </p14:cNvPr>
                <p14:cNvContentPartPr/>
                <p14:nvPr/>
              </p14:nvContentPartPr>
              <p14:xfrm>
                <a:off x="4629972" y="4293987"/>
                <a:ext cx="261720" cy="65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24E4CDE-505C-1448-A15B-7F7ADCC59A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12332" y="4276347"/>
                  <a:ext cx="297360" cy="10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114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ACBCE3-89EF-2A45-A0A6-BF6931B1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85" y="521314"/>
            <a:ext cx="4683744" cy="117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20CF0-A75F-F64A-82E4-17EB1EB6D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57" y="2897238"/>
            <a:ext cx="4089400" cy="218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323AEF-CE81-8D4E-876C-0FC3386F2B9C}"/>
                  </a:ext>
                </a:extLst>
              </p14:cNvPr>
              <p14:cNvContentPartPr/>
              <p14:nvPr/>
            </p14:nvContentPartPr>
            <p14:xfrm>
              <a:off x="8093532" y="93554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323AEF-CE81-8D4E-876C-0FC3386F2B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892" y="9269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2E4936C-9A45-C24E-A421-A07DDC193C30}"/>
              </a:ext>
            </a:extLst>
          </p:cNvPr>
          <p:cNvGrpSpPr/>
          <p:nvPr/>
        </p:nvGrpSpPr>
        <p:grpSpPr>
          <a:xfrm>
            <a:off x="6626172" y="587787"/>
            <a:ext cx="248040" cy="308880"/>
            <a:chOff x="6626172" y="587787"/>
            <a:chExt cx="2480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91DA1-A83D-9049-AC64-7A256C98E7FC}"/>
                    </a:ext>
                  </a:extLst>
                </p14:cNvPr>
                <p14:cNvContentPartPr/>
                <p14:nvPr/>
              </p14:nvContentPartPr>
              <p14:xfrm>
                <a:off x="6626172" y="587787"/>
                <a:ext cx="171720" cy="26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91DA1-A83D-9049-AC64-7A256C98E7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7172" y="579147"/>
                  <a:ext cx="189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454D9F-2029-1B49-BE82-3259B6308D11}"/>
                    </a:ext>
                  </a:extLst>
                </p14:cNvPr>
                <p14:cNvContentPartPr/>
                <p14:nvPr/>
              </p14:nvContentPartPr>
              <p14:xfrm>
                <a:off x="6873852" y="787947"/>
                <a:ext cx="360" cy="10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454D9F-2029-1B49-BE82-3259B6308D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5212" y="778947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BFA727-52B5-BF49-977F-019CB7A5BF9B}"/>
              </a:ext>
            </a:extLst>
          </p:cNvPr>
          <p:cNvGrpSpPr/>
          <p:nvPr/>
        </p:nvGrpSpPr>
        <p:grpSpPr>
          <a:xfrm>
            <a:off x="6623292" y="1005387"/>
            <a:ext cx="390240" cy="841680"/>
            <a:chOff x="6623292" y="1005387"/>
            <a:chExt cx="390240" cy="84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5C4F86-C3E4-F04F-BCB3-23750B7F1AC8}"/>
                    </a:ext>
                  </a:extLst>
                </p14:cNvPr>
                <p14:cNvContentPartPr/>
                <p14:nvPr/>
              </p14:nvContentPartPr>
              <p14:xfrm>
                <a:off x="6640932" y="1005387"/>
                <a:ext cx="171720" cy="20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5C4F86-C3E4-F04F-BCB3-23750B7F1A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31932" y="996747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49ADD2-3777-2845-9A05-97130F968715}"/>
                    </a:ext>
                  </a:extLst>
                </p14:cNvPr>
                <p14:cNvContentPartPr/>
                <p14:nvPr/>
              </p14:nvContentPartPr>
              <p14:xfrm>
                <a:off x="6863772" y="1196547"/>
                <a:ext cx="132840" cy="127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49ADD2-3777-2845-9A05-97130F9687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55132" y="1187547"/>
                  <a:ext cx="150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29B00A-53E2-7547-BBBB-239B633304D7}"/>
                    </a:ext>
                  </a:extLst>
                </p14:cNvPr>
                <p14:cNvContentPartPr/>
                <p14:nvPr/>
              </p14:nvContentPartPr>
              <p14:xfrm>
                <a:off x="6623292" y="1401747"/>
                <a:ext cx="238320" cy="22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29B00A-53E2-7547-BBBB-239B633304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4292" y="1392747"/>
                  <a:ext cx="255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D4E5FF-20CF-FD4A-8786-6EDB914591E5}"/>
                    </a:ext>
                  </a:extLst>
                </p14:cNvPr>
                <p14:cNvContentPartPr/>
                <p14:nvPr/>
              </p14:nvContentPartPr>
              <p14:xfrm>
                <a:off x="6834972" y="1597587"/>
                <a:ext cx="178560" cy="24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D4E5FF-20CF-FD4A-8786-6EDB914591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25972" y="1588587"/>
                  <a:ext cx="196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6F7A7F-1243-0346-B184-3ABB3989A0C5}"/>
                    </a:ext>
                  </a:extLst>
                </p14:cNvPr>
                <p14:cNvContentPartPr/>
                <p14:nvPr/>
              </p14:nvContentPartPr>
              <p14:xfrm>
                <a:off x="6636972" y="1088907"/>
                <a:ext cx="36720" cy="210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6F7A7F-1243-0346-B184-3ABB3989A0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27972" y="1080267"/>
                  <a:ext cx="54360" cy="228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23550AEB-E4D7-8C47-8901-5FE063C005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29157" y="2206162"/>
            <a:ext cx="4470400" cy="2413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E907581-03AA-814F-9E6E-6FD2E8AD49EB}"/>
              </a:ext>
            </a:extLst>
          </p:cNvPr>
          <p:cNvGrpSpPr/>
          <p:nvPr/>
        </p:nvGrpSpPr>
        <p:grpSpPr>
          <a:xfrm>
            <a:off x="10991172" y="614427"/>
            <a:ext cx="1131840" cy="1574280"/>
            <a:chOff x="10991172" y="614427"/>
            <a:chExt cx="1131840" cy="15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95747E-5758-C744-86A1-58665749F9E4}"/>
                    </a:ext>
                  </a:extLst>
                </p14:cNvPr>
                <p14:cNvContentPartPr/>
                <p14:nvPr/>
              </p14:nvContentPartPr>
              <p14:xfrm>
                <a:off x="11715132" y="614427"/>
                <a:ext cx="217440" cy="2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95747E-5758-C744-86A1-58665749F9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06132" y="605787"/>
                  <a:ext cx="235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1E61CA-3C5A-4F4E-954F-963C1FD4D545}"/>
                    </a:ext>
                  </a:extLst>
                </p14:cNvPr>
                <p14:cNvContentPartPr/>
                <p14:nvPr/>
              </p14:nvContentPartPr>
              <p14:xfrm>
                <a:off x="11797932" y="656547"/>
                <a:ext cx="40320" cy="227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1E61CA-3C5A-4F4E-954F-963C1FD4D5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88932" y="647907"/>
                  <a:ext cx="57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5D27D3-15BE-974A-A26F-8ECE0BDBD331}"/>
                    </a:ext>
                  </a:extLst>
                </p14:cNvPr>
                <p14:cNvContentPartPr/>
                <p14:nvPr/>
              </p14:nvContentPartPr>
              <p14:xfrm>
                <a:off x="11953812" y="830427"/>
                <a:ext cx="27000" cy="84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5D27D3-15BE-974A-A26F-8ECE0BDBD3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945172" y="821787"/>
                  <a:ext cx="44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4C56DB-AF5C-1C44-9BDD-2E6F2F651356}"/>
                    </a:ext>
                  </a:extLst>
                </p14:cNvPr>
                <p14:cNvContentPartPr/>
                <p14:nvPr/>
              </p14:nvContentPartPr>
              <p14:xfrm>
                <a:off x="11764452" y="1047147"/>
                <a:ext cx="21600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4C56DB-AF5C-1C44-9BDD-2E6F2F6513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55452" y="1038147"/>
                  <a:ext cx="233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AF01C0-358C-0240-A53E-0501F6A58077}"/>
                    </a:ext>
                  </a:extLst>
                </p14:cNvPr>
                <p14:cNvContentPartPr/>
                <p14:nvPr/>
              </p14:nvContentPartPr>
              <p14:xfrm>
                <a:off x="11859852" y="1076307"/>
                <a:ext cx="24840" cy="150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AF01C0-358C-0240-A53E-0501F6A580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851212" y="1067307"/>
                  <a:ext cx="4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A6BC09-47FD-0B42-B791-924ABBF17F27}"/>
                    </a:ext>
                  </a:extLst>
                </p14:cNvPr>
                <p14:cNvContentPartPr/>
                <p14:nvPr/>
              </p14:nvContentPartPr>
              <p14:xfrm>
                <a:off x="11972892" y="1185747"/>
                <a:ext cx="120240" cy="13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A6BC09-47FD-0B42-B791-924ABBF17F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64252" y="1177107"/>
                  <a:ext cx="137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11737D-BB6A-2646-827B-E79DC43F61F4}"/>
                    </a:ext>
                  </a:extLst>
                </p14:cNvPr>
                <p14:cNvContentPartPr/>
                <p14:nvPr/>
              </p14:nvContentPartPr>
              <p14:xfrm>
                <a:off x="11814852" y="1437027"/>
                <a:ext cx="230400" cy="27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11737D-BB6A-2646-827B-E79DC43F61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806212" y="1428027"/>
                  <a:ext cx="248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D2C7C6-3D6A-734A-BEED-9C4C31F523CF}"/>
                    </a:ext>
                  </a:extLst>
                </p14:cNvPr>
                <p14:cNvContentPartPr/>
                <p14:nvPr/>
              </p14:nvContentPartPr>
              <p14:xfrm>
                <a:off x="11893692" y="1468707"/>
                <a:ext cx="23400" cy="209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D2C7C6-3D6A-734A-BEED-9C4C31F523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84692" y="1459707"/>
                  <a:ext cx="41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B6B0C1-7D35-2D48-951A-503B081199D6}"/>
                    </a:ext>
                  </a:extLst>
                </p14:cNvPr>
                <p14:cNvContentPartPr/>
                <p14:nvPr/>
              </p14:nvContentPartPr>
              <p14:xfrm>
                <a:off x="11943372" y="1643667"/>
                <a:ext cx="179640" cy="18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B6B0C1-7D35-2D48-951A-503B081199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34732" y="1634667"/>
                  <a:ext cx="197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23C55E-4434-044C-BE36-CF3C215701DF}"/>
                    </a:ext>
                  </a:extLst>
                </p14:cNvPr>
                <p14:cNvContentPartPr/>
                <p14:nvPr/>
              </p14:nvContentPartPr>
              <p14:xfrm>
                <a:off x="11019252" y="775347"/>
                <a:ext cx="747000" cy="138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23C55E-4434-044C-BE36-CF3C215701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10252" y="766707"/>
                  <a:ext cx="764640" cy="13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437B77-2962-E146-A736-E3E386FE5E12}"/>
                    </a:ext>
                  </a:extLst>
                </p14:cNvPr>
                <p14:cNvContentPartPr/>
                <p14:nvPr/>
              </p14:nvContentPartPr>
              <p14:xfrm>
                <a:off x="10991172" y="1991787"/>
                <a:ext cx="245160" cy="196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437B77-2962-E146-A736-E3E386FE5E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82532" y="1983147"/>
                  <a:ext cx="26280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E80C-56F0-7346-BA51-0581FF35A7BE}"/>
              </a:ext>
            </a:extLst>
          </p:cNvPr>
          <p:cNvGrpSpPr/>
          <p:nvPr/>
        </p:nvGrpSpPr>
        <p:grpSpPr>
          <a:xfrm>
            <a:off x="6674412" y="3062787"/>
            <a:ext cx="223920" cy="396720"/>
            <a:chOff x="6674412" y="3062787"/>
            <a:chExt cx="2239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CACFF8-EB1C-DB41-A5FC-0D9890E487D8}"/>
                    </a:ext>
                  </a:extLst>
                </p14:cNvPr>
                <p14:cNvContentPartPr/>
                <p14:nvPr/>
              </p14:nvContentPartPr>
              <p14:xfrm>
                <a:off x="6674412" y="3062787"/>
                <a:ext cx="223920" cy="39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CACFF8-EB1C-DB41-A5FC-0D9890E487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65772" y="3053787"/>
                  <a:ext cx="241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60EDDD-3A45-5844-BD7B-6029B8F5380D}"/>
                    </a:ext>
                  </a:extLst>
                </p14:cNvPr>
                <p14:cNvContentPartPr/>
                <p14:nvPr/>
              </p14:nvContentPartPr>
              <p14:xfrm>
                <a:off x="6825972" y="3360147"/>
                <a:ext cx="6120" cy="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60EDDD-3A45-5844-BD7B-6029B8F538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6972" y="3351147"/>
                  <a:ext cx="2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A746F1-CAD3-114B-AA27-0AFAAAFB7F20}"/>
                    </a:ext>
                  </a:extLst>
                </p14:cNvPr>
                <p14:cNvContentPartPr/>
                <p14:nvPr/>
              </p14:nvContentPartPr>
              <p14:xfrm>
                <a:off x="6809052" y="3314787"/>
                <a:ext cx="11520" cy="73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A746F1-CAD3-114B-AA27-0AFAAAFB7F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0052" y="3306147"/>
                  <a:ext cx="2916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B4C1C4E-2469-4745-8431-04C0474A8902}"/>
                  </a:ext>
                </a:extLst>
              </p14:cNvPr>
              <p14:cNvContentPartPr/>
              <p14:nvPr/>
            </p14:nvContentPartPr>
            <p14:xfrm>
              <a:off x="7029012" y="3384267"/>
              <a:ext cx="86040" cy="167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B4C1C4E-2469-4745-8431-04C0474A89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20012" y="3375267"/>
                <a:ext cx="103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872DD4-22CA-5144-B333-AE1B420987B1}"/>
                  </a:ext>
                </a:extLst>
              </p14:cNvPr>
              <p14:cNvContentPartPr/>
              <p14:nvPr/>
            </p14:nvContentPartPr>
            <p14:xfrm>
              <a:off x="7035492" y="3208587"/>
              <a:ext cx="14040" cy="11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872DD4-22CA-5144-B333-AE1B420987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6492" y="3199947"/>
                <a:ext cx="3168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9265692-AF73-604D-B553-38CDAE810C20}"/>
              </a:ext>
            </a:extLst>
          </p:cNvPr>
          <p:cNvGrpSpPr/>
          <p:nvPr/>
        </p:nvGrpSpPr>
        <p:grpSpPr>
          <a:xfrm>
            <a:off x="2474292" y="390507"/>
            <a:ext cx="509040" cy="1350360"/>
            <a:chOff x="2474292" y="390507"/>
            <a:chExt cx="509040" cy="13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A84FBD-C281-B442-9B5A-BD25E3FE5F0E}"/>
                    </a:ext>
                  </a:extLst>
                </p14:cNvPr>
                <p14:cNvContentPartPr/>
                <p14:nvPr/>
              </p14:nvContentPartPr>
              <p14:xfrm>
                <a:off x="2474292" y="390507"/>
                <a:ext cx="207360" cy="457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A84FBD-C281-B442-9B5A-BD25E3FE5F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65652" y="381507"/>
                  <a:ext cx="2250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BA3967-352A-8F4B-A7E2-8B3C848DF24F}"/>
                    </a:ext>
                  </a:extLst>
                </p14:cNvPr>
                <p14:cNvContentPartPr/>
                <p14:nvPr/>
              </p14:nvContentPartPr>
              <p14:xfrm>
                <a:off x="2757252" y="787587"/>
                <a:ext cx="208080" cy="214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BA3967-352A-8F4B-A7E2-8B3C848DF2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48252" y="778947"/>
                  <a:ext cx="225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7952DD-D2C2-5342-A255-4174BC5F6650}"/>
                    </a:ext>
                  </a:extLst>
                </p14:cNvPr>
                <p14:cNvContentPartPr/>
                <p14:nvPr/>
              </p14:nvContentPartPr>
              <p14:xfrm>
                <a:off x="2546292" y="1003227"/>
                <a:ext cx="172800" cy="57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7952DD-D2C2-5342-A255-4174BC5F66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37652" y="994587"/>
                  <a:ext cx="1904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C08272-56E8-D34D-91D4-CB2BA0BAD677}"/>
                    </a:ext>
                  </a:extLst>
                </p14:cNvPr>
                <p14:cNvContentPartPr/>
                <p14:nvPr/>
              </p14:nvContentPartPr>
              <p14:xfrm>
                <a:off x="2816292" y="1437027"/>
                <a:ext cx="167040" cy="30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C08272-56E8-D34D-91D4-CB2BA0BAD6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07292" y="1428027"/>
                  <a:ext cx="18468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5E3DAF-79B7-EB47-AD92-AFFEA71D2AE5}"/>
              </a:ext>
            </a:extLst>
          </p:cNvPr>
          <p:cNvGrpSpPr/>
          <p:nvPr/>
        </p:nvGrpSpPr>
        <p:grpSpPr>
          <a:xfrm>
            <a:off x="2534772" y="2080347"/>
            <a:ext cx="444240" cy="578520"/>
            <a:chOff x="2534772" y="2080347"/>
            <a:chExt cx="44424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2D9E97-8625-DE45-AA7A-2F1E74A610D8}"/>
                    </a:ext>
                  </a:extLst>
                </p14:cNvPr>
                <p14:cNvContentPartPr/>
                <p14:nvPr/>
              </p14:nvContentPartPr>
              <p14:xfrm>
                <a:off x="2534772" y="2080347"/>
                <a:ext cx="231480" cy="45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2D9E97-8625-DE45-AA7A-2F1E74A610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25772" y="2071347"/>
                  <a:ext cx="2491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D64E16-495E-A643-AE90-6D0854025EFB}"/>
                    </a:ext>
                  </a:extLst>
                </p14:cNvPr>
                <p14:cNvContentPartPr/>
                <p14:nvPr/>
              </p14:nvContentPartPr>
              <p14:xfrm>
                <a:off x="2845452" y="2454747"/>
                <a:ext cx="133560" cy="204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D64E16-495E-A643-AE90-6D0854025E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6452" y="2446107"/>
                  <a:ext cx="15120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51B1038-5C49-0E4F-8F43-4361620593BF}"/>
                  </a:ext>
                </a:extLst>
              </p14:cNvPr>
              <p14:cNvContentPartPr/>
              <p14:nvPr/>
            </p14:nvContentPartPr>
            <p14:xfrm>
              <a:off x="1220052" y="935907"/>
              <a:ext cx="992160" cy="851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51B1038-5C49-0E4F-8F43-4361620593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02412" y="917907"/>
                <a:ext cx="102780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16770A1-2981-254F-BD99-178D37147AA3}"/>
                  </a:ext>
                </a:extLst>
              </p14:cNvPr>
              <p14:cNvContentPartPr/>
              <p14:nvPr/>
            </p14:nvContentPartPr>
            <p14:xfrm>
              <a:off x="2052372" y="966867"/>
              <a:ext cx="231120" cy="208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16770A1-2981-254F-BD99-178D37147A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34372" y="949227"/>
                <a:ext cx="2667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579702-5C62-AE46-BB53-E73DED9BDA37}"/>
              </a:ext>
            </a:extLst>
          </p:cNvPr>
          <p:cNvGrpSpPr/>
          <p:nvPr/>
        </p:nvGrpSpPr>
        <p:grpSpPr>
          <a:xfrm>
            <a:off x="487452" y="1592187"/>
            <a:ext cx="1818000" cy="1060560"/>
            <a:chOff x="487452" y="1592187"/>
            <a:chExt cx="1818000" cy="10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24F4677-5570-1147-B30D-B0585312A9D6}"/>
                    </a:ext>
                  </a:extLst>
                </p14:cNvPr>
                <p14:cNvContentPartPr/>
                <p14:nvPr/>
              </p14:nvContentPartPr>
              <p14:xfrm>
                <a:off x="487452" y="1851027"/>
                <a:ext cx="252360" cy="18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24F4677-5570-1147-B30D-B0585312A9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9452" y="1833387"/>
                  <a:ext cx="288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50F80C-EB3F-2F49-9C4A-A94E64E9A619}"/>
                    </a:ext>
                  </a:extLst>
                </p14:cNvPr>
                <p14:cNvContentPartPr/>
                <p14:nvPr/>
              </p14:nvContentPartPr>
              <p14:xfrm>
                <a:off x="811812" y="1592187"/>
                <a:ext cx="226800" cy="20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50F80C-EB3F-2F49-9C4A-A94E64E9A6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812" y="1574547"/>
                  <a:ext cx="262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0343B4-96D8-7D49-9934-2AEA0DD345A1}"/>
                    </a:ext>
                  </a:extLst>
                </p14:cNvPr>
                <p14:cNvContentPartPr/>
                <p14:nvPr/>
              </p14:nvContentPartPr>
              <p14:xfrm>
                <a:off x="884892" y="1635747"/>
                <a:ext cx="25200" cy="315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0343B4-96D8-7D49-9934-2AEA0DD345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252" y="1617747"/>
                  <a:ext cx="60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9CFA9D-D631-6F4E-B531-BB8C27F9D448}"/>
                    </a:ext>
                  </a:extLst>
                </p14:cNvPr>
                <p14:cNvContentPartPr/>
                <p14:nvPr/>
              </p14:nvContentPartPr>
              <p14:xfrm>
                <a:off x="954372" y="1912947"/>
                <a:ext cx="175320" cy="20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9CFA9D-D631-6F4E-B531-BB8C27F9D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6372" y="1894947"/>
                  <a:ext cx="210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55D422-14EC-0048-956E-FA4FD20DC58E}"/>
                    </a:ext>
                  </a:extLst>
                </p14:cNvPr>
                <p14:cNvContentPartPr/>
                <p14:nvPr/>
              </p14:nvContentPartPr>
              <p14:xfrm>
                <a:off x="1200252" y="1823667"/>
                <a:ext cx="1105200" cy="713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55D422-14EC-0048-956E-FA4FD20DC5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2612" y="1806027"/>
                  <a:ext cx="114084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9598A4-1308-9C41-8044-812E02347551}"/>
                    </a:ext>
                  </a:extLst>
                </p14:cNvPr>
                <p14:cNvContentPartPr/>
                <p14:nvPr/>
              </p14:nvContentPartPr>
              <p14:xfrm>
                <a:off x="2153172" y="2378427"/>
                <a:ext cx="147960" cy="274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9598A4-1308-9C41-8044-812E023475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35172" y="2360427"/>
                  <a:ext cx="18360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2F7E53-5F07-364F-8EA0-1D34D33CB7D1}"/>
              </a:ext>
            </a:extLst>
          </p:cNvPr>
          <p:cNvGrpSpPr/>
          <p:nvPr/>
        </p:nvGrpSpPr>
        <p:grpSpPr>
          <a:xfrm>
            <a:off x="4327212" y="1271427"/>
            <a:ext cx="927000" cy="668160"/>
            <a:chOff x="4327212" y="1271427"/>
            <a:chExt cx="92700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720826-84A6-AE40-BBAB-EC11DF8B0ED3}"/>
                    </a:ext>
                  </a:extLst>
                </p14:cNvPr>
                <p14:cNvContentPartPr/>
                <p14:nvPr/>
              </p14:nvContentPartPr>
              <p14:xfrm>
                <a:off x="4327212" y="1609107"/>
                <a:ext cx="232200" cy="330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720826-84A6-AE40-BBAB-EC11DF8B0E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9572" y="1591107"/>
                  <a:ext cx="267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FFCD50-7E32-844E-B761-031FDF0AAC4C}"/>
                    </a:ext>
                  </a:extLst>
                </p14:cNvPr>
                <p14:cNvContentPartPr/>
                <p14:nvPr/>
              </p14:nvContentPartPr>
              <p14:xfrm>
                <a:off x="4701612" y="1271427"/>
                <a:ext cx="405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2FFCD50-7E32-844E-B761-031FDF0AAC4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83612" y="1253787"/>
                  <a:ext cx="441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4BD23B-FEAC-7845-A133-DD181170C6CE}"/>
                    </a:ext>
                  </a:extLst>
                </p14:cNvPr>
                <p14:cNvContentPartPr/>
                <p14:nvPr/>
              </p14:nvContentPartPr>
              <p14:xfrm>
                <a:off x="4927692" y="1298787"/>
                <a:ext cx="21240" cy="39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4BD23B-FEAC-7845-A133-DD181170C6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09692" y="1281147"/>
                  <a:ext cx="568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321E5C-ABC7-4E4B-B6D3-6773CE1B622D}"/>
                    </a:ext>
                  </a:extLst>
                </p14:cNvPr>
                <p14:cNvContentPartPr/>
                <p14:nvPr/>
              </p14:nvContentPartPr>
              <p14:xfrm>
                <a:off x="5091852" y="1595787"/>
                <a:ext cx="162360" cy="332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321E5C-ABC7-4E4B-B6D3-6773CE1B62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73852" y="1577787"/>
                  <a:ext cx="19800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36170AA-674F-7B41-B8C9-F6980141F60E}"/>
              </a:ext>
            </a:extLst>
          </p:cNvPr>
          <p:cNvGrpSpPr/>
          <p:nvPr/>
        </p:nvGrpSpPr>
        <p:grpSpPr>
          <a:xfrm>
            <a:off x="424452" y="3284907"/>
            <a:ext cx="2533680" cy="593280"/>
            <a:chOff x="424452" y="3284907"/>
            <a:chExt cx="253368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3A4D35-AA41-484D-84C7-07AE9A6DF611}"/>
                    </a:ext>
                  </a:extLst>
                </p14:cNvPr>
                <p14:cNvContentPartPr/>
                <p14:nvPr/>
              </p14:nvContentPartPr>
              <p14:xfrm>
                <a:off x="424452" y="3284907"/>
                <a:ext cx="204480" cy="415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3A4D35-AA41-484D-84C7-07AE9A6DF6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5812" y="3275907"/>
                  <a:ext cx="222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15C3B03-5278-A542-A4D5-CE88E908B137}"/>
                    </a:ext>
                  </a:extLst>
                </p14:cNvPr>
                <p14:cNvContentPartPr/>
                <p14:nvPr/>
              </p14:nvContentPartPr>
              <p14:xfrm>
                <a:off x="691932" y="3639147"/>
                <a:ext cx="173520" cy="22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15C3B03-5278-A542-A4D5-CE88E908B1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292" y="3630507"/>
                  <a:ext cx="191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284069-0114-7449-9471-C17AC6FD932D}"/>
                    </a:ext>
                  </a:extLst>
                </p14:cNvPr>
                <p14:cNvContentPartPr/>
                <p14:nvPr/>
              </p14:nvContentPartPr>
              <p14:xfrm>
                <a:off x="955092" y="3495147"/>
                <a:ext cx="121320" cy="6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284069-0114-7449-9471-C17AC6FD93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6452" y="3486147"/>
                  <a:ext cx="138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DF616A-5897-C449-B3CE-30A73EC15BED}"/>
                    </a:ext>
                  </a:extLst>
                </p14:cNvPr>
                <p14:cNvContentPartPr/>
                <p14:nvPr/>
              </p14:nvContentPartPr>
              <p14:xfrm>
                <a:off x="988932" y="3600987"/>
                <a:ext cx="80280" cy="6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DF616A-5897-C449-B3CE-30A73EC15B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9932" y="3591987"/>
                  <a:ext cx="97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9C46E27-B821-2D4E-86C3-59C77FEFB9B5}"/>
                    </a:ext>
                  </a:extLst>
                </p14:cNvPr>
                <p14:cNvContentPartPr/>
                <p14:nvPr/>
              </p14:nvContentPartPr>
              <p14:xfrm>
                <a:off x="1322652" y="3383547"/>
                <a:ext cx="116280" cy="276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9C46E27-B821-2D4E-86C3-59C77FEFB9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14012" y="3374907"/>
                  <a:ext cx="133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EFF2F3-7C27-8E45-91A6-BFC338E5E6AF}"/>
                    </a:ext>
                  </a:extLst>
                </p14:cNvPr>
                <p14:cNvContentPartPr/>
                <p14:nvPr/>
              </p14:nvContentPartPr>
              <p14:xfrm>
                <a:off x="2014212" y="3314067"/>
                <a:ext cx="270360" cy="401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EFF2F3-7C27-8E45-91A6-BFC338E5E6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05212" y="3305067"/>
                  <a:ext cx="2880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3B3239-6C47-1D4E-9A82-5E850A3DBB49}"/>
                    </a:ext>
                  </a:extLst>
                </p14:cNvPr>
                <p14:cNvContentPartPr/>
                <p14:nvPr/>
              </p14:nvContentPartPr>
              <p14:xfrm>
                <a:off x="2391852" y="3635547"/>
                <a:ext cx="166320" cy="242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3B3239-6C47-1D4E-9A82-5E850A3DBB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83212" y="3626907"/>
                  <a:ext cx="183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1648B3-14C0-6341-9EBB-C28F4758775E}"/>
                    </a:ext>
                  </a:extLst>
                </p14:cNvPr>
                <p14:cNvContentPartPr/>
                <p14:nvPr/>
              </p14:nvContentPartPr>
              <p14:xfrm>
                <a:off x="2790012" y="3517467"/>
                <a:ext cx="168120" cy="7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1648B3-14C0-6341-9EBB-C28F475877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81012" y="3508827"/>
                  <a:ext cx="185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72D156-366C-E742-89AB-43944C00B9D7}"/>
                    </a:ext>
                  </a:extLst>
                </p14:cNvPr>
                <p14:cNvContentPartPr/>
                <p14:nvPr/>
              </p14:nvContentPartPr>
              <p14:xfrm>
                <a:off x="2810892" y="3617547"/>
                <a:ext cx="138600" cy="31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72D156-366C-E742-89AB-43944C00B9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01892" y="3608907"/>
                  <a:ext cx="156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0B87B6-BE20-5D42-AA4D-8C0040B36458}"/>
                    </a:ext>
                  </a:extLst>
                </p14:cNvPr>
                <p14:cNvContentPartPr/>
                <p14:nvPr/>
              </p14:nvContentPartPr>
              <p14:xfrm>
                <a:off x="1723692" y="3662547"/>
                <a:ext cx="11520" cy="115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0B87B6-BE20-5D42-AA4D-8C0040B364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15052" y="3653907"/>
                  <a:ext cx="2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CD11FA-FE83-2D46-85E4-2A6FA194C81B}"/>
                    </a:ext>
                  </a:extLst>
                </p14:cNvPr>
                <p14:cNvContentPartPr/>
                <p14:nvPr/>
              </p14:nvContentPartPr>
              <p14:xfrm>
                <a:off x="1772292" y="3553107"/>
                <a:ext cx="6120" cy="11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CD11FA-FE83-2D46-85E4-2A6FA194C8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3292" y="3544467"/>
                  <a:ext cx="237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F991CD3-171F-FD40-890E-5945594703BB}"/>
              </a:ext>
            </a:extLst>
          </p:cNvPr>
          <p:cNvGrpSpPr/>
          <p:nvPr/>
        </p:nvGrpSpPr>
        <p:grpSpPr>
          <a:xfrm>
            <a:off x="3355212" y="3271227"/>
            <a:ext cx="1995480" cy="618840"/>
            <a:chOff x="3355212" y="3271227"/>
            <a:chExt cx="199548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BC4CA79-1415-3D46-8808-307BC6EC791F}"/>
                    </a:ext>
                  </a:extLst>
                </p14:cNvPr>
                <p14:cNvContentPartPr/>
                <p14:nvPr/>
              </p14:nvContentPartPr>
              <p14:xfrm>
                <a:off x="3355212" y="3438627"/>
                <a:ext cx="273240" cy="22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BC4CA79-1415-3D46-8808-307BC6EC791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46212" y="3429987"/>
                  <a:ext cx="290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D43969-8A95-8A44-984F-C3B91E47560C}"/>
                    </a:ext>
                  </a:extLst>
                </p14:cNvPr>
                <p14:cNvContentPartPr/>
                <p14:nvPr/>
              </p14:nvContentPartPr>
              <p14:xfrm>
                <a:off x="4072332" y="3271227"/>
                <a:ext cx="236520" cy="423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D43969-8A95-8A44-984F-C3B91E4756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3332" y="3262587"/>
                  <a:ext cx="254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9F1881-42C7-D64D-A020-7E9582302C94}"/>
                    </a:ext>
                  </a:extLst>
                </p14:cNvPr>
                <p14:cNvContentPartPr/>
                <p14:nvPr/>
              </p14:nvContentPartPr>
              <p14:xfrm>
                <a:off x="4388412" y="3679107"/>
                <a:ext cx="166680" cy="210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9F1881-42C7-D64D-A020-7E9582302C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9772" y="3670107"/>
                  <a:ext cx="184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C4D5715-D062-6C49-BC01-AAEFBB676D23}"/>
                    </a:ext>
                  </a:extLst>
                </p14:cNvPr>
                <p14:cNvContentPartPr/>
                <p14:nvPr/>
              </p14:nvContentPartPr>
              <p14:xfrm>
                <a:off x="4653372" y="3541227"/>
                <a:ext cx="1029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C4D5715-D062-6C49-BC01-AAEFBB676D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44372" y="3532587"/>
                  <a:ext cx="12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F5E3F2-3BF8-E148-A593-CB48B0B90FEB}"/>
                    </a:ext>
                  </a:extLst>
                </p14:cNvPr>
                <p14:cNvContentPartPr/>
                <p14:nvPr/>
              </p14:nvContentPartPr>
              <p14:xfrm>
                <a:off x="4622412" y="3638787"/>
                <a:ext cx="132840" cy="13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F5E3F2-3BF8-E148-A593-CB48B0B90F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3412" y="3630147"/>
                  <a:ext cx="150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2C2983E-C45E-0542-8310-8A3F9D5FFF8A}"/>
                    </a:ext>
                  </a:extLst>
                </p14:cNvPr>
                <p14:cNvContentPartPr/>
                <p14:nvPr/>
              </p14:nvContentPartPr>
              <p14:xfrm>
                <a:off x="4986732" y="3481107"/>
                <a:ext cx="363960" cy="244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2C2983E-C45E-0542-8310-8A3F9D5FFF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8092" y="3472467"/>
                  <a:ext cx="381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8ADEDF-7F73-7F43-B649-452D624D567E}"/>
                    </a:ext>
                  </a:extLst>
                </p14:cNvPr>
                <p14:cNvContentPartPr/>
                <p14:nvPr/>
              </p14:nvContentPartPr>
              <p14:xfrm>
                <a:off x="3792972" y="3725907"/>
                <a:ext cx="36720" cy="139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8ADEDF-7F73-7F43-B649-452D624D567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84332" y="3717267"/>
                  <a:ext cx="54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EDDF94A-D712-B742-BE06-97963CE6F8BF}"/>
                    </a:ext>
                  </a:extLst>
                </p14:cNvPr>
                <p14:cNvContentPartPr/>
                <p14:nvPr/>
              </p14:nvContentPartPr>
              <p14:xfrm>
                <a:off x="3812772" y="3611067"/>
                <a:ext cx="115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EDDF94A-D712-B742-BE06-97963CE6F8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04132" y="3602067"/>
                  <a:ext cx="291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FD37842-0276-B640-8340-DC5F01D475F1}"/>
                  </a:ext>
                </a:extLst>
              </p14:cNvPr>
              <p14:cNvContentPartPr/>
              <p14:nvPr/>
            </p14:nvContentPartPr>
            <p14:xfrm>
              <a:off x="1224732" y="4340067"/>
              <a:ext cx="155520" cy="2211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FD37842-0276-B640-8340-DC5F01D475F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15732" y="4331427"/>
                <a:ext cx="173160" cy="22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4DEE3C3-F8F1-2F43-A56C-F9B837E441A9}"/>
              </a:ext>
            </a:extLst>
          </p:cNvPr>
          <p:cNvGrpSpPr/>
          <p:nvPr/>
        </p:nvGrpSpPr>
        <p:grpSpPr>
          <a:xfrm>
            <a:off x="1040412" y="6002187"/>
            <a:ext cx="4726800" cy="685800"/>
            <a:chOff x="1040412" y="6002187"/>
            <a:chExt cx="472680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796AC5D-4A92-EF43-A53A-5191627682FB}"/>
                    </a:ext>
                  </a:extLst>
                </p14:cNvPr>
                <p14:cNvContentPartPr/>
                <p14:nvPr/>
              </p14:nvContentPartPr>
              <p14:xfrm>
                <a:off x="1040412" y="6022707"/>
                <a:ext cx="4692960" cy="7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796AC5D-4A92-EF43-A53A-5191627682F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1412" y="6014067"/>
                  <a:ext cx="4710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4E1412-96B1-CA44-8A77-687062E264DB}"/>
                    </a:ext>
                  </a:extLst>
                </p14:cNvPr>
                <p14:cNvContentPartPr/>
                <p14:nvPr/>
              </p14:nvContentPartPr>
              <p14:xfrm>
                <a:off x="5573172" y="6002187"/>
                <a:ext cx="194040" cy="216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4E1412-96B1-CA44-8A77-687062E264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64532" y="5993547"/>
                  <a:ext cx="211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73E0594-034E-B548-A38E-55E798367D10}"/>
                    </a:ext>
                  </a:extLst>
                </p14:cNvPr>
                <p14:cNvContentPartPr/>
                <p14:nvPr/>
              </p14:nvContentPartPr>
              <p14:xfrm>
                <a:off x="1804692" y="6159507"/>
                <a:ext cx="266400" cy="10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73E0594-034E-B548-A38E-55E798367D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96052" y="6150867"/>
                  <a:ext cx="284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3987E3-AD7A-B34D-BBC2-ADF4DD3D4EA1}"/>
                    </a:ext>
                  </a:extLst>
                </p14:cNvPr>
                <p14:cNvContentPartPr/>
                <p14:nvPr/>
              </p14:nvContentPartPr>
              <p14:xfrm>
                <a:off x="1944012" y="6217827"/>
                <a:ext cx="6120" cy="189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3987E3-AD7A-B34D-BBC2-ADF4DD3D4EA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35012" y="6208827"/>
                  <a:ext cx="23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71ED3CC-A30B-8E4C-BE60-8A9DB7E1C0E5}"/>
                    </a:ext>
                  </a:extLst>
                </p14:cNvPr>
                <p14:cNvContentPartPr/>
                <p14:nvPr/>
              </p14:nvContentPartPr>
              <p14:xfrm>
                <a:off x="2088372" y="6377307"/>
                <a:ext cx="29880" cy="19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71ED3CC-A30B-8E4C-BE60-8A9DB7E1C0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79732" y="6368667"/>
                  <a:ext cx="47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080D57-C482-8C4F-9E68-610B2E91F8BC}"/>
                    </a:ext>
                  </a:extLst>
                </p14:cNvPr>
                <p14:cNvContentPartPr/>
                <p14:nvPr/>
              </p14:nvContentPartPr>
              <p14:xfrm>
                <a:off x="1956252" y="6034947"/>
                <a:ext cx="6120" cy="22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080D57-C482-8C4F-9E68-610B2E91F8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47252" y="6025947"/>
                  <a:ext cx="23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5A2B801-9783-3A43-92B6-1E3E3569E15D}"/>
                    </a:ext>
                  </a:extLst>
                </p14:cNvPr>
                <p14:cNvContentPartPr/>
                <p14:nvPr/>
              </p14:nvContentPartPr>
              <p14:xfrm>
                <a:off x="3305172" y="6250227"/>
                <a:ext cx="453240" cy="6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5A2B801-9783-3A43-92B6-1E3E3569E1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6532" y="6241227"/>
                  <a:ext cx="47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9C45FC-3D1D-4241-B21C-2B4BFAD281A7}"/>
                    </a:ext>
                  </a:extLst>
                </p14:cNvPr>
                <p14:cNvContentPartPr/>
                <p14:nvPr/>
              </p14:nvContentPartPr>
              <p14:xfrm>
                <a:off x="3562932" y="6257787"/>
                <a:ext cx="6120" cy="217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9C45FC-3D1D-4241-B21C-2B4BFAD281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54292" y="6249147"/>
                  <a:ext cx="2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5C1910-0520-8F4E-BDBF-AD95A2C39D7E}"/>
                    </a:ext>
                  </a:extLst>
                </p14:cNvPr>
                <p14:cNvContentPartPr/>
                <p14:nvPr/>
              </p14:nvContentPartPr>
              <p14:xfrm>
                <a:off x="3725652" y="6442107"/>
                <a:ext cx="430920" cy="208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5C1910-0520-8F4E-BDBF-AD95A2C39D7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16652" y="6433467"/>
                  <a:ext cx="448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C22DF13-4C6A-5B4D-8506-AE16C99097D8}"/>
                    </a:ext>
                  </a:extLst>
                </p14:cNvPr>
                <p14:cNvContentPartPr/>
                <p14:nvPr/>
              </p14:nvContentPartPr>
              <p14:xfrm>
                <a:off x="5074932" y="6254187"/>
                <a:ext cx="51444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C22DF13-4C6A-5B4D-8506-AE16C99097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66292" y="6245547"/>
                  <a:ext cx="53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8FF99EB-1460-1246-889A-4E41A0EECF0C}"/>
                    </a:ext>
                  </a:extLst>
                </p14:cNvPr>
                <p14:cNvContentPartPr/>
                <p14:nvPr/>
              </p14:nvContentPartPr>
              <p14:xfrm>
                <a:off x="5302092" y="6262107"/>
                <a:ext cx="6120" cy="267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8FF99EB-1460-1246-889A-4E41A0EECF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93092" y="6253107"/>
                  <a:ext cx="23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2E0E103-2FD9-FD4D-A140-51B65C058C3F}"/>
                    </a:ext>
                  </a:extLst>
                </p14:cNvPr>
                <p14:cNvContentPartPr/>
                <p14:nvPr/>
              </p14:nvContentPartPr>
              <p14:xfrm>
                <a:off x="5518452" y="6439587"/>
                <a:ext cx="208080" cy="248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2E0E103-2FD9-FD4D-A140-51B65C058C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09452" y="6430947"/>
                  <a:ext cx="22572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6704DCC-D54B-F64F-9121-064937E24181}"/>
                  </a:ext>
                </a:extLst>
              </p14:cNvPr>
              <p14:cNvContentPartPr/>
              <p14:nvPr/>
            </p14:nvContentPartPr>
            <p14:xfrm>
              <a:off x="1140852" y="4282827"/>
              <a:ext cx="286200" cy="20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6704DCC-D54B-F64F-9121-064937E2418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1852" y="4273827"/>
                <a:ext cx="3038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5EEBCE-57C1-1B4E-B584-65443CC20F59}"/>
              </a:ext>
            </a:extLst>
          </p:cNvPr>
          <p:cNvGrpSpPr/>
          <p:nvPr/>
        </p:nvGrpSpPr>
        <p:grpSpPr>
          <a:xfrm>
            <a:off x="121692" y="4957467"/>
            <a:ext cx="1273680" cy="723600"/>
            <a:chOff x="121692" y="4957467"/>
            <a:chExt cx="127368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C9446C9-53CA-1A49-A16B-C6712D5C65CD}"/>
                    </a:ext>
                  </a:extLst>
                </p14:cNvPr>
                <p14:cNvContentPartPr/>
                <p14:nvPr/>
              </p14:nvContentPartPr>
              <p14:xfrm>
                <a:off x="150852" y="4957467"/>
                <a:ext cx="360" cy="330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C9446C9-53CA-1A49-A16B-C6712D5C65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2212" y="4948827"/>
                  <a:ext cx="18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EF26A2-56E8-3843-96D3-211AC9EB5F25}"/>
                    </a:ext>
                  </a:extLst>
                </p14:cNvPr>
                <p14:cNvContentPartPr/>
                <p14:nvPr/>
              </p14:nvContentPartPr>
              <p14:xfrm>
                <a:off x="121692" y="4999227"/>
                <a:ext cx="182160" cy="28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EF26A2-56E8-3843-96D3-211AC9EB5F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692" y="4990587"/>
                  <a:ext cx="199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05948E-6474-7E42-A489-0F3C8853088A}"/>
                    </a:ext>
                  </a:extLst>
                </p14:cNvPr>
                <p14:cNvContentPartPr/>
                <p14:nvPr/>
              </p14:nvContentPartPr>
              <p14:xfrm>
                <a:off x="343452" y="5182467"/>
                <a:ext cx="153720" cy="149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05948E-6474-7E42-A489-0F3C8853088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4452" y="5173827"/>
                  <a:ext cx="171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AC39C6-DD9C-F341-AED4-AC6576D9D018}"/>
                    </a:ext>
                  </a:extLst>
                </p14:cNvPr>
                <p14:cNvContentPartPr/>
                <p14:nvPr/>
              </p14:nvContentPartPr>
              <p14:xfrm>
                <a:off x="402852" y="5208747"/>
                <a:ext cx="321480" cy="472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AC39C6-DD9C-F341-AED4-AC6576D9D0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4212" y="5200107"/>
                  <a:ext cx="3391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6CFA349-4D3A-D648-A92D-50573E5AE281}"/>
                    </a:ext>
                  </a:extLst>
                </p14:cNvPr>
                <p14:cNvContentPartPr/>
                <p14:nvPr/>
              </p14:nvContentPartPr>
              <p14:xfrm>
                <a:off x="878772" y="5277147"/>
                <a:ext cx="118800" cy="142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6CFA349-4D3A-D648-A92D-50573E5AE2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9772" y="5268507"/>
                  <a:ext cx="136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D8777A4-CB82-4945-9237-6597283B96EF}"/>
                    </a:ext>
                  </a:extLst>
                </p14:cNvPr>
                <p14:cNvContentPartPr/>
                <p14:nvPr/>
              </p14:nvContentPartPr>
              <p14:xfrm>
                <a:off x="1025292" y="5326467"/>
                <a:ext cx="370080" cy="272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D8777A4-CB82-4945-9237-6597283B96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6292" y="5317827"/>
                  <a:ext cx="38772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98003E4-8ED2-6447-9057-DD502B35FB08}"/>
              </a:ext>
            </a:extLst>
          </p:cNvPr>
          <p:cNvGrpSpPr/>
          <p:nvPr/>
        </p:nvGrpSpPr>
        <p:grpSpPr>
          <a:xfrm>
            <a:off x="200892" y="403827"/>
            <a:ext cx="2231640" cy="1126440"/>
            <a:chOff x="200892" y="403827"/>
            <a:chExt cx="2231640" cy="11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098328-8BCB-9A47-89D1-F15DEB7AB11D}"/>
                    </a:ext>
                  </a:extLst>
                </p14:cNvPr>
                <p14:cNvContentPartPr/>
                <p14:nvPr/>
              </p14:nvContentPartPr>
              <p14:xfrm>
                <a:off x="718212" y="474027"/>
                <a:ext cx="294840" cy="2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098328-8BCB-9A47-89D1-F15DEB7AB1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0572" y="456387"/>
                  <a:ext cx="330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2BE377-A8AD-914C-990F-AAD22C537C46}"/>
                    </a:ext>
                  </a:extLst>
                </p14:cNvPr>
                <p14:cNvContentPartPr/>
                <p14:nvPr/>
              </p14:nvContentPartPr>
              <p14:xfrm>
                <a:off x="842052" y="514707"/>
                <a:ext cx="21240" cy="42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2BE377-A8AD-914C-990F-AAD22C537C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4052" y="497067"/>
                  <a:ext cx="56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2857E8-1037-8E4B-9114-48011EE56286}"/>
                    </a:ext>
                  </a:extLst>
                </p14:cNvPr>
                <p14:cNvContentPartPr/>
                <p14:nvPr/>
              </p14:nvContentPartPr>
              <p14:xfrm>
                <a:off x="982092" y="854547"/>
                <a:ext cx="12240" cy="182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2857E8-1037-8E4B-9114-48011EE562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4092" y="836907"/>
                  <a:ext cx="4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634376-1E43-0D47-8C1F-78417E4C90AD}"/>
                    </a:ext>
                  </a:extLst>
                </p14:cNvPr>
                <p14:cNvContentPartPr/>
                <p14:nvPr/>
              </p14:nvContentPartPr>
              <p14:xfrm>
                <a:off x="1201332" y="722787"/>
                <a:ext cx="1153440" cy="1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634376-1E43-0D47-8C1F-78417E4C90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3692" y="704787"/>
                  <a:ext cx="1189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BA456A-CA3E-9842-A4D6-07361C78DB8D}"/>
                    </a:ext>
                  </a:extLst>
                </p14:cNvPr>
                <p14:cNvContentPartPr/>
                <p14:nvPr/>
              </p14:nvContentPartPr>
              <p14:xfrm>
                <a:off x="2224452" y="663747"/>
                <a:ext cx="158040" cy="295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BA456A-CA3E-9842-A4D6-07361C78DB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206812" y="646107"/>
                  <a:ext cx="193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A0F37D-2290-764D-9575-ABE7323EADB3}"/>
                    </a:ext>
                  </a:extLst>
                </p14:cNvPr>
                <p14:cNvContentPartPr/>
                <p14:nvPr/>
              </p14:nvContentPartPr>
              <p14:xfrm>
                <a:off x="1310772" y="897747"/>
                <a:ext cx="1078920" cy="516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A0F37D-2290-764D-9575-ABE7323EAD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93132" y="879747"/>
                  <a:ext cx="11145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73B5D00-B83C-3048-9037-8566FCA1464C}"/>
                    </a:ext>
                  </a:extLst>
                </p14:cNvPr>
                <p14:cNvContentPartPr/>
                <p14:nvPr/>
              </p14:nvContentPartPr>
              <p14:xfrm>
                <a:off x="2165052" y="1290147"/>
                <a:ext cx="267480" cy="240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73B5D00-B83C-3048-9037-8566FCA146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47052" y="1272147"/>
                  <a:ext cx="303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0F5C22B-398D-ED46-AA46-7677B21E5C53}"/>
                    </a:ext>
                  </a:extLst>
                </p14:cNvPr>
                <p14:cNvContentPartPr/>
                <p14:nvPr/>
              </p14:nvContentPartPr>
              <p14:xfrm>
                <a:off x="200892" y="403827"/>
                <a:ext cx="252720" cy="472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0F5C22B-398D-ED46-AA46-7677B21E5C5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3252" y="386187"/>
                  <a:ext cx="2883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75FA4E9-EF26-9A4E-8D45-40E430A50641}"/>
                    </a:ext>
                  </a:extLst>
                </p14:cNvPr>
                <p14:cNvContentPartPr/>
                <p14:nvPr/>
              </p14:nvContentPartPr>
              <p14:xfrm>
                <a:off x="543252" y="862827"/>
                <a:ext cx="10440" cy="173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75FA4E9-EF26-9A4E-8D45-40E430A5064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5612" y="845187"/>
                  <a:ext cx="4608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7D06AF9-3C38-EB46-82CA-081F5C6242A1}"/>
              </a:ext>
            </a:extLst>
          </p:cNvPr>
          <p:cNvGrpSpPr/>
          <p:nvPr/>
        </p:nvGrpSpPr>
        <p:grpSpPr>
          <a:xfrm>
            <a:off x="2989092" y="910347"/>
            <a:ext cx="1420920" cy="1539000"/>
            <a:chOff x="2989092" y="910347"/>
            <a:chExt cx="1420920" cy="15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1758A3-7CEC-7545-8FB7-5B8053A4911A}"/>
                    </a:ext>
                  </a:extLst>
                </p14:cNvPr>
                <p14:cNvContentPartPr/>
                <p14:nvPr/>
              </p14:nvContentPartPr>
              <p14:xfrm>
                <a:off x="3112932" y="910347"/>
                <a:ext cx="657000" cy="447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1758A3-7CEC-7545-8FB7-5B8053A49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95292" y="892707"/>
                  <a:ext cx="692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99F87E-9BAA-8A4C-85CE-15ABD6CA3672}"/>
                    </a:ext>
                  </a:extLst>
                </p14:cNvPr>
                <p14:cNvContentPartPr/>
                <p14:nvPr/>
              </p14:nvContentPartPr>
              <p14:xfrm>
                <a:off x="3015012" y="1532787"/>
                <a:ext cx="822600" cy="158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99F87E-9BAA-8A4C-85CE-15ABD6CA36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97012" y="1515147"/>
                  <a:ext cx="858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0A04E10-8C40-7C49-BD84-D399E3028D62}"/>
                    </a:ext>
                  </a:extLst>
                </p14:cNvPr>
                <p14:cNvContentPartPr/>
                <p14:nvPr/>
              </p14:nvContentPartPr>
              <p14:xfrm>
                <a:off x="3035892" y="1417587"/>
                <a:ext cx="156960" cy="12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0A04E10-8C40-7C49-BD84-D399E3028D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18252" y="1399587"/>
                  <a:ext cx="192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526B33-B6F2-3649-BEB3-764D4403A03E}"/>
                    </a:ext>
                  </a:extLst>
                </p14:cNvPr>
                <p14:cNvContentPartPr/>
                <p14:nvPr/>
              </p14:nvContentPartPr>
              <p14:xfrm>
                <a:off x="3036612" y="1662387"/>
                <a:ext cx="869040" cy="649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526B33-B6F2-3649-BEB3-764D4403A0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18972" y="1644387"/>
                  <a:ext cx="90468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D2D164-B118-724D-823C-02D5B98C0255}"/>
                    </a:ext>
                  </a:extLst>
                </p14:cNvPr>
                <p14:cNvContentPartPr/>
                <p14:nvPr/>
              </p14:nvContentPartPr>
              <p14:xfrm>
                <a:off x="2989092" y="2123907"/>
                <a:ext cx="214920" cy="325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D2D164-B118-724D-823C-02D5B98C02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71452" y="2105907"/>
                  <a:ext cx="250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59DFD9-297A-4841-97A7-915A81FD713E}"/>
                    </a:ext>
                  </a:extLst>
                </p14:cNvPr>
                <p14:cNvContentPartPr/>
                <p14:nvPr/>
              </p14:nvContentPartPr>
              <p14:xfrm>
                <a:off x="4059732" y="1223187"/>
                <a:ext cx="350280" cy="486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59DFD9-297A-4841-97A7-915A81FD713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41732" y="1205187"/>
                  <a:ext cx="385920" cy="52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6774D27-66EE-BB4E-A554-2F40744B92F7}"/>
                  </a:ext>
                </a:extLst>
              </p14:cNvPr>
              <p14:cNvContentPartPr/>
              <p14:nvPr/>
            </p14:nvContentPartPr>
            <p14:xfrm>
              <a:off x="-860028" y="2377707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6774D27-66EE-BB4E-A554-2F40744B92F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-877668" y="23600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302BDCE-EDD5-814F-B35B-E66B5BB09F1E}"/>
                  </a:ext>
                </a:extLst>
              </p14:cNvPr>
              <p14:cNvContentPartPr/>
              <p14:nvPr/>
            </p14:nvContentPartPr>
            <p14:xfrm>
              <a:off x="272532" y="1487787"/>
              <a:ext cx="211680" cy="412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302BDCE-EDD5-814F-B35B-E66B5BB09F1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54532" y="1469787"/>
                <a:ext cx="2473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02D4BF9-A94C-E443-967F-5CAEC1C37739}"/>
                  </a:ext>
                </a:extLst>
              </p14:cNvPr>
              <p14:cNvContentPartPr/>
              <p14:nvPr/>
            </p14:nvContentPartPr>
            <p14:xfrm>
              <a:off x="6987972" y="5561187"/>
              <a:ext cx="348120" cy="6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02D4BF9-A94C-E443-967F-5CAEC1C3773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979332" y="5552547"/>
                <a:ext cx="36576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20ACE99-2E9A-364B-A7EC-B3B8B6452EE3}"/>
              </a:ext>
            </a:extLst>
          </p:cNvPr>
          <p:cNvGrpSpPr/>
          <p:nvPr/>
        </p:nvGrpSpPr>
        <p:grpSpPr>
          <a:xfrm>
            <a:off x="9009732" y="2492547"/>
            <a:ext cx="301680" cy="306000"/>
            <a:chOff x="9009732" y="2492547"/>
            <a:chExt cx="30168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009F794-5F4B-4541-A046-E74260F50E54}"/>
                    </a:ext>
                  </a:extLst>
                </p14:cNvPr>
                <p14:cNvContentPartPr/>
                <p14:nvPr/>
              </p14:nvContentPartPr>
              <p14:xfrm>
                <a:off x="9009732" y="2492547"/>
                <a:ext cx="301680" cy="22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009F794-5F4B-4541-A046-E74260F50E5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00732" y="2483547"/>
                  <a:ext cx="319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5D58E75-B642-3049-8ECA-A04DF5B1D1AD}"/>
                    </a:ext>
                  </a:extLst>
                </p14:cNvPr>
                <p14:cNvContentPartPr/>
                <p14:nvPr/>
              </p14:nvContentPartPr>
              <p14:xfrm>
                <a:off x="9156252" y="2500467"/>
                <a:ext cx="6120" cy="256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5D58E75-B642-3049-8ECA-A04DF5B1D1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47252" y="2491467"/>
                  <a:ext cx="23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ADAFCFA-4D1F-BE4B-A449-392175D64462}"/>
                    </a:ext>
                  </a:extLst>
                </p14:cNvPr>
                <p14:cNvContentPartPr/>
                <p14:nvPr/>
              </p14:nvContentPartPr>
              <p14:xfrm>
                <a:off x="9266412" y="2710347"/>
                <a:ext cx="6120" cy="88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ADAFCFA-4D1F-BE4B-A449-392175D644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57412" y="2701347"/>
                  <a:ext cx="23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58F478D-2D71-7446-ADAC-DFF3770B94C5}"/>
                    </a:ext>
                  </a:extLst>
                </p14:cNvPr>
                <p14:cNvContentPartPr/>
                <p14:nvPr/>
              </p14:nvContentPartPr>
              <p14:xfrm>
                <a:off x="9287292" y="2653827"/>
                <a:ext cx="6120" cy="17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58F478D-2D71-7446-ADAC-DFF3770B94C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78292" y="2645187"/>
                  <a:ext cx="237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7088965-0377-AB41-A05E-8BCF2934AC61}"/>
              </a:ext>
            </a:extLst>
          </p:cNvPr>
          <p:cNvGrpSpPr/>
          <p:nvPr/>
        </p:nvGrpSpPr>
        <p:grpSpPr>
          <a:xfrm>
            <a:off x="9471252" y="2493267"/>
            <a:ext cx="244800" cy="323640"/>
            <a:chOff x="9471252" y="2493267"/>
            <a:chExt cx="2448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44DC48-2389-3947-BB2C-EE6E02EB4111}"/>
                    </a:ext>
                  </a:extLst>
                </p14:cNvPr>
                <p14:cNvContentPartPr/>
                <p14:nvPr/>
              </p14:nvContentPartPr>
              <p14:xfrm>
                <a:off x="9471252" y="2493267"/>
                <a:ext cx="244800" cy="323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44DC48-2389-3947-BB2C-EE6E02EB41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462252" y="2484267"/>
                  <a:ext cx="262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F5BA0AB-B7F3-5248-9361-D1922DBC58BF}"/>
                    </a:ext>
                  </a:extLst>
                </p14:cNvPr>
                <p14:cNvContentPartPr/>
                <p14:nvPr/>
              </p14:nvContentPartPr>
              <p14:xfrm>
                <a:off x="9515532" y="2666787"/>
                <a:ext cx="141120" cy="21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F5BA0AB-B7F3-5248-9361-D1922DBC58B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06532" y="2657787"/>
                  <a:ext cx="158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7BF170A-86A8-1545-A94A-50BA6C506A6A}"/>
              </a:ext>
            </a:extLst>
          </p:cNvPr>
          <p:cNvGrpSpPr/>
          <p:nvPr/>
        </p:nvGrpSpPr>
        <p:grpSpPr>
          <a:xfrm>
            <a:off x="9915852" y="2449347"/>
            <a:ext cx="749880" cy="502560"/>
            <a:chOff x="9915852" y="2449347"/>
            <a:chExt cx="74988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6A15618-724D-4D41-A90A-7FC5732320C7}"/>
                    </a:ext>
                  </a:extLst>
                </p14:cNvPr>
                <p14:cNvContentPartPr/>
                <p14:nvPr/>
              </p14:nvContentPartPr>
              <p14:xfrm>
                <a:off x="9984252" y="2449347"/>
                <a:ext cx="13680" cy="335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6A15618-724D-4D41-A90A-7FC5732320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75612" y="2440347"/>
                  <a:ext cx="31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032F48-5D0C-5247-A447-A7CF5A0C0926}"/>
                    </a:ext>
                  </a:extLst>
                </p14:cNvPr>
                <p14:cNvContentPartPr/>
                <p14:nvPr/>
              </p14:nvContentPartPr>
              <p14:xfrm>
                <a:off x="9915852" y="2589387"/>
                <a:ext cx="257040" cy="32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032F48-5D0C-5247-A447-A7CF5A0C092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07212" y="2580747"/>
                  <a:ext cx="274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2ADBDBC-504B-5841-BB03-FAD6C47AF037}"/>
                    </a:ext>
                  </a:extLst>
                </p14:cNvPr>
                <p14:cNvContentPartPr/>
                <p14:nvPr/>
              </p14:nvContentPartPr>
              <p14:xfrm>
                <a:off x="10191612" y="2698107"/>
                <a:ext cx="10080" cy="63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2ADBDBC-504B-5841-BB03-FAD6C47AF0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82612" y="2689467"/>
                  <a:ext cx="27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212042-881D-6740-B328-D0DF92C14E8D}"/>
                    </a:ext>
                  </a:extLst>
                </p14:cNvPr>
                <p14:cNvContentPartPr/>
                <p14:nvPr/>
              </p14:nvContentPartPr>
              <p14:xfrm>
                <a:off x="10214652" y="2532147"/>
                <a:ext cx="28440" cy="31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212042-881D-6740-B328-D0DF92C14E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06012" y="2523507"/>
                  <a:ext cx="4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90AF6DC-EE96-DC4B-99A0-9BC8994CA5EC}"/>
                    </a:ext>
                  </a:extLst>
                </p14:cNvPr>
                <p14:cNvContentPartPr/>
                <p14:nvPr/>
              </p14:nvContentPartPr>
              <p14:xfrm>
                <a:off x="10255692" y="2649867"/>
                <a:ext cx="233280" cy="252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90AF6DC-EE96-DC4B-99A0-9BC8994CA5E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46692" y="2641227"/>
                  <a:ext cx="25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2134E3F-DE88-554B-818D-6016CF5D983D}"/>
                    </a:ext>
                  </a:extLst>
                </p14:cNvPr>
                <p14:cNvContentPartPr/>
                <p14:nvPr/>
              </p14:nvContentPartPr>
              <p14:xfrm>
                <a:off x="10527852" y="2706747"/>
                <a:ext cx="137880" cy="245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2134E3F-DE88-554B-818D-6016CF5D983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19212" y="2698107"/>
                  <a:ext cx="1555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67579C-D87A-FE40-8B5F-40CBC94FC6BC}"/>
              </a:ext>
            </a:extLst>
          </p:cNvPr>
          <p:cNvGrpSpPr/>
          <p:nvPr/>
        </p:nvGrpSpPr>
        <p:grpSpPr>
          <a:xfrm>
            <a:off x="10920972" y="2505147"/>
            <a:ext cx="893880" cy="321840"/>
            <a:chOff x="10920972" y="2505147"/>
            <a:chExt cx="8938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D2078CD-9EE2-ED45-BCC4-1D0643305644}"/>
                    </a:ext>
                  </a:extLst>
                </p14:cNvPr>
                <p14:cNvContentPartPr/>
                <p14:nvPr/>
              </p14:nvContentPartPr>
              <p14:xfrm>
                <a:off x="10920972" y="2593707"/>
                <a:ext cx="131400" cy="23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D2078CD-9EE2-ED45-BCC4-1D064330564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911972" y="2585067"/>
                  <a:ext cx="149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F0D37AA-94B4-6A41-AF2B-1D3CADFD7022}"/>
                    </a:ext>
                  </a:extLst>
                </p14:cNvPr>
                <p14:cNvContentPartPr/>
                <p14:nvPr/>
              </p14:nvContentPartPr>
              <p14:xfrm>
                <a:off x="11189172" y="2655267"/>
                <a:ext cx="6120" cy="144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F0D37AA-94B4-6A41-AF2B-1D3CADFD70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80172" y="2646267"/>
                  <a:ext cx="23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0C3A972-666F-134B-8D25-6310257D0F62}"/>
                    </a:ext>
                  </a:extLst>
                </p14:cNvPr>
                <p14:cNvContentPartPr/>
                <p14:nvPr/>
              </p14:nvContentPartPr>
              <p14:xfrm>
                <a:off x="11202492" y="2513427"/>
                <a:ext cx="11520" cy="33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0C3A972-666F-134B-8D25-6310257D0F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93492" y="2504427"/>
                  <a:ext cx="29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2F1249E-C9D1-014A-BBDE-704BE774AE39}"/>
                    </a:ext>
                  </a:extLst>
                </p14:cNvPr>
                <p14:cNvContentPartPr/>
                <p14:nvPr/>
              </p14:nvContentPartPr>
              <p14:xfrm>
                <a:off x="11287092" y="2505147"/>
                <a:ext cx="58680" cy="282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2F1249E-C9D1-014A-BBDE-704BE774AE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278092" y="2496147"/>
                  <a:ext cx="76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494E33E-8104-BE4A-963F-D12C394C8907}"/>
                    </a:ext>
                  </a:extLst>
                </p14:cNvPr>
                <p14:cNvContentPartPr/>
                <p14:nvPr/>
              </p14:nvContentPartPr>
              <p14:xfrm>
                <a:off x="11287452" y="2611707"/>
                <a:ext cx="163800" cy="60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494E33E-8104-BE4A-963F-D12C394C89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278452" y="2602707"/>
                  <a:ext cx="181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291D390-B5AE-EF45-A6E7-3F88979CC9F3}"/>
                    </a:ext>
                  </a:extLst>
                </p14:cNvPr>
                <p14:cNvContentPartPr/>
                <p14:nvPr/>
              </p14:nvContentPartPr>
              <p14:xfrm>
                <a:off x="11431092" y="2505867"/>
                <a:ext cx="132840" cy="297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291D390-B5AE-EF45-A6E7-3F88979CC9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422452" y="2496867"/>
                  <a:ext cx="150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D7E963E-7727-624E-937F-A907F6FD07D6}"/>
                    </a:ext>
                  </a:extLst>
                </p14:cNvPr>
                <p14:cNvContentPartPr/>
                <p14:nvPr/>
              </p14:nvContentPartPr>
              <p14:xfrm>
                <a:off x="11591652" y="2695947"/>
                <a:ext cx="42480" cy="78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D7E963E-7727-624E-937F-A907F6FD07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582652" y="2686947"/>
                  <a:ext cx="601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5D87169-D2B8-F642-9447-C8D512AD2A27}"/>
                    </a:ext>
                  </a:extLst>
                </p14:cNvPr>
                <p14:cNvContentPartPr/>
                <p14:nvPr/>
              </p14:nvContentPartPr>
              <p14:xfrm>
                <a:off x="11597052" y="2555547"/>
                <a:ext cx="11520" cy="6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5D87169-D2B8-F642-9447-C8D512AD2A2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88052" y="2546907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FDA74B6-2BB3-6646-82B9-422B0966557A}"/>
                    </a:ext>
                  </a:extLst>
                </p14:cNvPr>
                <p14:cNvContentPartPr/>
                <p14:nvPr/>
              </p14:nvContentPartPr>
              <p14:xfrm>
                <a:off x="11715492" y="2677587"/>
                <a:ext cx="99360" cy="128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FDA74B6-2BB3-6646-82B9-422B0966557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706852" y="2668947"/>
                  <a:ext cx="1170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9EC2878-578F-554C-A6F4-4ACDEEAD1D23}"/>
                  </a:ext>
                </a:extLst>
              </p14:cNvPr>
              <p14:cNvContentPartPr/>
              <p14:nvPr/>
            </p14:nvContentPartPr>
            <p14:xfrm>
              <a:off x="10689132" y="3091227"/>
              <a:ext cx="199440" cy="128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9EC2878-578F-554C-A6F4-4ACDEEAD1D2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680492" y="3082227"/>
                <a:ext cx="21708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32149BF-1D7B-7548-832D-45F363DC0BDC}"/>
              </a:ext>
            </a:extLst>
          </p:cNvPr>
          <p:cNvGrpSpPr/>
          <p:nvPr/>
        </p:nvGrpSpPr>
        <p:grpSpPr>
          <a:xfrm>
            <a:off x="11083332" y="2920947"/>
            <a:ext cx="600840" cy="594360"/>
            <a:chOff x="11083332" y="2920947"/>
            <a:chExt cx="60084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E726FAC-8801-8A4F-9584-606FBE66FD95}"/>
                    </a:ext>
                  </a:extLst>
                </p14:cNvPr>
                <p14:cNvContentPartPr/>
                <p14:nvPr/>
              </p14:nvContentPartPr>
              <p14:xfrm>
                <a:off x="11083332" y="2920947"/>
                <a:ext cx="181080" cy="326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E726FAC-8801-8A4F-9584-606FBE66FD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74332" y="2911947"/>
                  <a:ext cx="198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7F7533C-9115-A94F-A0B7-2E0C89304A34}"/>
                    </a:ext>
                  </a:extLst>
                </p14:cNvPr>
                <p14:cNvContentPartPr/>
                <p14:nvPr/>
              </p14:nvContentPartPr>
              <p14:xfrm>
                <a:off x="11283492" y="3051267"/>
                <a:ext cx="400680" cy="464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7F7533C-9115-A94F-A0B7-2E0C89304A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274852" y="3042627"/>
                  <a:ext cx="418320" cy="48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884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200-D301-0D4C-A9E9-DD4078D5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9933-285A-CB4B-991C-90825438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packages repeat on almost all days. Therefore time variation of these packages possible.</a:t>
            </a:r>
          </a:p>
          <a:p>
            <a:r>
              <a:rPr lang="en-US" dirty="0"/>
              <a:t>Source do not repeat on all days. Temporal plots of Source difficult.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32566-65B7-1C49-A87D-8285294D9C84}"/>
                  </a:ext>
                </a:extLst>
              </p14:cNvPr>
              <p14:cNvContentPartPr/>
              <p14:nvPr/>
            </p14:nvContentPartPr>
            <p14:xfrm>
              <a:off x="2365932" y="230174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32566-65B7-1C49-A87D-8285294D9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932" y="22927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F4C2E3-5E66-A645-8289-EB69EDCD4811}"/>
                  </a:ext>
                </a:extLst>
              </p14:cNvPr>
              <p14:cNvContentPartPr/>
              <p14:nvPr/>
            </p14:nvContentPartPr>
            <p14:xfrm>
              <a:off x="1670772" y="2055147"/>
              <a:ext cx="360" cy="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F4C2E3-5E66-A645-8289-EB69EDCD4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132" y="2046147"/>
                <a:ext cx="1800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93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94</Words>
  <Application>Microsoft Macintosh PowerPoint</Application>
  <PresentationFormat>Widescreen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Directed Graph construction for temporal analysis</vt:lpstr>
      <vt:lpstr>Selection of Time scale</vt:lpstr>
      <vt:lpstr>PowerPoint Presentation</vt:lpstr>
      <vt:lpstr>PowerPoint Presentation</vt:lpstr>
      <vt:lpstr>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 construction for temporal analysis</dc:title>
  <dc:creator>Vineet Kumar Mohanty</dc:creator>
  <cp:lastModifiedBy>Vineet Kumar Mohanty</cp:lastModifiedBy>
  <cp:revision>2</cp:revision>
  <dcterms:created xsi:type="dcterms:W3CDTF">2021-10-13T11:20:55Z</dcterms:created>
  <dcterms:modified xsi:type="dcterms:W3CDTF">2021-10-14T17:05:28Z</dcterms:modified>
</cp:coreProperties>
</file>