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68" r:id="rId17"/>
    <p:sldId id="269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590"/>
  </p:normalViewPr>
  <p:slideViewPr>
    <p:cSldViewPr snapToGrid="0" snapToObjects="1">
      <p:cViewPr varScale="1">
        <p:scale>
          <a:sx n="86" d="100"/>
          <a:sy n="86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4EA6-D648-4944-A0B1-AB39CAD3F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3AB9C-27E9-284A-9BD4-3F92FBF42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1E22-3A5C-2E44-9B45-99544B99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1347-10CC-604E-BCBE-872A5BE7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B5A0-DF3F-6D40-AD98-5492B726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9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66FC-482E-6F41-BE5A-5A47E6B4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DB823-84D3-BC4E-B130-1C957D21B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2743-1A13-C542-B907-900BB6F8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999D-4CC4-5E45-AC31-BF14B4D3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EAAA-FBDB-6B4F-92D2-196D6363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9203A-9CB4-ED43-A3F8-723FAE17D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6BBFC-B94F-314C-896C-5080C626C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666BD-C51D-AC4D-85C9-3AE99AFF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D919-ED12-FB43-99DC-49BBD5A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4842-F559-8D49-8473-611F4026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2F22-C2BA-874B-8B25-E3199BE5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9BAE-CD97-514B-BCE9-BCA9865D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A276-F0B9-774C-8552-070C9ADF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BCB2-C880-864C-82FC-99373097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288A-9CFD-0540-B8DD-D803C0C6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0964-8238-F54A-B68B-440C0DC5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3505-3712-9449-8D03-8324307B0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F4D6-8269-704A-890E-777ED7AA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607E-CE88-A142-BF50-C14B6269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22AC-5BFA-7744-A3B1-39DC8C7D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6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F37-A983-474D-9EBB-F1FBE82D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E54A-26B6-3E43-970F-696B1FCAF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F89ED-8D99-FA43-BB38-08D5114D6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6B8D1-B41F-534A-BBD6-FDC70C53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3A27-D6AA-C342-968A-D6843896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D5BA3-DA67-974D-9B16-5F6F6112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597D-678F-924B-93C7-ABC82160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DB06-5587-0740-A1BB-094AAEFF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63E9F-2CF0-7344-BE89-41063D37C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0EEDE-6377-8A4D-BBF3-EC06DCFA8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880AF-4F89-5C40-AD32-D04A67484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B1911-5DA3-AA4C-8E1E-AAE8AFFE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64DA1-DCC9-524C-8CDA-0EC23569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E2012-C1D0-F946-A2CD-57EF238E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C327-B9EC-2C44-8256-1F3C0F6D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53D7D-9CA0-B444-8BE6-5394F971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CC541-179E-624B-9B09-9F343D1A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3B242-0DFE-7B4A-8B80-DC6A48B9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24746-7A68-BC4C-86FF-9C754F9A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9E514-4868-E541-99AE-CECA0B84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05852-95FA-9246-8A8B-D7C77050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7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B65F-34E4-5541-B0A0-6204DDBC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7998-7CEE-CF42-AA53-D02425BD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A686E-65D7-3046-AEDE-C3B02FBC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907C8-9AC7-E042-A72E-FA26B534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F67A6-3E71-C04E-827E-6B42188B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76182-2061-B349-BE3F-3C5B6E16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76A1-B21B-0747-A256-12AA906E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BC9B0-19D4-1F49-A700-353583DD9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4498F-CFD8-584F-B742-371F74B5C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B7C62-6006-E842-A87F-FFA368F2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46317-2050-2A48-9024-122B0610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EED9A-7BA9-C54E-951B-2159F115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A33E3-96D0-FD41-9638-758F2D65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F3B2-9BE3-9B4A-8835-D3DDA705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06339-C95E-CA4F-B134-82EEEF16D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CFA9-2CF3-7349-AD4E-E29543EA65C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A6DD-F037-7141-973D-AB5BC6505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D559-7F90-8E46-88B7-676228777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D4EE-7A95-8143-B6D1-5F9387AF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A50D99-B138-A94D-A60F-25D5F93C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259" y="69850"/>
            <a:ext cx="3810000" cy="458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7F0F7-8C25-D042-8EF2-F74253175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18" y="2552700"/>
            <a:ext cx="4787900" cy="43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50C83-F648-674D-B35D-193FE633F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12" y="434882"/>
            <a:ext cx="4292600" cy="1308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B38D6-A4A5-5D4D-829D-3D8E24A4F72C}"/>
              </a:ext>
            </a:extLst>
          </p:cNvPr>
          <p:cNvSpPr txBox="1"/>
          <p:nvPr/>
        </p:nvSpPr>
        <p:spPr>
          <a:xfrm>
            <a:off x="62246" y="6137343"/>
            <a:ext cx="141210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0ad-data_0.0.23.1-1.1_all-buildd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9A6FC-00D5-9C43-A313-11A339E7C851}"/>
              </a:ext>
            </a:extLst>
          </p:cNvPr>
          <p:cNvSpPr txBox="1"/>
          <p:nvPr/>
        </p:nvSpPr>
        <p:spPr>
          <a:xfrm>
            <a:off x="2929328" y="5411568"/>
            <a:ext cx="3771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autoconf</a:t>
            </a:r>
            <a:r>
              <a:rPr lang="en-US" dirty="0"/>
              <a:t> (= 2.69-14) </a:t>
            </a:r>
          </a:p>
          <a:p>
            <a:r>
              <a:rPr lang="en-US" dirty="0" err="1"/>
              <a:t>automake</a:t>
            </a:r>
            <a:r>
              <a:rPr lang="en-US" dirty="0"/>
              <a:t> (= 1:1.16.3-1)</a:t>
            </a:r>
          </a:p>
          <a:p>
            <a:r>
              <a:rPr lang="en-US" dirty="0" err="1"/>
              <a:t>autopoint</a:t>
            </a:r>
            <a:r>
              <a:rPr lang="en-US" dirty="0"/>
              <a:t> (= 0.21-3)</a:t>
            </a:r>
          </a:p>
          <a:p>
            <a:r>
              <a:rPr lang="en-US" dirty="0" err="1"/>
              <a:t>autotools</a:t>
            </a:r>
            <a:r>
              <a:rPr lang="en-US" dirty="0"/>
              <a:t>-dev (= 20180224.1+nmu1)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8AC71-DF48-AB43-A137-2AD0598F9A75}"/>
              </a:ext>
            </a:extLst>
          </p:cNvPr>
          <p:cNvSpPr txBox="1"/>
          <p:nvPr/>
        </p:nvSpPr>
        <p:spPr>
          <a:xfrm>
            <a:off x="718384" y="3470036"/>
            <a:ext cx="3129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base-files (= 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08CC8-B3AF-3446-BD2C-E918EBAF6A41}"/>
              </a:ext>
            </a:extLst>
          </p:cNvPr>
          <p:cNvSpPr txBox="1"/>
          <p:nvPr/>
        </p:nvSpPr>
        <p:spPr>
          <a:xfrm>
            <a:off x="2816273" y="4580709"/>
            <a:ext cx="165571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0ad-data_0.0.23.1-1.1_source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E83BD-B508-BE4D-9070-2F7AF731CEF6}"/>
              </a:ext>
            </a:extLst>
          </p:cNvPr>
          <p:cNvSpPr txBox="1"/>
          <p:nvPr/>
        </p:nvSpPr>
        <p:spPr>
          <a:xfrm>
            <a:off x="2523865" y="3969960"/>
            <a:ext cx="6333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base-passwd (= 3.5.48)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7A5F92-9549-3D43-BC90-8C15CA0B0C77}"/>
              </a:ext>
            </a:extLst>
          </p:cNvPr>
          <p:cNvSpPr/>
          <p:nvPr/>
        </p:nvSpPr>
        <p:spPr>
          <a:xfrm>
            <a:off x="615079" y="5636126"/>
            <a:ext cx="509666" cy="309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B3454B-5199-9C4E-8ABD-3E11AFC067D7}"/>
              </a:ext>
            </a:extLst>
          </p:cNvPr>
          <p:cNvSpPr/>
          <p:nvPr/>
        </p:nvSpPr>
        <p:spPr>
          <a:xfrm>
            <a:off x="2093850" y="4496241"/>
            <a:ext cx="765160" cy="318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7E94F8-9779-0F41-9A73-87033DAAB9F1}"/>
              </a:ext>
            </a:extLst>
          </p:cNvPr>
          <p:cNvSpPr/>
          <p:nvPr/>
        </p:nvSpPr>
        <p:spPr>
          <a:xfrm>
            <a:off x="2683238" y="5532991"/>
            <a:ext cx="246089" cy="2015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E809B3-AAF7-DD4A-BD1B-7098A5D5CA4F}"/>
              </a:ext>
            </a:extLst>
          </p:cNvPr>
          <p:cNvSpPr/>
          <p:nvPr/>
        </p:nvSpPr>
        <p:spPr>
          <a:xfrm>
            <a:off x="2684484" y="5819048"/>
            <a:ext cx="246089" cy="2015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1FECF1-D25B-7E40-8B80-592F51F35363}"/>
              </a:ext>
            </a:extLst>
          </p:cNvPr>
          <p:cNvSpPr/>
          <p:nvPr/>
        </p:nvSpPr>
        <p:spPr>
          <a:xfrm>
            <a:off x="2673249" y="6071473"/>
            <a:ext cx="246089" cy="2015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B1B6D5-ED0E-4543-A46C-463CD4DB4A4B}"/>
              </a:ext>
            </a:extLst>
          </p:cNvPr>
          <p:cNvSpPr/>
          <p:nvPr/>
        </p:nvSpPr>
        <p:spPr>
          <a:xfrm>
            <a:off x="2693229" y="6362193"/>
            <a:ext cx="246089" cy="2015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E7C62C-2F69-B64D-9AA1-724D3907FA9B}"/>
              </a:ext>
            </a:extLst>
          </p:cNvPr>
          <p:cNvSpPr/>
          <p:nvPr/>
        </p:nvSpPr>
        <p:spPr>
          <a:xfrm>
            <a:off x="1193019" y="3816040"/>
            <a:ext cx="246089" cy="2015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5CE894-8A7C-BE4C-AA92-85E2D48C0474}"/>
              </a:ext>
            </a:extLst>
          </p:cNvPr>
          <p:cNvSpPr/>
          <p:nvPr/>
        </p:nvSpPr>
        <p:spPr>
          <a:xfrm>
            <a:off x="3193139" y="4262074"/>
            <a:ext cx="246089" cy="2015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13198A-28BE-F548-86ED-A53384F0F641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936119" y="3988107"/>
            <a:ext cx="292939" cy="1660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51C011-19F1-0B49-80FF-F89CF32BD592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1124745" y="5633786"/>
            <a:ext cx="1558493" cy="157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C1754B-4ED3-8644-80AE-E5E9C5923C6D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124068" y="5853075"/>
            <a:ext cx="1560416" cy="66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2E719A-7919-5343-97C3-85500A238970}"/>
              </a:ext>
            </a:extLst>
          </p:cNvPr>
          <p:cNvCxnSpPr>
            <a:cxnSpLocks/>
          </p:cNvCxnSpPr>
          <p:nvPr/>
        </p:nvCxnSpPr>
        <p:spPr>
          <a:xfrm>
            <a:off x="1073622" y="5884104"/>
            <a:ext cx="1554384" cy="247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1206B6-D138-1340-B344-50AD9B60707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1050106" y="5900203"/>
            <a:ext cx="1613153" cy="522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D41CC2-AE42-E648-8D19-7E80D4D45F94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2732155" y="4434141"/>
            <a:ext cx="497023" cy="123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0E58677-1A7E-D04A-9645-5554366B66AC}"/>
              </a:ext>
            </a:extLst>
          </p:cNvPr>
          <p:cNvSpPr/>
          <p:nvPr/>
        </p:nvSpPr>
        <p:spPr>
          <a:xfrm>
            <a:off x="718384" y="344774"/>
            <a:ext cx="3568803" cy="7387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912F3F-5168-F84D-932C-3FAC2FF6E044}"/>
              </a:ext>
            </a:extLst>
          </p:cNvPr>
          <p:cNvSpPr/>
          <p:nvPr/>
        </p:nvSpPr>
        <p:spPr>
          <a:xfrm>
            <a:off x="5057773" y="3474355"/>
            <a:ext cx="2826845" cy="13191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E1B24B-0427-8448-A3E2-2689738CFCCD}"/>
              </a:ext>
            </a:extLst>
          </p:cNvPr>
          <p:cNvSpPr/>
          <p:nvPr/>
        </p:nvSpPr>
        <p:spPr>
          <a:xfrm>
            <a:off x="7884618" y="5613493"/>
            <a:ext cx="3588998" cy="12445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4FF93-D9B0-4241-B8D4-9245347AA73D}"/>
              </a:ext>
            </a:extLst>
          </p:cNvPr>
          <p:cNvSpPr txBox="1"/>
          <p:nvPr/>
        </p:nvSpPr>
        <p:spPr>
          <a:xfrm>
            <a:off x="1094282" y="2328464"/>
            <a:ext cx="3129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Directed Graph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D6A0A2-0DA4-F74B-98F0-5455C89C3EC7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2476430" y="4815094"/>
            <a:ext cx="254535" cy="1063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5457A9-E1DA-9944-8F62-61ABACB1955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2476430" y="4815094"/>
            <a:ext cx="198064" cy="1324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0170CC-F174-C64A-9BC2-3DC06695874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2476430" y="4815094"/>
            <a:ext cx="344588" cy="810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203C94-44A6-584D-9BA0-ED97E578A750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2476430" y="4815094"/>
            <a:ext cx="186206" cy="1712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04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213A560-BA2E-524F-946C-7CD9197168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5000" y="237702"/>
            <a:ext cx="4614333" cy="3191298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2A27B1-F4B9-6E48-AE55-1E86779C26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42669" y="237702"/>
            <a:ext cx="4614334" cy="319129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008C525-A7E0-5749-B3F5-248F85EBF1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98828" y="3538541"/>
            <a:ext cx="4614335" cy="31912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BC8B45-9B66-1F4E-8D2E-E639E773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19" y="3463572"/>
            <a:ext cx="1740108" cy="129550"/>
          </a:xfrm>
        </p:spPr>
        <p:txBody>
          <a:bodyPr>
            <a:noAutofit/>
          </a:bodyPr>
          <a:lstStyle/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Jan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03F0BE-ED8A-E34D-BDC6-E88CC5E9206F}"/>
              </a:ext>
            </a:extLst>
          </p:cNvPr>
          <p:cNvSpPr txBox="1">
            <a:spLocks/>
          </p:cNvSpPr>
          <p:nvPr/>
        </p:nvSpPr>
        <p:spPr>
          <a:xfrm>
            <a:off x="9801000" y="3463572"/>
            <a:ext cx="1740108" cy="306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1st Feb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60CAA7-B6B6-8D49-9B3A-81694EDC5413}"/>
              </a:ext>
            </a:extLst>
          </p:cNvPr>
          <p:cNvSpPr txBox="1">
            <a:spLocks/>
          </p:cNvSpPr>
          <p:nvPr/>
        </p:nvSpPr>
        <p:spPr>
          <a:xfrm>
            <a:off x="8385712" y="5879487"/>
            <a:ext cx="1740108" cy="306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1st Mar</a:t>
            </a:r>
          </a:p>
        </p:txBody>
      </p:sp>
    </p:spTree>
    <p:extLst>
      <p:ext uri="{BB962C8B-B14F-4D97-AF65-F5344CB8AC3E}">
        <p14:creationId xmlns:p14="http://schemas.microsoft.com/office/powerpoint/2010/main" val="368662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3C387D4-4218-C146-BB23-9E3F61FA3A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143" y="29314"/>
            <a:ext cx="5530121" cy="354277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CD7514D-0B19-E046-8059-849E9A5FD7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7118" y="29314"/>
            <a:ext cx="5739982" cy="3542775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FDC9D68-7B03-D947-A0EF-FAC46832636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24365" y="3634533"/>
            <a:ext cx="4945505" cy="32234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7A57E7-CB25-D447-B467-2E949DE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19" y="3463572"/>
            <a:ext cx="1740108" cy="129550"/>
          </a:xfrm>
        </p:spPr>
        <p:txBody>
          <a:bodyPr>
            <a:noAutofit/>
          </a:bodyPr>
          <a:lstStyle/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Apr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CFCDA9-8FF6-C149-A249-215C5072149E}"/>
              </a:ext>
            </a:extLst>
          </p:cNvPr>
          <p:cNvSpPr txBox="1">
            <a:spLocks/>
          </p:cNvSpPr>
          <p:nvPr/>
        </p:nvSpPr>
        <p:spPr>
          <a:xfrm>
            <a:off x="10041572" y="3593122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May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25F55F-5EA6-E54F-9C27-5C8F359C29A2}"/>
              </a:ext>
            </a:extLst>
          </p:cNvPr>
          <p:cNvSpPr txBox="1">
            <a:spLocks/>
          </p:cNvSpPr>
          <p:nvPr/>
        </p:nvSpPr>
        <p:spPr>
          <a:xfrm>
            <a:off x="8874837" y="6428762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June</a:t>
            </a:r>
          </a:p>
        </p:txBody>
      </p:sp>
    </p:spTree>
    <p:extLst>
      <p:ext uri="{BB962C8B-B14F-4D97-AF65-F5344CB8AC3E}">
        <p14:creationId xmlns:p14="http://schemas.microsoft.com/office/powerpoint/2010/main" val="373994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BA5B55C-5E49-A84C-9AE2-EDD0A4A92F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892" y="164059"/>
            <a:ext cx="4430843" cy="326494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70CD10E-8C53-574A-8DFD-1B8B6E193B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5267" y="164059"/>
            <a:ext cx="4720653" cy="311342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EE175F1-93FE-9040-BF53-5667BEE160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77324" y="3147934"/>
            <a:ext cx="4720653" cy="34177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20A46B-AE62-A141-9FE1-A377EDB1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374" y="3580517"/>
            <a:ext cx="1740108" cy="129550"/>
          </a:xfrm>
        </p:spPr>
        <p:txBody>
          <a:bodyPr>
            <a:noAutofit/>
          </a:bodyPr>
          <a:lstStyle/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July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BF29B3-FB8B-AF40-8E84-0F4FDA2302A6}"/>
              </a:ext>
            </a:extLst>
          </p:cNvPr>
          <p:cNvSpPr txBox="1">
            <a:spLocks/>
          </p:cNvSpPr>
          <p:nvPr/>
        </p:nvSpPr>
        <p:spPr>
          <a:xfrm>
            <a:off x="9534994" y="3580517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Aug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2E5D1E-E5D9-0C40-B84C-DBC7214460BF}"/>
              </a:ext>
            </a:extLst>
          </p:cNvPr>
          <p:cNvSpPr txBox="1">
            <a:spLocks/>
          </p:cNvSpPr>
          <p:nvPr/>
        </p:nvSpPr>
        <p:spPr>
          <a:xfrm>
            <a:off x="8664940" y="5711619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Sept</a:t>
            </a:r>
          </a:p>
        </p:txBody>
      </p:sp>
    </p:spTree>
    <p:extLst>
      <p:ext uri="{BB962C8B-B14F-4D97-AF65-F5344CB8AC3E}">
        <p14:creationId xmlns:p14="http://schemas.microsoft.com/office/powerpoint/2010/main" val="387719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F0E7-BBC3-684F-9F92-D7B9B697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04AC5-2942-3745-9136-7116EBA7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74" y="365125"/>
            <a:ext cx="4572000" cy="275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04805-87F1-204B-91EB-E057EEEF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79" y="312738"/>
            <a:ext cx="4572000" cy="275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CBA0E-70CC-214C-AEB1-F662040E2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12" y="3736975"/>
            <a:ext cx="4572000" cy="2755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A119EA-82AF-B349-9B05-BE5522EC9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866" y="3736974"/>
            <a:ext cx="6685821" cy="25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79BE7B-6314-7D4C-B09A-F5516CA1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76" y="480258"/>
            <a:ext cx="9099446" cy="4235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214240-0646-D74F-AC5B-AC8F4250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96" y="4978222"/>
            <a:ext cx="11572407" cy="14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2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9F48-B918-F24C-8497-9B8F7D21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7530D-3341-2044-99B6-939E1AE9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AC0D5-368B-0348-926A-6569C34E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" y="1690688"/>
            <a:ext cx="5103347" cy="307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62A1E-15F2-EF47-A449-F0A70E55E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591" y="1738912"/>
            <a:ext cx="5023344" cy="30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CF36-28DD-084A-BF18-B0F0B63B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137" y="2283866"/>
            <a:ext cx="7631243" cy="1418704"/>
          </a:xfrm>
        </p:spPr>
        <p:txBody>
          <a:bodyPr/>
          <a:lstStyle/>
          <a:p>
            <a:r>
              <a:rPr lang="en-US" dirty="0"/>
              <a:t>Analysis 2 : First 4 days of Jan’21</a:t>
            </a:r>
          </a:p>
        </p:txBody>
      </p:sp>
    </p:spTree>
    <p:extLst>
      <p:ext uri="{BB962C8B-B14F-4D97-AF65-F5344CB8AC3E}">
        <p14:creationId xmlns:p14="http://schemas.microsoft.com/office/powerpoint/2010/main" val="109154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04BB74D-7454-AA4B-B541-759753EFE1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657" y="0"/>
            <a:ext cx="4344441" cy="312758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71F9F2B-E6F1-2E44-960B-F81831A911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77764" y="-63709"/>
            <a:ext cx="5321509" cy="325499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E03A9B2-A9EF-6443-9D54-36D26C4004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254999"/>
            <a:ext cx="5102069" cy="360300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56496E2-DA1D-414E-AD20-491EFD79C6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300209" y="3254999"/>
            <a:ext cx="4676618" cy="33801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2FA1794-E4DD-E34D-910C-F7E6DA60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01" y="1309324"/>
            <a:ext cx="1740108" cy="129550"/>
          </a:xfrm>
        </p:spPr>
        <p:txBody>
          <a:bodyPr>
            <a:noAutofit/>
          </a:bodyPr>
          <a:lstStyle/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Jan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EC3C28-100A-B644-B196-3FFB0D7055CF}"/>
              </a:ext>
            </a:extLst>
          </p:cNvPr>
          <p:cNvSpPr txBox="1">
            <a:spLocks/>
          </p:cNvSpPr>
          <p:nvPr/>
        </p:nvSpPr>
        <p:spPr>
          <a:xfrm>
            <a:off x="9638518" y="1244549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2nd Jan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AAAAF4-FBD4-1242-8CB6-FF91210325C5}"/>
              </a:ext>
            </a:extLst>
          </p:cNvPr>
          <p:cNvSpPr txBox="1">
            <a:spLocks/>
          </p:cNvSpPr>
          <p:nvPr/>
        </p:nvSpPr>
        <p:spPr>
          <a:xfrm>
            <a:off x="9638518" y="4734395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4th Jan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0E3816-F662-3840-B496-391ED1F66FE7}"/>
              </a:ext>
            </a:extLst>
          </p:cNvPr>
          <p:cNvSpPr txBox="1">
            <a:spLocks/>
          </p:cNvSpPr>
          <p:nvPr/>
        </p:nvSpPr>
        <p:spPr>
          <a:xfrm>
            <a:off x="1968501" y="4604845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3rd Jan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1B58D4-2F01-C24A-9982-A57139B79194}"/>
              </a:ext>
            </a:extLst>
          </p:cNvPr>
          <p:cNvSpPr txBox="1">
            <a:spLocks/>
          </p:cNvSpPr>
          <p:nvPr/>
        </p:nvSpPr>
        <p:spPr>
          <a:xfrm>
            <a:off x="5214237" y="3127583"/>
            <a:ext cx="1730532" cy="411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Degree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0380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327D7B6-E024-F647-A2DD-1C96EBD983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9305" y="123327"/>
            <a:ext cx="4614333" cy="3191298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83DF0AA-917F-8B42-954E-3CB07F193A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69261" y="11926"/>
            <a:ext cx="4614334" cy="3437952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45AA9D5-54C3-A645-8DF2-95048F9CA70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0148" y="3449878"/>
            <a:ext cx="5172648" cy="319129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354DF57-A35C-5E4F-8451-77038E7DDEA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369261" y="3449878"/>
            <a:ext cx="4822739" cy="31704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2A6928-9D5E-724C-B6BB-3CFF6C92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45" y="604786"/>
            <a:ext cx="1740108" cy="129550"/>
          </a:xfrm>
        </p:spPr>
        <p:txBody>
          <a:bodyPr>
            <a:noAutofit/>
          </a:bodyPr>
          <a:lstStyle/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Jan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D70D29-EFF7-E645-A42B-0FD406917423}"/>
              </a:ext>
            </a:extLst>
          </p:cNvPr>
          <p:cNvSpPr txBox="1">
            <a:spLocks/>
          </p:cNvSpPr>
          <p:nvPr/>
        </p:nvSpPr>
        <p:spPr>
          <a:xfrm>
            <a:off x="8424315" y="944746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2nd Jan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C60482D-CDD8-2246-B681-3998F4EDFDB0}"/>
              </a:ext>
            </a:extLst>
          </p:cNvPr>
          <p:cNvSpPr txBox="1">
            <a:spLocks/>
          </p:cNvSpPr>
          <p:nvPr/>
        </p:nvSpPr>
        <p:spPr>
          <a:xfrm>
            <a:off x="8424315" y="3999877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4th Jan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E219306-83FD-2A4D-9523-A85DFF51D87A}"/>
              </a:ext>
            </a:extLst>
          </p:cNvPr>
          <p:cNvSpPr txBox="1">
            <a:spLocks/>
          </p:cNvSpPr>
          <p:nvPr/>
        </p:nvSpPr>
        <p:spPr>
          <a:xfrm>
            <a:off x="1548777" y="4392957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3rd Jan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6C48FC-58C2-2642-B6D9-F5DB8B51A45E}"/>
              </a:ext>
            </a:extLst>
          </p:cNvPr>
          <p:cNvSpPr txBox="1">
            <a:spLocks/>
          </p:cNvSpPr>
          <p:nvPr/>
        </p:nvSpPr>
        <p:spPr>
          <a:xfrm>
            <a:off x="5214237" y="3127583"/>
            <a:ext cx="1674127" cy="5899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Betweenness Centrality</a:t>
            </a:r>
          </a:p>
        </p:txBody>
      </p:sp>
    </p:spTree>
    <p:extLst>
      <p:ext uri="{BB962C8B-B14F-4D97-AF65-F5344CB8AC3E}">
        <p14:creationId xmlns:p14="http://schemas.microsoft.com/office/powerpoint/2010/main" val="367040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F4CB-F3F2-4143-9E4F-6D1DB52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7F0A-EEE2-864E-B35E-4F1811C3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843BA-1F3D-074A-B3F7-0E688181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2" y="312738"/>
            <a:ext cx="4572000" cy="275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D1598-B002-7145-84D1-EA828BB6C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170" y="312738"/>
            <a:ext cx="4572000" cy="275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9EB656-BCCC-3F4A-89BE-4EFCFD65B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62" y="3556000"/>
            <a:ext cx="4572000" cy="275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B26D26-CB25-D147-8BF3-E10DB2EDF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170" y="3556000"/>
            <a:ext cx="4572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5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522F-FB8E-9E4F-BFC2-C736C627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66B7-ADE0-B847-9241-E78E3FFC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1: 1</a:t>
            </a:r>
            <a:r>
              <a:rPr lang="en-US" baseline="30000" dirty="0"/>
              <a:t>st</a:t>
            </a:r>
            <a:r>
              <a:rPr lang="en-US" dirty="0"/>
              <a:t> Day of months from Jan’21 to Sept’21</a:t>
            </a:r>
          </a:p>
          <a:p>
            <a:r>
              <a:rPr lang="en-US" dirty="0"/>
              <a:t>Analysis 2: First 4 days of Jan’21</a:t>
            </a:r>
          </a:p>
        </p:txBody>
      </p:sp>
    </p:spTree>
    <p:extLst>
      <p:ext uri="{BB962C8B-B14F-4D97-AF65-F5344CB8AC3E}">
        <p14:creationId xmlns:p14="http://schemas.microsoft.com/office/powerpoint/2010/main" val="3287079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559F-9E51-AC44-985F-B9FC3FAF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63CD-835D-7E4D-9F5F-3DE854E8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316D5-649B-2D4D-A4AE-245F7258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6" y="170252"/>
            <a:ext cx="5129552" cy="3091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11398-39E6-DB40-B773-4849BED2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49" y="170252"/>
            <a:ext cx="5129552" cy="3091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7D79F-755A-D144-A985-0FE126AFD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9" y="3555999"/>
            <a:ext cx="4872235" cy="29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9661-EE42-D74A-B515-C9580D4A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7" y="230214"/>
            <a:ext cx="10515600" cy="1325563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Jan 2021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BCDC24B-087A-2440-87A4-B4D7C870F0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572" y="1330923"/>
            <a:ext cx="6162207" cy="4934965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CF03E9C-CF7F-2641-98EC-3CDD4B4021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8339" y="1137196"/>
            <a:ext cx="44250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7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5A99-6531-1D49-9710-4F9DC2A4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0A22-28B0-214F-A6AD-C9533C78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BE1F15F-498E-654F-823B-3F2CEB602F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4829" y="5225098"/>
            <a:ext cx="6889230" cy="1086802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5BE2995-F5DD-884E-99AF-B2E14E0D27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74692" y="238239"/>
            <a:ext cx="6394554" cy="46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4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6A54-06E3-4640-9C4B-85874658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Feb 2021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C4650DA-D03F-6040-A408-83B58E9C59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3600" cy="444563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9E450C8-A736-5649-BCF4-0B907C4AEE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3897" y="1690687"/>
            <a:ext cx="4244716" cy="44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8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72CD-EA5F-8C43-AD26-A72F5918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6B42-B5FC-6F4C-BB9B-60A6A656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F42A4E8-7ACF-BB40-975B-7C07262C21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0462" y="681037"/>
            <a:ext cx="6693420" cy="48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7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726B-7070-D044-ABAE-1BEA0220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19" y="3463572"/>
            <a:ext cx="1740108" cy="129550"/>
          </a:xfrm>
        </p:spPr>
        <p:txBody>
          <a:bodyPr>
            <a:noAutofit/>
          </a:bodyPr>
          <a:lstStyle/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Jan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C1C031-A576-B848-807F-CB06ADB6B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237" y="46037"/>
            <a:ext cx="4724262" cy="338296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DC913EB-EF3D-D34F-86DF-A88CCD310C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9126" y="80609"/>
            <a:ext cx="5126637" cy="3382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5D7A1E-68A7-0840-96CF-E2ABAF270CA3}"/>
              </a:ext>
            </a:extLst>
          </p:cNvPr>
          <p:cNvSpPr txBox="1">
            <a:spLocks/>
          </p:cNvSpPr>
          <p:nvPr/>
        </p:nvSpPr>
        <p:spPr>
          <a:xfrm>
            <a:off x="9801000" y="3463572"/>
            <a:ext cx="1740108" cy="306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1st Feb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56A0F7D-026D-7347-BFAD-B637B06309A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00334" y="3394428"/>
            <a:ext cx="4885544" cy="33829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7D21ED-27A0-5747-A0B9-BCE51B065E36}"/>
              </a:ext>
            </a:extLst>
          </p:cNvPr>
          <p:cNvSpPr txBox="1">
            <a:spLocks/>
          </p:cNvSpPr>
          <p:nvPr/>
        </p:nvSpPr>
        <p:spPr>
          <a:xfrm>
            <a:off x="8385712" y="5879487"/>
            <a:ext cx="1740108" cy="306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1st Mar</a:t>
            </a:r>
          </a:p>
        </p:txBody>
      </p:sp>
    </p:spTree>
    <p:extLst>
      <p:ext uri="{BB962C8B-B14F-4D97-AF65-F5344CB8AC3E}">
        <p14:creationId xmlns:p14="http://schemas.microsoft.com/office/powerpoint/2010/main" val="136690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F76D26-0EA1-FE47-ACF8-B6D0793D5B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894" y="225678"/>
            <a:ext cx="4739840" cy="31423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8C451-B5B7-F14A-A962-0DAE2398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19" y="3463572"/>
            <a:ext cx="1740108" cy="129550"/>
          </a:xfrm>
        </p:spPr>
        <p:txBody>
          <a:bodyPr>
            <a:noAutofit/>
          </a:bodyPr>
          <a:lstStyle/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Apr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D4AABA5-A466-1A4D-B229-EAD1B9F3BA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1840" y="0"/>
            <a:ext cx="5023265" cy="346357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9367C24-D1B3-4642-AF25-F2C2B55377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27815" y="3156975"/>
            <a:ext cx="5185347" cy="37010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124522-7FD3-2041-A4A2-03C2E9D66E5D}"/>
              </a:ext>
            </a:extLst>
          </p:cNvPr>
          <p:cNvSpPr txBox="1">
            <a:spLocks/>
          </p:cNvSpPr>
          <p:nvPr/>
        </p:nvSpPr>
        <p:spPr>
          <a:xfrm>
            <a:off x="10041572" y="3593122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May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FE3CD8-F33F-B14E-99B8-75BFE9D9D964}"/>
              </a:ext>
            </a:extLst>
          </p:cNvPr>
          <p:cNvSpPr txBox="1">
            <a:spLocks/>
          </p:cNvSpPr>
          <p:nvPr/>
        </p:nvSpPr>
        <p:spPr>
          <a:xfrm>
            <a:off x="8874837" y="6428762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June</a:t>
            </a:r>
          </a:p>
        </p:txBody>
      </p:sp>
    </p:spTree>
    <p:extLst>
      <p:ext uri="{BB962C8B-B14F-4D97-AF65-F5344CB8AC3E}">
        <p14:creationId xmlns:p14="http://schemas.microsoft.com/office/powerpoint/2010/main" val="352607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01A0CE9-70D5-5240-A32D-009D7D0501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794" y="165188"/>
            <a:ext cx="4705662" cy="326381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9DDCC5-5DDE-0744-A3E5-64DADA6DEC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3488" y="214975"/>
            <a:ext cx="4568879" cy="30488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4DD916-D0FC-3B46-A290-0EF1A581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94" y="3579199"/>
            <a:ext cx="1740108" cy="129550"/>
          </a:xfrm>
        </p:spPr>
        <p:txBody>
          <a:bodyPr>
            <a:noAutofit/>
          </a:bodyPr>
          <a:lstStyle/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July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9DC563-3FAB-6C4F-A6D6-26185DE6D5DB}"/>
              </a:ext>
            </a:extLst>
          </p:cNvPr>
          <p:cNvSpPr txBox="1">
            <a:spLocks/>
          </p:cNvSpPr>
          <p:nvPr/>
        </p:nvSpPr>
        <p:spPr>
          <a:xfrm>
            <a:off x="9505014" y="3579199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Aug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6483644-CAD8-1F49-BFE5-377E91793B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48922" y="3429000"/>
            <a:ext cx="4973578" cy="3299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B1890AA-80AA-4B4F-95FD-D89E91033E22}"/>
              </a:ext>
            </a:extLst>
          </p:cNvPr>
          <p:cNvSpPr txBox="1">
            <a:spLocks/>
          </p:cNvSpPr>
          <p:nvPr/>
        </p:nvSpPr>
        <p:spPr>
          <a:xfrm>
            <a:off x="8634960" y="5710301"/>
            <a:ext cx="1740108" cy="12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1</a:t>
            </a:r>
            <a:r>
              <a:rPr lang="en-US" sz="1400" b="1" baseline="30000" dirty="0"/>
              <a:t>st</a:t>
            </a:r>
            <a:r>
              <a:rPr lang="en-US" sz="1400" b="1" dirty="0"/>
              <a:t> Sept</a:t>
            </a:r>
          </a:p>
        </p:txBody>
      </p:sp>
    </p:spTree>
    <p:extLst>
      <p:ext uri="{BB962C8B-B14F-4D97-AF65-F5344CB8AC3E}">
        <p14:creationId xmlns:p14="http://schemas.microsoft.com/office/powerpoint/2010/main" val="183195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128</Words>
  <Application>Microsoft Macintosh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Analysis</vt:lpstr>
      <vt:lpstr>1st Jan 2021</vt:lpstr>
      <vt:lpstr>PowerPoint Presentation</vt:lpstr>
      <vt:lpstr>1st Feb 2021</vt:lpstr>
      <vt:lpstr>PowerPoint Presentation</vt:lpstr>
      <vt:lpstr>1st Jan</vt:lpstr>
      <vt:lpstr>1st Apr</vt:lpstr>
      <vt:lpstr>1st July</vt:lpstr>
      <vt:lpstr>1st Jan</vt:lpstr>
      <vt:lpstr>1st Apr</vt:lpstr>
      <vt:lpstr>1st July</vt:lpstr>
      <vt:lpstr>PowerPoint Presentation</vt:lpstr>
      <vt:lpstr>PowerPoint Presentation</vt:lpstr>
      <vt:lpstr>PowerPoint Presentation</vt:lpstr>
      <vt:lpstr>Analysis 2 : First 4 days of Jan’21</vt:lpstr>
      <vt:lpstr>1st Jan</vt:lpstr>
      <vt:lpstr>1st Jan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Kumar Mohanty</dc:creator>
  <cp:lastModifiedBy>Vineet Kumar Mohanty</cp:lastModifiedBy>
  <cp:revision>1</cp:revision>
  <dcterms:created xsi:type="dcterms:W3CDTF">2021-10-06T11:23:48Z</dcterms:created>
  <dcterms:modified xsi:type="dcterms:W3CDTF">2021-10-14T16:51:42Z</dcterms:modified>
</cp:coreProperties>
</file>