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0"/>
  </p:normalViewPr>
  <p:slideViewPr>
    <p:cSldViewPr snapToGrid="0" snapToObjects="1">
      <p:cViewPr varScale="1">
        <p:scale>
          <a:sx n="83" d="100"/>
          <a:sy n="83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96AA-DA97-534B-B8D5-DF6EA5552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B85D7-AE4F-E940-A55E-0547A4F68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7666-04D4-3043-A70D-512A818A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C5A-45E4-DE4D-8C30-4C0532BA8C3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28CF-271C-C24F-B6D2-1D3497DE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7FE5-FD29-4447-A404-CB249249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A253-C3A1-164C-B4D0-5C34541F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5A7D-5295-9742-9665-29A8943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0D32E-A4F1-D741-808F-0A7E8B96F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7410-FE3B-AB45-BB2E-6C2FA896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C5A-45E4-DE4D-8C30-4C0532BA8C3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C97A3-24DC-2D40-BB38-A02A0EE8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62A0-ADE3-C042-8629-E9143700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A253-C3A1-164C-B4D0-5C34541F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D05F-DD9C-1947-9B3D-129EB2F54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830E7-81B5-AE4C-857E-053FAB1F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2A6D-74CD-8140-9302-CB5738A3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C5A-45E4-DE4D-8C30-4C0532BA8C3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829E-0218-AD4A-BC39-FBD28A73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4024-2D0E-4741-B794-836F141A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A253-C3A1-164C-B4D0-5C34541F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D354-EC85-534F-AAB8-D8578DD9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151E-24EE-EE44-9AED-CF977496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98D3-A186-944E-B76B-873B7038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C5A-45E4-DE4D-8C30-4C0532BA8C3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A35E-2A67-B048-9EFC-ED3974F7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04AAA-E54C-6A47-A892-1F3C7A02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A253-C3A1-164C-B4D0-5C34541F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4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9002-5C8B-F54C-A554-A405277C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15092-7401-EA40-94CB-C204530C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EC75-CE1C-3B44-B628-CD4246DD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C5A-45E4-DE4D-8C30-4C0532BA8C3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7D1C-FBBE-0549-9E22-B0784ECA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0E721-6BCA-6E4E-B288-454F8362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A253-C3A1-164C-B4D0-5C34541F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33AC-CE80-8945-9E2E-89137132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2F62-CC22-6143-A6B2-1159B9D7D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BE9C6-1AE9-5443-9F78-C4D88524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0E86-6DA0-CE44-8401-B86E4015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C5A-45E4-DE4D-8C30-4C0532BA8C3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FA81-54B7-BC42-A51B-471C4D52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7C7A8-002A-7844-9A2E-66004CAC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A253-C3A1-164C-B4D0-5C34541F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4184-8146-A24C-AC09-0148FE31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55C5-9FA5-154B-BB25-023997E6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3D321-6D1E-7547-B50E-9FCBA3E54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1C6CD-D3A7-5D48-A742-284111010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5ECAC-1487-4441-A806-BE3DDFA9A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25859-A9E2-8D42-B038-C4D5616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C5A-45E4-DE4D-8C30-4C0532BA8C3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578D9-0813-6241-8900-6A54FCC4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39D60-F1F0-1F4B-9EFC-A25E1B2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A253-C3A1-164C-B4D0-5C34541F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3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CA08-2B16-1547-8E88-C45DF857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4AE3B-A2BF-E240-808D-12BF6382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C5A-45E4-DE4D-8C30-4C0532BA8C3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6226D-752C-BC43-8A53-8E60A4E5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E4C09-341C-5F4A-8714-FF01C582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A253-C3A1-164C-B4D0-5C34541F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5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D2126-EEAB-7A42-8042-B0188AB9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C5A-45E4-DE4D-8C30-4C0532BA8C3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761EC-D3FE-0947-8F75-B80E97D4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4440B-0253-5347-AF41-9F0176D0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A253-C3A1-164C-B4D0-5C34541F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6C0C-EFA9-E741-8BDF-650EE760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3093-3B07-9E43-8EA2-FC9810AB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AB07E-63C0-0148-B4DC-6BF22A712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890F7-7B8C-1544-8BAE-68DDEA6A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C5A-45E4-DE4D-8C30-4C0532BA8C3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A6A90-6D76-EE49-9ECE-838DC866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9CA1-8D9C-194A-B525-E4F304B0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A253-C3A1-164C-B4D0-5C34541F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0CB9-C421-9446-A557-B6BA903B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29D2F-393A-2847-A1B8-845AF416E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9FB1E-6D77-774F-AAD8-DF13622C5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735C-9477-5C45-8771-7AB69E89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C5A-45E4-DE4D-8C30-4C0532BA8C3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55193-26CB-4146-A243-54DBD467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2E1FE-D568-454D-B0B3-DD921A2F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A253-C3A1-164C-B4D0-5C34541F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7AA06-AD11-BD46-99FA-672BC60A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ACF4B-68B4-C84E-A586-1DDCC4AB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0C338-C29A-1047-9A64-BD8546249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FC5A-45E4-DE4D-8C30-4C0532BA8C3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911D-9696-724B-9E63-2894311B6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F4FD2-BD8F-4047-AA7B-A9257DB56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A253-C3A1-164C-B4D0-5C34541F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202B-0AEF-174C-9E30-16941BDF8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8B71E-2852-C245-9FCF-A17322AB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BABE6-2BD5-CF43-878A-B9288523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9" y="417200"/>
            <a:ext cx="4899927" cy="2635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227A4-A5E4-7145-86C2-01ED4D1E1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59" y="43740"/>
            <a:ext cx="3973957" cy="4081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99E66D-C3D8-7E4A-A1F0-6B579CAC9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76" y="3800736"/>
            <a:ext cx="4839753" cy="38698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55223B-3CF7-F54D-B311-848BB06234B0}"/>
              </a:ext>
            </a:extLst>
          </p:cNvPr>
          <p:cNvSpPr/>
          <p:nvPr/>
        </p:nvSpPr>
        <p:spPr>
          <a:xfrm>
            <a:off x="539646" y="1122363"/>
            <a:ext cx="1648918" cy="361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5A45E9-9244-E148-B16C-237132F9D27B}"/>
              </a:ext>
            </a:extLst>
          </p:cNvPr>
          <p:cNvSpPr/>
          <p:nvPr/>
        </p:nvSpPr>
        <p:spPr>
          <a:xfrm>
            <a:off x="6423927" y="2865440"/>
            <a:ext cx="1640781" cy="187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7C8744-A868-2E4F-902D-87D4F417F7D7}"/>
              </a:ext>
            </a:extLst>
          </p:cNvPr>
          <p:cNvSpPr/>
          <p:nvPr/>
        </p:nvSpPr>
        <p:spPr>
          <a:xfrm>
            <a:off x="6464376" y="5880922"/>
            <a:ext cx="1640781" cy="187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E65F43-67BD-B342-BFEF-4E701D6DA2BB}"/>
              </a:ext>
            </a:extLst>
          </p:cNvPr>
          <p:cNvCxnSpPr/>
          <p:nvPr/>
        </p:nvCxnSpPr>
        <p:spPr>
          <a:xfrm>
            <a:off x="2188564" y="1303194"/>
            <a:ext cx="4235363" cy="156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E0E019-0A45-B84E-B5AF-E857CEFB9B6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60637" y="1499700"/>
            <a:ext cx="4603739" cy="447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BEAA1F9-0592-234F-A3BB-AE18ADDCAF46}"/>
              </a:ext>
            </a:extLst>
          </p:cNvPr>
          <p:cNvSpPr/>
          <p:nvPr/>
        </p:nvSpPr>
        <p:spPr>
          <a:xfrm>
            <a:off x="376629" y="5486400"/>
            <a:ext cx="342899" cy="2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B1B807-CF48-EC4E-AB0B-7A24BA07E8D7}"/>
              </a:ext>
            </a:extLst>
          </p:cNvPr>
          <p:cNvSpPr/>
          <p:nvPr/>
        </p:nvSpPr>
        <p:spPr>
          <a:xfrm>
            <a:off x="2826592" y="5559584"/>
            <a:ext cx="342899" cy="2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08E791-545B-BA4A-A878-687678E74C33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719528" y="5611018"/>
            <a:ext cx="2107064" cy="7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164B84-3CDC-B142-A29A-F6B61B8FDCE6}"/>
              </a:ext>
            </a:extLst>
          </p:cNvPr>
          <p:cNvSpPr txBox="1"/>
          <p:nvPr/>
        </p:nvSpPr>
        <p:spPr>
          <a:xfrm>
            <a:off x="260305" y="4638515"/>
            <a:ext cx="14552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0ad-data_0.0.23.1-1.1_all-buildd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62EA96-7E86-F44F-AC27-1B1C83F0CF87}"/>
              </a:ext>
            </a:extLst>
          </p:cNvPr>
          <p:cNvSpPr txBox="1"/>
          <p:nvPr/>
        </p:nvSpPr>
        <p:spPr>
          <a:xfrm>
            <a:off x="2427718" y="4988968"/>
            <a:ext cx="3148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0ad-data_0.0.23.1-1.1_source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9C817-AC40-884F-A660-4159763BEDE5}"/>
              </a:ext>
            </a:extLst>
          </p:cNvPr>
          <p:cNvSpPr txBox="1"/>
          <p:nvPr/>
        </p:nvSpPr>
        <p:spPr>
          <a:xfrm>
            <a:off x="614253" y="5845504"/>
            <a:ext cx="2212340" cy="381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autoconf</a:t>
            </a:r>
            <a:r>
              <a:rPr lang="en-US" b="1" dirty="0"/>
              <a:t> (= 2.69-14)</a:t>
            </a:r>
          </a:p>
        </p:txBody>
      </p:sp>
    </p:spTree>
    <p:extLst>
      <p:ext uri="{BB962C8B-B14F-4D97-AF65-F5344CB8AC3E}">
        <p14:creationId xmlns:p14="http://schemas.microsoft.com/office/powerpoint/2010/main" val="306084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8A5A-5D4D-B149-80ED-AD609666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FCF6-C858-084F-B833-6EF8924E7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6BDE03C-4A1E-D440-B5E9-0FD45EA204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226" y="482925"/>
            <a:ext cx="8146426" cy="5331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D5650-443E-2E42-8FCF-A5B6B333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829" y="1043938"/>
            <a:ext cx="4899927" cy="26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6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F1DF-29D5-2349-8587-D68989C9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9473-95DC-D54A-BDE4-73661A75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1975347-F186-2543-8F59-2334C09F94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407" y="0"/>
            <a:ext cx="5943600" cy="3683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3C6F3-44B9-CF4F-865B-7E6822C85259}"/>
              </a:ext>
            </a:extLst>
          </p:cNvPr>
          <p:cNvSpPr txBox="1"/>
          <p:nvPr/>
        </p:nvSpPr>
        <p:spPr>
          <a:xfrm>
            <a:off x="401821" y="45522"/>
            <a:ext cx="66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N&gt;0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A7DA77A-18AE-9040-820B-1466A2914A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75933" y="40429"/>
            <a:ext cx="5943600" cy="346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D75123-C471-9B40-9EC2-68D599A4C241}"/>
              </a:ext>
            </a:extLst>
          </p:cNvPr>
          <p:cNvSpPr txBox="1"/>
          <p:nvPr/>
        </p:nvSpPr>
        <p:spPr>
          <a:xfrm>
            <a:off x="10867105" y="365125"/>
            <a:ext cx="66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N&gt;5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85CD0AD-09E1-7044-9714-72F58EF01C6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9331" y="3730961"/>
            <a:ext cx="5108939" cy="3016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3C92A-A1A5-154A-A884-CE05D39E7161}"/>
              </a:ext>
            </a:extLst>
          </p:cNvPr>
          <p:cNvSpPr txBox="1"/>
          <p:nvPr/>
        </p:nvSpPr>
        <p:spPr>
          <a:xfrm>
            <a:off x="271105" y="3952220"/>
            <a:ext cx="902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N&gt;10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65CF1BE-0B2C-DA4F-BFF4-6EFA6C72618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04233" y="3614153"/>
            <a:ext cx="5419358" cy="3133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C0B25B-9883-5A45-B143-E62DD08314C1}"/>
              </a:ext>
            </a:extLst>
          </p:cNvPr>
          <p:cNvSpPr txBox="1"/>
          <p:nvPr/>
        </p:nvSpPr>
        <p:spPr>
          <a:xfrm>
            <a:off x="11018152" y="3683635"/>
            <a:ext cx="902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N&gt;30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84486-E187-BC44-8719-1A35CD10062D}"/>
              </a:ext>
            </a:extLst>
          </p:cNvPr>
          <p:cNvSpPr txBox="1"/>
          <p:nvPr/>
        </p:nvSpPr>
        <p:spPr>
          <a:xfrm>
            <a:off x="4655743" y="3507529"/>
            <a:ext cx="2709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common B-I-D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67743-F3D8-DD40-B054-7BF135D3DA0A}"/>
              </a:ext>
            </a:extLst>
          </p:cNvPr>
          <p:cNvSpPr txBox="1"/>
          <p:nvPr/>
        </p:nvSpPr>
        <p:spPr>
          <a:xfrm>
            <a:off x="4496757" y="-24790"/>
            <a:ext cx="2709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Jan 2021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7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E43-8959-9F43-B137-B8378605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21C0E-3A3D-7A46-A3D3-97A25D0F6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FA7452F-5325-F641-869C-A790C4F8BC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999" y="125287"/>
            <a:ext cx="5525367" cy="3383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13CDC7-1834-504F-968C-977A27C60532}"/>
              </a:ext>
            </a:extLst>
          </p:cNvPr>
          <p:cNvSpPr txBox="1"/>
          <p:nvPr/>
        </p:nvSpPr>
        <p:spPr>
          <a:xfrm>
            <a:off x="401821" y="45522"/>
            <a:ext cx="1291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N&gt;70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25B4C69-9A90-2640-A15C-00D11FAAA4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80636" y="0"/>
            <a:ext cx="5321300" cy="355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2BAC4-EFF9-184B-9BED-58CFAEAB9CBF}"/>
              </a:ext>
            </a:extLst>
          </p:cNvPr>
          <p:cNvSpPr txBox="1"/>
          <p:nvPr/>
        </p:nvSpPr>
        <p:spPr>
          <a:xfrm>
            <a:off x="10831558" y="45522"/>
            <a:ext cx="1291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N&gt;100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923FDB1-A800-BE4B-B43D-30B5CB7F3A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8032" y="3302000"/>
            <a:ext cx="5321300" cy="355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0BF54C-F175-8348-9946-E99B1AF9AAC1}"/>
              </a:ext>
            </a:extLst>
          </p:cNvPr>
          <p:cNvSpPr txBox="1"/>
          <p:nvPr/>
        </p:nvSpPr>
        <p:spPr>
          <a:xfrm>
            <a:off x="288032" y="3391568"/>
            <a:ext cx="1291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N&gt;150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8F4B89B-B2A0-BA41-ADC6-A60BF460CC5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84700" y="3391568"/>
            <a:ext cx="5321301" cy="3442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C106AF-800B-084C-985A-E5039A5D3EAC}"/>
              </a:ext>
            </a:extLst>
          </p:cNvPr>
          <p:cNvSpPr txBox="1"/>
          <p:nvPr/>
        </p:nvSpPr>
        <p:spPr>
          <a:xfrm>
            <a:off x="11258212" y="3424900"/>
            <a:ext cx="1291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N&gt;200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C527-A936-4A41-AE2D-0C73B6F2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1DFE8-3BE0-A64B-93A5-E553E5BD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3A5059D-A5B5-F249-83B9-2B838FD1C7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6613" y="1027906"/>
            <a:ext cx="5842000" cy="359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AD7A1A-C4C5-7D4E-8A33-202C127F5ED3}"/>
              </a:ext>
            </a:extLst>
          </p:cNvPr>
          <p:cNvSpPr txBox="1"/>
          <p:nvPr/>
        </p:nvSpPr>
        <p:spPr>
          <a:xfrm>
            <a:off x="2346101" y="4622006"/>
            <a:ext cx="1291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N&gt;250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23030A1-2461-5348-9459-AE6D1EA30E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58613" y="1027906"/>
            <a:ext cx="5943600" cy="3623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1DD8C3-B704-8D4C-8737-628DCB2ED8A8}"/>
              </a:ext>
            </a:extLst>
          </p:cNvPr>
          <p:cNvSpPr txBox="1"/>
          <p:nvPr/>
        </p:nvSpPr>
        <p:spPr>
          <a:xfrm>
            <a:off x="9200143" y="4622006"/>
            <a:ext cx="1291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N&gt;400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5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3018-7243-874B-A9CC-B57C656C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5E0D-9FE2-E54F-9E12-F7A03AB9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BDD2A-BE3B-424B-AD1E-A7FF6074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72" y="1009728"/>
            <a:ext cx="9615841" cy="48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7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90BF-4F50-9C48-A5C6-8A3B1654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EFC7-57E1-2D49-8E2D-9C4AB33E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A9732-B9FB-724B-ACFC-5E71623CA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42" y="556588"/>
            <a:ext cx="7965670" cy="53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1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430E-A7ED-704A-821D-255E1F32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6ED8-D9BA-8041-AB6F-CD81D52E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A9FBD-13B6-7647-8FEF-813414CB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30" y="89697"/>
            <a:ext cx="8653072" cy="65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168D-B564-3042-AF1F-47D2F859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C7DF-6362-314A-B98B-A4D79074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67293-ED06-2646-BBAB-D65E0941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64" y="795508"/>
            <a:ext cx="8708452" cy="53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7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51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 Kumar Mohanty</dc:creator>
  <cp:lastModifiedBy>Vineet Kumar Mohanty</cp:lastModifiedBy>
  <cp:revision>3</cp:revision>
  <dcterms:created xsi:type="dcterms:W3CDTF">2021-09-29T13:06:18Z</dcterms:created>
  <dcterms:modified xsi:type="dcterms:W3CDTF">2021-10-14T16:47:33Z</dcterms:modified>
</cp:coreProperties>
</file>