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49" y="0"/>
            <a:ext cx="84729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📊 Car Sales Dashboard Summary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                                               7 August 2025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71250" y="2081068"/>
            <a:ext cx="91440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verage"/>
              <a:buChar char="●"/>
            </a:pPr>
            <a:r>
              <a:rPr b="1" i="0" lang="en" sz="3000" u="none" cap="none" strike="noStrike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Presented by: </a:t>
            </a:r>
            <a:endParaRPr b="1" i="0" sz="3000" u="none" cap="none" strike="noStrike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r>
              <a:rPr b="1" i="1" lang="en" sz="2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Vineet kr verma</a:t>
            </a:r>
            <a:endParaRPr b="1" i="1" sz="2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Objective of the Dashboard: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308900"/>
            <a:ext cx="81732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To provide an interactive visual overview of car sales performance Help business stakeholders identify key metrics such as: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Waiting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Net Revenue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Profit Distribution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Bank Interests.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Tools Used: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883279" y="1210275"/>
            <a:ext cx="9144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Power bi</a:t>
            </a:r>
            <a:endParaRPr b="0" i="0" sz="2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Dataset: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93202" y="3166400"/>
            <a:ext cx="5631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Car sales and financial data (sample dataset from Kaggle)</a:t>
            </a:r>
            <a:endParaRPr b="0" i="0" sz="2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-1" y="11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Key Features</a:t>
            </a: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b="1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491000" y="646500"/>
            <a:ext cx="5679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✅ KPIs Covered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185317" y="1196700"/>
            <a:ext cx="77436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Highest &amp; Shortest Waiting Times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Net Revenue by Month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Car Profit by Shop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Profit by Month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Revenue by Buyer &amp; Shop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491011" y="2776200"/>
            <a:ext cx="5679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✅ Charts &amp; Visuals Used: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185317" y="3326412"/>
            <a:ext cx="77436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Bar Charts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Pie Charts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Summary Cards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Slicers (filters panel available)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Understanding the market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📌 Insights from Dashboard: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930347" y="724202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Shops like CD 2, CD 19 have high profits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 Kutxa and Caixa have the highest interest rates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Buyers B.264 and B.267 are generating the most revenue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Monthly profit variation helps track performance trends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Interactivity &amp; Design: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72100" y="172710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00">
                <a:solidFill>
                  <a:schemeClr val="dk1"/>
                </a:solidFill>
              </a:rPr>
              <a:t>Interactivity Elements: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Filter Panel added for custom views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Dynamic visuals based on data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Easy-to-read charts and summaries</a:t>
            </a:r>
            <a:endParaRPr sz="1600"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32400" y="1727098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00">
                <a:solidFill>
                  <a:schemeClr val="dk1"/>
                </a:solidFill>
              </a:rPr>
              <a:t>Design Choices: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Consistent color theme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 labeling of metrics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Well-structured layout in grid format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4294967295" type="title"/>
          </p:nvPr>
        </p:nvSpPr>
        <p:spPr>
          <a:xfrm>
            <a:off x="311700" y="80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 &amp; Learnings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chemeClr val="dk1"/>
                </a:solidFill>
              </a:rPr>
              <a:t>Conclusion: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dashboard helps in making data-driven decisions by visualizing key car sales metrics effectively.</a:t>
            </a:r>
            <a:endParaRPr sz="1600"/>
          </a:p>
        </p:txBody>
      </p:sp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0" name="Google Shape;110;p20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chemeClr val="dk1"/>
                </a:solidFill>
              </a:rPr>
              <a:t>Learnings from Task: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Gained hands-on experience with Power BI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Learned dashboard design best practices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Understood how to communicate insights to stakeholders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