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1dec54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1dec54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1dec5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1dec5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1dec54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1dec54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1dec54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1dec54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1dec54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1dec54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1dec54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1dec54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1dec54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1dec54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sahq.github.io/rasa-nlu-trainer/" TargetMode="External"/><Relationship Id="rId4" Type="http://schemas.openxmlformats.org/officeDocument/2006/relationships/hyperlink" Target="https://rodrigopivi.github.io/Chatit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sa.com/docs/" TargetMode="External"/><Relationship Id="rId4" Type="http://schemas.openxmlformats.org/officeDocument/2006/relationships/hyperlink" Target="https://rasa.com/docs/rasa/install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Chatbot-Dialog </a:t>
            </a:r>
            <a:r>
              <a:rPr lang="en-GB"/>
              <a:t>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97525"/>
            <a:ext cx="85206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Business</a:t>
            </a:r>
            <a:r>
              <a:rPr lang="en-GB"/>
              <a:t> Use-case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Different types of Chatbots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Selecting Domain,intents and entities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Model Training and inference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Dialog or Context management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Attempting to build ai-chatbot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80"/>
              <a:t>Rule based chatbots vs AI chatbots</a:t>
            </a:r>
            <a:endParaRPr sz="40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100"/>
            <a:ext cx="7148826" cy="4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07125" y="-59750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Intents and 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" y="470650"/>
            <a:ext cx="9141300" cy="46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</a:t>
            </a:r>
            <a:r>
              <a:rPr lang="en-GB"/>
              <a:t> Use case : E-commerce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Intent :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product_info|ask_price|Cancel_order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Entities : product|location|order_id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56525" y="32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Curation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https://rasahq.github.io/rasa-nlu-trainer/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https://rodrigopivi.github.io/Chatito/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highlight>
                  <a:srgbClr val="FFFFFF"/>
                </a:highlight>
              </a:rPr>
              <a:t>Rasa Demystified</a:t>
            </a:r>
            <a:endParaRPr sz="40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https://rasa.com/docs/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https://rasa.com/docs/rasa/installation/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 DB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https://docs.mongodb.com/manual/tutorial/install-mongodb-on-ubuntu/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Dialog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1152475"/>
            <a:ext cx="8416426" cy="3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