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5" r:id="rId5"/>
    <p:sldId id="268" r:id="rId6"/>
    <p:sldId id="267" r:id="rId7"/>
    <p:sldId id="266" r:id="rId8"/>
    <p:sldId id="264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4FD7-C5DE-5E61-4811-27CEB798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9B21-11C2-A863-FEF4-BF853C2E8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0C57-7576-4C59-12F8-632DEC08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C3EF-FBF6-2F30-1FFA-59175BB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E6AD-9FEC-C3C2-29C1-BC62ACFA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589D-5FF4-6581-C9C5-896B5E99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19805-FDCF-72CE-E4DB-BC6B09197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1FCA-81DC-B103-90C9-A430E0D0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6D33-BE39-EA1F-F76C-B2954650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31E2-266D-DB40-0A1E-FD22C747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3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B7AEB-DE71-B830-BE67-EBE45C4C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81ABB-7761-37AC-D595-D08BE1E93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4CB6-DD65-A961-38BA-A60B3359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3CA2-211B-00A1-DA6C-6C054F49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D131-4667-9E60-87EF-4B202BD7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EFA6-6AF9-2F18-E5E7-35070915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9C80-DE35-5313-CF6A-305CD29A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1575-42B1-729A-E394-B56CCEC4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6338-5931-D396-EDAD-07F889AB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0384-D1FC-A594-3F1A-277C45B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033E-5961-E450-0EC4-A734CE1C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E54DD-3492-2B4E-D2C9-25BE7A05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3D95-E1CB-B77C-53AC-69AC784D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3A3F-BCF5-31B6-27C6-3B2AE65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D294-54D0-ED51-CDA2-B03DFA43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3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AE92-5C52-74FA-8987-477F3C7C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0F3F-4892-17D4-67E0-45604FAF3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417C2-B383-ACE8-BD02-8607D2FD6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EA19A-C35C-C327-F00D-0829A9BA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C11F-F597-CCFD-02AE-B2602D66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BB701-691C-3E06-A14F-7C9E0248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7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A5B-6A6F-CE40-79C5-5EA69355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94E0-DD11-F36C-2CEA-85F4D911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EEC3B-FC95-D144-864D-09D618D7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48822-8B4C-0C8B-F073-3FDCD18E8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6D302-B57A-E7D5-1F02-B51134E8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AEC59-0C6A-83CB-584F-4DA1BED0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3DC0B-095C-F5F3-C50C-1CC9204B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FF677-A555-01E9-90A7-B57FF6CA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E9E3-4611-6607-7DC6-C2D24F64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2EA8A-F66B-2A0B-8BD9-73A177DB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6511D-421B-34D3-35D7-E91473CA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1B1C9-DBAD-BFBD-0E6D-863A9A0B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4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DAA6B-C08D-438C-E74A-81C66125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B9DE-DCE0-3796-D165-F16DC920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A93DA-BFAC-951A-08F5-4A72944F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A880-DA7A-7F3D-F595-FC4C1738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5858-AAB5-1504-FE17-CEF2647A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7B2FF-79BE-96FC-CD9D-3C1DAA65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03CA-33D5-F744-C365-93E45EAB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C8764-3487-0DE5-035C-9C5D0397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54A1-A3B0-CB60-F526-6DF169C7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71D7-9FFE-3D26-CC06-FF7054EB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65E9-0DE2-8340-E8D6-0C015261F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5022-2958-9166-4EA0-AA849600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88E5-AAB6-757F-0DD2-2486F40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B8E2-DC3E-8733-49C2-AF2EC01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521BB-90A6-9229-1E6B-5A6A6771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9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EE926-B384-4A73-F60C-B112EA4C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FE9D-12B0-1CCB-B4B3-11FE7D73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526E-9094-C4E7-FF6C-7BB438894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B307-513A-43CD-955C-E39AB86BF75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EC09-A4F2-5872-E0AA-F40E28F26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5062-8CBB-A696-9559-4A63093F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D7CF-4E1F-4872-9985-D8924371E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9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DBB2-11BF-713D-AA8C-424ECF1BFC1E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DELTA LIVE TABLES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F351B-07F2-A46C-2909-26A1715E8914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</a:rPr>
              <a:t>VINEET SRIVASTAVA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AI INTERN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23</a:t>
            </a:r>
            <a:r>
              <a:rPr lang="en-US" sz="2200" baseline="30000" dirty="0">
                <a:solidFill>
                  <a:srgbClr val="FFFFFF"/>
                </a:solidFill>
              </a:rPr>
              <a:t>rd</a:t>
            </a:r>
            <a:r>
              <a:rPr lang="en-US" sz="2200" dirty="0">
                <a:solidFill>
                  <a:srgbClr val="FFFFFF"/>
                </a:solidFill>
              </a:rPr>
              <a:t> June 2023</a:t>
            </a:r>
          </a:p>
        </p:txBody>
      </p:sp>
      <p:pic>
        <p:nvPicPr>
          <p:cNvPr id="8" name="Picture 7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A89744CB-E923-00AA-77D4-E5B6562F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76362"/>
            <a:ext cx="10917936" cy="26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7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4D79F-794C-91E0-A47D-7037323E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038225"/>
            <a:ext cx="11096625" cy="4781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918ED-2D6A-3926-2FCF-386478DF8C36}"/>
              </a:ext>
            </a:extLst>
          </p:cNvPr>
          <p:cNvSpPr txBox="1"/>
          <p:nvPr/>
        </p:nvSpPr>
        <p:spPr>
          <a:xfrm>
            <a:off x="547687" y="290731"/>
            <a:ext cx="895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Delta Live Table Pipeline</a:t>
            </a:r>
          </a:p>
        </p:txBody>
      </p:sp>
    </p:spTree>
    <p:extLst>
      <p:ext uri="{BB962C8B-B14F-4D97-AF65-F5344CB8AC3E}">
        <p14:creationId xmlns:p14="http://schemas.microsoft.com/office/powerpoint/2010/main" val="32883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B1D28-07FF-2B98-A61E-4355FB55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36320"/>
            <a:ext cx="11315700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62900-9760-81AE-DC50-916FB44C1826}"/>
              </a:ext>
            </a:extLst>
          </p:cNvPr>
          <p:cNvSpPr txBox="1"/>
          <p:nvPr/>
        </p:nvSpPr>
        <p:spPr>
          <a:xfrm>
            <a:off x="558800" y="270411"/>
            <a:ext cx="895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Power-BI Visualization of the DLT Gold Layer</a:t>
            </a:r>
          </a:p>
        </p:txBody>
      </p:sp>
    </p:spTree>
    <p:extLst>
      <p:ext uri="{BB962C8B-B14F-4D97-AF65-F5344CB8AC3E}">
        <p14:creationId xmlns:p14="http://schemas.microsoft.com/office/powerpoint/2010/main" val="269894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CD6E9-3939-A58C-6313-64E89561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51777"/>
            <a:ext cx="111823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DF548-493A-1BC3-27DE-308B07E4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709612"/>
            <a:ext cx="10839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38C31-4B0E-7E9D-BC32-95FBFC50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95312"/>
            <a:ext cx="10687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4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10A40-F7C3-B191-A2A8-776DDC73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28650"/>
            <a:ext cx="110394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6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477F6-0D36-E2A9-A14C-84354985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571500"/>
            <a:ext cx="106965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7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8A1DC-6059-9D74-BB8C-C77CB055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714375"/>
            <a:ext cx="101441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5A1C4-5E91-831B-560E-99F293A80B1E}"/>
              </a:ext>
            </a:extLst>
          </p:cNvPr>
          <p:cNvSpPr txBox="1"/>
          <p:nvPr/>
        </p:nvSpPr>
        <p:spPr>
          <a:xfrm>
            <a:off x="416560" y="1443841"/>
            <a:ext cx="110947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Event-hub resource and note the primary access keys to be used by client code (python, SQL, etc.) for pushing data to event-hub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is pushed to event-hub via a python code, this is real-time stream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Batch data is ingested to azure blob container-raw layer and then is stored in databricks in a table (DBFS partition)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Stream data is then extracted from event-hub and is also stored as a separate databricks table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Delta-live Table: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a) Create a DLT cluster since DLT internally uses its own cluster and not general-purpose cluster of databricks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b) Assign the notebook(s) to run as pipeline- multiple notebooks can be assigned to run in a sequential manner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c) The notebook written (either in SQL or Python) uses databricks table earlier for streaming and batch data to create bronze, silver and gold layers.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d) The pipelines and the DLT tables are stored in the path specified while creating DLT pipelines (by default it will be stored at DBFS partition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cleansed-gold layer is queried using SQL query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Visualizations using Power-BI is done using the "partner connect" menu section of databricks.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4AB90-8B69-3BDF-439C-2B55C4CE3BBB}"/>
              </a:ext>
            </a:extLst>
          </p:cNvPr>
          <p:cNvSpPr txBox="1"/>
          <p:nvPr/>
        </p:nvSpPr>
        <p:spPr>
          <a:xfrm>
            <a:off x="548640" y="432971"/>
            <a:ext cx="895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277064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FD0B2-31DB-4F23-49D6-D432ECC5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7"/>
          <a:stretch/>
        </p:blipFill>
        <p:spPr>
          <a:xfrm>
            <a:off x="499110" y="1209039"/>
            <a:ext cx="11010900" cy="5112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930B9-C5F6-DE87-1C6B-B260BCAC70F6}"/>
              </a:ext>
            </a:extLst>
          </p:cNvPr>
          <p:cNvSpPr txBox="1"/>
          <p:nvPr/>
        </p:nvSpPr>
        <p:spPr>
          <a:xfrm>
            <a:off x="548640" y="432971"/>
            <a:ext cx="895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Event-Hub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89910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Vineet</dc:creator>
  <cp:lastModifiedBy>Srivastava, Vineet</cp:lastModifiedBy>
  <cp:revision>5</cp:revision>
  <dcterms:created xsi:type="dcterms:W3CDTF">2023-06-23T04:40:21Z</dcterms:created>
  <dcterms:modified xsi:type="dcterms:W3CDTF">2023-06-23T05:14:10Z</dcterms:modified>
</cp:coreProperties>
</file>