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A9EE-A3DA-9B30-2669-5348B574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D400E-4D60-E12A-118A-E3A3A4B17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91663-127B-8724-F2B8-96A3DD0B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8957-89A2-46E6-A544-B2F6A91BAAD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94A6-52D9-F96C-33AD-A8624C81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F447-D3F1-7367-6A40-89715C7C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967A-A4EA-44DC-A22C-7B004551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164C-3BF6-1A59-C0B0-C5162738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031E3-86D5-B771-1A82-472034743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8979-828F-209C-E352-04B9E145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8957-89A2-46E6-A544-B2F6A91BAAD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CA575-8765-BCF3-3A08-D5DFAF88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C9A9-5D45-1A68-39DC-40B15868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967A-A4EA-44DC-A22C-7B004551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5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1D224-7E67-58CC-0715-1B7E8E69E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33D6D-3CCB-332F-226F-9C644B3DB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AC65-52CA-B6FC-7B6B-5C526D9F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8957-89A2-46E6-A544-B2F6A91BAAD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9DA1-DC93-B5BE-9810-3539E22A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D883-4EC9-349B-A894-1DE0F149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967A-A4EA-44DC-A22C-7B004551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6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26A9-C8AF-639A-BA1D-6AD2A8D2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D6D8-B9CD-8A43-B141-9DF1BA66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88DE-0D3D-89A9-607C-B85930CB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8957-89A2-46E6-A544-B2F6A91BAAD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F396-4476-5DE7-FFAF-BE86932A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2C258-5B64-03CB-9644-AB17D18B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967A-A4EA-44DC-A22C-7B004551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4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146E-4ABA-744A-5390-0EA74B75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CDD59-4FFB-2F77-6C36-71316A2A0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E6C33-DD9E-EB69-6B32-3FC50635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8957-89A2-46E6-A544-B2F6A91BAAD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34586-3852-EAB9-E975-FDF8F49E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EA7A-55D1-CF73-A40A-634B2B23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967A-A4EA-44DC-A22C-7B004551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7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C0C4-51CF-D670-D556-E3B907F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14C6-0B23-1FF3-3B5E-CBCE642CB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AF631-D542-E602-1714-D4E7046B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5CCCE-7F25-285D-77D6-9D7C7B2B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8957-89A2-46E6-A544-B2F6A91BAAD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1B2D5-2E80-C562-D381-DBF098EF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85FA8-77D0-70BB-285A-1D6160C7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967A-A4EA-44DC-A22C-7B004551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27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C988-92EA-647F-73CA-7F6EFDD2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7F942-B5F2-4782-5E01-7532FBD30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9D7F4-46D4-294C-6805-AD596772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896C-DCB8-65A2-BC6E-1EB77D24C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B11E6-6313-CB9A-B479-DA84F8CBF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15419-6D05-6926-C62A-F5AE392C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8957-89A2-46E6-A544-B2F6A91BAAD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DEA06-66FF-3C99-2D53-3191A6F0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7EF87-43E1-F3DA-C956-FE73B329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967A-A4EA-44DC-A22C-7B004551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8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5278-64C2-79EB-E952-526A96B8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FFB78-4BD6-0458-1915-5826DF4B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8957-89A2-46E6-A544-B2F6A91BAAD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86B80-3CD1-7F01-2DFB-9E8B8245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C162B-5185-31C7-45C6-AC6EF7AC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967A-A4EA-44DC-A22C-7B004551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41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2520F-0C62-2271-22ED-DE43D3DD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8957-89A2-46E6-A544-B2F6A91BAAD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76075-20B8-0699-6D63-49CA12A4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0BC4-FB16-8F5D-576C-9454A7E4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967A-A4EA-44DC-A22C-7B004551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0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E305-9CF8-E090-1FD2-4DABEF6A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8544-9CFA-0AC7-EBE1-1B90071C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91BD6-7612-FC2F-5EE4-DB16C4665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1678-3F1B-C363-DE21-AFB1CF62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8957-89A2-46E6-A544-B2F6A91BAAD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0C9A-F67B-B49A-0716-EF2752E4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172AE-2F56-0581-B8BD-C77BE039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967A-A4EA-44DC-A22C-7B004551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9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40F5-5D66-270C-48DA-D8D1EC74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1F681-E910-F5CD-2739-BF46A76E2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18FB6-E9F7-74E0-0598-4760A82DB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4B7C4-8F22-95B7-CC6F-934D9E4F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8957-89A2-46E6-A544-B2F6A91BAAD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15E7C-B08F-5FA5-9CE0-20FEC629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4628C-3C71-F8D3-A9E2-189675E1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967A-A4EA-44DC-A22C-7B004551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FE12D-89FA-BA74-E921-3427DCBB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6B68-0B74-607C-0554-58EB93009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E41E-C1A8-073F-5FBB-86FA0E24E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8957-89A2-46E6-A544-B2F6A91BAAD7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8A35-DAFB-21E1-C247-EEBED8F9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5E24-7DD0-4144-040C-B88F47972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967A-A4EA-44DC-A22C-7B004551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1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189FF7-FE9C-141B-B457-6E4BD2598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6" y="597295"/>
            <a:ext cx="11036867" cy="3206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DD5CFE-E999-8024-2BD6-8E2091A6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17" y="3804210"/>
            <a:ext cx="4934204" cy="2876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AE05C-2857-00F3-0DD8-D8FDBEAA578C}"/>
              </a:ext>
            </a:extLst>
          </p:cNvPr>
          <p:cNvSpPr txBox="1"/>
          <p:nvPr/>
        </p:nvSpPr>
        <p:spPr>
          <a:xfrm>
            <a:off x="5748783" y="6004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Pipeline-id: </a:t>
            </a:r>
            <a:r>
              <a:rPr lang="en-IN" dirty="0">
                <a:solidFill>
                  <a:schemeClr val="accent1"/>
                </a:solidFill>
              </a:rPr>
              <a:t>ef185abc-ce1a-41c1-bf8c-c7f0097775bc</a:t>
            </a:r>
          </a:p>
        </p:txBody>
      </p:sp>
    </p:spTree>
    <p:extLst>
      <p:ext uri="{BB962C8B-B14F-4D97-AF65-F5344CB8AC3E}">
        <p14:creationId xmlns:p14="http://schemas.microsoft.com/office/powerpoint/2010/main" val="325580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83026D-0919-B7D6-BE1C-E12015E1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81" y="379080"/>
            <a:ext cx="9962098" cy="60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Srivastava, Vineet</dc:creator>
  <cp:lastModifiedBy>Srivastava, Vineet</cp:lastModifiedBy>
  <cp:revision>1</cp:revision>
  <dcterms:created xsi:type="dcterms:W3CDTF">2023-07-14T06:39:21Z</dcterms:created>
  <dcterms:modified xsi:type="dcterms:W3CDTF">2023-07-14T06:58:14Z</dcterms:modified>
</cp:coreProperties>
</file>