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41D2-6BFA-A88F-088F-71E86042F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BBB9F-D5E2-4EE7-5486-25F7B9054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0CE8-A20E-F706-FF88-F199B54B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C2102-8564-C89B-8176-2D9580CE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D92A-CA0B-5A3B-D3C9-CD61DDAB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6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13F4-1E27-AFD4-8B5D-7C4E8BF4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F23DB-B657-C406-4104-C18842F0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F206-1F87-3509-F527-C96CFB72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4D2D-77BE-D157-BAB0-A5AC3D3D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AC6C-EB47-BE6B-042C-DB5FBA69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5AB7D-541C-A4ED-1DCA-2D0075025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618AF-3D11-B97E-F0D4-9336E94C5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0996-84B3-A71F-FD33-9416232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77AC-95F5-A180-B0C8-FEE7A65E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4677-9939-0AEC-467B-C4B1737B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3BFF-0110-14BB-453E-EAA9FC2A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AB6A-1FDF-B754-520C-90DF16EF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6D09-D392-D859-45EC-96D2E941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B417-325B-6B8C-2D13-3203C2F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06C7-0D81-3944-44F5-C43BE18E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285D-AB5B-95E6-EB08-E149D568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7C71-C284-81D0-1BB8-64120C79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E200-91D6-925E-DCF7-EC1BDBD3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AF21-C820-0652-3789-D121E4EE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EC6D-C172-125A-C8A1-89355E0E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0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7A3F-8623-5B8E-A02B-A2B6E78F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87C7-33A6-2C0A-74ED-A7E067D88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DFE1-B0BF-3D8F-6169-328E6992D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4021-6B13-E14F-F166-DDDD7A02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8064A-9FF8-7417-CA7C-F0AA25FC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7913B-F8BB-E52A-90C4-EAE2FCE4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3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E482-351F-07DE-236E-A9345ED4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B5A0-CC47-9B41-5616-C606B99A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D42B-15C6-78F6-85CA-DD418020F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515D9-5D6B-7EB5-8842-05150D795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7C2F2-30CA-C5F1-0F56-AC61AE327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D30C-D4A6-B881-073B-0E1464D6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384EE-CC8A-37E0-FFAE-3FF4868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D8289-F9B7-88CC-5119-8AFAAC2D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1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1E98-53CE-573F-D23B-F737FD63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08ABC-2CE9-5365-93DE-C1E3D506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13D2D-C8EF-78CA-9955-A603B568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C97A4-CD40-D973-C553-80C7BA60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94DEE-1841-1F8F-7EE6-A83DA4E8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98CDC-AF87-23E3-BC99-89B09FD4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BA054-5CBD-81EC-62F2-556178AE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5998-6E3B-D779-127F-66FFB1A0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6179-1C84-C7E0-0BAE-415E8F00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29BF7-A136-330A-44BB-D8F7BA9C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CD83E-8A5A-F1D9-018A-02428E5D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A88E4-BD51-2F44-9EB9-8A390AC4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F149-6E8A-5576-598F-1CA03BF9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1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E658-BBE9-E588-CAE3-74990BE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BCC0B-F647-A5D8-0E69-929E9AD93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B390E-7179-AAC4-40AE-E92751FC0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DB209-9B40-C585-79B3-9F255709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C0BD7-4943-45EA-A8BD-C3DFB6C0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AC1E4-21EE-F1A1-1EED-270982D1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5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2850B-EF54-F210-59AC-CCDBD2ED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0B5D-006A-6D8F-D9ED-BB3B3E6E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1ECF-2D97-833C-A113-8D044C77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BC59-88AB-464B-A531-43C977EED043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C0B9-B14F-B8FE-09DF-7081EE8CF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8ECA-F19C-7895-051E-98DDD2364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A030-D53F-4E50-8F2F-563F5D76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5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406DD1-37A9-1556-58A3-092650F6823E}"/>
              </a:ext>
            </a:extLst>
          </p:cNvPr>
          <p:cNvSpPr/>
          <p:nvPr/>
        </p:nvSpPr>
        <p:spPr>
          <a:xfrm>
            <a:off x="142240" y="3429000"/>
            <a:ext cx="1016668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Storage 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7A9F0-60C7-60ED-F1EC-572AEB468192}"/>
              </a:ext>
            </a:extLst>
          </p:cNvPr>
          <p:cNvSpPr/>
          <p:nvPr/>
        </p:nvSpPr>
        <p:spPr>
          <a:xfrm>
            <a:off x="3881120" y="3427076"/>
            <a:ext cx="1168400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Bronze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76C0D-56A5-8D68-3579-2A00CFB689AE}"/>
              </a:ext>
            </a:extLst>
          </p:cNvPr>
          <p:cNvSpPr/>
          <p:nvPr/>
        </p:nvSpPr>
        <p:spPr>
          <a:xfrm>
            <a:off x="6046465" y="3427076"/>
            <a:ext cx="1216663" cy="480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Silver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BAD18-245C-5E12-91E3-4A5617D4B963}"/>
              </a:ext>
            </a:extLst>
          </p:cNvPr>
          <p:cNvSpPr/>
          <p:nvPr/>
        </p:nvSpPr>
        <p:spPr>
          <a:xfrm>
            <a:off x="8244840" y="3427076"/>
            <a:ext cx="1371600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Gold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20E77-E6FB-1268-B583-CDE14C57FE3B}"/>
              </a:ext>
            </a:extLst>
          </p:cNvPr>
          <p:cNvSpPr/>
          <p:nvPr/>
        </p:nvSpPr>
        <p:spPr>
          <a:xfrm>
            <a:off x="1828800" y="3429000"/>
            <a:ext cx="1371600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ingestion into Databricks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1C262-8DFD-9258-5A89-820E055A1845}"/>
              </a:ext>
            </a:extLst>
          </p:cNvPr>
          <p:cNvSpPr txBox="1"/>
          <p:nvPr/>
        </p:nvSpPr>
        <p:spPr>
          <a:xfrm>
            <a:off x="5638801" y="2862113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ALBERT, BIO-Clinical-BERT, OpenAI GPT3.5 Turbo Predictions/Results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737B2-1AEC-017E-F3FD-C7885B2B3C90}"/>
              </a:ext>
            </a:extLst>
          </p:cNvPr>
          <p:cNvSpPr txBox="1"/>
          <p:nvPr/>
        </p:nvSpPr>
        <p:spPr>
          <a:xfrm>
            <a:off x="8041031" y="3903286"/>
            <a:ext cx="234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Comparison of Custom LLMs- ALBERT and Clinical BERT with OpenAI gpt3.5 Turbo zero-shot classification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9C267-0AB2-F0AB-7081-299920FD77AC}"/>
              </a:ext>
            </a:extLst>
          </p:cNvPr>
          <p:cNvSpPr/>
          <p:nvPr/>
        </p:nvSpPr>
        <p:spPr>
          <a:xfrm>
            <a:off x="3546174" y="2310586"/>
            <a:ext cx="7112991" cy="28100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52279-BB2A-3C7E-F45D-C79A73C0548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49520" y="3667414"/>
            <a:ext cx="996945" cy="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FEA44E-A698-7E36-6063-44451DE0309A}"/>
              </a:ext>
            </a:extLst>
          </p:cNvPr>
          <p:cNvCxnSpPr>
            <a:cxnSpLocks/>
          </p:cNvCxnSpPr>
          <p:nvPr/>
        </p:nvCxnSpPr>
        <p:spPr>
          <a:xfrm flipV="1">
            <a:off x="7263128" y="3628193"/>
            <a:ext cx="996945" cy="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B56A03-7CA6-73A6-F5E9-E6E7403B8A2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211228" y="3668376"/>
            <a:ext cx="669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555A4-AEB2-0C55-17C7-42E0E6A8E360}"/>
              </a:ext>
            </a:extLst>
          </p:cNvPr>
          <p:cNvSpPr/>
          <p:nvPr/>
        </p:nvSpPr>
        <p:spPr>
          <a:xfrm>
            <a:off x="1532835" y="1493520"/>
            <a:ext cx="9622845" cy="4318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236F1-C919-78AF-B7D2-8D311F9D03DE}"/>
              </a:ext>
            </a:extLst>
          </p:cNvPr>
          <p:cNvCxnSpPr>
            <a:cxnSpLocks/>
          </p:cNvCxnSpPr>
          <p:nvPr/>
        </p:nvCxnSpPr>
        <p:spPr>
          <a:xfrm>
            <a:off x="1158908" y="3667414"/>
            <a:ext cx="669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C573A7-558E-7323-B2FA-027090D67DD4}"/>
              </a:ext>
            </a:extLst>
          </p:cNvPr>
          <p:cNvSpPr txBox="1"/>
          <p:nvPr/>
        </p:nvSpPr>
        <p:spPr>
          <a:xfrm>
            <a:off x="1544988" y="1574455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Databricks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DA7EEA-9015-3828-BD34-E54C37D83F9B}"/>
              </a:ext>
            </a:extLst>
          </p:cNvPr>
          <p:cNvSpPr txBox="1"/>
          <p:nvPr/>
        </p:nvSpPr>
        <p:spPr>
          <a:xfrm>
            <a:off x="3820160" y="2372984"/>
            <a:ext cx="344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Delta-Lake Live Table Pipeline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4A8427-7167-9464-B4DE-74EEE990A58B}"/>
              </a:ext>
            </a:extLst>
          </p:cNvPr>
          <p:cNvSpPr txBox="1"/>
          <p:nvPr/>
        </p:nvSpPr>
        <p:spPr>
          <a:xfrm>
            <a:off x="1686562" y="5985879"/>
            <a:ext cx="10141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/>
              <a:t>Social Media Posts Sentiment Analysis for mental health  using Large Language Models (LLMs) and Delta Live Tables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3D219D-DCF4-3846-E5C5-5A2983362ABE}"/>
              </a:ext>
            </a:extLst>
          </p:cNvPr>
          <p:cNvCxnSpPr>
            <a:stCxn id="12" idx="2"/>
          </p:cNvCxnSpPr>
          <p:nvPr/>
        </p:nvCxnSpPr>
        <p:spPr>
          <a:xfrm>
            <a:off x="2514600" y="3911600"/>
            <a:ext cx="0" cy="822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E3E4F52-4161-1493-5EB1-80242813B087}"/>
              </a:ext>
            </a:extLst>
          </p:cNvPr>
          <p:cNvSpPr/>
          <p:nvPr/>
        </p:nvSpPr>
        <p:spPr>
          <a:xfrm>
            <a:off x="1686562" y="4734561"/>
            <a:ext cx="1808478" cy="72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Fine Tune Training  ALBERT and BIO-CLINICAL-BERT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222354-3F36-C18C-B1F3-7FC9D356617F}"/>
              </a:ext>
            </a:extLst>
          </p:cNvPr>
          <p:cNvSpPr txBox="1"/>
          <p:nvPr/>
        </p:nvSpPr>
        <p:spPr>
          <a:xfrm>
            <a:off x="-60515" y="3050894"/>
            <a:ext cx="188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Open-Dataset/Kaggle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B5A63-937B-2DD5-9A30-AAE64250FB38}"/>
              </a:ext>
            </a:extLst>
          </p:cNvPr>
          <p:cNvSpPr txBox="1"/>
          <p:nvPr/>
        </p:nvSpPr>
        <p:spPr>
          <a:xfrm>
            <a:off x="2859400" y="429951"/>
            <a:ext cx="752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Delta Live Tables Workflow and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A7B49-DD62-4C94-1EB7-8E7119652C18}"/>
              </a:ext>
            </a:extLst>
          </p:cNvPr>
          <p:cNvSpPr txBox="1"/>
          <p:nvPr/>
        </p:nvSpPr>
        <p:spPr>
          <a:xfrm>
            <a:off x="3820160" y="3996125"/>
            <a:ext cx="158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Raw Data Ingestion from Databricks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610A58-4BFF-F85F-0CC0-CAE6BC049321}"/>
              </a:ext>
            </a:extLst>
          </p:cNvPr>
          <p:cNvCxnSpPr>
            <a:cxnSpLocks/>
          </p:cNvCxnSpPr>
          <p:nvPr/>
        </p:nvCxnSpPr>
        <p:spPr>
          <a:xfrm flipV="1">
            <a:off x="9154160" y="3129280"/>
            <a:ext cx="402822" cy="29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2C4C2D-8474-24FA-FDFF-DF1FF2D56A12}"/>
              </a:ext>
            </a:extLst>
          </p:cNvPr>
          <p:cNvSpPr txBox="1"/>
          <p:nvPr/>
        </p:nvSpPr>
        <p:spPr>
          <a:xfrm>
            <a:off x="9556982" y="2504849"/>
            <a:ext cx="2270581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b="1" i="1" dirty="0"/>
              <a:t>Final Dataframe will have ALBERT.</a:t>
            </a:r>
          </a:p>
          <a:p>
            <a:r>
              <a:rPr lang="en-IN" sz="1100" b="1" i="1" dirty="0"/>
              <a:t>BIO-Clinical-BERT and OpenAI predictions columns respectively for each text/post</a:t>
            </a:r>
          </a:p>
        </p:txBody>
      </p:sp>
    </p:spTree>
    <p:extLst>
      <p:ext uri="{BB962C8B-B14F-4D97-AF65-F5344CB8AC3E}">
        <p14:creationId xmlns:p14="http://schemas.microsoft.com/office/powerpoint/2010/main" val="307402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Suicide-Ideation Detection from Social-Media Posts  using Azure Delta Lake Live Tables and LLMs</dc:title>
  <dc:creator>Srivastava, Vineet</dc:creator>
  <cp:lastModifiedBy>Srivastava, Vineet</cp:lastModifiedBy>
  <cp:revision>9</cp:revision>
  <dcterms:created xsi:type="dcterms:W3CDTF">2023-07-10T17:02:22Z</dcterms:created>
  <dcterms:modified xsi:type="dcterms:W3CDTF">2023-07-12T22:07:44Z</dcterms:modified>
</cp:coreProperties>
</file>