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3A640-F245-51CA-E437-24A406EE2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847EFC-492C-FA7E-06D3-0DC6F2104F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E8950-18AB-EC38-6DBC-47E0E631D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7E47-11C8-44D6-B5AB-47F3C1AA0DC6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939F4-0384-6353-4B23-BEE8AB82B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1B474-7B5A-C74E-AD9A-3D56257BD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844C4-829C-4162-A069-EB94FA8C9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004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AEEAA-DFD0-44BC-4945-265CB9332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66CAC4-E59F-60AB-94E3-016C545B2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9D467-946B-3862-5811-56C6302B5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7E47-11C8-44D6-B5AB-47F3C1AA0DC6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FD1CB-397A-08DC-13E5-620896162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660BE-48F5-936E-5DB6-82F9AD639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844C4-829C-4162-A069-EB94FA8C9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15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0C2CE7-A366-07AA-C63D-C8C69ADBC4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B7C60E-02A5-A04C-AB77-B82758F8D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6CACF-F2C0-CFC5-BD01-AFCC20D6A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7E47-11C8-44D6-B5AB-47F3C1AA0DC6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63D11-2E06-1802-EC2D-7DF206D57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39ED7-280A-93BB-F606-E4459E932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844C4-829C-4162-A069-EB94FA8C9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683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291EF-B353-5135-50A1-2FF9BCA97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6CE42-06E0-662F-DAC1-31B1F7E62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2BA08-4F2A-7375-82AD-36BCF62B9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7E47-11C8-44D6-B5AB-47F3C1AA0DC6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90DA9-E27C-1CF8-3420-F87489CB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E72A1-EAE6-8549-7AF3-A11F471AD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844C4-829C-4162-A069-EB94FA8C9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666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516B-1323-6366-D9D1-3A81E91EC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52698-2F10-E0FF-1991-3EE358A93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3B01B-3817-7B8A-F6D2-D26C8A27C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7E47-11C8-44D6-B5AB-47F3C1AA0DC6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612B5-8160-07EF-10E5-864A022C2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8B542-88DE-0280-8D32-1E91FB970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844C4-829C-4162-A069-EB94FA8C9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958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91221-8238-2F7D-5844-B3FA45B13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6586B-3317-68B0-5C11-FB05DD450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707E9-5166-40B9-CCFD-64846D068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737E0-7DA7-16B8-9CAD-6EF6174FC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7E47-11C8-44D6-B5AB-47F3C1AA0DC6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49A64-27C6-88C8-BB4E-233A03C28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E4A85-6EA2-2451-CD86-D2C0D1F5A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844C4-829C-4162-A069-EB94FA8C9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239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5EA25-390A-D00E-67BF-314BF8511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2BC1E-A292-A8EE-BF72-AF8CED9BF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3E05A-217E-BB84-0B6F-548988D1F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2BDC4F-5AD9-FAF1-EEC3-6A92665DB4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D53E30-9971-5187-C4F2-DA7C9848A3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953D22-0811-3470-B8D1-C8A8FA27D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7E47-11C8-44D6-B5AB-47F3C1AA0DC6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7773B5-872F-6EE2-A5FC-BC2D44A40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2D4EF2-CC10-4613-5951-4EEC315A2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844C4-829C-4162-A069-EB94FA8C9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899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4936E-1629-5763-7C77-E3848AC2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67D10A-4419-FAB8-A8BE-58B7A7CF2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7E47-11C8-44D6-B5AB-47F3C1AA0DC6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0273F8-125C-94DB-0581-1065377D0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C2F848-8F1E-4E35-BE0B-896498E30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844C4-829C-4162-A069-EB94FA8C9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299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85B34E-DB48-22D6-41A9-7F67B90E2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7E47-11C8-44D6-B5AB-47F3C1AA0DC6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E77AB7-1FA7-2069-4A50-AE5528336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7F7F5-C971-04E7-7D5C-71D4EDD47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844C4-829C-4162-A069-EB94FA8C9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605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D3A6E-6986-9934-0E1F-B2E3770E2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88DBC-5827-B94A-B15C-815ECBECD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DB75E-85A0-00C6-F957-7B37BBECF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91FA2-13C8-FF90-69D1-12DC9E33C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7E47-11C8-44D6-B5AB-47F3C1AA0DC6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079D9-685E-04F0-174A-AA3A34FCF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D8010-836D-0F72-D92F-97B54FD9B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844C4-829C-4162-A069-EB94FA8C9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769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3EBE8-472D-767F-9AD6-1AFAEDE01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E5DD40-9AF4-5AF5-4357-460D6AD850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E0120D-B385-B225-A77E-4AF37ABFB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DDB69-A2EE-1DD9-72B9-6B53E9563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7E47-11C8-44D6-B5AB-47F3C1AA0DC6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7E548-1B62-6786-18FE-129EE0B8A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0555B-1BC4-9C5E-6A8B-61A0895D2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844C4-829C-4162-A069-EB94FA8C9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80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6F0D0C-FCE2-09AA-48CF-719B4113F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5C165-5B12-A2AD-D4BD-5299D75BE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3ADF3-12D5-430B-908E-71E707FC78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7E47-11C8-44D6-B5AB-47F3C1AA0DC6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6E0CD-CF73-430C-EC2B-E23455A5DC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160D8-4FCF-BC5E-144B-7E522E4D6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844C4-829C-4162-A069-EB94FA8C9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00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omputer&#10;&#10;Description automatically generated with medium confidence">
            <a:extLst>
              <a:ext uri="{FF2B5EF4-FFF2-40B4-BE49-F238E27FC236}">
                <a16:creationId xmlns:a16="http://schemas.microsoft.com/office/drawing/2014/main" id="{6152DC00-5837-ABA2-BE9A-883484E52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190" y="917786"/>
            <a:ext cx="9095620" cy="55710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29DB82-7AA2-4166-B3DD-F5A6F3773764}"/>
              </a:ext>
            </a:extLst>
          </p:cNvPr>
          <p:cNvSpPr txBox="1"/>
          <p:nvPr/>
        </p:nvSpPr>
        <p:spPr>
          <a:xfrm>
            <a:off x="676850" y="184481"/>
            <a:ext cx="940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1"/>
                </a:solidFill>
              </a:rPr>
              <a:t>Graph RAG (Intelligent Document Search and Retrieval for Mental Disorder Recommendations)</a:t>
            </a:r>
          </a:p>
        </p:txBody>
      </p:sp>
    </p:spTree>
    <p:extLst>
      <p:ext uri="{BB962C8B-B14F-4D97-AF65-F5344CB8AC3E}">
        <p14:creationId xmlns:p14="http://schemas.microsoft.com/office/powerpoint/2010/main" val="2947024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Srivastava, Vineet</dc:creator>
  <cp:lastModifiedBy>Srivastava, Vineet</cp:lastModifiedBy>
  <cp:revision>1</cp:revision>
  <dcterms:created xsi:type="dcterms:W3CDTF">2023-10-01T02:20:32Z</dcterms:created>
  <dcterms:modified xsi:type="dcterms:W3CDTF">2023-10-01T03:31:35Z</dcterms:modified>
</cp:coreProperties>
</file>