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Libre Baskerville" panose="02000000000000000000" pitchFamily="2" charset="0"/>
      <p:regular r:id="rId12"/>
    </p:embeddedFont>
    <p:embeddedFont>
      <p:font typeface="Open Sans" panose="020B0606030504020204" pitchFamily="3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18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89" y="106648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Smart Waste Management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501806" y="3289611"/>
            <a:ext cx="7848406" cy="4014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"Imagine this: Every time you throw away leftover food, you're not just wasting a meal—you're throwing away water, energy, and money that went into producing it. In fact, if global food waste were a country, it would be the third-largest emitter of greenhouse gases after the US and China.</a:t>
            </a:r>
            <a:b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b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</a:b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project streamlines waste tracking using AI and interactive dashboards.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1073229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Introduction: Problem and Objective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Problem Statement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Inefficient waste tracking leads to poor environmental decisions.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 a system that enables real-time waste monitoring and analysis.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36D07D-5678-23E7-9F44-F3AB8C775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659" y="7737258"/>
            <a:ext cx="2619741" cy="4477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07012"/>
            <a:ext cx="66585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Features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55952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507004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Dashboard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573185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Displays waste data trends and actionable insights visually.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855952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0398681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Chatbot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573185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Offers conversational interaction for waste queries and assistance.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115520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6507004" y="53423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Visuals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83275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Charts and graphs dynamically represent waste metrics and stats.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861A7-004C-A7F6-2CF0-22D238509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4298" y="7693496"/>
            <a:ext cx="2619741" cy="4477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86942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System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MongoDB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Stores waste entries and user data securely and flexibly.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Streamlit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Serves web interface for data entry, visualization, and chatbot.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AI Modules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Processes conversational input and generates intelligent responses.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93F3B9-A0E9-7E96-F257-3B2F8BEDC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659" y="7781863"/>
            <a:ext cx="2619741" cy="4477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Workflow Process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Waste Entry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inputs waste data through form interface.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278386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Database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is securely stored in MongoDB.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4639270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Response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Chatbot interprets queries and provides replies.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6000155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544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Visualization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7754422" y="671738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Dashboard updates with real-time insights and charts.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9BC409-CAA6-C176-09F4-7368F34827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50780" y="7781863"/>
            <a:ext cx="2619741" cy="4477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7220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Chatbot Modes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57629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530906" y="5576292"/>
            <a:ext cx="35288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Online Mode via Claude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6066711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Connects to Claude AI for real-time cloud-powered responses.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557629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8165783" y="5576292"/>
            <a:ext cx="45256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Offline Mode via Transformers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165783" y="6077862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Utilizes local transformer models for privacy-focused interactions.</a:t>
            </a:r>
            <a:endParaRPr lang="en-US" sz="17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C8A1ED-F430-97D1-9558-3C8D2F6FE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0659" y="7714956"/>
            <a:ext cx="2619741" cy="4477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8142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Technologies Used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93036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724150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MongoDB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214568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Flexible and scalable NoSQL database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04" y="193036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2724150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Python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12304" y="3214568"/>
            <a:ext cx="22920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Backend logic and AI model integration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538" y="1930360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2724150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Streamlit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44538" y="3214568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Rapid prototyping of interactive web UI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4620816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0190" y="5414605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AI &amp; Transformers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6280190" y="6259354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Natural language processing and intelligent chatbot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AEEC5A0-9A37-09E1-FCB8-7A1CC29B97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50780" y="7781863"/>
            <a:ext cx="2619741" cy="4477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030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UI Screenshots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672715"/>
            <a:ext cx="4120753" cy="2546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5029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Entry Form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993368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Simplified data input for waste tracking.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2672715"/>
            <a:ext cx="4120872" cy="254686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55030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Chart Visualization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5993487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Real-time graphical data representation.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2672715"/>
            <a:ext cx="4120753" cy="2546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55029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Chat Interface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5993368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Interactive user support and query handling.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8B747A-0B9F-1A1E-E320-C9ED705ED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0659" y="7737258"/>
            <a:ext cx="2619741" cy="4477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884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Results &amp; Insights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8530411" y="2980729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9115545" y="32132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Waste Reduction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8927544" y="3618547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15% decrease in reported waste volume over 6 months.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0398681" y="375463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934069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6507004" y="51608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Insights Generated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65130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Identified peak waste times and hotspots for better planning.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547C48-618D-904A-A9AB-EDB5DF925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0780" y="7781863"/>
            <a:ext cx="2619741" cy="4477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335</Words>
  <Application>Microsoft Office PowerPoint</Application>
  <PresentationFormat>Custom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Open Sans</vt:lpstr>
      <vt:lpstr>Arial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Vineet Kumar</cp:lastModifiedBy>
  <cp:revision>5</cp:revision>
  <dcterms:created xsi:type="dcterms:W3CDTF">2025-04-22T17:50:21Z</dcterms:created>
  <dcterms:modified xsi:type="dcterms:W3CDTF">2025-04-23T10:11:18Z</dcterms:modified>
</cp:coreProperties>
</file>