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173B-EC7C-41D1-B7D2-306A6366C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9923-72AB-4054-BD55-F5451C6C4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FAF5-C3A2-4D57-AC6E-E0E12240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A800-F993-4FB9-A2DB-A77786C6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A796-06AF-49D5-8B0E-0D4AA27F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80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CCE-1FD9-43EA-8858-7843BB75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EC6CD-189F-4E70-97F5-FF8B7F1B9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A55B-9D10-4C31-95B7-075E33B7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B24B-5519-4C5A-BFED-C30F90B5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6E4F-C8E6-4D62-95A8-5530D1F3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6642C-B14B-4E24-BCFF-C5CF03C75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79391-1D0C-4117-8073-625E33B11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84D7-3B4F-48AA-880E-46674578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FDB6-B5B6-4229-AC73-B6DEFAAD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0B12-7EBF-491A-9F1E-3CE60C23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2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6B84-A0A4-453C-811A-4AF4A00B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2CAE-0A03-4909-B6D8-2CD85888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601D-F6EB-4DD4-ADC2-DF77B7F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7E2E3-944A-4E65-9F50-5353A4C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66F3-496A-4EDC-B143-0457EBA2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40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B96B-5FB3-4774-8034-657F74F9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0E6F4-3B4C-47F4-97B0-1ACDE0FB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E9A8-4EE5-4F58-BD59-E004DF1C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CA5B-21DD-40E1-A201-D3FBC17D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5004-4A3B-432E-BD3F-91B894A4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4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0D89-384D-4E3F-BF84-37915ECD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7D54-1D51-4DFD-9285-AA6AD4731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B5C95-D526-4D61-BDB3-921408D11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3542-BA3C-48AE-ACFE-0A27CF41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74B4C-3AA2-40C6-96EA-DFBDA752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3427F-74E9-4C3B-94F6-6BBF265E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5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03C7-80A4-4AEB-9E11-F0815220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1072-2DD9-4A93-BB78-307860571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86162-8A80-4115-A37A-69EB08F3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DF1F1-CD14-48BF-A927-7D4333291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E5EDD-0E3A-4914-BC99-15ED60C51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DDBD8-B01D-4921-9941-B4E50B21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FE853-2699-4346-972E-FA895693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C9FDB-BEAA-4E60-9688-F4D75BBA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0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DF07-73A3-45DE-B279-9B88AC2D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71B8F-FA54-4C36-B680-4553ED84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EFA05-5716-41C9-9781-DE454393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DE07B-49FC-4BD0-B9C7-541A1CDE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3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DA86-113C-4D24-A2CB-A431EA1F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70EAA-EC64-478D-9362-39DCF6A6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8D387-BC89-4A74-91DA-67DE1BB1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3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3785-AA06-48B1-931E-1D053E03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4F10-CAB3-460C-A1E4-2485F935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A6569-A3F4-487C-9B26-19583899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C967B-3B02-4D49-B858-05DE4138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3262D-7E9F-40D9-8A7F-0F5BE4F5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69048-B130-4A43-B819-D6E48835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0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94D0-6B42-43EE-A15A-E52EAE96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2F5B5-1530-4EC1-95C9-D67B451E8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33929-E237-4D51-8ACA-DC9D135D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D541-AE29-49D9-B84D-63D146E4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70295-C184-41B2-8339-DA77CD62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BB96B-C53D-4B11-8E9B-DFCD4F3C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5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D1FBC-F5ED-43D2-82D3-9CD8A2C6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8244-BE5E-4A45-9D4A-2A41574C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E496-18CA-4D29-A097-AB6C54A2C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2A9D-8111-46C3-A707-13BB1CFC8FC1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52F0-D8E8-4CA0-B014-50F956215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F2BE-2116-4FC2-9591-D3840F681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74AC-EBD7-4091-B693-08D9E63E1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7A2D-F80C-4293-9C3B-0B4943B5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Presentation on </a:t>
            </a:r>
            <a:br>
              <a:rPr lang="en-IN" dirty="0"/>
            </a:br>
            <a:r>
              <a:rPr lang="en-IN" b="1" u="sng" dirty="0"/>
              <a:t>Navigation and Control of Ground Vehicle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5CEE3-B27D-4464-9710-7DE34D9C8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38" y="2062349"/>
            <a:ext cx="3200212" cy="3224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F7D66-6789-40A3-834F-D9295865A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1771650"/>
            <a:ext cx="5343525" cy="3590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8E5CDF-C6CA-42EC-A64C-3461436BE770}"/>
              </a:ext>
            </a:extLst>
          </p:cNvPr>
          <p:cNvSpPr txBox="1"/>
          <p:nvPr/>
        </p:nvSpPr>
        <p:spPr>
          <a:xfrm>
            <a:off x="838200" y="55695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Shubhashisa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Sahoo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Scientist-F, ISRD Division, CAIR DRDO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549C2-826C-4A6F-A9FE-D208FF5F51D0}"/>
              </a:ext>
            </a:extLst>
          </p:cNvPr>
          <p:cNvSpPr/>
          <p:nvPr/>
        </p:nvSpPr>
        <p:spPr>
          <a:xfrm>
            <a:off x="7686674" y="5843646"/>
            <a:ext cx="3667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VINEET KUMAR YADAV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scholar ICE Department   410120005 NIT TRICHY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1E464-EE1E-4A34-BFA4-CCB5BA4BA1E1}"/>
              </a:ext>
            </a:extLst>
          </p:cNvPr>
          <p:cNvSpPr/>
          <p:nvPr/>
        </p:nvSpPr>
        <p:spPr>
          <a:xfrm>
            <a:off x="7881937" y="5443536"/>
            <a:ext cx="2209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</p:txBody>
      </p:sp>
    </p:spTree>
    <p:extLst>
      <p:ext uri="{BB962C8B-B14F-4D97-AF65-F5344CB8AC3E}">
        <p14:creationId xmlns:p14="http://schemas.microsoft.com/office/powerpoint/2010/main" val="302928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9B77-BA27-4139-946A-85188C6F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2B7F-CBCC-49B7-9975-F873C4C4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3513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50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Presentation on  Navigation and Control of Ground Vehicle</vt:lpstr>
      <vt:lpstr>Literature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Navigation and Control of Ground Vehicle</dc:title>
  <dc:creator>VINEET KUMAR YADAV</dc:creator>
  <cp:lastModifiedBy>VINEET KUMAR YADAV</cp:lastModifiedBy>
  <cp:revision>3</cp:revision>
  <dcterms:created xsi:type="dcterms:W3CDTF">2022-01-30T17:05:33Z</dcterms:created>
  <dcterms:modified xsi:type="dcterms:W3CDTF">2022-01-31T02:42:50Z</dcterms:modified>
</cp:coreProperties>
</file>