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Boosting Organic Reach Through Instagram Reels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Vineet Kumar Pandey</a:t>
            </a:r>
          </a:p>
          <a:p>
            <a:r>
              <a:t>IIT Patna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Instagram Reels can significantly boost organic engagement.</a:t>
            </a:r>
          </a:p>
          <a:p>
            <a:pPr/>
            <a:r>
              <a:t>Content type, timing, and CTA play key roles.</a:t>
            </a:r>
          </a:p>
          <a:p>
            <a:pPr/>
            <a:r>
              <a:t>Use insights to continuously iterate on content strategy.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Objective: Analyze Instagram Reels performance for better organic reach.</a:t>
            </a:r>
          </a:p>
          <a:p>
            <a:pPr/>
            <a:r>
              <a:t>Platform: Instagram</a:t>
            </a:r>
          </a:p>
          <a:p>
            <a:pPr/>
            <a:r>
              <a:t>Duration: 1-week content experiment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How can we use Instagram Reels effectively to boost organic reach and engagement?</a:t>
            </a:r>
          </a:p>
          <a:p>
            <a:pPr/>
            <a:r>
              <a:t>What content formats perform best with student/tech audiences?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Created a 1-week content calendar (topics: tutorials, memes, tips).</a:t>
            </a:r>
          </a:p>
          <a:p>
            <a:pPr/>
            <a:r>
              <a:t>Posted or simulated posting of reels.</a:t>
            </a:r>
          </a:p>
          <a:p>
            <a:pPr/>
            <a:r>
              <a:t>Tracked reach, likes, comments, shares, and saves.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Instagram App (Reels &amp; Analytics)</a:t>
            </a:r>
          </a:p>
          <a:p>
            <a:pPr/>
            <a:r>
              <a:t>Google Sheets (data tracking)</a:t>
            </a:r>
          </a:p>
          <a:p>
            <a:pPr/>
            <a:r>
              <a:t>Canva (Reel thumbnails &amp; visual assets)</a:t>
            </a:r>
          </a:p>
          <a:p>
            <a:pPr/>
            <a:r>
              <a:t>Competitor benchmarking (manual &amp; native analytics)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Reels &amp;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Day 1: Quick Tech Tip (30 sec tutorial)</a:t>
            </a:r>
          </a:p>
          <a:p>
            <a:pPr/>
            <a:r>
              <a:t>Day 2: Meme on Student Life</a:t>
            </a:r>
          </a:p>
          <a:p>
            <a:pPr/>
            <a:r>
              <a:t>Day 3: Study Hack Demo</a:t>
            </a:r>
          </a:p>
          <a:p>
            <a:pPr/>
            <a:r>
              <a:t>Day 4: Mini Product Review</a:t>
            </a:r>
          </a:p>
          <a:p>
            <a:pPr/>
            <a:r>
              <a:t>Day 5: Motivational Quote in Reel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Reach</a:t>
            </a:r>
          </a:p>
          <a:p>
            <a:pPr/>
            <a:r>
              <a:t>Likes</a:t>
            </a:r>
          </a:p>
          <a:p>
            <a:pPr/>
            <a:r>
              <a:t>Comments</a:t>
            </a:r>
          </a:p>
          <a:p>
            <a:pPr/>
            <a:r>
              <a:t>Shares</a:t>
            </a:r>
          </a:p>
          <a:p>
            <a:pPr/>
            <a:r>
              <a:t>Saves</a:t>
            </a:r>
          </a:p>
          <a:p>
            <a:pPr/>
            <a:r>
              <a:t>Engagement Rate = (Likes + Comments + Shares + Saves) / Reach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Tutorial-style reels had the highest saves.</a:t>
            </a:r>
          </a:p>
          <a:p>
            <a:pPr/>
            <a:r>
              <a:t>Memes received more shares and likes.</a:t>
            </a:r>
          </a:p>
          <a:p>
            <a:pPr/>
            <a:r>
              <a:t>Reels under 30 seconds performed better.</a:t>
            </a:r>
          </a:p>
          <a:p>
            <a:pPr/>
            <a:r>
              <a:t>Captions with emojis and CTAs increased engagement.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Focus on short, value-packed reels (20-30 sec).</a:t>
            </a:r>
          </a:p>
          <a:p>
            <a:pPr/>
            <a:r>
              <a:t>Post consistently and at peak hours (evenings).</a:t>
            </a:r>
          </a:p>
          <a:p>
            <a:pPr/>
            <a:r>
              <a:t>Use trending sounds + hashtags smartly.</a:t>
            </a:r>
          </a:p>
          <a:p>
            <a:pPr/>
            <a:r>
              <a:t>Encourage user interaction with questions in captions.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