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3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9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7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6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6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3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5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9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" y="594360"/>
            <a:ext cx="8567869" cy="3108960"/>
          </a:xfrm>
        </p:spPr>
        <p:txBody>
          <a:bodyPr>
            <a:noAutofit/>
          </a:bodyPr>
          <a:lstStyle/>
          <a:p>
            <a:r>
              <a:rPr sz="6600" dirty="0"/>
              <a:t>E-Commerce Product Ad Launch</a:t>
            </a:r>
          </a:p>
          <a:p>
            <a:r>
              <a:rPr sz="6600" dirty="0"/>
              <a:t>(Google/Meta Ads)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709160"/>
            <a:ext cx="6757050" cy="921096"/>
          </a:xfrm>
        </p:spPr>
        <p:txBody>
          <a:bodyPr>
            <a:normAutofit fontScale="25000" lnSpcReduction="20000"/>
          </a:bodyPr>
          <a:lstStyle/>
          <a:p>
            <a:r>
              <a:rPr sz="8000" dirty="0"/>
              <a:t>Digital Marketing Internship Project</a:t>
            </a:r>
          </a:p>
          <a:p>
            <a:r>
              <a:rPr sz="8000" dirty="0"/>
              <a:t>Vineet Kumar Pandey</a:t>
            </a:r>
          </a:p>
          <a:p>
            <a:r>
              <a:rPr sz="8000" dirty="0"/>
              <a:t>BBA - IIT Patna</a:t>
            </a:r>
            <a:endParaRPr lang="en-IN" sz="8000" dirty="0"/>
          </a:p>
          <a:p>
            <a:r>
              <a:rPr lang="en-IN" sz="8000" dirty="0"/>
              <a:t>ROLL NO- 2311RES79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a competitive e-commerce landscape, businesses face challenges in reaching the right audience and generating sales through online advertising.</a:t>
            </a:r>
          </a:p>
          <a:p>
            <a:endParaRPr/>
          </a:p>
          <a:p>
            <a:r>
              <a:t>Key Problem: How do we effectively create and launch a digital ad campaign for a specific product to maximize reach, engagement, and conversions?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619" y="484632"/>
            <a:ext cx="7772400" cy="1609344"/>
          </a:xfrm>
        </p:spPr>
        <p:txBody>
          <a:bodyPr/>
          <a:lstStyle/>
          <a:p>
            <a:r>
              <a:rPr dirty="0"/>
              <a:t>Chosen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619" y="2093976"/>
            <a:ext cx="7772400" cy="4050792"/>
          </a:xfrm>
        </p:spPr>
        <p:txBody>
          <a:bodyPr/>
          <a:lstStyle/>
          <a:p>
            <a:r>
              <a:rPr dirty="0"/>
              <a:t>Product: Wireless Bluetooth Headphones 🎧</a:t>
            </a:r>
          </a:p>
          <a:p>
            <a:endParaRPr dirty="0"/>
          </a:p>
          <a:p>
            <a:r>
              <a:rPr dirty="0"/>
              <a:t>Reason for Selection:</a:t>
            </a:r>
          </a:p>
          <a:p>
            <a:r>
              <a:rPr dirty="0"/>
              <a:t>- High demand in electronics category</a:t>
            </a:r>
          </a:p>
          <a:p>
            <a:r>
              <a:rPr dirty="0"/>
              <a:t>- Large target audience (students, professionals, travelers)</a:t>
            </a:r>
          </a:p>
          <a:p>
            <a:r>
              <a:rPr dirty="0"/>
              <a:t>- Visual appeal suitable for creative ad formats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F2CD3-5C41-3970-1E79-ABAAA62F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222" y="674993"/>
            <a:ext cx="2571648" cy="2546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407" y="-295042"/>
            <a:ext cx="8565157" cy="2107063"/>
          </a:xfrm>
        </p:spPr>
        <p:txBody>
          <a:bodyPr/>
          <a:lstStyle/>
          <a:p>
            <a:r>
              <a:rPr dirty="0"/>
              <a:t>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852" y="1619074"/>
            <a:ext cx="7627690" cy="4474100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Step 1: Creatives Design</a:t>
            </a:r>
          </a:p>
          <a:p>
            <a:r>
              <a:rPr dirty="0"/>
              <a:t>- Eye-catching product images &amp; videos</a:t>
            </a:r>
          </a:p>
          <a:p>
            <a:r>
              <a:rPr dirty="0"/>
              <a:t>- USP: Noise Cancellation, 20 </a:t>
            </a:r>
            <a:r>
              <a:rPr dirty="0" err="1"/>
              <a:t>Hrs</a:t>
            </a:r>
            <a:r>
              <a:rPr dirty="0"/>
              <a:t> Battery</a:t>
            </a:r>
          </a:p>
          <a:p>
            <a:r>
              <a:rPr dirty="0"/>
              <a:t>- Ad Copies:</a:t>
            </a:r>
          </a:p>
          <a:p>
            <a:r>
              <a:rPr dirty="0"/>
              <a:t>   1. Experience Music Like Never Before</a:t>
            </a:r>
          </a:p>
          <a:p>
            <a:r>
              <a:rPr dirty="0"/>
              <a:t>   2. Noise-Free, Hassle-Free – Limited Offer ₹1,999</a:t>
            </a:r>
          </a:p>
          <a:p>
            <a:r>
              <a:rPr dirty="0"/>
              <a:t>   3. Upgrade Your Sound Game – Shop Now</a:t>
            </a:r>
          </a:p>
          <a:p>
            <a:endParaRPr dirty="0"/>
          </a:p>
          <a:p>
            <a:r>
              <a:rPr dirty="0"/>
              <a:t>Step 2: Campaign Setup</a:t>
            </a:r>
          </a:p>
          <a:p>
            <a:r>
              <a:rPr dirty="0"/>
              <a:t>- Platform: Meta Ads (Facebook &amp; Instagram)</a:t>
            </a:r>
          </a:p>
          <a:p>
            <a:r>
              <a:rPr dirty="0"/>
              <a:t>- Objective: Conversions (Purchases)</a:t>
            </a:r>
          </a:p>
          <a:p>
            <a:r>
              <a:rPr dirty="0"/>
              <a:t>- Budget: ₹10,000 / 10 days</a:t>
            </a:r>
          </a:p>
          <a:p>
            <a:r>
              <a:rPr dirty="0"/>
              <a:t>- Placements: Reels, Feed, Stories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92" y="2196909"/>
            <a:ext cx="8317684" cy="2358313"/>
          </a:xfrm>
        </p:spPr>
        <p:txBody>
          <a:bodyPr/>
          <a:lstStyle/>
          <a:p>
            <a:r>
              <a:t>Budget: ₹10,000 (₹1,000/day)</a:t>
            </a:r>
          </a:p>
          <a:p>
            <a:r>
              <a:t>Target Audience: Age 18–35, Tech Enthusiasts, Music Lovers</a:t>
            </a:r>
          </a:p>
          <a:p>
            <a:r>
              <a:t>Placements: Instagram Reels, Facebook Feed, Stories</a:t>
            </a:r>
          </a:p>
          <a:p>
            <a:r>
              <a:t>Bidding Strategy: Cost per Conversion (CPA)</a:t>
            </a:r>
          </a:p>
          <a:p>
            <a:r>
              <a:t>Ad Format: Carousel + Short Videos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CTR: ~3.5%</a:t>
            </a:r>
          </a:p>
          <a:p>
            <a:r>
              <a:t>Conversions: 150–200 purchases</a:t>
            </a:r>
          </a:p>
          <a:p>
            <a:r>
              <a:t>ROAS: 4.2x</a:t>
            </a:r>
          </a:p>
          <a:p>
            <a:r>
              <a:t>CPC: ₹6–8</a:t>
            </a:r>
          </a:p>
          <a:p>
            <a:r>
              <a:t>Estimated Revenue: ₹42,000 – ₹50,000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Campaign Preview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9DE36A-789F-0235-AEDC-C599699D8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26785"/>
            <a:ext cx="3026300" cy="29861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764454-F08A-30FA-2895-84173E283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277" y="2351648"/>
            <a:ext cx="4150923" cy="41101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Video ads expected to perform better than static</a:t>
            </a:r>
          </a:p>
          <a:p>
            <a:r>
              <a:t>- Instagram Reels likely to generate maximum conversions</a:t>
            </a:r>
          </a:p>
          <a:p>
            <a:r>
              <a:t>- Proper targeting reduces CPC significantly</a:t>
            </a:r>
          </a:p>
          <a:p>
            <a:r>
              <a:t>- ROAS above 4x shows strong revenue potential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 how an e-commerce product ad launch can be strategically designed and executed using Meta Ads.</a:t>
            </a:r>
          </a:p>
          <a:p>
            <a:endParaRPr/>
          </a:p>
          <a:p>
            <a:r>
              <a:t>With the right mix of creatives, ad copies, targeting, and budget optimization, businesses can achieve higher sales, engagement, and ROI.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53</TotalTime>
  <Words>361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E-Commerce Product Ad Launch (Google/Meta Ads)</vt:lpstr>
      <vt:lpstr>Problem Statement</vt:lpstr>
      <vt:lpstr>Chosen Product</vt:lpstr>
      <vt:lpstr>Solution Approach</vt:lpstr>
      <vt:lpstr>Campaign Setup</vt:lpstr>
      <vt:lpstr>Performance Estimation</vt:lpstr>
      <vt:lpstr>Campaign Preview</vt:lpstr>
      <vt:lpstr>Results &amp;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VINEET KUMAR PANDEY</cp:lastModifiedBy>
  <cp:revision>2</cp:revision>
  <dcterms:created xsi:type="dcterms:W3CDTF">2013-01-27T09:14:16Z</dcterms:created>
  <dcterms:modified xsi:type="dcterms:W3CDTF">2025-09-07T11:02:59Z</dcterms:modified>
  <cp:category/>
</cp:coreProperties>
</file>