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260" r:id="rId4"/>
    <p:sldId id="264" r:id="rId5"/>
    <p:sldId id="268" r:id="rId6"/>
    <p:sldId id="261" r:id="rId7"/>
    <p:sldId id="262" r:id="rId8"/>
    <p:sldId id="263" r:id="rId9"/>
    <p:sldId id="266" r:id="rId10"/>
    <p:sldId id="267" r:id="rId11"/>
    <p:sldId id="269" r:id="rId12"/>
    <p:sldId id="270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15E6-289A-4767-9C28-C5BAA6873148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C7DB-3F28-42BF-B501-7F1F9A352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E9ED63-EBA0-456C-BE06-B93B21331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E4046-3574-438A-BA9E-D07CDC830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14B9-8780-4739-B39B-AA56C64CC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70685-0AB0-46BE-8C24-01069582F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AA38-4C7F-4FE9-AF02-D88193895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1C070-9A0B-4F30-8660-D8AFAEFF8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4993F-54D6-4F25-A37A-E49267D24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E0BE-A031-4314-A019-22CFA0FB7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12BC-6385-4B31-B4E5-148C23DFF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826E5-E21B-4A33-9DD4-577ECC1DC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8FE4-745F-4FC0-B839-25A045786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4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59D0187-C7A8-4F09-AE3F-E93CF268F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4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8/4/2017</a:t>
            </a: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47D2EF-F7F8-496D-88DA-B0F88C5EC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9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828800" y="4724400"/>
            <a:ext cx="5943600" cy="13716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Under the guidance of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IN" sz="2000" b="1" dirty="0">
                <a:solidFill>
                  <a:schemeClr val="tx1"/>
                </a:solidFill>
                <a:cs typeface="Arial" panose="020B0604020202020204" pitchFamily="34" charset="0"/>
              </a:rPr>
              <a:t>Pratibha </a:t>
            </a:r>
            <a:r>
              <a:rPr lang="en-IN" sz="2000" b="1" dirty="0" err="1">
                <a:solidFill>
                  <a:schemeClr val="tx1"/>
                </a:solidFill>
                <a:cs typeface="Arial" panose="020B0604020202020204" pitchFamily="34" charset="0"/>
              </a:rPr>
              <a:t>Kokardekar</a:t>
            </a: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000" dirty="0">
                <a:cs typeface="Arial" panose="020B0604020202020204" pitchFamily="34" charset="0"/>
              </a:rPr>
              <a:t>Assistant Professor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IT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Deptt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 RCOEM, Nagpur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37668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200" b="1" dirty="0">
                <a:ln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MME(Meetings Made Easy)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362200" y="1828701"/>
            <a:ext cx="39624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1600" b="1" dirty="0">
                <a:latin typeface="+mn-lt"/>
              </a:rPr>
              <a:t>Project </a:t>
            </a:r>
            <a:r>
              <a:rPr lang="en-US" sz="1600" b="1" dirty="0">
                <a:latin typeface="+mn-lt"/>
              </a:rPr>
              <a:t>Seminar on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2837180" y="0"/>
            <a:ext cx="630682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rgbClr val="C00000"/>
                </a:solidFill>
                <a:latin typeface="+mn-lt"/>
              </a:rPr>
              <a:t>SHRI RAMDEOBABA COLLEGE OF ENGINEERING AND MANAGEMENT</a:t>
            </a:r>
            <a:r>
              <a:rPr lang="en-IN" altLang="en-US" sz="1600" b="1" dirty="0">
                <a:solidFill>
                  <a:srgbClr val="C00000"/>
                </a:solidFill>
                <a:latin typeface="+mn-lt"/>
              </a:rPr>
              <a:t>, NAGPUR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362200" y="3115535"/>
            <a:ext cx="457200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err="1"/>
              <a:t>Aman</a:t>
            </a:r>
            <a:r>
              <a:rPr lang="en-US" b="1" dirty="0"/>
              <a:t> Shah(27)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Arjun Thakur(33)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err="1">
                <a:sym typeface="+mn-ea"/>
              </a:rPr>
              <a:t>Vineet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>
                <a:sym typeface="+mn-ea"/>
              </a:rPr>
              <a:t>Pashine</a:t>
            </a:r>
            <a:r>
              <a:rPr lang="en-US" b="1" dirty="0">
                <a:sym typeface="+mn-ea"/>
              </a:rPr>
              <a:t>(69)</a:t>
            </a:r>
            <a:endParaRPr lang="en-US" b="1" dirty="0"/>
          </a:p>
          <a:p>
            <a:pPr indent="0" algn="ctr">
              <a:buFont typeface="Arial" panose="020B0604020202020204" pitchFamily="34" charset="0"/>
              <a:buNone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371600" y="685800"/>
            <a:ext cx="7543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ln/>
                <a:solidFill>
                  <a:schemeClr val="accent4"/>
                </a:solidFill>
                <a:latin typeface="+mn-lt"/>
              </a:rPr>
              <a:t>        Department of  </a:t>
            </a:r>
            <a:r>
              <a:rPr lang="en-US" b="1" dirty="0">
                <a:ln/>
                <a:solidFill>
                  <a:schemeClr val="accent4"/>
                </a:solidFill>
                <a:effectLst/>
                <a:latin typeface="+mn-lt"/>
              </a:rPr>
              <a:t>Information </a:t>
            </a:r>
            <a:r>
              <a:rPr lang="en-US" b="1" dirty="0">
                <a:ln/>
                <a:solidFill>
                  <a:schemeClr val="accent4"/>
                </a:solidFill>
                <a:latin typeface="+mn-lt"/>
              </a:rPr>
              <a:t>Technology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733800" y="1066946"/>
            <a:ext cx="39624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 err="1">
                <a:latin typeface="+mn-lt"/>
              </a:rPr>
              <a:t>Sem</a:t>
            </a:r>
            <a:r>
              <a:rPr lang="en-US" sz="1600" b="1" dirty="0">
                <a:latin typeface="+mn-lt"/>
              </a:rPr>
              <a:t>-</a:t>
            </a:r>
            <a:r>
              <a:rPr lang="en-IN" sz="1600" b="1" dirty="0">
                <a:latin typeface="+mn-lt"/>
              </a:rPr>
              <a:t>VII </a:t>
            </a:r>
            <a:r>
              <a:rPr lang="en-US" sz="1600" b="1" dirty="0">
                <a:latin typeface="+mn-lt"/>
              </a:rPr>
              <a:t>(2021-22)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70" y="121285"/>
            <a:ext cx="2574925" cy="12757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Current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42BF6-5C34-FCCE-59DB-0C7681651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60"/>
          <a:stretch/>
        </p:blipFill>
        <p:spPr>
          <a:xfrm>
            <a:off x="1600200" y="1445918"/>
            <a:ext cx="6165931" cy="48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Current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CFE2E-888B-5D03-2CBF-9D9AD6255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" b="10169"/>
          <a:stretch/>
        </p:blipFill>
        <p:spPr>
          <a:xfrm>
            <a:off x="1523999" y="1600200"/>
            <a:ext cx="634105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Current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ECB6E-D511-C814-8A25-7A3EF0FD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" b="12685"/>
          <a:stretch/>
        </p:blipFill>
        <p:spPr>
          <a:xfrm>
            <a:off x="1752600" y="1433349"/>
            <a:ext cx="57383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27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5514" y="1219200"/>
            <a:ext cx="7772400" cy="4572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[1] https://www.zippia.com/advice/meeting-statistics/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0" i="0" kern="1200" dirty="0">
                <a:solidFill>
                  <a:schemeClr val="dk1"/>
                </a:solidFill>
                <a:effectLst/>
                <a:latin typeface="Times New Roman" pitchFamily="18" charset="0"/>
                <a:cs typeface="Times New Roman" pitchFamily="18" charset="0"/>
              </a:rPr>
              <a:t>Detection of leaf disease and classification using digital image processing, </a:t>
            </a:r>
            <a:r>
              <a:rPr kumimoji="0" lang="en-IN" sz="2400" b="0" i="0" kern="1200" dirty="0">
                <a:solidFill>
                  <a:schemeClr val="dk1"/>
                </a:solidFill>
                <a:effectLst/>
                <a:latin typeface="Times New Roman" pitchFamily="18" charset="0"/>
                <a:cs typeface="Times New Roman" pitchFamily="18" charset="0"/>
              </a:rPr>
              <a:t>R. Meena Prakash, G.P. </a:t>
            </a:r>
            <a:r>
              <a:rPr kumimoji="0" lang="en-IN" sz="2400" b="0" i="0" kern="1200" dirty="0" err="1">
                <a:solidFill>
                  <a:schemeClr val="dk1"/>
                </a:solidFill>
                <a:effectLst/>
                <a:latin typeface="Times New Roman" pitchFamily="18" charset="0"/>
                <a:cs typeface="Times New Roman" pitchFamily="18" charset="0"/>
              </a:rPr>
              <a:t>Saraswathy</a:t>
            </a:r>
            <a:r>
              <a:rPr kumimoji="0" lang="en-IN" sz="2400" b="0" i="0" kern="1200" dirty="0">
                <a:solidFill>
                  <a:schemeClr val="dk1"/>
                </a:solidFill>
                <a:effectLst/>
                <a:latin typeface="Times New Roman" pitchFamily="18" charset="0"/>
                <a:cs typeface="Times New Roman" pitchFamily="18" charset="0"/>
              </a:rPr>
              <a:t> , G. </a:t>
            </a:r>
            <a:r>
              <a:rPr kumimoji="0" lang="en-IN" sz="2400" b="0" i="0" kern="1200" dirty="0" err="1">
                <a:solidFill>
                  <a:schemeClr val="dk1"/>
                </a:solidFill>
                <a:effectLst/>
                <a:latin typeface="Times New Roman" pitchFamily="18" charset="0"/>
                <a:cs typeface="Times New Roman" pitchFamily="18" charset="0"/>
              </a:rPr>
              <a:t>Ramalakshmi</a:t>
            </a:r>
            <a:endParaRPr kumimoji="0" lang="en-IN" sz="2400" b="0" i="0" kern="1200" dirty="0">
              <a:solidFill>
                <a:schemeClr val="dk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 review paper on text summarization,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Deepali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Gaikwad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C.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Namrata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Mahender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Interpretation of Lemmatization and Stemming in Natural Language Processing,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Divya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Khyani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Siddhartha,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Niveditha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M,Divya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[2]https://www.sciencedirect.com/science/article/abs/pii/S0957417421015979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Project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Current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Project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sz="2400" b="0" i="0" dirty="0">
                <a:solidFill>
                  <a:srgbClr val="24292F"/>
                </a:solidFill>
                <a:effectLst/>
                <a:latin typeface="Times New Roman" pitchFamily="18" charset="0"/>
                <a:cs typeface="Times New Roman" pitchFamily="18" charset="0"/>
              </a:rPr>
              <a:t>This project is about saving time and resources, by automating the process </a:t>
            </a:r>
            <a:r>
              <a:rPr lang="en-US" sz="2400" dirty="0">
                <a:solidFill>
                  <a:srgbClr val="24292F"/>
                </a:solidFill>
                <a:latin typeface="Times New Roman" pitchFamily="18" charset="0"/>
                <a:cs typeface="Times New Roman" pitchFamily="18" charset="0"/>
              </a:rPr>
              <a:t>involved in creating minutes of meeting and audio summarization from Google meet u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Times New Roman" pitchFamily="18" charset="0"/>
                <a:cs typeface="Times New Roman" pitchFamily="18" charset="0"/>
              </a:rPr>
              <a:t>sing Natura</a:t>
            </a:r>
            <a:r>
              <a:rPr lang="en-US" sz="2400" dirty="0">
                <a:solidFill>
                  <a:srgbClr val="24292F"/>
                </a:solidFill>
                <a:latin typeface="Times New Roman" pitchFamily="18" charset="0"/>
                <a:cs typeface="Times New Roman" pitchFamily="18" charset="0"/>
              </a:rPr>
              <a:t>l Language Processing and Machine learning techniques 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0B9E31-DA59-484E-B72E-94B0716A86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43450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Meeting minutes are time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consuming,distarcting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boring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Organizations spend roughly 15% of their time on meetings, with surveys showing that 71% of those meetings are considered unproductive. [1]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estimated $37 billion is lost per year to unproductive meetings.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24 billion hours are wasted each year as the result of unproductive meetings. [1]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project will ensure that the user have his whole attention on the meeting rather than noting the minutes of meeting.</a:t>
            </a:r>
          </a:p>
        </p:txBody>
      </p:sp>
    </p:spTree>
    <p:extLst>
      <p:ext uri="{BB962C8B-B14F-4D97-AF65-F5344CB8AC3E}">
        <p14:creationId xmlns:p14="http://schemas.microsoft.com/office/powerpoint/2010/main" val="27564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39762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ff9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AA64267-AA3B-4A85-99F0-214084F5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57987"/>
              </p:ext>
            </p:extLst>
          </p:nvPr>
        </p:nvGraphicFramePr>
        <p:xfrm>
          <a:off x="146050" y="919824"/>
          <a:ext cx="8769350" cy="509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86620133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292889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2830155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206841266"/>
                    </a:ext>
                  </a:extLst>
                </a:gridCol>
              </a:tblGrid>
              <a:tr h="6277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Sr. 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41542"/>
                  </a:ext>
                </a:extLst>
              </a:tr>
              <a:tr h="1988202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Review Paper on Text Summarization (International Journal of Advanced Research in Computer and Communication Engineering Vol. 5, Issue 3, March 2016)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Deepali</a:t>
                      </a:r>
                      <a:r>
                        <a:rPr lang="en-US" sz="1600" dirty="0"/>
                        <a:t> K. </a:t>
                      </a:r>
                      <a:r>
                        <a:rPr lang="en-US" sz="1600" dirty="0" err="1"/>
                        <a:t>Gaikwad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C. </a:t>
                      </a:r>
                      <a:r>
                        <a:rPr lang="en-US" sz="1600" dirty="0" err="1"/>
                        <a:t>Namrata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Mahender</a:t>
                      </a:r>
                      <a:endParaRPr kumimoji="0" lang="en-IN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It</a:t>
                      </a:r>
                      <a:r>
                        <a:rPr lang="en-IN" sz="1600" baseline="0" dirty="0"/>
                        <a:t> describes the text summarization and its different approaches extractive based approach, abstractive summarisation approach etc.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4903"/>
                  </a:ext>
                </a:extLst>
              </a:tr>
              <a:tr h="1165814">
                <a:tc>
                  <a:txBody>
                    <a:bodyPr/>
                    <a:lstStyle/>
                    <a:p>
                      <a:r>
                        <a:rPr lang="en-US" sz="1600" dirty="0"/>
                        <a:t>2.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Exploring the Limits of Transfer Learning with a Unified Text-to-Text Transformer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Colin </a:t>
                      </a:r>
                      <a:r>
                        <a:rPr lang="en-US" sz="1600" dirty="0" err="1"/>
                        <a:t>Raffel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Noam </a:t>
                      </a:r>
                      <a:r>
                        <a:rPr lang="en-US" sz="1600" dirty="0" err="1"/>
                        <a:t>Shazeer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Adam Roberts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Katherine Lee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It</a:t>
                      </a:r>
                      <a:r>
                        <a:rPr lang="en-IN" sz="1600" baseline="0" dirty="0"/>
                        <a:t> discusses about the working and implementation of T-5 model and its application describing through its various methods and examples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64434"/>
                  </a:ext>
                </a:extLst>
              </a:tr>
              <a:tr h="1165814">
                <a:tc>
                  <a:txBody>
                    <a:bodyPr/>
                    <a:lstStyle/>
                    <a:p>
                      <a:r>
                        <a:rPr lang="en-US" sz="1600" dirty="0"/>
                        <a:t>3.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Interpretation of Lemmatization and Stemming in Natural Language Processing (Journal of University of Shanghai for Science and Technology)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Divya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Khyani</a:t>
                      </a:r>
                      <a:r>
                        <a:rPr lang="en-US" sz="1600" dirty="0"/>
                        <a:t>, Siddhartha,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Niveditha</a:t>
                      </a:r>
                      <a:r>
                        <a:rPr lang="en-US" sz="1600" dirty="0"/>
                        <a:t> N M,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Divya</a:t>
                      </a:r>
                      <a:r>
                        <a:rPr lang="en-US" sz="1600" dirty="0"/>
                        <a:t> B M,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This paper</a:t>
                      </a:r>
                      <a:r>
                        <a:rPr lang="en-IN" sz="1600" baseline="0" dirty="0"/>
                        <a:t> provides brief idea about methods such as Lemmatization and stemming.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88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following methodology are used</a:t>
            </a:r>
            <a:endParaRPr lang="en-US" sz="24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 meeting to a textual format by capturing [cc] or by using speech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entire text will be summarized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ML model, NLTK library, and NLP to give us well- documented Minutes Of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backend of the project will allow converting the summarized text to multilingual languages, to remove the barrier of English.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backend will convert the summarized text to audio form thus providing help to visually impaired people.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319405" lvl="1" indent="0">
              <a:buNone/>
            </a:pPr>
            <a:endParaRPr lang="en-US" dirty="0"/>
          </a:p>
          <a:p>
            <a:pPr marL="319405" lvl="1" indent="0">
              <a:buNone/>
            </a:pPr>
            <a:endParaRPr lang="en-US" sz="2000" dirty="0"/>
          </a:p>
          <a:p>
            <a:pPr marL="319405" lvl="1" indent="0">
              <a:buNone/>
            </a:pPr>
            <a:endParaRPr lang="en-US" sz="2000" dirty="0"/>
          </a:p>
          <a:p>
            <a:pPr marL="319405" lvl="1" indent="0">
              <a:buNone/>
            </a:pPr>
            <a:endParaRPr lang="en-US" sz="2000" dirty="0"/>
          </a:p>
          <a:p>
            <a:pPr marL="319405" lvl="1" indent="0">
              <a:buNone/>
            </a:pPr>
            <a:endParaRPr lang="en-US" sz="2000" dirty="0"/>
          </a:p>
          <a:p>
            <a:pPr marL="319405" lvl="1" indent="0">
              <a:buNone/>
            </a:pPr>
            <a:endParaRPr lang="en-US" sz="2000" dirty="0"/>
          </a:p>
          <a:p>
            <a:pPr marL="319405" lvl="1" indent="0">
              <a:buNone/>
            </a:pPr>
            <a:endParaRPr lang="en-US" sz="2000" dirty="0"/>
          </a:p>
          <a:p>
            <a:pPr lvl="1"/>
            <a:endParaRPr lang="en-US" sz="1800" b="0" i="0" dirty="0">
              <a:solidFill>
                <a:srgbClr val="000000"/>
              </a:solidFill>
              <a:effectLst/>
              <a:latin typeface="ff9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ff9"/>
            </a:endParaRP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Save times on board meetings team management and customer support so that user has efficiency in his work</a:t>
            </a:r>
          </a:p>
          <a:p>
            <a:pPr marL="0" inden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Transcription of Meeting: Convert meeting into textual format </a:t>
            </a:r>
          </a:p>
          <a:p>
            <a:pPr marL="0" inden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Summarization of Text: The entire meeting transcript is summarized to give well-documented minutes of meeting</a:t>
            </a:r>
          </a:p>
          <a:p>
            <a:pPr marL="0" inden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Translation into multiple languages: Summarized text will be available in     languages. </a:t>
            </a:r>
          </a:p>
          <a:p>
            <a:pPr marL="0" inden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Text to Speech Conversion: Summarized text can be converted to audio, which will be helpful for visually challenged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Time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/>
              <a:t>VII </a:t>
            </a:r>
            <a:r>
              <a:rPr lang="en-US" dirty="0" err="1"/>
              <a:t>Sem</a:t>
            </a:r>
            <a:endParaRPr lang="en-US" dirty="0"/>
          </a:p>
          <a:p>
            <a:r>
              <a:rPr lang="en-US" dirty="0"/>
              <a:t>Creating </a:t>
            </a:r>
            <a:r>
              <a:rPr lang="en-US" dirty="0" err="1"/>
              <a:t>django</a:t>
            </a:r>
            <a:r>
              <a:rPr lang="en-US" dirty="0"/>
              <a:t> backend</a:t>
            </a:r>
          </a:p>
          <a:p>
            <a:r>
              <a:rPr lang="en-US" dirty="0"/>
              <a:t>Working with REST framework</a:t>
            </a:r>
          </a:p>
          <a:p>
            <a:r>
              <a:rPr lang="en-US" dirty="0"/>
              <a:t>Summarization implementation</a:t>
            </a:r>
          </a:p>
          <a:p>
            <a:r>
              <a:rPr lang="en-US" dirty="0"/>
              <a:t>Translation of summarization to other language</a:t>
            </a:r>
          </a:p>
          <a:p>
            <a:r>
              <a:rPr lang="en-US" dirty="0"/>
              <a:t>Text to voice conversion</a:t>
            </a:r>
          </a:p>
          <a:p>
            <a:r>
              <a:rPr lang="en-US" dirty="0"/>
              <a:t>Dashboard and frontend to see text summarization or hear voice summarization  </a:t>
            </a:r>
          </a:p>
          <a:p>
            <a:r>
              <a:rPr lang="en-IN" dirty="0"/>
              <a:t>Integrating with chrome extension</a:t>
            </a:r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Current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EB633-DBB0-BD6E-3670-65C82370AD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2" y="1600200"/>
            <a:ext cx="8036668" cy="413134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0685-0AB0-46BE-8C24-01069582FC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881</TotalTime>
  <Words>680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ff9</vt:lpstr>
      <vt:lpstr>Franklin Gothic Book</vt:lpstr>
      <vt:lpstr>Perpetua</vt:lpstr>
      <vt:lpstr>Times New Roman</vt:lpstr>
      <vt:lpstr>Wingdings 2</vt:lpstr>
      <vt:lpstr>1_Equity</vt:lpstr>
      <vt:lpstr>Default Design</vt:lpstr>
      <vt:lpstr>MME(Meetings Made Easy)</vt:lpstr>
      <vt:lpstr>Contents</vt:lpstr>
      <vt:lpstr>Project Definition</vt:lpstr>
      <vt:lpstr>Introduction</vt:lpstr>
      <vt:lpstr>Literature Review</vt:lpstr>
      <vt:lpstr>Methodology</vt:lpstr>
      <vt:lpstr>Applications</vt:lpstr>
      <vt:lpstr>Time Line</vt:lpstr>
      <vt:lpstr>Current Status</vt:lpstr>
      <vt:lpstr>Current Status</vt:lpstr>
      <vt:lpstr>Current Status</vt:lpstr>
      <vt:lpstr>Current Status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</dc:creator>
  <cp:lastModifiedBy>Aman Shah</cp:lastModifiedBy>
  <cp:revision>36</cp:revision>
  <dcterms:created xsi:type="dcterms:W3CDTF">2017-08-04T04:54:00Z</dcterms:created>
  <dcterms:modified xsi:type="dcterms:W3CDTF">2022-10-31T11:58:50Z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