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D4EC74-147A-45DD-AFA0-648932B1E931}" v="110" dt="2024-01-31T03:51:38.034"/>
    <p1510:client id="{69134C9F-5EFB-422D-BAC1-93C91E7209D3}" v="105" dt="2024-01-31T08:37:46.405"/>
    <p1510:client id="{D40A1804-47E2-4EA3-888F-C794B0DDB084}" v="28" dt="2024-01-31T08:26:45.7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16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38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5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43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36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30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40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33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07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99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95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1/31/2024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7241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D1189F-9598-4281-8056-2845388D4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83E04E1-D74F-4ED6-972C-035F4FEC4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1A97D9-C694-4307-818B-0C5BBF413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3658" y="727769"/>
            <a:ext cx="6964685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6765" y="1610112"/>
            <a:ext cx="6418471" cy="2577893"/>
          </a:xfrm>
        </p:spPr>
        <p:txBody>
          <a:bodyPr>
            <a:normAutofit/>
          </a:bodyPr>
          <a:lstStyle/>
          <a:p>
            <a:r>
              <a:rPr lang="en-US" dirty="0">
                <a:ea typeface="Calibri Light"/>
                <a:cs typeface="Calibri Light"/>
              </a:rPr>
              <a:t>Team Ven0m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6765" y="4280081"/>
            <a:ext cx="6418471" cy="115195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Project presentation</a:t>
            </a:r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E8A2566-F83F-4EC9-83A9-338A70FB6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0" name="Graphic 212">
            <a:extLst>
              <a:ext uri="{FF2B5EF4-FFF2-40B4-BE49-F238E27FC236}">
                <a16:creationId xmlns:a16="http://schemas.microsoft.com/office/drawing/2014/main" id="{5EC6B544-8C84-47A6-885D-A4F09EF5C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F360028-588C-4E99-9E6F-5DE59080E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2C95C5C-6FBD-47FF-9CA6-066193539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28A046-D254-8C5D-D3FB-40DB1B49C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a typeface="Source Sans Pro"/>
              </a:rPr>
              <a:t>What is NFT?</a:t>
            </a:r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2EB34-2F27-680F-973C-D6C045677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NFT: Non-Fungible Token - digital asset for unique item ownership via blockchain.</a:t>
            </a:r>
            <a:endParaRPr lang="en-US" dirty="0">
              <a:ea typeface="Source Sans Pro"/>
            </a:endParaRPr>
          </a:p>
          <a:p>
            <a:r>
              <a:rPr lang="en-US" dirty="0">
                <a:ea typeface="+mn-lt"/>
                <a:cs typeface="+mn-lt"/>
              </a:rPr>
              <a:t>Represents authenticity of digital/physical assets (art, music, videos, virtual real estate).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Bought/sold using cryptocurrency.</a:t>
            </a:r>
            <a:endParaRPr lang="en-US" dirty="0"/>
          </a:p>
          <a:p>
            <a:br>
              <a:rPr lang="en-US" dirty="0"/>
            </a:br>
            <a:endParaRPr lang="en-US" dirty="0"/>
          </a:p>
          <a:p>
            <a:endParaRPr lang="en-US" dirty="0">
              <a:ea typeface="Source Sans Pro"/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81034" y="61394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1660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C720C-03FC-9031-48A5-9DC72D8CA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Source Sans Pro"/>
              </a:rPr>
              <a:t>Common Uses of NFT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1AA7B-8DC9-5C60-6975-6CA50613F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ea typeface="+mn-lt"/>
                <a:cs typeface="+mn-lt"/>
              </a:rPr>
              <a:t>Artistic Expression</a:t>
            </a:r>
            <a:r>
              <a:rPr lang="en-US" sz="2000" dirty="0">
                <a:solidFill>
                  <a:srgbClr val="D1D5DB"/>
                </a:solidFill>
                <a:ea typeface="+mn-lt"/>
                <a:cs typeface="+mn-lt"/>
              </a:rPr>
              <a:t>: NFT galleries showcase and sell digital artwork as unique tokens, providing a platform for artists.</a:t>
            </a:r>
            <a:endParaRPr lang="en-US" sz="2000">
              <a:ea typeface="Source Sans Pro"/>
            </a:endParaRPr>
          </a:p>
          <a:p>
            <a:r>
              <a:rPr lang="en-US" sz="2000" b="1" dirty="0">
                <a:ea typeface="+mn-lt"/>
                <a:cs typeface="+mn-lt"/>
              </a:rPr>
              <a:t>Collectibles</a:t>
            </a:r>
            <a:r>
              <a:rPr lang="en-US" sz="2000" dirty="0">
                <a:solidFill>
                  <a:srgbClr val="D1D5DB"/>
                </a:solidFill>
                <a:ea typeface="+mn-lt"/>
                <a:cs typeface="+mn-lt"/>
              </a:rPr>
              <a:t>: NFT galleries facilitate the creation and trade of digital collectibles, from virtual cards to in-game items.</a:t>
            </a:r>
            <a:endParaRPr lang="en-US" sz="2000">
              <a:ea typeface="Source Sans Pro"/>
            </a:endParaRPr>
          </a:p>
          <a:p>
            <a:r>
              <a:rPr lang="en-US" sz="2000" b="1" dirty="0">
                <a:ea typeface="+mn-lt"/>
                <a:cs typeface="+mn-lt"/>
              </a:rPr>
              <a:t>Digital Real Estate</a:t>
            </a:r>
            <a:r>
              <a:rPr lang="en-US" sz="2000" dirty="0">
                <a:solidFill>
                  <a:srgbClr val="D1D5DB"/>
                </a:solidFill>
                <a:ea typeface="+mn-lt"/>
                <a:cs typeface="+mn-lt"/>
              </a:rPr>
              <a:t>: Platforms in NFT galleries allow trading and showcasing of virtual land in virtual worlds and metaverse projects.</a:t>
            </a:r>
            <a:endParaRPr lang="en-US" sz="2000">
              <a:ea typeface="Source Sans Pro"/>
            </a:endParaRPr>
          </a:p>
          <a:p>
            <a:r>
              <a:rPr lang="en-US" sz="2000" b="1" dirty="0">
                <a:ea typeface="+mn-lt"/>
                <a:cs typeface="+mn-lt"/>
              </a:rPr>
              <a:t>Music and Videos</a:t>
            </a:r>
            <a:r>
              <a:rPr lang="en-US" sz="2000" dirty="0">
                <a:solidFill>
                  <a:srgbClr val="D1D5DB"/>
                </a:solidFill>
                <a:ea typeface="+mn-lt"/>
                <a:cs typeface="+mn-lt"/>
              </a:rPr>
              <a:t>: Musicians and creators tokenize their work for fans to purchase unique copies, potentially unlocking special benefits.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68079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126BA-CA82-9290-731A-F1863EC23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Source Sans Pro"/>
              </a:rPr>
              <a:t>Common Uses of NFT (pt.2)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DF984-6B31-7278-A7C8-A8D47A2CE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latin typeface="Arial"/>
                <a:cs typeface="Arial"/>
              </a:rPr>
              <a:t>Virtual Goods and Items</a:t>
            </a:r>
            <a:r>
              <a:rPr lang="en-US" sz="2000" dirty="0">
                <a:solidFill>
                  <a:srgbClr val="D1D5DB"/>
                </a:solidFill>
                <a:latin typeface="Arial"/>
                <a:cs typeface="Arial"/>
              </a:rPr>
              <a:t>: NFT galleries act as decentralized marketplaces for trading virtual goods and items in online games.</a:t>
            </a:r>
          </a:p>
          <a:p>
            <a:r>
              <a:rPr lang="en-US" sz="2000" b="1" dirty="0">
                <a:latin typeface="Arial"/>
                <a:cs typeface="Arial"/>
              </a:rPr>
              <a:t>Tokenizing Physical Assets</a:t>
            </a:r>
            <a:r>
              <a:rPr lang="en-US" sz="2000" dirty="0">
                <a:solidFill>
                  <a:srgbClr val="D1D5DB"/>
                </a:solidFill>
                <a:latin typeface="Arial"/>
                <a:cs typeface="Arial"/>
              </a:rPr>
              <a:t>: Some NFT galleries explore tokenization of physical assets, linking ownership to digital representations on the blockchain.</a:t>
            </a:r>
          </a:p>
          <a:p>
            <a:r>
              <a:rPr lang="en-US" sz="2000" b="1" dirty="0">
                <a:latin typeface="Arial"/>
                <a:cs typeface="Arial"/>
              </a:rPr>
              <a:t>Authentication and Proof of Ownership</a:t>
            </a:r>
            <a:r>
              <a:rPr lang="en-US" sz="2000" dirty="0">
                <a:solidFill>
                  <a:srgbClr val="D1D5DB"/>
                </a:solidFill>
                <a:latin typeface="Arial"/>
                <a:cs typeface="Arial"/>
              </a:rPr>
              <a:t>: NFTs serve to authenticate digital content, providing proof of ownership and provenance through blockchain.</a:t>
            </a:r>
          </a:p>
          <a:p>
            <a:r>
              <a:rPr lang="en-US" sz="2000" b="1" dirty="0">
                <a:latin typeface="Arial"/>
                <a:cs typeface="Arial"/>
              </a:rPr>
              <a:t>Monetization for Creators</a:t>
            </a:r>
            <a:r>
              <a:rPr lang="en-US" sz="2000" dirty="0">
                <a:solidFill>
                  <a:srgbClr val="D1D5DB"/>
                </a:solidFill>
                <a:latin typeface="Arial"/>
                <a:cs typeface="Arial"/>
              </a:rPr>
              <a:t>: NFTs enable direct monetization for creators, cutting out intermediaries and potentially earning royalties through secondary sales</a:t>
            </a:r>
          </a:p>
        </p:txBody>
      </p:sp>
    </p:spTree>
    <p:extLst>
      <p:ext uri="{BB962C8B-B14F-4D97-AF65-F5344CB8AC3E}">
        <p14:creationId xmlns:p14="http://schemas.microsoft.com/office/powerpoint/2010/main" val="1211293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6900B-9FBF-9544-D299-F2559D714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screenshot of a website&#10;&#10;Description automatically generated">
            <a:extLst>
              <a:ext uri="{FF2B5EF4-FFF2-40B4-BE49-F238E27FC236}">
                <a16:creationId xmlns:a16="http://schemas.microsoft.com/office/drawing/2014/main" id="{6A908A6E-1401-94F7-79EC-78BBE87AA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022" y="615390"/>
            <a:ext cx="9978073" cy="5561573"/>
          </a:xfrm>
        </p:spPr>
      </p:pic>
    </p:spTree>
    <p:extLst>
      <p:ext uri="{BB962C8B-B14F-4D97-AF65-F5344CB8AC3E}">
        <p14:creationId xmlns:p14="http://schemas.microsoft.com/office/powerpoint/2010/main" val="1265907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F144D-8F8F-FC51-61D0-F7058CE36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DABB5C14-3D0F-B49D-E5AB-AF1F38A88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612" y="797764"/>
            <a:ext cx="10975041" cy="5387325"/>
          </a:xfrm>
        </p:spPr>
      </p:pic>
    </p:spTree>
    <p:extLst>
      <p:ext uri="{BB962C8B-B14F-4D97-AF65-F5344CB8AC3E}">
        <p14:creationId xmlns:p14="http://schemas.microsoft.com/office/powerpoint/2010/main" val="3672584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D9539-F93F-536B-8307-28708BF7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0B898B03-C355-423C-A26E-5CE2C1276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174" y="615390"/>
            <a:ext cx="10592887" cy="5628808"/>
          </a:xfrm>
        </p:spPr>
      </p:pic>
    </p:spTree>
    <p:extLst>
      <p:ext uri="{BB962C8B-B14F-4D97-AF65-F5344CB8AC3E}">
        <p14:creationId xmlns:p14="http://schemas.microsoft.com/office/powerpoint/2010/main" val="3074613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E7674-997D-BA4C-36C1-2DA9A3724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screenshot of a contact us&#10;&#10;Description automatically generated">
            <a:extLst>
              <a:ext uri="{FF2B5EF4-FFF2-40B4-BE49-F238E27FC236}">
                <a16:creationId xmlns:a16="http://schemas.microsoft.com/office/drawing/2014/main" id="{AF455C00-8769-6451-5C28-680FECA4BB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203" y="548154"/>
            <a:ext cx="11130769" cy="5617602"/>
          </a:xfrm>
        </p:spPr>
      </p:pic>
    </p:spTree>
    <p:extLst>
      <p:ext uri="{BB962C8B-B14F-4D97-AF65-F5344CB8AC3E}">
        <p14:creationId xmlns:p14="http://schemas.microsoft.com/office/powerpoint/2010/main" val="1146953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61F8F-F90A-CD2E-0D7E-2A76740A9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Source Sans Pro"/>
              </a:rPr>
              <a:t>                                THANK YOU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50ADA-9DD7-AEA9-B8E4-9E7D242FE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Source Sans Pro"/>
              </a:rPr>
              <a:t>VINEET KUMAR </a:t>
            </a:r>
          </a:p>
          <a:p>
            <a:r>
              <a:rPr lang="en-US">
                <a:ea typeface="Source Sans Pro"/>
              </a:rPr>
              <a:t>G S CHARAN </a:t>
            </a:r>
          </a:p>
          <a:p>
            <a:r>
              <a:rPr lang="en-US">
                <a:ea typeface="Source Sans Pro"/>
              </a:rPr>
              <a:t>RAGHAVENDAR.V</a:t>
            </a:r>
          </a:p>
          <a:p>
            <a:r>
              <a:rPr lang="en-US" dirty="0">
                <a:ea typeface="Source Sans Pro"/>
              </a:rPr>
              <a:t>R. SRIVATHSAN</a:t>
            </a:r>
          </a:p>
          <a:p>
            <a:r>
              <a:rPr lang="en-US" dirty="0">
                <a:ea typeface="Source Sans Pro"/>
              </a:rPr>
              <a:t>ADITYAN S</a:t>
            </a:r>
          </a:p>
        </p:txBody>
      </p:sp>
    </p:spTree>
    <p:extLst>
      <p:ext uri="{BB962C8B-B14F-4D97-AF65-F5344CB8AC3E}">
        <p14:creationId xmlns:p14="http://schemas.microsoft.com/office/powerpoint/2010/main" val="3716199121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246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Source Sans Pro</vt:lpstr>
      <vt:lpstr>FunkyShapesDarkVTI</vt:lpstr>
      <vt:lpstr>Team Ven0m</vt:lpstr>
      <vt:lpstr>What is NFT?</vt:lpstr>
      <vt:lpstr>Common Uses of NFT</vt:lpstr>
      <vt:lpstr>Common Uses of NFT (pt.2)</vt:lpstr>
      <vt:lpstr>PowerPoint Presentation</vt:lpstr>
      <vt:lpstr>PowerPoint Presentation</vt:lpstr>
      <vt:lpstr>PowerPoint Presentation</vt:lpstr>
      <vt:lpstr>PowerPoint Presentation</vt:lpstr>
      <vt:lpstr>                               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vineet kumar</cp:lastModifiedBy>
  <cp:revision>75</cp:revision>
  <dcterms:created xsi:type="dcterms:W3CDTF">2024-01-31T03:36:25Z</dcterms:created>
  <dcterms:modified xsi:type="dcterms:W3CDTF">2024-01-31T08:41:47Z</dcterms:modified>
</cp:coreProperties>
</file>