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7048A-FA47-FE3E-DCE7-A414DFC2C6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5330850-C696-A646-D309-29909A5F2B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69F1BF8-7327-87E8-EFE5-3D5B2FF015A0}"/>
              </a:ext>
            </a:extLst>
          </p:cNvPr>
          <p:cNvSpPr>
            <a:spLocks noGrp="1"/>
          </p:cNvSpPr>
          <p:nvPr>
            <p:ph type="dt" sz="half" idx="10"/>
          </p:nvPr>
        </p:nvSpPr>
        <p:spPr/>
        <p:txBody>
          <a:bodyPr/>
          <a:lstStyle/>
          <a:p>
            <a:fld id="{D1E60CAA-900D-4B38-80F2-507F45F3E266}" type="datetimeFigureOut">
              <a:rPr lang="en-IN" smtClean="0"/>
              <a:t>24-06-2023</a:t>
            </a:fld>
            <a:endParaRPr lang="en-IN"/>
          </a:p>
        </p:txBody>
      </p:sp>
      <p:sp>
        <p:nvSpPr>
          <p:cNvPr id="5" name="Footer Placeholder 4">
            <a:extLst>
              <a:ext uri="{FF2B5EF4-FFF2-40B4-BE49-F238E27FC236}">
                <a16:creationId xmlns:a16="http://schemas.microsoft.com/office/drawing/2014/main" id="{3272CD50-A1A5-87DF-3E44-A0D8E01890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67E1E1-1082-C40A-4CF9-CE0DD5BE494F}"/>
              </a:ext>
            </a:extLst>
          </p:cNvPr>
          <p:cNvSpPr>
            <a:spLocks noGrp="1"/>
          </p:cNvSpPr>
          <p:nvPr>
            <p:ph type="sldNum" sz="quarter" idx="12"/>
          </p:nvPr>
        </p:nvSpPr>
        <p:spPr/>
        <p:txBody>
          <a:bodyPr/>
          <a:lstStyle/>
          <a:p>
            <a:fld id="{849550E4-3214-499A-81EE-CFEE8C89396E}" type="slidenum">
              <a:rPr lang="en-IN" smtClean="0"/>
              <a:t>‹#›</a:t>
            </a:fld>
            <a:endParaRPr lang="en-IN"/>
          </a:p>
        </p:txBody>
      </p:sp>
    </p:spTree>
    <p:extLst>
      <p:ext uri="{BB962C8B-B14F-4D97-AF65-F5344CB8AC3E}">
        <p14:creationId xmlns:p14="http://schemas.microsoft.com/office/powerpoint/2010/main" val="2339341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A4E93-88FB-9103-D4DE-08136B2F3AD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EE4820-02A6-A8F7-6305-2B7E2C1B4D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DA8C91-DD61-9A4B-5C2A-286F5FA8B02C}"/>
              </a:ext>
            </a:extLst>
          </p:cNvPr>
          <p:cNvSpPr>
            <a:spLocks noGrp="1"/>
          </p:cNvSpPr>
          <p:nvPr>
            <p:ph type="dt" sz="half" idx="10"/>
          </p:nvPr>
        </p:nvSpPr>
        <p:spPr/>
        <p:txBody>
          <a:bodyPr/>
          <a:lstStyle/>
          <a:p>
            <a:fld id="{D1E60CAA-900D-4B38-80F2-507F45F3E266}" type="datetimeFigureOut">
              <a:rPr lang="en-IN" smtClean="0"/>
              <a:t>24-06-2023</a:t>
            </a:fld>
            <a:endParaRPr lang="en-IN"/>
          </a:p>
        </p:txBody>
      </p:sp>
      <p:sp>
        <p:nvSpPr>
          <p:cNvPr id="5" name="Footer Placeholder 4">
            <a:extLst>
              <a:ext uri="{FF2B5EF4-FFF2-40B4-BE49-F238E27FC236}">
                <a16:creationId xmlns:a16="http://schemas.microsoft.com/office/drawing/2014/main" id="{CD6702E0-DA0A-4B5C-8862-C7D095CE96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289350-478D-014B-D7EA-2CC852E4A55B}"/>
              </a:ext>
            </a:extLst>
          </p:cNvPr>
          <p:cNvSpPr>
            <a:spLocks noGrp="1"/>
          </p:cNvSpPr>
          <p:nvPr>
            <p:ph type="sldNum" sz="quarter" idx="12"/>
          </p:nvPr>
        </p:nvSpPr>
        <p:spPr/>
        <p:txBody>
          <a:bodyPr/>
          <a:lstStyle/>
          <a:p>
            <a:fld id="{849550E4-3214-499A-81EE-CFEE8C89396E}" type="slidenum">
              <a:rPr lang="en-IN" smtClean="0"/>
              <a:t>‹#›</a:t>
            </a:fld>
            <a:endParaRPr lang="en-IN"/>
          </a:p>
        </p:txBody>
      </p:sp>
    </p:spTree>
    <p:extLst>
      <p:ext uri="{BB962C8B-B14F-4D97-AF65-F5344CB8AC3E}">
        <p14:creationId xmlns:p14="http://schemas.microsoft.com/office/powerpoint/2010/main" val="3758236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9324B8-9953-4B93-DBAD-DB26AAAB5B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C3025F-07A3-320E-B135-0840FF16A7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B3657D-F372-6471-F34F-8DC76098D5E5}"/>
              </a:ext>
            </a:extLst>
          </p:cNvPr>
          <p:cNvSpPr>
            <a:spLocks noGrp="1"/>
          </p:cNvSpPr>
          <p:nvPr>
            <p:ph type="dt" sz="half" idx="10"/>
          </p:nvPr>
        </p:nvSpPr>
        <p:spPr/>
        <p:txBody>
          <a:bodyPr/>
          <a:lstStyle/>
          <a:p>
            <a:fld id="{D1E60CAA-900D-4B38-80F2-507F45F3E266}" type="datetimeFigureOut">
              <a:rPr lang="en-IN" smtClean="0"/>
              <a:t>24-06-2023</a:t>
            </a:fld>
            <a:endParaRPr lang="en-IN"/>
          </a:p>
        </p:txBody>
      </p:sp>
      <p:sp>
        <p:nvSpPr>
          <p:cNvPr id="5" name="Footer Placeholder 4">
            <a:extLst>
              <a:ext uri="{FF2B5EF4-FFF2-40B4-BE49-F238E27FC236}">
                <a16:creationId xmlns:a16="http://schemas.microsoft.com/office/drawing/2014/main" id="{29862B07-BB03-6868-4485-761C991960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18D83E-1020-FD5E-2401-DAFFC5F584C2}"/>
              </a:ext>
            </a:extLst>
          </p:cNvPr>
          <p:cNvSpPr>
            <a:spLocks noGrp="1"/>
          </p:cNvSpPr>
          <p:nvPr>
            <p:ph type="sldNum" sz="quarter" idx="12"/>
          </p:nvPr>
        </p:nvSpPr>
        <p:spPr/>
        <p:txBody>
          <a:bodyPr/>
          <a:lstStyle/>
          <a:p>
            <a:fld id="{849550E4-3214-499A-81EE-CFEE8C89396E}" type="slidenum">
              <a:rPr lang="en-IN" smtClean="0"/>
              <a:t>‹#›</a:t>
            </a:fld>
            <a:endParaRPr lang="en-IN"/>
          </a:p>
        </p:txBody>
      </p:sp>
    </p:spTree>
    <p:extLst>
      <p:ext uri="{BB962C8B-B14F-4D97-AF65-F5344CB8AC3E}">
        <p14:creationId xmlns:p14="http://schemas.microsoft.com/office/powerpoint/2010/main" val="3971428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C65CD-E90F-7B8C-CC68-9BFD5891F3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57AB92-A597-463B-E906-05C9037D1F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BA19C6-4220-0BCE-DD8F-860B164B32E3}"/>
              </a:ext>
            </a:extLst>
          </p:cNvPr>
          <p:cNvSpPr>
            <a:spLocks noGrp="1"/>
          </p:cNvSpPr>
          <p:nvPr>
            <p:ph type="dt" sz="half" idx="10"/>
          </p:nvPr>
        </p:nvSpPr>
        <p:spPr/>
        <p:txBody>
          <a:bodyPr/>
          <a:lstStyle/>
          <a:p>
            <a:fld id="{D1E60CAA-900D-4B38-80F2-507F45F3E266}" type="datetimeFigureOut">
              <a:rPr lang="en-IN" smtClean="0"/>
              <a:t>24-06-2023</a:t>
            </a:fld>
            <a:endParaRPr lang="en-IN"/>
          </a:p>
        </p:txBody>
      </p:sp>
      <p:sp>
        <p:nvSpPr>
          <p:cNvPr id="5" name="Footer Placeholder 4">
            <a:extLst>
              <a:ext uri="{FF2B5EF4-FFF2-40B4-BE49-F238E27FC236}">
                <a16:creationId xmlns:a16="http://schemas.microsoft.com/office/drawing/2014/main" id="{C6E76041-9B2C-0031-387A-D776ED7CF6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6F8D1B-57B7-FC72-39E7-DD354246C4B3}"/>
              </a:ext>
            </a:extLst>
          </p:cNvPr>
          <p:cNvSpPr>
            <a:spLocks noGrp="1"/>
          </p:cNvSpPr>
          <p:nvPr>
            <p:ph type="sldNum" sz="quarter" idx="12"/>
          </p:nvPr>
        </p:nvSpPr>
        <p:spPr/>
        <p:txBody>
          <a:bodyPr/>
          <a:lstStyle/>
          <a:p>
            <a:fld id="{849550E4-3214-499A-81EE-CFEE8C89396E}" type="slidenum">
              <a:rPr lang="en-IN" smtClean="0"/>
              <a:t>‹#›</a:t>
            </a:fld>
            <a:endParaRPr lang="en-IN"/>
          </a:p>
        </p:txBody>
      </p:sp>
    </p:spTree>
    <p:extLst>
      <p:ext uri="{BB962C8B-B14F-4D97-AF65-F5344CB8AC3E}">
        <p14:creationId xmlns:p14="http://schemas.microsoft.com/office/powerpoint/2010/main" val="660559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20638-840B-7411-7FD6-AA774DCF99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442822-8B65-1DC1-D2EC-FB2EF60A0C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76DAA9-F775-A043-EBF7-128A4A45C2C8}"/>
              </a:ext>
            </a:extLst>
          </p:cNvPr>
          <p:cNvSpPr>
            <a:spLocks noGrp="1"/>
          </p:cNvSpPr>
          <p:nvPr>
            <p:ph type="dt" sz="half" idx="10"/>
          </p:nvPr>
        </p:nvSpPr>
        <p:spPr/>
        <p:txBody>
          <a:bodyPr/>
          <a:lstStyle/>
          <a:p>
            <a:fld id="{D1E60CAA-900D-4B38-80F2-507F45F3E266}" type="datetimeFigureOut">
              <a:rPr lang="en-IN" smtClean="0"/>
              <a:t>24-06-2023</a:t>
            </a:fld>
            <a:endParaRPr lang="en-IN"/>
          </a:p>
        </p:txBody>
      </p:sp>
      <p:sp>
        <p:nvSpPr>
          <p:cNvPr id="5" name="Footer Placeholder 4">
            <a:extLst>
              <a:ext uri="{FF2B5EF4-FFF2-40B4-BE49-F238E27FC236}">
                <a16:creationId xmlns:a16="http://schemas.microsoft.com/office/drawing/2014/main" id="{B37A1E76-908D-E10C-BA0C-052A763850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238144-8456-6081-80CC-F8FE3B445C28}"/>
              </a:ext>
            </a:extLst>
          </p:cNvPr>
          <p:cNvSpPr>
            <a:spLocks noGrp="1"/>
          </p:cNvSpPr>
          <p:nvPr>
            <p:ph type="sldNum" sz="quarter" idx="12"/>
          </p:nvPr>
        </p:nvSpPr>
        <p:spPr/>
        <p:txBody>
          <a:bodyPr/>
          <a:lstStyle/>
          <a:p>
            <a:fld id="{849550E4-3214-499A-81EE-CFEE8C89396E}" type="slidenum">
              <a:rPr lang="en-IN" smtClean="0"/>
              <a:t>‹#›</a:t>
            </a:fld>
            <a:endParaRPr lang="en-IN"/>
          </a:p>
        </p:txBody>
      </p:sp>
    </p:spTree>
    <p:extLst>
      <p:ext uri="{BB962C8B-B14F-4D97-AF65-F5344CB8AC3E}">
        <p14:creationId xmlns:p14="http://schemas.microsoft.com/office/powerpoint/2010/main" val="2379605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B2E2-97CD-B4A3-F2C7-EB8F3D3CBA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0D2202-9509-EB53-45C3-78BC674042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197B168-8428-4C27-FABD-61410B9AC5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23B5D14-8347-C0CD-AB86-C85B87817AF4}"/>
              </a:ext>
            </a:extLst>
          </p:cNvPr>
          <p:cNvSpPr>
            <a:spLocks noGrp="1"/>
          </p:cNvSpPr>
          <p:nvPr>
            <p:ph type="dt" sz="half" idx="10"/>
          </p:nvPr>
        </p:nvSpPr>
        <p:spPr/>
        <p:txBody>
          <a:bodyPr/>
          <a:lstStyle/>
          <a:p>
            <a:fld id="{D1E60CAA-900D-4B38-80F2-507F45F3E266}" type="datetimeFigureOut">
              <a:rPr lang="en-IN" smtClean="0"/>
              <a:t>24-06-2023</a:t>
            </a:fld>
            <a:endParaRPr lang="en-IN"/>
          </a:p>
        </p:txBody>
      </p:sp>
      <p:sp>
        <p:nvSpPr>
          <p:cNvPr id="6" name="Footer Placeholder 5">
            <a:extLst>
              <a:ext uri="{FF2B5EF4-FFF2-40B4-BE49-F238E27FC236}">
                <a16:creationId xmlns:a16="http://schemas.microsoft.com/office/drawing/2014/main" id="{D5A52A0B-7DA0-39FB-1254-F7C994E14C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A72099-F3C2-6645-9088-BC872C7120CB}"/>
              </a:ext>
            </a:extLst>
          </p:cNvPr>
          <p:cNvSpPr>
            <a:spLocks noGrp="1"/>
          </p:cNvSpPr>
          <p:nvPr>
            <p:ph type="sldNum" sz="quarter" idx="12"/>
          </p:nvPr>
        </p:nvSpPr>
        <p:spPr/>
        <p:txBody>
          <a:bodyPr/>
          <a:lstStyle/>
          <a:p>
            <a:fld id="{849550E4-3214-499A-81EE-CFEE8C89396E}" type="slidenum">
              <a:rPr lang="en-IN" smtClean="0"/>
              <a:t>‹#›</a:t>
            </a:fld>
            <a:endParaRPr lang="en-IN"/>
          </a:p>
        </p:txBody>
      </p:sp>
    </p:spTree>
    <p:extLst>
      <p:ext uri="{BB962C8B-B14F-4D97-AF65-F5344CB8AC3E}">
        <p14:creationId xmlns:p14="http://schemas.microsoft.com/office/powerpoint/2010/main" val="3073851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7F58F-5F4F-FC2B-AEAC-832E69F81AD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4185BD-A51D-0AA4-0487-6C97715DFC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5A8A19-DB79-9301-8C9B-40E5138A4F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EAD266-E8FB-9507-DCC7-A4402A68C4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E226CF-6E71-6177-C2CC-BDE5F99279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7D91E23-13D6-36DA-C3A8-14968228CC07}"/>
              </a:ext>
            </a:extLst>
          </p:cNvPr>
          <p:cNvSpPr>
            <a:spLocks noGrp="1"/>
          </p:cNvSpPr>
          <p:nvPr>
            <p:ph type="dt" sz="half" idx="10"/>
          </p:nvPr>
        </p:nvSpPr>
        <p:spPr/>
        <p:txBody>
          <a:bodyPr/>
          <a:lstStyle/>
          <a:p>
            <a:fld id="{D1E60CAA-900D-4B38-80F2-507F45F3E266}" type="datetimeFigureOut">
              <a:rPr lang="en-IN" smtClean="0"/>
              <a:t>24-06-2023</a:t>
            </a:fld>
            <a:endParaRPr lang="en-IN"/>
          </a:p>
        </p:txBody>
      </p:sp>
      <p:sp>
        <p:nvSpPr>
          <p:cNvPr id="8" name="Footer Placeholder 7">
            <a:extLst>
              <a:ext uri="{FF2B5EF4-FFF2-40B4-BE49-F238E27FC236}">
                <a16:creationId xmlns:a16="http://schemas.microsoft.com/office/drawing/2014/main" id="{8A678374-9D14-945B-337B-2058E1FC54C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462188A-CD55-D87B-3F6A-C8EB8861488E}"/>
              </a:ext>
            </a:extLst>
          </p:cNvPr>
          <p:cNvSpPr>
            <a:spLocks noGrp="1"/>
          </p:cNvSpPr>
          <p:nvPr>
            <p:ph type="sldNum" sz="quarter" idx="12"/>
          </p:nvPr>
        </p:nvSpPr>
        <p:spPr/>
        <p:txBody>
          <a:bodyPr/>
          <a:lstStyle/>
          <a:p>
            <a:fld id="{849550E4-3214-499A-81EE-CFEE8C89396E}" type="slidenum">
              <a:rPr lang="en-IN" smtClean="0"/>
              <a:t>‹#›</a:t>
            </a:fld>
            <a:endParaRPr lang="en-IN"/>
          </a:p>
        </p:txBody>
      </p:sp>
    </p:spTree>
    <p:extLst>
      <p:ext uri="{BB962C8B-B14F-4D97-AF65-F5344CB8AC3E}">
        <p14:creationId xmlns:p14="http://schemas.microsoft.com/office/powerpoint/2010/main" val="2188905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5BF65-76B2-2819-E8CF-8B094FDFBE8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BC07AF7-B48C-0143-53EE-1C60BA314C0A}"/>
              </a:ext>
            </a:extLst>
          </p:cNvPr>
          <p:cNvSpPr>
            <a:spLocks noGrp="1"/>
          </p:cNvSpPr>
          <p:nvPr>
            <p:ph type="dt" sz="half" idx="10"/>
          </p:nvPr>
        </p:nvSpPr>
        <p:spPr/>
        <p:txBody>
          <a:bodyPr/>
          <a:lstStyle/>
          <a:p>
            <a:fld id="{D1E60CAA-900D-4B38-80F2-507F45F3E266}" type="datetimeFigureOut">
              <a:rPr lang="en-IN" smtClean="0"/>
              <a:t>24-06-2023</a:t>
            </a:fld>
            <a:endParaRPr lang="en-IN"/>
          </a:p>
        </p:txBody>
      </p:sp>
      <p:sp>
        <p:nvSpPr>
          <p:cNvPr id="4" name="Footer Placeholder 3">
            <a:extLst>
              <a:ext uri="{FF2B5EF4-FFF2-40B4-BE49-F238E27FC236}">
                <a16:creationId xmlns:a16="http://schemas.microsoft.com/office/drawing/2014/main" id="{118F0752-D0E9-26AC-4317-35F1BDEC1D3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8B649EC-F5D7-DFE5-897E-CC6B116F0FA0}"/>
              </a:ext>
            </a:extLst>
          </p:cNvPr>
          <p:cNvSpPr>
            <a:spLocks noGrp="1"/>
          </p:cNvSpPr>
          <p:nvPr>
            <p:ph type="sldNum" sz="quarter" idx="12"/>
          </p:nvPr>
        </p:nvSpPr>
        <p:spPr/>
        <p:txBody>
          <a:bodyPr/>
          <a:lstStyle/>
          <a:p>
            <a:fld id="{849550E4-3214-499A-81EE-CFEE8C89396E}" type="slidenum">
              <a:rPr lang="en-IN" smtClean="0"/>
              <a:t>‹#›</a:t>
            </a:fld>
            <a:endParaRPr lang="en-IN"/>
          </a:p>
        </p:txBody>
      </p:sp>
    </p:spTree>
    <p:extLst>
      <p:ext uri="{BB962C8B-B14F-4D97-AF65-F5344CB8AC3E}">
        <p14:creationId xmlns:p14="http://schemas.microsoft.com/office/powerpoint/2010/main" val="2413289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32D058-6A79-395F-B56D-19728C7F30CD}"/>
              </a:ext>
            </a:extLst>
          </p:cNvPr>
          <p:cNvSpPr>
            <a:spLocks noGrp="1"/>
          </p:cNvSpPr>
          <p:nvPr>
            <p:ph type="dt" sz="half" idx="10"/>
          </p:nvPr>
        </p:nvSpPr>
        <p:spPr/>
        <p:txBody>
          <a:bodyPr/>
          <a:lstStyle/>
          <a:p>
            <a:fld id="{D1E60CAA-900D-4B38-80F2-507F45F3E266}" type="datetimeFigureOut">
              <a:rPr lang="en-IN" smtClean="0"/>
              <a:t>24-06-2023</a:t>
            </a:fld>
            <a:endParaRPr lang="en-IN"/>
          </a:p>
        </p:txBody>
      </p:sp>
      <p:sp>
        <p:nvSpPr>
          <p:cNvPr id="3" name="Footer Placeholder 2">
            <a:extLst>
              <a:ext uri="{FF2B5EF4-FFF2-40B4-BE49-F238E27FC236}">
                <a16:creationId xmlns:a16="http://schemas.microsoft.com/office/drawing/2014/main" id="{1E753FA3-05F7-642C-378F-62697CC7831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88DF1F9-9261-C413-278F-A890D36A8772}"/>
              </a:ext>
            </a:extLst>
          </p:cNvPr>
          <p:cNvSpPr>
            <a:spLocks noGrp="1"/>
          </p:cNvSpPr>
          <p:nvPr>
            <p:ph type="sldNum" sz="quarter" idx="12"/>
          </p:nvPr>
        </p:nvSpPr>
        <p:spPr/>
        <p:txBody>
          <a:bodyPr/>
          <a:lstStyle/>
          <a:p>
            <a:fld id="{849550E4-3214-499A-81EE-CFEE8C89396E}" type="slidenum">
              <a:rPr lang="en-IN" smtClean="0"/>
              <a:t>‹#›</a:t>
            </a:fld>
            <a:endParaRPr lang="en-IN"/>
          </a:p>
        </p:txBody>
      </p:sp>
    </p:spTree>
    <p:extLst>
      <p:ext uri="{BB962C8B-B14F-4D97-AF65-F5344CB8AC3E}">
        <p14:creationId xmlns:p14="http://schemas.microsoft.com/office/powerpoint/2010/main" val="3206845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D1264-079F-19FB-A3F1-60BB689EFB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3C44184-6EE5-5705-55A8-D52192581F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78AB869-E098-D269-4BF7-BB71CE77B4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8BAD68-8B2B-C62D-DBD5-25CB152BBAED}"/>
              </a:ext>
            </a:extLst>
          </p:cNvPr>
          <p:cNvSpPr>
            <a:spLocks noGrp="1"/>
          </p:cNvSpPr>
          <p:nvPr>
            <p:ph type="dt" sz="half" idx="10"/>
          </p:nvPr>
        </p:nvSpPr>
        <p:spPr/>
        <p:txBody>
          <a:bodyPr/>
          <a:lstStyle/>
          <a:p>
            <a:fld id="{D1E60CAA-900D-4B38-80F2-507F45F3E266}" type="datetimeFigureOut">
              <a:rPr lang="en-IN" smtClean="0"/>
              <a:t>24-06-2023</a:t>
            </a:fld>
            <a:endParaRPr lang="en-IN"/>
          </a:p>
        </p:txBody>
      </p:sp>
      <p:sp>
        <p:nvSpPr>
          <p:cNvPr id="6" name="Footer Placeholder 5">
            <a:extLst>
              <a:ext uri="{FF2B5EF4-FFF2-40B4-BE49-F238E27FC236}">
                <a16:creationId xmlns:a16="http://schemas.microsoft.com/office/drawing/2014/main" id="{4C36FA4E-A81C-E044-F54B-049519C58F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1D54B1-7F2E-CC87-607C-9380FD8BE88B}"/>
              </a:ext>
            </a:extLst>
          </p:cNvPr>
          <p:cNvSpPr>
            <a:spLocks noGrp="1"/>
          </p:cNvSpPr>
          <p:nvPr>
            <p:ph type="sldNum" sz="quarter" idx="12"/>
          </p:nvPr>
        </p:nvSpPr>
        <p:spPr/>
        <p:txBody>
          <a:bodyPr/>
          <a:lstStyle/>
          <a:p>
            <a:fld id="{849550E4-3214-499A-81EE-CFEE8C89396E}" type="slidenum">
              <a:rPr lang="en-IN" smtClean="0"/>
              <a:t>‹#›</a:t>
            </a:fld>
            <a:endParaRPr lang="en-IN"/>
          </a:p>
        </p:txBody>
      </p:sp>
    </p:spTree>
    <p:extLst>
      <p:ext uri="{BB962C8B-B14F-4D97-AF65-F5344CB8AC3E}">
        <p14:creationId xmlns:p14="http://schemas.microsoft.com/office/powerpoint/2010/main" val="68430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2DA5-8F39-B3EE-EAF7-322152D2E0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2B931F7-50BE-7323-60EC-9F1E09D33B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F79F79-2BC2-A805-BA9F-918DEB545C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5F4812-30AF-8B44-C594-2B2F418A8CB8}"/>
              </a:ext>
            </a:extLst>
          </p:cNvPr>
          <p:cNvSpPr>
            <a:spLocks noGrp="1"/>
          </p:cNvSpPr>
          <p:nvPr>
            <p:ph type="dt" sz="half" idx="10"/>
          </p:nvPr>
        </p:nvSpPr>
        <p:spPr/>
        <p:txBody>
          <a:bodyPr/>
          <a:lstStyle/>
          <a:p>
            <a:fld id="{D1E60CAA-900D-4B38-80F2-507F45F3E266}" type="datetimeFigureOut">
              <a:rPr lang="en-IN" smtClean="0"/>
              <a:t>24-06-2023</a:t>
            </a:fld>
            <a:endParaRPr lang="en-IN"/>
          </a:p>
        </p:txBody>
      </p:sp>
      <p:sp>
        <p:nvSpPr>
          <p:cNvPr id="6" name="Footer Placeholder 5">
            <a:extLst>
              <a:ext uri="{FF2B5EF4-FFF2-40B4-BE49-F238E27FC236}">
                <a16:creationId xmlns:a16="http://schemas.microsoft.com/office/drawing/2014/main" id="{F8B57F00-5A3D-2579-E7EF-4F529D1753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E3D56B-AD98-61BF-AEB0-1C8097E72277}"/>
              </a:ext>
            </a:extLst>
          </p:cNvPr>
          <p:cNvSpPr>
            <a:spLocks noGrp="1"/>
          </p:cNvSpPr>
          <p:nvPr>
            <p:ph type="sldNum" sz="quarter" idx="12"/>
          </p:nvPr>
        </p:nvSpPr>
        <p:spPr/>
        <p:txBody>
          <a:bodyPr/>
          <a:lstStyle/>
          <a:p>
            <a:fld id="{849550E4-3214-499A-81EE-CFEE8C89396E}" type="slidenum">
              <a:rPr lang="en-IN" smtClean="0"/>
              <a:t>‹#›</a:t>
            </a:fld>
            <a:endParaRPr lang="en-IN"/>
          </a:p>
        </p:txBody>
      </p:sp>
    </p:spTree>
    <p:extLst>
      <p:ext uri="{BB962C8B-B14F-4D97-AF65-F5344CB8AC3E}">
        <p14:creationId xmlns:p14="http://schemas.microsoft.com/office/powerpoint/2010/main" val="2433821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B6619E-D76E-C213-3B42-A64207368A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2C54FF-6E6C-0F30-BD8C-B8B267598B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A5F3CC-39DA-7B12-5A39-6350B39286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E60CAA-900D-4B38-80F2-507F45F3E266}" type="datetimeFigureOut">
              <a:rPr lang="en-IN" smtClean="0"/>
              <a:t>24-06-2023</a:t>
            </a:fld>
            <a:endParaRPr lang="en-IN"/>
          </a:p>
        </p:txBody>
      </p:sp>
      <p:sp>
        <p:nvSpPr>
          <p:cNvPr id="5" name="Footer Placeholder 4">
            <a:extLst>
              <a:ext uri="{FF2B5EF4-FFF2-40B4-BE49-F238E27FC236}">
                <a16:creationId xmlns:a16="http://schemas.microsoft.com/office/drawing/2014/main" id="{DEFF1011-0E84-8203-F9D1-997A3D99A5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891FC76-51B6-8508-E844-9CED71F53F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9550E4-3214-499A-81EE-CFEE8C89396E}" type="slidenum">
              <a:rPr lang="en-IN" smtClean="0"/>
              <a:t>‹#›</a:t>
            </a:fld>
            <a:endParaRPr lang="en-IN"/>
          </a:p>
        </p:txBody>
      </p:sp>
    </p:spTree>
    <p:extLst>
      <p:ext uri="{BB962C8B-B14F-4D97-AF65-F5344CB8AC3E}">
        <p14:creationId xmlns:p14="http://schemas.microsoft.com/office/powerpoint/2010/main" val="2594198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798DEC-8411-C3E2-98F5-A74DEB1E46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 y="117689"/>
            <a:ext cx="9527177" cy="1371478"/>
          </a:xfrm>
          <a:prstGeom prst="rect">
            <a:avLst/>
          </a:prstGeom>
        </p:spPr>
      </p:pic>
      <p:sp>
        <p:nvSpPr>
          <p:cNvPr id="5" name="TextBox 4">
            <a:extLst>
              <a:ext uri="{FF2B5EF4-FFF2-40B4-BE49-F238E27FC236}">
                <a16:creationId xmlns:a16="http://schemas.microsoft.com/office/drawing/2014/main" id="{2AC662EB-51AE-89A5-F98F-2DF3D96DE173}"/>
              </a:ext>
            </a:extLst>
          </p:cNvPr>
          <p:cNvSpPr txBox="1"/>
          <p:nvPr/>
        </p:nvSpPr>
        <p:spPr>
          <a:xfrm>
            <a:off x="2538548" y="2453036"/>
            <a:ext cx="7114903" cy="830997"/>
          </a:xfrm>
          <a:prstGeom prst="rect">
            <a:avLst/>
          </a:prstGeom>
          <a:noFill/>
        </p:spPr>
        <p:txBody>
          <a:bodyPr wrap="square">
            <a:spAutoFit/>
          </a:bodyPr>
          <a:lstStyle/>
          <a:p>
            <a:pPr algn="ctr"/>
            <a:r>
              <a:rPr lang="en-US" sz="2400" b="1" dirty="0">
                <a:solidFill>
                  <a:schemeClr val="bg1"/>
                </a:solidFill>
                <a:latin typeface="Times New Roman" pitchFamily="18" charset="0"/>
                <a:cs typeface="Times New Roman" pitchFamily="18" charset="0"/>
              </a:rPr>
              <a:t>RELIABLE RAIN-DETECTING WEATHER PREDICTION USING MLR ALGORITHM</a:t>
            </a:r>
            <a:endParaRPr lang="en-IN" sz="2400" dirty="0">
              <a:solidFill>
                <a:schemeClr val="bg1"/>
              </a:solidFill>
            </a:endParaRPr>
          </a:p>
        </p:txBody>
      </p:sp>
      <p:sp>
        <p:nvSpPr>
          <p:cNvPr id="7" name="TextBox 6">
            <a:extLst>
              <a:ext uri="{FF2B5EF4-FFF2-40B4-BE49-F238E27FC236}">
                <a16:creationId xmlns:a16="http://schemas.microsoft.com/office/drawing/2014/main" id="{54A66E9C-CE39-CDB4-2554-C8E942D1265C}"/>
              </a:ext>
            </a:extLst>
          </p:cNvPr>
          <p:cNvSpPr txBox="1"/>
          <p:nvPr/>
        </p:nvSpPr>
        <p:spPr>
          <a:xfrm>
            <a:off x="9115582" y="4939782"/>
            <a:ext cx="3555389" cy="1477328"/>
          </a:xfrm>
          <a:prstGeom prst="rect">
            <a:avLst/>
          </a:prstGeom>
          <a:noFill/>
        </p:spPr>
        <p:txBody>
          <a:bodyPr wrap="square">
            <a:spAutoFit/>
          </a:bodyPr>
          <a:lstStyle/>
          <a:p>
            <a:r>
              <a:rPr lang="en-IN" dirty="0">
                <a:solidFill>
                  <a:schemeClr val="bg1"/>
                </a:solidFill>
              </a:rPr>
              <a:t>PRESENTED BY</a:t>
            </a:r>
          </a:p>
          <a:p>
            <a:pPr algn="ctr"/>
            <a:endParaRPr lang="en-IN" dirty="0">
              <a:solidFill>
                <a:schemeClr val="bg1"/>
              </a:solidFill>
            </a:endParaRPr>
          </a:p>
          <a:p>
            <a:r>
              <a:rPr lang="en-IN" dirty="0">
                <a:solidFill>
                  <a:schemeClr val="bg1"/>
                </a:solidFill>
              </a:rPr>
              <a:t>1. VINEET BHARANGER      </a:t>
            </a:r>
          </a:p>
          <a:p>
            <a:r>
              <a:rPr lang="en-IN" dirty="0">
                <a:solidFill>
                  <a:schemeClr val="bg1"/>
                </a:solidFill>
              </a:rPr>
              <a:t>2. G.BHARGAV                    </a:t>
            </a:r>
          </a:p>
          <a:p>
            <a:r>
              <a:rPr lang="en-IN" dirty="0">
                <a:solidFill>
                  <a:schemeClr val="bg1"/>
                </a:solidFill>
              </a:rPr>
              <a:t>3. P.SUMANTH                   </a:t>
            </a:r>
          </a:p>
        </p:txBody>
      </p:sp>
    </p:spTree>
    <p:extLst>
      <p:ext uri="{BB962C8B-B14F-4D97-AF65-F5344CB8AC3E}">
        <p14:creationId xmlns:p14="http://schemas.microsoft.com/office/powerpoint/2010/main" val="2961624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42D954-CF9C-0759-3579-F1D816811F07}"/>
              </a:ext>
            </a:extLst>
          </p:cNvPr>
          <p:cNvSpPr txBox="1"/>
          <p:nvPr/>
        </p:nvSpPr>
        <p:spPr>
          <a:xfrm>
            <a:off x="209006" y="365760"/>
            <a:ext cx="3074125"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ABOUT :</a:t>
            </a:r>
          </a:p>
        </p:txBody>
      </p:sp>
      <p:sp>
        <p:nvSpPr>
          <p:cNvPr id="5" name="TextBox 4">
            <a:extLst>
              <a:ext uri="{FF2B5EF4-FFF2-40B4-BE49-F238E27FC236}">
                <a16:creationId xmlns:a16="http://schemas.microsoft.com/office/drawing/2014/main" id="{6A7CB751-2CBB-85C7-94DD-CDD3A92F78DB}"/>
              </a:ext>
            </a:extLst>
          </p:cNvPr>
          <p:cNvSpPr txBox="1"/>
          <p:nvPr/>
        </p:nvSpPr>
        <p:spPr>
          <a:xfrm>
            <a:off x="1584960" y="1393371"/>
            <a:ext cx="9640389" cy="1631216"/>
          </a:xfrm>
          <a:prstGeom prst="rect">
            <a:avLst/>
          </a:prstGeom>
          <a:noFill/>
        </p:spPr>
        <p:txBody>
          <a:bodyPr wrap="square" rtlCol="0">
            <a:spAutoFit/>
          </a:bodyPr>
          <a:lstStyle/>
          <a:p>
            <a:pPr algn="just"/>
            <a:r>
              <a:rPr lang="en-US" sz="2000" b="0" i="0" dirty="0">
                <a:effectLst/>
                <a:latin typeface="Times New Roman" panose="02020603050405020304" pitchFamily="18" charset="0"/>
                <a:cs typeface="Times New Roman" panose="02020603050405020304" pitchFamily="18" charset="0"/>
              </a:rPr>
              <a:t>Boston IT Solutions focused on delivering IT services to clients in India and potentially other regions. As an offshore development center, it may work on projects from international clients, leveraging the skilled workforce and cost advantages of the Indian IT industry. It provides various IT services and solutions to businesses, including software development, IT consulting, cloud services, cybersecurity, infrastructure management.</a:t>
            </a:r>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376C033-A5E5-84E8-184B-7B28042BBD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1908" y="3204753"/>
            <a:ext cx="7306491" cy="3209110"/>
          </a:xfrm>
          <a:prstGeom prst="rect">
            <a:avLst/>
          </a:prstGeom>
        </p:spPr>
      </p:pic>
    </p:spTree>
    <p:extLst>
      <p:ext uri="{BB962C8B-B14F-4D97-AF65-F5344CB8AC3E}">
        <p14:creationId xmlns:p14="http://schemas.microsoft.com/office/powerpoint/2010/main" val="1472037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42D954-CF9C-0759-3579-F1D816811F07}"/>
              </a:ext>
            </a:extLst>
          </p:cNvPr>
          <p:cNvSpPr txBox="1"/>
          <p:nvPr/>
        </p:nvSpPr>
        <p:spPr>
          <a:xfrm>
            <a:off x="209006" y="365760"/>
            <a:ext cx="3074125"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ABSTRACT :</a:t>
            </a:r>
          </a:p>
        </p:txBody>
      </p:sp>
      <p:sp>
        <p:nvSpPr>
          <p:cNvPr id="5" name="TextBox 4">
            <a:extLst>
              <a:ext uri="{FF2B5EF4-FFF2-40B4-BE49-F238E27FC236}">
                <a16:creationId xmlns:a16="http://schemas.microsoft.com/office/drawing/2014/main" id="{6A7CB751-2CBB-85C7-94DD-CDD3A92F78DB}"/>
              </a:ext>
            </a:extLst>
          </p:cNvPr>
          <p:cNvSpPr txBox="1"/>
          <p:nvPr/>
        </p:nvSpPr>
        <p:spPr>
          <a:xfrm>
            <a:off x="1584960" y="1393371"/>
            <a:ext cx="9640389" cy="224676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project aims develop rain prediction using the Multiple Linear Regression (MLR) Algorithm. This also highlight the potential applications of the MLR algorithm in various fields, like transportation as most of the goods are transported through ships from one place to another they carry many precious thing. So, rain prediction will help to detect the weather condition so that the goods can reach on time and with any damage. This project result can be used by policymakers, farmers, and disaster management organizations to make decisions based on accurate weather predictions.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7121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42D954-CF9C-0759-3579-F1D816811F07}"/>
              </a:ext>
            </a:extLst>
          </p:cNvPr>
          <p:cNvSpPr txBox="1"/>
          <p:nvPr/>
        </p:nvSpPr>
        <p:spPr>
          <a:xfrm>
            <a:off x="209006" y="365760"/>
            <a:ext cx="3074125"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TECHNOLOGY USED :</a:t>
            </a:r>
          </a:p>
        </p:txBody>
      </p:sp>
      <p:sp>
        <p:nvSpPr>
          <p:cNvPr id="5" name="TextBox 4">
            <a:extLst>
              <a:ext uri="{FF2B5EF4-FFF2-40B4-BE49-F238E27FC236}">
                <a16:creationId xmlns:a16="http://schemas.microsoft.com/office/drawing/2014/main" id="{6A7CB751-2CBB-85C7-94DD-CDD3A92F78DB}"/>
              </a:ext>
            </a:extLst>
          </p:cNvPr>
          <p:cNvSpPr txBox="1"/>
          <p:nvPr/>
        </p:nvSpPr>
        <p:spPr>
          <a:xfrm>
            <a:off x="1375954" y="957942"/>
            <a:ext cx="9640389" cy="5324535"/>
          </a:xfrm>
          <a:prstGeom prst="rect">
            <a:avLst/>
          </a:prstGeom>
          <a:noFill/>
        </p:spPr>
        <p:txBody>
          <a:bodyPr wrap="square" rtlCol="0">
            <a:spAutoFit/>
          </a:bodyPr>
          <a:lstStyle/>
          <a:p>
            <a:pPr algn="just"/>
            <a:r>
              <a:rPr lang="en-US" sz="2000" b="0" i="0" dirty="0">
                <a:effectLst/>
                <a:latin typeface="Times New Roman" panose="02020603050405020304" pitchFamily="18" charset="0"/>
                <a:cs typeface="Times New Roman" panose="02020603050405020304" pitchFamily="18" charset="0"/>
              </a:rPr>
              <a:t>MLR stands for Multiple Linear Regression. It is a statistical modeling technique used to analyze the relationship between multiple independent variables and a dependent variable. MLR extends simple linear regression, which examines the relationship between two variables, to account for multiple predictors.</a:t>
            </a:r>
          </a:p>
          <a:p>
            <a:pPr algn="just"/>
            <a:r>
              <a:rPr lang="en-US" sz="2000" b="0" i="0" dirty="0">
                <a:effectLst/>
                <a:latin typeface="Times New Roman" panose="02020603050405020304" pitchFamily="18" charset="0"/>
                <a:cs typeface="Times New Roman" panose="02020603050405020304" pitchFamily="18" charset="0"/>
              </a:rPr>
              <a:t>In MLR, the goal is to find the best-fitting linear equation that relates the independent variables (features) to the dependent variable (target). The equation takes the form:</a:t>
            </a:r>
          </a:p>
          <a:p>
            <a:pPr algn="just"/>
            <a:endParaRPr lang="en-US" sz="2000" b="0" i="0" dirty="0">
              <a:effectLst/>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Y = β0 + β1</a:t>
            </a:r>
            <a:r>
              <a:rPr lang="en-US" sz="2000" b="0" i="1" dirty="0">
                <a:effectLst/>
                <a:latin typeface="Times New Roman" panose="02020603050405020304" pitchFamily="18" charset="0"/>
                <a:cs typeface="Times New Roman" panose="02020603050405020304" pitchFamily="18" charset="0"/>
              </a:rPr>
              <a:t>X1 + β2</a:t>
            </a:r>
            <a:r>
              <a:rPr lang="en-US" sz="2000" b="0" i="0" dirty="0">
                <a:effectLst/>
                <a:latin typeface="Times New Roman" panose="02020603050405020304" pitchFamily="18" charset="0"/>
                <a:cs typeface="Times New Roman" panose="02020603050405020304" pitchFamily="18" charset="0"/>
              </a:rPr>
              <a:t>X2 + …</a:t>
            </a:r>
          </a:p>
          <a:p>
            <a:pPr algn="just">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Y represents the dependent variable or target variable that we want to predict.</a:t>
            </a:r>
          </a:p>
          <a:p>
            <a:pPr algn="just">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X1, X2, ..., </a:t>
            </a:r>
            <a:r>
              <a:rPr lang="en-US" sz="2000" b="0" i="0" dirty="0" err="1">
                <a:effectLst/>
                <a:latin typeface="Times New Roman" panose="02020603050405020304" pitchFamily="18" charset="0"/>
                <a:cs typeface="Times New Roman" panose="02020603050405020304" pitchFamily="18" charset="0"/>
              </a:rPr>
              <a:t>Xn</a:t>
            </a:r>
            <a:r>
              <a:rPr lang="en-US" sz="2000" b="0" i="0" dirty="0">
                <a:effectLst/>
                <a:latin typeface="Times New Roman" panose="02020603050405020304" pitchFamily="18" charset="0"/>
                <a:cs typeface="Times New Roman" panose="02020603050405020304" pitchFamily="18" charset="0"/>
              </a:rPr>
              <a:t> represent the independent variables or features.</a:t>
            </a:r>
          </a:p>
          <a:p>
            <a:pPr algn="just">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β0, β1, β2, ..., βn are the regression coefficients that determine the impact of each feature on the target variable.</a:t>
            </a:r>
          </a:p>
          <a:p>
            <a:pPr algn="just">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0333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42D954-CF9C-0759-3579-F1D816811F07}"/>
              </a:ext>
            </a:extLst>
          </p:cNvPr>
          <p:cNvSpPr txBox="1"/>
          <p:nvPr/>
        </p:nvSpPr>
        <p:spPr>
          <a:xfrm>
            <a:off x="209006" y="365760"/>
            <a:ext cx="3074125"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SETPS :</a:t>
            </a:r>
          </a:p>
        </p:txBody>
      </p:sp>
      <p:sp>
        <p:nvSpPr>
          <p:cNvPr id="5" name="TextBox 4">
            <a:extLst>
              <a:ext uri="{FF2B5EF4-FFF2-40B4-BE49-F238E27FC236}">
                <a16:creationId xmlns:a16="http://schemas.microsoft.com/office/drawing/2014/main" id="{6A7CB751-2CBB-85C7-94DD-CDD3A92F78DB}"/>
              </a:ext>
            </a:extLst>
          </p:cNvPr>
          <p:cNvSpPr txBox="1"/>
          <p:nvPr/>
        </p:nvSpPr>
        <p:spPr>
          <a:xfrm>
            <a:off x="1275805" y="957942"/>
            <a:ext cx="9640389" cy="4401205"/>
          </a:xfrm>
          <a:prstGeom prst="rect">
            <a:avLst/>
          </a:prstGeom>
          <a:noFill/>
        </p:spPr>
        <p:txBody>
          <a:bodyPr wrap="square" rtlCol="0">
            <a:spAutoFit/>
          </a:bodyPr>
          <a:lstStyle/>
          <a:p>
            <a:pPr marL="457200" indent="-457200" algn="just">
              <a:buFont typeface="+mj-lt"/>
              <a:buAutoNum type="arabicParenR"/>
            </a:pPr>
            <a:r>
              <a:rPr lang="en-IN" sz="2000" dirty="0">
                <a:latin typeface="Times New Roman" panose="02020603050405020304" pitchFamily="18" charset="0"/>
                <a:cs typeface="Times New Roman" panose="02020603050405020304" pitchFamily="18" charset="0"/>
              </a:rPr>
              <a:t>Download the weather data from website.</a:t>
            </a:r>
          </a:p>
          <a:p>
            <a:pPr marL="457200" indent="-457200" algn="just">
              <a:buFont typeface="+mj-lt"/>
              <a:buAutoNum type="arabicParenR"/>
            </a:pPr>
            <a:r>
              <a:rPr lang="en-IN" sz="2000" dirty="0">
                <a:latin typeface="Times New Roman" panose="02020603050405020304" pitchFamily="18" charset="0"/>
                <a:cs typeface="Times New Roman" panose="02020603050405020304" pitchFamily="18" charset="0"/>
              </a:rPr>
              <a:t>Open google </a:t>
            </a:r>
            <a:r>
              <a:rPr lang="en-IN" sz="2000" dirty="0" err="1">
                <a:latin typeface="Times New Roman" panose="02020603050405020304" pitchFamily="18" charset="0"/>
                <a:cs typeface="Times New Roman" panose="02020603050405020304" pitchFamily="18" charset="0"/>
              </a:rPr>
              <a:t>colab</a:t>
            </a:r>
            <a:r>
              <a:rPr lang="en-IN" sz="2000" dirty="0">
                <a:latin typeface="Times New Roman" panose="02020603050405020304" pitchFamily="18" charset="0"/>
                <a:cs typeface="Times New Roman" panose="02020603050405020304" pitchFamily="18" charset="0"/>
              </a:rPr>
              <a:t>.</a:t>
            </a:r>
          </a:p>
          <a:p>
            <a:pPr marL="457200" indent="-457200" algn="just">
              <a:buFont typeface="+mj-lt"/>
              <a:buAutoNum type="arabicParenR"/>
            </a:pPr>
            <a:r>
              <a:rPr lang="en-IN" sz="2000" dirty="0">
                <a:latin typeface="Times New Roman" panose="02020603050405020304" pitchFamily="18" charset="0"/>
                <a:cs typeface="Times New Roman" panose="02020603050405020304" pitchFamily="18" charset="0"/>
              </a:rPr>
              <a:t>Import necessary libraries such as</a:t>
            </a:r>
            <a:r>
              <a:rPr lang="en-US" sz="2000" b="0" dirty="0">
                <a:solidFill>
                  <a:srgbClr val="000000"/>
                </a:solidFill>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pandas , </a:t>
            </a:r>
            <a:r>
              <a:rPr lang="en-US" sz="2000" b="0" dirty="0" err="1">
                <a:effectLst/>
                <a:latin typeface="Times New Roman" panose="02020603050405020304" pitchFamily="18" charset="0"/>
                <a:cs typeface="Times New Roman" panose="02020603050405020304" pitchFamily="18" charset="0"/>
              </a:rPr>
              <a:t>sklearn</a:t>
            </a:r>
            <a:r>
              <a:rPr lang="en-US" sz="2000" b="0" dirty="0">
                <a:effectLst/>
                <a:latin typeface="Times New Roman" panose="02020603050405020304" pitchFamily="18" charset="0"/>
                <a:cs typeface="Times New Roman" panose="02020603050405020304" pitchFamily="18" charset="0"/>
              </a:rPr>
              <a:t>.</a:t>
            </a:r>
          </a:p>
          <a:p>
            <a:pPr marL="457200" indent="-457200" algn="just">
              <a:buFont typeface="+mj-lt"/>
              <a:buAutoNum type="arabicParenR"/>
            </a:pPr>
            <a:r>
              <a:rPr lang="en-US" sz="2000" b="0" dirty="0">
                <a:effectLst/>
                <a:latin typeface="Times New Roman" panose="02020603050405020304" pitchFamily="18" charset="0"/>
                <a:cs typeface="Times New Roman" panose="02020603050405020304" pitchFamily="18" charset="0"/>
              </a:rPr>
              <a:t>Load the weather data from a CSV file.</a:t>
            </a:r>
          </a:p>
          <a:p>
            <a:pPr marL="457200" indent="-457200" algn="just">
              <a:buFont typeface="+mj-lt"/>
              <a:buAutoNum type="arabicParenR"/>
            </a:pPr>
            <a:r>
              <a:rPr lang="en-IN" sz="2000" b="0" i="0" dirty="0">
                <a:effectLst/>
                <a:latin typeface="Times New Roman" panose="02020603050405020304" pitchFamily="18" charset="0"/>
                <a:cs typeface="Times New Roman" panose="02020603050405020304" pitchFamily="18" charset="0"/>
              </a:rPr>
              <a:t>Select relevant columns for modelling.</a:t>
            </a:r>
            <a:endParaRPr lang="en-US" sz="2000" i="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2000" b="0" i="0" dirty="0">
                <a:effectLst/>
                <a:latin typeface="Times New Roman" panose="02020603050405020304" pitchFamily="18" charset="0"/>
                <a:cs typeface="Times New Roman" panose="02020603050405020304" pitchFamily="18" charset="0"/>
              </a:rPr>
              <a:t>Drop rows with missing values.</a:t>
            </a:r>
            <a:endParaRPr lang="en-US" sz="2000" b="0" dirty="0">
              <a:effectLst/>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2000" b="0" i="0" dirty="0">
                <a:effectLst/>
                <a:latin typeface="Times New Roman" panose="02020603050405020304" pitchFamily="18" charset="0"/>
                <a:cs typeface="Times New Roman" panose="02020603050405020304" pitchFamily="18" charset="0"/>
              </a:rPr>
              <a:t>Split the data into independent variables (X) and the dependent variable (y).</a:t>
            </a:r>
            <a:endParaRPr lang="en-US" sz="2000" i="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IN" sz="2000" b="0" i="0" dirty="0">
                <a:effectLst/>
                <a:latin typeface="Times New Roman" panose="02020603050405020304" pitchFamily="18" charset="0"/>
                <a:cs typeface="Times New Roman" panose="02020603050405020304" pitchFamily="18" charset="0"/>
              </a:rPr>
              <a:t>Perform feature scaling.</a:t>
            </a:r>
            <a:endParaRPr lang="en-US" sz="2000" b="0" dirty="0">
              <a:effectLst/>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2000" b="0" i="0" dirty="0">
                <a:effectLst/>
                <a:latin typeface="Times New Roman" panose="02020603050405020304" pitchFamily="18" charset="0"/>
                <a:cs typeface="Times New Roman" panose="02020603050405020304" pitchFamily="18" charset="0"/>
              </a:rPr>
              <a:t>Split the scaled data into training and testing sets.</a:t>
            </a:r>
            <a:endParaRPr lang="en-US" sz="2000" i="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IN" sz="2000" b="0" i="0" dirty="0">
                <a:effectLst/>
                <a:latin typeface="Times New Roman" panose="02020603050405020304" pitchFamily="18" charset="0"/>
                <a:cs typeface="Times New Roman" panose="02020603050405020304" pitchFamily="18" charset="0"/>
              </a:rPr>
              <a:t>Create a linear regression model.</a:t>
            </a:r>
            <a:endParaRPr lang="en-US" sz="2000" b="0" dirty="0">
              <a:effectLst/>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2000" b="0" i="0" dirty="0">
                <a:effectLst/>
                <a:latin typeface="Times New Roman" panose="02020603050405020304" pitchFamily="18" charset="0"/>
                <a:cs typeface="Times New Roman" panose="02020603050405020304" pitchFamily="18" charset="0"/>
              </a:rPr>
              <a:t>Train the model using the training data.</a:t>
            </a:r>
            <a:endParaRPr lang="en-US" sz="2000" i="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2000" b="0" i="0" dirty="0">
                <a:effectLst/>
                <a:latin typeface="Times New Roman" panose="02020603050405020304" pitchFamily="18" charset="0"/>
                <a:cs typeface="Times New Roman" panose="02020603050405020304" pitchFamily="18" charset="0"/>
              </a:rPr>
              <a:t>Make predictions on the testing data.</a:t>
            </a:r>
            <a:endParaRPr lang="en-US" sz="2000" b="0" dirty="0">
              <a:effectLst/>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2000" b="0" i="0" dirty="0">
                <a:effectLst/>
                <a:latin typeface="Times New Roman" panose="02020603050405020304" pitchFamily="18" charset="0"/>
                <a:cs typeface="Times New Roman" panose="02020603050405020304" pitchFamily="18" charset="0"/>
              </a:rPr>
              <a:t>Make predictions on the testing data.</a:t>
            </a:r>
            <a:endParaRPr lang="en-US" sz="2000" i="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IN" sz="2000" dirty="0">
                <a:latin typeface="Times New Roman" panose="02020603050405020304" pitchFamily="18" charset="0"/>
                <a:cs typeface="Times New Roman" panose="02020603050405020304" pitchFamily="18" charset="0"/>
              </a:rPr>
              <a:t>P</a:t>
            </a:r>
            <a:r>
              <a:rPr lang="en-IN" sz="2000" b="0" i="0" dirty="0">
                <a:effectLst/>
                <a:latin typeface="Times New Roman" panose="02020603050405020304" pitchFamily="18" charset="0"/>
                <a:cs typeface="Times New Roman" panose="02020603050405020304" pitchFamily="18" charset="0"/>
              </a:rPr>
              <a:t>rediction.</a:t>
            </a:r>
            <a:endParaRPr lang="en-US" sz="20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5388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BDE886-D3C6-3812-D397-A77B4D8B6B7B}"/>
              </a:ext>
            </a:extLst>
          </p:cNvPr>
          <p:cNvSpPr txBox="1"/>
          <p:nvPr/>
        </p:nvSpPr>
        <p:spPr>
          <a:xfrm>
            <a:off x="2245360" y="2644170"/>
            <a:ext cx="7701280" cy="1569660"/>
          </a:xfrm>
          <a:prstGeom prst="rect">
            <a:avLst/>
          </a:prstGeom>
          <a:noFill/>
        </p:spPr>
        <p:txBody>
          <a:bodyPr wrap="square" rtlCol="0">
            <a:spAutoFit/>
          </a:bodyPr>
          <a:lstStyle/>
          <a:p>
            <a:r>
              <a:rPr lang="en-IN" sz="9600"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683682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TotalTime>
  <Words>445</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Vineet Bharangar</dc:creator>
  <cp:lastModifiedBy>Vineet Bharangar</cp:lastModifiedBy>
  <cp:revision>2</cp:revision>
  <dcterms:created xsi:type="dcterms:W3CDTF">2023-06-24T12:12:47Z</dcterms:created>
  <dcterms:modified xsi:type="dcterms:W3CDTF">2023-06-24T17:24:52Z</dcterms:modified>
</cp:coreProperties>
</file>