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58" r:id="rId5"/>
    <p:sldId id="260" r:id="rId6"/>
    <p:sldId id="261" r:id="rId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CC"/>
    <a:srgbClr val="00FA00"/>
    <a:srgbClr val="000000"/>
    <a:srgbClr val="FFFF00"/>
    <a:srgbClr val="CFB53B"/>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autoAdjust="0"/>
    <p:restoredTop sz="84203"/>
  </p:normalViewPr>
  <p:slideViewPr>
    <p:cSldViewPr snapToGrid="0">
      <p:cViewPr varScale="1">
        <p:scale>
          <a:sx n="136" d="100"/>
          <a:sy n="136" d="100"/>
        </p:scale>
        <p:origin x="216"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EE62621-AE42-C849-886C-BC0323818BF8}" type="datetimeFigureOut">
              <a:rPr lang="en-US" smtClean="0"/>
              <a:t>1/29/20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C8BB3A35-CCD2-3F4D-B4F6-9817DE3B35DC}" type="slidenum">
              <a:rPr lang="en-US" smtClean="0"/>
              <a:t>‹#›</a:t>
            </a:fld>
            <a:endParaRPr lang="en-US"/>
          </a:p>
        </p:txBody>
      </p:sp>
    </p:spTree>
    <p:extLst>
      <p:ext uri="{BB962C8B-B14F-4D97-AF65-F5344CB8AC3E}">
        <p14:creationId xmlns:p14="http://schemas.microsoft.com/office/powerpoint/2010/main" val="261427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No Picture">
    <p:spTree>
      <p:nvGrpSpPr>
        <p:cNvPr id="1" name=""/>
        <p:cNvGrpSpPr/>
        <p:nvPr/>
      </p:nvGrpSpPr>
      <p:grpSpPr>
        <a:xfrm>
          <a:off x="0" y="0"/>
          <a:ext cx="0" cy="0"/>
          <a:chOff x="0" y="0"/>
          <a:chExt cx="0" cy="0"/>
        </a:xfrm>
      </p:grpSpPr>
      <p:sp>
        <p:nvSpPr>
          <p:cNvPr id="4" name="Rectangle 3"/>
          <p:cNvSpPr/>
          <p:nvPr userDrawn="1"/>
        </p:nvSpPr>
        <p:spPr>
          <a:xfrm>
            <a:off x="0" y="-9832"/>
            <a:ext cx="12192000" cy="58921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350" dirty="0">
              <a:solidFill>
                <a:prstClr val="white"/>
              </a:solidFill>
            </a:endParaRPr>
          </a:p>
        </p:txBody>
      </p:sp>
      <p:sp>
        <p:nvSpPr>
          <p:cNvPr id="2" name="Title 1"/>
          <p:cNvSpPr>
            <a:spLocks noGrp="1"/>
          </p:cNvSpPr>
          <p:nvPr>
            <p:ph type="ctrTitle"/>
          </p:nvPr>
        </p:nvSpPr>
        <p:spPr>
          <a:xfrm>
            <a:off x="373162" y="252621"/>
            <a:ext cx="10294441" cy="1221022"/>
          </a:xfrm>
        </p:spPr>
        <p:txBody>
          <a:bodyPr>
            <a:noAutofit/>
          </a:bodyPr>
          <a:lstStyle>
            <a:lvl1pPr>
              <a:lnSpc>
                <a:spcPct val="100000"/>
              </a:lnSpc>
              <a:defRPr sz="270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3160" y="1748584"/>
            <a:ext cx="10294443" cy="1752600"/>
          </a:xfrm>
        </p:spPr>
        <p:txBody>
          <a:bodyPr>
            <a:noAutofit/>
          </a:bodyPr>
          <a:lstStyle>
            <a:lvl1pPr marL="0" indent="0" algn="l">
              <a:spcAft>
                <a:spcPts val="0"/>
              </a:spcAft>
              <a:buNone/>
              <a:defRPr sz="1500">
                <a:solidFill>
                  <a:srgbClr val="FFFFFF"/>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001237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371577" y="1829107"/>
            <a:ext cx="10296031" cy="1692275"/>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43873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24397" y="0"/>
            <a:ext cx="10167603" cy="606597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371575" y="1829100"/>
            <a:ext cx="9142816" cy="2286000"/>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5802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lum bright="5000"/>
          </a:blip>
          <a:stretch>
            <a:fillRect/>
          </a:stretch>
        </p:blipFill>
        <p:spPr>
          <a:xfrm>
            <a:off x="2024397" y="0"/>
            <a:ext cx="10167603" cy="606597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5" name="Footer Placeholder 4"/>
          <p:cNvSpPr>
            <a:spLocks noGrp="1"/>
          </p:cNvSpPr>
          <p:nvPr>
            <p:ph type="ftr" sz="quarter" idx="11"/>
          </p:nvPr>
        </p:nvSpPr>
        <p:spPr>
          <a:xfrm>
            <a:off x="771729" y="6553207"/>
            <a:ext cx="5322687" cy="304799"/>
          </a:xfrm>
          <a:prstGeom prst="rect">
            <a:avLst/>
          </a:prstGeom>
        </p:spPr>
        <p:txBody>
          <a:bodyPr/>
          <a:lstStyle>
            <a:lvl1pPr>
              <a:defRPr>
                <a:solidFill>
                  <a:schemeClr val="tx1"/>
                </a:solidFill>
              </a:defRPr>
            </a:lvl1pPr>
          </a:lstStyle>
          <a:p>
            <a:r>
              <a:rPr lang="en-US" dirty="0">
                <a:solidFill>
                  <a:prstClr val="white"/>
                </a:solidFill>
              </a:rPr>
              <a:t>Edit presentation title on Slide Master using Insert &gt; Header &amp; Footer</a:t>
            </a:r>
          </a:p>
        </p:txBody>
      </p:sp>
      <p:sp>
        <p:nvSpPr>
          <p:cNvPr id="2" name="Title 1"/>
          <p:cNvSpPr>
            <a:spLocks noGrp="1"/>
          </p:cNvSpPr>
          <p:nvPr>
            <p:ph type="title"/>
          </p:nvPr>
        </p:nvSpPr>
        <p:spPr>
          <a:xfrm>
            <a:off x="371573" y="1829100"/>
            <a:ext cx="9142817" cy="2286000"/>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27223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3164" y="1054849"/>
            <a:ext cx="5483065"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6338956" y="1054849"/>
            <a:ext cx="5483065"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52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Col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371572" y="723900"/>
            <a:ext cx="11450445" cy="266700"/>
          </a:xfrm>
        </p:spPr>
        <p:txBody>
          <a:bodyPr>
            <a:noAutofit/>
          </a:bodyPr>
          <a:lstStyle>
            <a:lvl1pPr marL="0">
              <a:spcAft>
                <a:spcPts val="0"/>
              </a:spcAft>
              <a:buFontTx/>
              <a:buNone/>
              <a:defRPr sz="1200">
                <a:solidFill>
                  <a:schemeClr val="accent6"/>
                </a:solidFill>
              </a:defRPr>
            </a:lvl1pPr>
            <a:lvl2pPr marL="0" indent="0">
              <a:spcAft>
                <a:spcPts val="0"/>
              </a:spcAft>
              <a:buFontTx/>
              <a:buNone/>
              <a:defRPr sz="1200">
                <a:solidFill>
                  <a:schemeClr val="accent6"/>
                </a:solidFill>
              </a:defRPr>
            </a:lvl2pPr>
            <a:lvl3pPr marL="0" indent="0">
              <a:spcAft>
                <a:spcPts val="0"/>
              </a:spcAft>
              <a:buFontTx/>
              <a:buNone/>
              <a:defRPr sz="1200">
                <a:solidFill>
                  <a:schemeClr val="accent6"/>
                </a:solidFill>
              </a:defRPr>
            </a:lvl3pPr>
            <a:lvl4pPr marL="0" indent="0">
              <a:spcAft>
                <a:spcPts val="0"/>
              </a:spcAft>
              <a:buFontTx/>
              <a:buNone/>
              <a:defRPr sz="1200">
                <a:solidFill>
                  <a:schemeClr val="accent6"/>
                </a:solidFill>
              </a:defRPr>
            </a:lvl4pPr>
            <a:lvl5pPr marL="0" indent="0">
              <a:spcAft>
                <a:spcPts val="0"/>
              </a:spcAft>
              <a:buFontTx/>
              <a:buNone/>
              <a:defRPr sz="12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373164" y="1397000"/>
            <a:ext cx="5483065" cy="486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6338956" y="1397000"/>
            <a:ext cx="5483065" cy="486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9447624"/>
      </p:ext>
    </p:extLst>
  </p:cSld>
  <p:clrMapOvr>
    <a:masterClrMapping/>
  </p:clrMapOvr>
  <p:extLst>
    <p:ext uri="{DCECCB84-F9BA-43D5-87BE-67443E8EF086}">
      <p15:sldGuideLst xmlns:p15="http://schemas.microsoft.com/office/powerpoint/2012/main">
        <p15:guide id="1" orient="horz" pos="924">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cxnSp>
        <p:nvCxnSpPr>
          <p:cNvPr id="8" name="Straight Connector 7"/>
          <p:cNvCxnSpPr/>
          <p:nvPr userDrawn="1"/>
        </p:nvCxnSpPr>
        <p:spPr>
          <a:xfrm>
            <a:off x="6099175"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1578" y="3646488"/>
            <a:ext cx="11449015"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1576" y="1108660"/>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6" y="1108660"/>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4"/>
          </p:nvPr>
        </p:nvSpPr>
        <p:spPr>
          <a:xfrm>
            <a:off x="371576" y="3841115"/>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5"/>
          </p:nvPr>
        </p:nvSpPr>
        <p:spPr>
          <a:xfrm>
            <a:off x="6338956" y="3841115"/>
            <a:ext cx="5483065" cy="2423160"/>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32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Up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cxnSp>
        <p:nvCxnSpPr>
          <p:cNvPr id="8" name="Straight Connector 7"/>
          <p:cNvCxnSpPr/>
          <p:nvPr userDrawn="1"/>
        </p:nvCxnSpPr>
        <p:spPr>
          <a:xfrm flipH="1">
            <a:off x="6096001" y="1485900"/>
            <a:ext cx="3175" cy="46878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3006" y="3809692"/>
            <a:ext cx="11449015"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1" name="Text Placeholder 7"/>
          <p:cNvSpPr>
            <a:spLocks noGrp="1"/>
          </p:cNvSpPr>
          <p:nvPr>
            <p:ph type="body" sz="quarter" idx="16"/>
          </p:nvPr>
        </p:nvSpPr>
        <p:spPr>
          <a:xfrm>
            <a:off x="371572" y="723900"/>
            <a:ext cx="11450445" cy="266700"/>
          </a:xfrm>
        </p:spPr>
        <p:txBody>
          <a:bodyPr>
            <a:noAutofit/>
          </a:bodyPr>
          <a:lstStyle>
            <a:lvl1pPr marL="0">
              <a:spcAft>
                <a:spcPts val="0"/>
              </a:spcAft>
              <a:buFontTx/>
              <a:buNone/>
              <a:defRPr sz="1200">
                <a:solidFill>
                  <a:schemeClr val="accent6"/>
                </a:solidFill>
              </a:defRPr>
            </a:lvl1pPr>
            <a:lvl2pPr marL="0" indent="0">
              <a:spcAft>
                <a:spcPts val="0"/>
              </a:spcAft>
              <a:buFontTx/>
              <a:buNone/>
              <a:defRPr sz="1200">
                <a:solidFill>
                  <a:schemeClr val="accent6"/>
                </a:solidFill>
              </a:defRPr>
            </a:lvl2pPr>
            <a:lvl3pPr marL="0" indent="0">
              <a:spcAft>
                <a:spcPts val="0"/>
              </a:spcAft>
              <a:buFontTx/>
              <a:buNone/>
              <a:defRPr sz="1200">
                <a:solidFill>
                  <a:schemeClr val="accent6"/>
                </a:solidFill>
              </a:defRPr>
            </a:lvl3pPr>
            <a:lvl4pPr marL="0" indent="0">
              <a:spcAft>
                <a:spcPts val="0"/>
              </a:spcAft>
              <a:buFontTx/>
              <a:buNone/>
              <a:defRPr sz="1200">
                <a:solidFill>
                  <a:schemeClr val="accent6"/>
                </a:solidFill>
              </a:defRPr>
            </a:lvl4pPr>
            <a:lvl5pPr marL="0" indent="0">
              <a:spcAft>
                <a:spcPts val="0"/>
              </a:spcAft>
              <a:buFontTx/>
              <a:buNone/>
              <a:defRPr sz="12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371576" y="1426159"/>
            <a:ext cx="5483065" cy="2249424"/>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6" y="1426159"/>
            <a:ext cx="5483065" cy="2249424"/>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7"/>
          </p:nvPr>
        </p:nvSpPr>
        <p:spPr>
          <a:xfrm>
            <a:off x="371576" y="4014990"/>
            <a:ext cx="5483065" cy="2249286"/>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8"/>
          </p:nvPr>
        </p:nvSpPr>
        <p:spPr>
          <a:xfrm>
            <a:off x="6338956" y="4014990"/>
            <a:ext cx="5483065" cy="2249286"/>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2640502"/>
      </p:ext>
    </p:extLst>
  </p:cSld>
  <p:clrMapOvr>
    <a:masterClrMapping/>
  </p:clrMapOvr>
  <p:extLst>
    <p:ext uri="{DCECCB84-F9BA-43D5-87BE-67443E8EF086}">
      <p15:sldGuideLst xmlns:p15="http://schemas.microsoft.com/office/powerpoint/2012/main">
        <p15:guide id="1" orient="horz" pos="92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idx="13"/>
          </p:nvPr>
        </p:nvSpPr>
        <p:spPr>
          <a:xfrm>
            <a:off x="371572" y="1108664"/>
            <a:ext cx="3515640" cy="5155615"/>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4338975" y="1108664"/>
            <a:ext cx="3515640" cy="5155615"/>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4"/>
          </p:nvPr>
        </p:nvSpPr>
        <p:spPr>
          <a:xfrm>
            <a:off x="8306377" y="1108664"/>
            <a:ext cx="3515640" cy="5155615"/>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0233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Col Intr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2"/>
          <p:cNvSpPr>
            <a:spLocks noGrp="1"/>
          </p:cNvSpPr>
          <p:nvPr>
            <p:ph idx="1"/>
          </p:nvPr>
        </p:nvSpPr>
        <p:spPr>
          <a:xfrm>
            <a:off x="373161" y="1054854"/>
            <a:ext cx="11448856" cy="917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371572" y="2109332"/>
            <a:ext cx="3515640" cy="4154947"/>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4338975" y="2109332"/>
            <a:ext cx="3515640" cy="4154947"/>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4"/>
          </p:nvPr>
        </p:nvSpPr>
        <p:spPr>
          <a:xfrm>
            <a:off x="8306377" y="2109332"/>
            <a:ext cx="3515640" cy="4154947"/>
          </a:xfrm>
        </p:spPr>
        <p:txBody>
          <a:bodyPr>
            <a:normAutofit/>
          </a:bodyPr>
          <a:lstStyle>
            <a:lvl1pPr>
              <a:spcAft>
                <a:spcPts val="450"/>
              </a:spcAft>
              <a:defRPr sz="1050" b="1"/>
            </a:lvl1pPr>
            <a:lvl2pPr marL="0" indent="0">
              <a:spcAft>
                <a:spcPts val="450"/>
              </a:spcAft>
              <a:buFontTx/>
              <a:buNone/>
              <a:defRPr sz="1050"/>
            </a:lvl2pPr>
            <a:lvl3pPr marL="169117" indent="-169117">
              <a:spcAft>
                <a:spcPts val="450"/>
              </a:spcAft>
              <a:tabLst/>
              <a:defRPr sz="1050"/>
            </a:lvl3pPr>
            <a:lvl4pPr marL="342997" indent="-170308">
              <a:spcAft>
                <a:spcPts val="450"/>
              </a:spcAft>
              <a:defRPr sz="1050"/>
            </a:lvl4pPr>
            <a:lvl5pPr marL="516877" indent="-171499">
              <a:spcAft>
                <a:spcPts val="45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6714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3492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1a Ink-Saving">
    <p:spTree>
      <p:nvGrpSpPr>
        <p:cNvPr id="1" name=""/>
        <p:cNvGrpSpPr/>
        <p:nvPr/>
      </p:nvGrpSpPr>
      <p:grpSpPr>
        <a:xfrm>
          <a:off x="0" y="0"/>
          <a:ext cx="0" cy="0"/>
          <a:chOff x="0" y="0"/>
          <a:chExt cx="0" cy="0"/>
        </a:xfrm>
      </p:grpSpPr>
      <p:sp>
        <p:nvSpPr>
          <p:cNvPr id="2" name="Title 1"/>
          <p:cNvSpPr>
            <a:spLocks noGrp="1"/>
          </p:cNvSpPr>
          <p:nvPr>
            <p:ph type="ctrTitle"/>
          </p:nvPr>
        </p:nvSpPr>
        <p:spPr>
          <a:xfrm>
            <a:off x="373161" y="252621"/>
            <a:ext cx="10294443" cy="1221022"/>
          </a:xfrm>
        </p:spPr>
        <p:txBody>
          <a:bodyPr>
            <a:noAutofit/>
          </a:bodyPr>
          <a:lstStyle>
            <a:lvl1pPr>
              <a:lnSpc>
                <a:spcPct val="100000"/>
              </a:lnSpc>
              <a:defRPr sz="2701">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73160" y="1748584"/>
            <a:ext cx="10294443" cy="1752600"/>
          </a:xfrm>
        </p:spPr>
        <p:txBody>
          <a:bodyPr>
            <a:noAutofit/>
          </a:bodyPr>
          <a:lstStyle>
            <a:lvl1pPr marL="0" indent="0" algn="l">
              <a:spcAft>
                <a:spcPts val="0"/>
              </a:spcAft>
              <a:buNone/>
              <a:defRPr sz="1500">
                <a:solidFill>
                  <a:schemeClr val="tx1"/>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1509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Tree>
    <p:extLst>
      <p:ext uri="{BB962C8B-B14F-4D97-AF65-F5344CB8AC3E}">
        <p14:creationId xmlns:p14="http://schemas.microsoft.com/office/powerpoint/2010/main" val="296470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Horizontal">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3651250"/>
          </a:xfrm>
          <a:solidFill>
            <a:schemeClr val="bg2"/>
          </a:solidFill>
        </p:spPr>
        <p:txBody>
          <a:bodyPr/>
          <a:lstStyle>
            <a:lvl1pPr>
              <a:defRPr baseline="0">
                <a:solidFill>
                  <a:schemeClr val="accent4"/>
                </a:solidFill>
              </a:defRPr>
            </a:lvl1pPr>
          </a:lstStyle>
          <a:p>
            <a:r>
              <a:rPr lang="en-US" dirty="0"/>
              <a:t>Picture here. Place photo credit on top of picture.</a:t>
            </a:r>
          </a:p>
        </p:txBody>
      </p:sp>
      <p:sp>
        <p:nvSpPr>
          <p:cNvPr id="2" name="Title 1"/>
          <p:cNvSpPr>
            <a:spLocks noGrp="1"/>
          </p:cNvSpPr>
          <p:nvPr>
            <p:ph type="ctrTitle" hasCustomPrompt="1"/>
          </p:nvPr>
        </p:nvSpPr>
        <p:spPr>
          <a:xfrm>
            <a:off x="373161" y="3874000"/>
            <a:ext cx="10294443" cy="1221022"/>
          </a:xfrm>
        </p:spPr>
        <p:txBody>
          <a:bodyPr>
            <a:noAutofit/>
          </a:bodyPr>
          <a:lstStyle>
            <a:lvl1pPr>
              <a:lnSpc>
                <a:spcPct val="100000"/>
              </a:lnSpc>
              <a:defRPr sz="2701">
                <a:solidFill>
                  <a:schemeClr val="tx2"/>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73162" y="5253540"/>
            <a:ext cx="5555221" cy="1007560"/>
          </a:xfrm>
        </p:spPr>
        <p:txBody>
          <a:bodyPr>
            <a:noAutofit/>
          </a:bodyPr>
          <a:lstStyle>
            <a:lvl1pPr marL="0" indent="0" algn="l">
              <a:spcAft>
                <a:spcPts val="0"/>
              </a:spcAft>
              <a:buNone/>
              <a:defRPr sz="1500">
                <a:solidFill>
                  <a:schemeClr val="tx1"/>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1158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3 Vertical">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 y="0"/>
            <a:ext cx="6096000" cy="6858000"/>
          </a:xfrm>
          <a:solidFill>
            <a:schemeClr val="bg2"/>
          </a:solidFill>
        </p:spPr>
        <p:txBody>
          <a:bodyPr anchor="ctr"/>
          <a:lstStyle>
            <a:lvl1pPr algn="ctr">
              <a:defRPr baseline="0">
                <a:solidFill>
                  <a:schemeClr val="accent4"/>
                </a:solidFill>
              </a:defRPr>
            </a:lvl1pPr>
          </a:lstStyle>
          <a:p>
            <a:r>
              <a:rPr lang="en-US" dirty="0"/>
              <a:t>Picture here. Place photo credit </a:t>
            </a:r>
            <a:br>
              <a:rPr lang="en-US" dirty="0"/>
            </a:br>
            <a:r>
              <a:rPr lang="en-US" dirty="0"/>
              <a:t>on top of picture.</a:t>
            </a:r>
            <a:br>
              <a:rPr lang="en-US" dirty="0"/>
            </a:br>
            <a:br>
              <a:rPr lang="en-US" dirty="0"/>
            </a:br>
            <a:br>
              <a:rPr lang="en-US" dirty="0"/>
            </a:br>
            <a:br>
              <a:rPr lang="en-US" dirty="0"/>
            </a:br>
            <a:br>
              <a:rPr lang="en-US" dirty="0"/>
            </a:br>
            <a:endParaRPr lang="en-US" dirty="0"/>
          </a:p>
        </p:txBody>
      </p:sp>
      <p:sp>
        <p:nvSpPr>
          <p:cNvPr id="2" name="Title 1"/>
          <p:cNvSpPr>
            <a:spLocks noGrp="1"/>
          </p:cNvSpPr>
          <p:nvPr>
            <p:ph type="ctrTitle"/>
          </p:nvPr>
        </p:nvSpPr>
        <p:spPr>
          <a:xfrm>
            <a:off x="6467571" y="250830"/>
            <a:ext cx="5354447" cy="1743075"/>
          </a:xfrm>
        </p:spPr>
        <p:txBody>
          <a:bodyPr>
            <a:noAutofit/>
          </a:bodyPr>
          <a:lstStyle>
            <a:lvl1pPr>
              <a:lnSpc>
                <a:spcPct val="100000"/>
              </a:lnSpc>
              <a:defRPr sz="2701"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467571" y="2243640"/>
            <a:ext cx="5354447" cy="1007560"/>
          </a:xfrm>
        </p:spPr>
        <p:txBody>
          <a:bodyPr>
            <a:noAutofit/>
          </a:bodyPr>
          <a:lstStyle>
            <a:lvl1pPr marL="0" indent="0" algn="l">
              <a:spcAft>
                <a:spcPts val="0"/>
              </a:spcAft>
              <a:buNone/>
              <a:defRPr sz="1500">
                <a:solidFill>
                  <a:schemeClr val="tx1"/>
                </a:solidFill>
              </a:defRPr>
            </a:lvl1pPr>
            <a:lvl2pPr marL="342997" indent="0" algn="ctr">
              <a:buNone/>
              <a:defRPr>
                <a:solidFill>
                  <a:schemeClr val="tx1">
                    <a:tint val="75000"/>
                  </a:schemeClr>
                </a:solidFill>
              </a:defRPr>
            </a:lvl2pPr>
            <a:lvl3pPr marL="685994" indent="0" algn="ctr">
              <a:buNone/>
              <a:defRPr>
                <a:solidFill>
                  <a:schemeClr val="tx1">
                    <a:tint val="75000"/>
                  </a:schemeClr>
                </a:solidFill>
              </a:defRPr>
            </a:lvl3pPr>
            <a:lvl4pPr marL="1028991" indent="0" algn="ctr">
              <a:buNone/>
              <a:defRPr>
                <a:solidFill>
                  <a:schemeClr val="tx1">
                    <a:tint val="75000"/>
                  </a:schemeClr>
                </a:solidFill>
              </a:defRPr>
            </a:lvl4pPr>
            <a:lvl5pPr marL="1371989" indent="0" algn="ctr">
              <a:buNone/>
              <a:defRPr>
                <a:solidFill>
                  <a:schemeClr val="tx1">
                    <a:tint val="75000"/>
                  </a:schemeClr>
                </a:solidFill>
              </a:defRPr>
            </a:lvl5pPr>
            <a:lvl6pPr marL="1714986" indent="0" algn="ctr">
              <a:buNone/>
              <a:defRPr>
                <a:solidFill>
                  <a:schemeClr val="tx1">
                    <a:tint val="75000"/>
                  </a:schemeClr>
                </a:solidFill>
              </a:defRPr>
            </a:lvl6pPr>
            <a:lvl7pPr marL="2057983" indent="0" algn="ctr">
              <a:buNone/>
              <a:defRPr>
                <a:solidFill>
                  <a:schemeClr val="tx1">
                    <a:tint val="75000"/>
                  </a:schemeClr>
                </a:solidFill>
              </a:defRPr>
            </a:lvl7pPr>
            <a:lvl8pPr marL="2400980" indent="0" algn="ctr">
              <a:buNone/>
              <a:defRPr>
                <a:solidFill>
                  <a:schemeClr val="tx1">
                    <a:tint val="75000"/>
                  </a:schemeClr>
                </a:solidFill>
              </a:defRPr>
            </a:lvl8pPr>
            <a:lvl9pPr marL="2743977"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3138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a:xfrm>
            <a:off x="373161" y="288088"/>
            <a:ext cx="10294443" cy="428678"/>
          </a:xfrm>
          <a:ln>
            <a:noFill/>
          </a:ln>
        </p:spPr>
        <p:txBody>
          <a:bodyPr/>
          <a:lstStyle/>
          <a:p>
            <a:r>
              <a:rPr lang="en-US"/>
              <a:t>Click to edit Master title style</a:t>
            </a:r>
            <a:endParaRPr lang="en-US" dirty="0"/>
          </a:p>
        </p:txBody>
      </p:sp>
      <p:sp>
        <p:nvSpPr>
          <p:cNvPr id="3" name="Content Placeholder 2"/>
          <p:cNvSpPr>
            <a:spLocks noGrp="1"/>
          </p:cNvSpPr>
          <p:nvPr>
            <p:ph idx="1"/>
          </p:nvPr>
        </p:nvSpPr>
        <p:spPr>
          <a:xfrm>
            <a:off x="373161" y="1054849"/>
            <a:ext cx="10294443"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40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a:xfrm>
            <a:off x="373161" y="288088"/>
            <a:ext cx="10294443" cy="428678"/>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371577" y="723900"/>
            <a:ext cx="10296031" cy="266700"/>
          </a:xfrm>
        </p:spPr>
        <p:txBody>
          <a:bodyPr>
            <a:noAutofit/>
          </a:bodyPr>
          <a:lstStyle>
            <a:lvl1pPr marL="0">
              <a:spcAft>
                <a:spcPts val="0"/>
              </a:spcAft>
              <a:buFontTx/>
              <a:buNone/>
              <a:defRPr sz="1200">
                <a:solidFill>
                  <a:schemeClr val="accent6"/>
                </a:solidFill>
              </a:defRPr>
            </a:lvl1pPr>
            <a:lvl2pPr marL="0" indent="0">
              <a:spcAft>
                <a:spcPts val="0"/>
              </a:spcAft>
              <a:buFontTx/>
              <a:buNone/>
              <a:defRPr sz="1200">
                <a:solidFill>
                  <a:schemeClr val="accent6"/>
                </a:solidFill>
              </a:defRPr>
            </a:lvl2pPr>
            <a:lvl3pPr marL="0" indent="0">
              <a:spcAft>
                <a:spcPts val="0"/>
              </a:spcAft>
              <a:buFontTx/>
              <a:buNone/>
              <a:defRPr sz="1200">
                <a:solidFill>
                  <a:schemeClr val="accent6"/>
                </a:solidFill>
              </a:defRPr>
            </a:lvl3pPr>
            <a:lvl4pPr marL="0" indent="0">
              <a:spcAft>
                <a:spcPts val="0"/>
              </a:spcAft>
              <a:buFontTx/>
              <a:buNone/>
              <a:defRPr sz="1200">
                <a:solidFill>
                  <a:schemeClr val="accent6"/>
                </a:solidFill>
              </a:defRPr>
            </a:lvl4pPr>
            <a:lvl5pPr marL="0" indent="0">
              <a:spcAft>
                <a:spcPts val="0"/>
              </a:spcAft>
              <a:buFontTx/>
              <a:buNone/>
              <a:defRPr sz="12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373161" y="1397001"/>
            <a:ext cx="10294443" cy="4870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552271"/>
      </p:ext>
    </p:extLst>
  </p:cSld>
  <p:clrMapOvr>
    <a:masterClrMapping/>
  </p:clrMapOvr>
  <p:extLst>
    <p:ext uri="{DCECCB84-F9BA-43D5-87BE-67443E8EF086}">
      <p15:sldGuideLst xmlns:p15="http://schemas.microsoft.com/office/powerpoint/2012/main">
        <p15:guide id="1" orient="horz" pos="92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solidFill>
                  <a:srgbClr val="666666"/>
                </a:solidFill>
              </a:rPr>
              <a:pPr/>
              <a:t>‹#›</a:t>
            </a:fld>
            <a:endParaRPr lang="en-US" dirty="0">
              <a:solidFill>
                <a:srgbClr val="666666"/>
              </a:solidFill>
            </a:endParaRPr>
          </a:p>
        </p:txBody>
      </p:sp>
      <p:sp>
        <p:nvSpPr>
          <p:cNvPr id="2" name="Title 1"/>
          <p:cNvSpPr>
            <a:spLocks noGrp="1"/>
          </p:cNvSpPr>
          <p:nvPr>
            <p:ph type="title"/>
          </p:nvPr>
        </p:nvSpPr>
        <p:spPr>
          <a:xfrm>
            <a:off x="373161" y="288088"/>
            <a:ext cx="10294443" cy="428678"/>
          </a:xfrm>
        </p:spPr>
        <p:txBody>
          <a:bodyPr/>
          <a:lstStyle/>
          <a:p>
            <a:r>
              <a:rPr lang="en-US"/>
              <a:t>Click to edit Master title style</a:t>
            </a:r>
            <a:endParaRPr lang="en-US" dirty="0"/>
          </a:p>
        </p:txBody>
      </p:sp>
      <p:sp>
        <p:nvSpPr>
          <p:cNvPr id="3" name="Content Placeholder 2"/>
          <p:cNvSpPr>
            <a:spLocks noGrp="1"/>
          </p:cNvSpPr>
          <p:nvPr>
            <p:ph idx="1"/>
          </p:nvPr>
        </p:nvSpPr>
        <p:spPr>
          <a:xfrm>
            <a:off x="373161" y="1054849"/>
            <a:ext cx="10294443" cy="5212080"/>
          </a:xfrm>
        </p:spPr>
        <p:txBody>
          <a:bodyPr/>
          <a:lstStyle>
            <a:lvl1pPr marL="685994" indent="-685994">
              <a:spcAft>
                <a:spcPts val="600"/>
              </a:spcAft>
              <a:tabLst>
                <a:tab pos="685994" algn="l"/>
              </a:tabLst>
              <a:defRPr sz="1500"/>
            </a:lvl1pPr>
            <a:lvl2pPr marL="856302" indent="-170308">
              <a:buFont typeface="Lucida Grande"/>
              <a:buChar char="–"/>
              <a:defRPr sz="1350"/>
            </a:lvl2pPr>
            <a:lvl3pPr marL="1025419" indent="-169117">
              <a:buFont typeface="Arial"/>
              <a:buChar char="•"/>
              <a:defRPr sz="1200"/>
            </a:lvl3pPr>
            <a:lvl4pPr marL="1200490" indent="-171499">
              <a:buFont typeface="Lucida Grande"/>
              <a:buChar char="–"/>
              <a:defRPr sz="1050"/>
            </a:lvl4pPr>
            <a:lvl5pPr marL="1371989" indent="-169117">
              <a:buFont typeface="Arial"/>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632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1322" y="6440591"/>
            <a:ext cx="165412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369987" y="1833351"/>
            <a:ext cx="10296031" cy="1692275"/>
          </a:xfrm>
        </p:spPr>
        <p:txBody>
          <a:bodyPr anchor="t">
            <a:noAutofit/>
          </a:bodyPr>
          <a:lstStyle>
            <a:lvl1pPr algn="l">
              <a:defRPr sz="2701" b="0" i="0" cap="none">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356106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3">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1a Ink-Savin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solidFill>
                  <a:srgbClr val="4D4D4D"/>
                </a:solidFill>
              </a:rPr>
              <a:pPr/>
              <a:t>‹#›</a:t>
            </a:fld>
            <a:endParaRPr lang="en-US" dirty="0">
              <a:solidFill>
                <a:srgbClr val="4D4D4D"/>
              </a:solidFill>
            </a:endParaRPr>
          </a:p>
        </p:txBody>
      </p:sp>
      <p:sp>
        <p:nvSpPr>
          <p:cNvPr id="2" name="Title 1"/>
          <p:cNvSpPr>
            <a:spLocks noGrp="1"/>
          </p:cNvSpPr>
          <p:nvPr>
            <p:ph type="title"/>
          </p:nvPr>
        </p:nvSpPr>
        <p:spPr>
          <a:xfrm>
            <a:off x="371577" y="1828806"/>
            <a:ext cx="10296031" cy="1692275"/>
          </a:xfrm>
        </p:spPr>
        <p:txBody>
          <a:bodyPr anchor="t">
            <a:noAutofit/>
          </a:bodyPr>
          <a:lstStyle>
            <a:lvl1pPr algn="l">
              <a:defRPr sz="2701" b="0" i="0" cap="none">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0016405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21">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73163" y="6553201"/>
            <a:ext cx="386796" cy="304800"/>
          </a:xfrm>
          <a:prstGeom prst="rect">
            <a:avLst/>
          </a:prstGeom>
        </p:spPr>
        <p:txBody>
          <a:bodyPr vert="horz" lIns="0" tIns="0" rIns="0" bIns="0" rtlCol="0" anchor="t" anchorCtr="0"/>
          <a:lstStyle>
            <a:lvl1pPr algn="l">
              <a:defRPr sz="750">
                <a:solidFill>
                  <a:schemeClr val="accent6"/>
                </a:solidFill>
              </a:defRPr>
            </a:lvl1pPr>
          </a:lstStyle>
          <a:p>
            <a:pPr defTabSz="457200"/>
            <a:fld id="{0A655226-6E4F-8847-85CD-AF95F3D3F39A}" type="slidenum">
              <a:rPr lang="en-US" smtClean="0">
                <a:solidFill>
                  <a:srgbClr val="666666"/>
                </a:solidFill>
                <a:ea typeface="ＭＳ Ｐゴシック" pitchFamily="-108" charset="-128"/>
              </a:rPr>
              <a:pPr defTabSz="457200"/>
              <a:t>‹#›</a:t>
            </a:fld>
            <a:endParaRPr lang="en-US" dirty="0">
              <a:solidFill>
                <a:srgbClr val="666666"/>
              </a:solidFill>
              <a:ea typeface="ＭＳ Ｐゴシック" pitchFamily="-108" charset="-128"/>
            </a:endParaRPr>
          </a:p>
        </p:txBody>
      </p:sp>
      <p:pic>
        <p:nvPicPr>
          <p:cNvPr id="4" name="Picture 3"/>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218624" y="6441995"/>
            <a:ext cx="1660257" cy="318187"/>
          </a:xfrm>
          <a:prstGeom prst="rect">
            <a:avLst/>
          </a:prstGeom>
        </p:spPr>
      </p:pic>
      <p:sp>
        <p:nvSpPr>
          <p:cNvPr id="2" name="Title Placeholder 1"/>
          <p:cNvSpPr>
            <a:spLocks noGrp="1"/>
          </p:cNvSpPr>
          <p:nvPr>
            <p:ph type="title"/>
          </p:nvPr>
        </p:nvSpPr>
        <p:spPr>
          <a:xfrm>
            <a:off x="373161" y="288088"/>
            <a:ext cx="11448856" cy="428678"/>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73160" y="1054849"/>
            <a:ext cx="10289680" cy="5212080"/>
          </a:xfrm>
          <a:prstGeom prst="rect">
            <a:avLst/>
          </a:prstGeom>
        </p:spPr>
        <p:txBody>
          <a:bodyPr vert="horz" lIns="0" tIns="0" rIns="0" bIns="0" rtlCol="0">
            <a:normAutofit/>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Tree>
    <p:extLst>
      <p:ext uri="{BB962C8B-B14F-4D97-AF65-F5344CB8AC3E}">
        <p14:creationId xmlns:p14="http://schemas.microsoft.com/office/powerpoint/2010/main" val="303060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342997" rtl="0" eaLnBrk="1" latinLnBrk="0" hangingPunct="1">
        <a:lnSpc>
          <a:spcPct val="100000"/>
        </a:lnSpc>
        <a:spcBef>
          <a:spcPct val="0"/>
        </a:spcBef>
        <a:buNone/>
        <a:defRPr sz="2800" b="1" kern="1200">
          <a:solidFill>
            <a:schemeClr val="tx2"/>
          </a:solidFill>
          <a:latin typeface="+mj-lt"/>
          <a:ea typeface="+mj-ea"/>
          <a:cs typeface="+mj-cs"/>
        </a:defRPr>
      </a:lvl1pPr>
    </p:titleStyle>
    <p:bodyStyle>
      <a:lvl1pPr marL="285750" indent="-285750" algn="l" defTabSz="342997" rtl="0" eaLnBrk="1" latinLnBrk="0" hangingPunct="1">
        <a:lnSpc>
          <a:spcPct val="100000"/>
        </a:lnSpc>
        <a:spcBef>
          <a:spcPts val="0"/>
        </a:spcBef>
        <a:spcAft>
          <a:spcPts val="750"/>
        </a:spcAft>
        <a:buFont typeface="Arial" panose="020B0604020202020204" pitchFamily="34" charset="0"/>
        <a:buChar char="•"/>
        <a:defRPr sz="2000" b="1" kern="1200" baseline="0">
          <a:solidFill>
            <a:schemeClr val="tx1"/>
          </a:solidFill>
          <a:latin typeface="+mn-lt"/>
          <a:ea typeface="+mn-ea"/>
          <a:cs typeface="+mn-cs"/>
        </a:defRPr>
      </a:lvl1pPr>
      <a:lvl2pPr marL="574675" indent="-198438" algn="l" defTabSz="342997" rtl="0" eaLnBrk="1" latinLnBrk="0" hangingPunct="1">
        <a:lnSpc>
          <a:spcPct val="100000"/>
        </a:lnSpc>
        <a:spcBef>
          <a:spcPts val="0"/>
        </a:spcBef>
        <a:spcAft>
          <a:spcPts val="600"/>
        </a:spcAft>
        <a:buClr>
          <a:schemeClr val="tx2"/>
        </a:buClr>
        <a:buFont typeface="Arial"/>
        <a:buChar char="•"/>
        <a:tabLst/>
        <a:defRPr sz="1500" kern="1200">
          <a:solidFill>
            <a:schemeClr val="tx1"/>
          </a:solidFill>
          <a:latin typeface="+mn-lt"/>
          <a:ea typeface="+mn-ea"/>
          <a:cs typeface="+mn-cs"/>
        </a:defRPr>
      </a:lvl2pPr>
      <a:lvl3pPr marL="742950" indent="-158750" algn="l" defTabSz="342997" rtl="0" eaLnBrk="1" latinLnBrk="0" hangingPunct="1">
        <a:lnSpc>
          <a:spcPct val="100000"/>
        </a:lnSpc>
        <a:spcBef>
          <a:spcPts val="0"/>
        </a:spcBef>
        <a:spcAft>
          <a:spcPts val="450"/>
        </a:spcAft>
        <a:buClr>
          <a:schemeClr val="tx2"/>
        </a:buClr>
        <a:buFont typeface="Lucida Grande"/>
        <a:buChar char="–"/>
        <a:tabLst/>
        <a:defRPr sz="1350" kern="1200">
          <a:solidFill>
            <a:schemeClr val="tx1"/>
          </a:solidFill>
          <a:latin typeface="+mn-lt"/>
          <a:ea typeface="+mn-ea"/>
          <a:cs typeface="+mn-cs"/>
        </a:defRPr>
      </a:lvl3pPr>
      <a:lvl4pPr marL="971550" indent="-198438" algn="l" defTabSz="342997" rtl="0" eaLnBrk="1" latinLnBrk="0" hangingPunct="1">
        <a:lnSpc>
          <a:spcPct val="100000"/>
        </a:lnSpc>
        <a:spcBef>
          <a:spcPts val="0"/>
        </a:spcBef>
        <a:spcAft>
          <a:spcPts val="450"/>
        </a:spcAft>
        <a:buClr>
          <a:schemeClr val="tx2"/>
        </a:buClr>
        <a:buFont typeface="Arial"/>
        <a:buChar char="•"/>
        <a:tabLst/>
        <a:defRPr sz="1200" kern="1200">
          <a:solidFill>
            <a:schemeClr val="tx1"/>
          </a:solidFill>
          <a:latin typeface="+mn-lt"/>
          <a:ea typeface="+mn-ea"/>
          <a:cs typeface="+mn-cs"/>
        </a:defRPr>
      </a:lvl4pPr>
      <a:lvl5pPr marL="1200150" indent="-158750" algn="l" defTabSz="342997" rtl="0" eaLnBrk="1" latinLnBrk="0" hangingPunct="1">
        <a:lnSpc>
          <a:spcPct val="100000"/>
        </a:lnSpc>
        <a:spcBef>
          <a:spcPts val="0"/>
        </a:spcBef>
        <a:spcAft>
          <a:spcPts val="450"/>
        </a:spcAft>
        <a:buClr>
          <a:schemeClr val="tx2"/>
        </a:buClr>
        <a:buFont typeface="Arial"/>
        <a:buChar char="–"/>
        <a:tabLst/>
        <a:defRPr sz="1050" kern="1200">
          <a:solidFill>
            <a:schemeClr val="tx1"/>
          </a:solidFill>
          <a:latin typeface="+mn-lt"/>
          <a:ea typeface="+mn-ea"/>
          <a:cs typeface="+mn-cs"/>
        </a:defRPr>
      </a:lvl5pPr>
      <a:lvl6pPr marL="1487488" indent="-119063" algn="l" defTabSz="342997" rtl="0" eaLnBrk="1" latinLnBrk="0" hangingPunct="1">
        <a:lnSpc>
          <a:spcPct val="100000"/>
        </a:lnSpc>
        <a:spcBef>
          <a:spcPts val="0"/>
        </a:spcBef>
        <a:spcAft>
          <a:spcPts val="300"/>
        </a:spcAft>
        <a:buClr>
          <a:schemeClr val="tx2"/>
        </a:buClr>
        <a:buFont typeface="Arial"/>
        <a:buChar char="•"/>
        <a:tabLst/>
        <a:defRPr sz="900" kern="1200">
          <a:solidFill>
            <a:schemeClr val="tx1"/>
          </a:solidFill>
          <a:latin typeface="+mn-lt"/>
          <a:ea typeface="+mn-ea"/>
          <a:cs typeface="+mn-cs"/>
        </a:defRPr>
      </a:lvl6pPr>
      <a:lvl7pPr marL="1666875" indent="-119063" algn="l" defTabSz="342997" rtl="0" eaLnBrk="1" latinLnBrk="0" hangingPunct="1">
        <a:lnSpc>
          <a:spcPct val="100000"/>
        </a:lnSpc>
        <a:spcBef>
          <a:spcPts val="0"/>
        </a:spcBef>
        <a:spcAft>
          <a:spcPts val="300"/>
        </a:spcAft>
        <a:buClr>
          <a:schemeClr val="tx2"/>
        </a:buClr>
        <a:buFont typeface="Lucida Grande"/>
        <a:buChar char="–"/>
        <a:tabLst/>
        <a:defRPr sz="750" kern="1200">
          <a:solidFill>
            <a:schemeClr val="tx1"/>
          </a:solidFill>
          <a:latin typeface="+mn-lt"/>
          <a:ea typeface="+mn-ea"/>
          <a:cs typeface="+mn-cs"/>
        </a:defRPr>
      </a:lvl7pPr>
      <a:lvl8pPr marL="2572479" indent="-171499" algn="l" defTabSz="342997" rtl="0" eaLnBrk="1" latinLnBrk="0" hangingPunct="1">
        <a:spcBef>
          <a:spcPct val="20000"/>
        </a:spcBef>
        <a:buFont typeface="Arial"/>
        <a:buChar char="•"/>
        <a:defRPr sz="1500" kern="1200">
          <a:solidFill>
            <a:schemeClr val="tx1"/>
          </a:solidFill>
          <a:latin typeface="+mn-lt"/>
          <a:ea typeface="+mn-ea"/>
          <a:cs typeface="+mn-cs"/>
        </a:defRPr>
      </a:lvl8pPr>
      <a:lvl9pPr marL="2915475" indent="-171499" algn="l" defTabSz="34299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7" rtl="0" eaLnBrk="1" latinLnBrk="0" hangingPunct="1">
        <a:defRPr sz="1350" kern="1200">
          <a:solidFill>
            <a:schemeClr val="tx1"/>
          </a:solidFill>
          <a:latin typeface="+mn-lt"/>
          <a:ea typeface="+mn-ea"/>
          <a:cs typeface="+mn-cs"/>
        </a:defRPr>
      </a:lvl1pPr>
      <a:lvl2pPr marL="342997" algn="l" defTabSz="342997" rtl="0" eaLnBrk="1" latinLnBrk="0" hangingPunct="1">
        <a:defRPr sz="1350" kern="1200">
          <a:solidFill>
            <a:schemeClr val="tx1"/>
          </a:solidFill>
          <a:latin typeface="+mn-lt"/>
          <a:ea typeface="+mn-ea"/>
          <a:cs typeface="+mn-cs"/>
        </a:defRPr>
      </a:lvl2pPr>
      <a:lvl3pPr marL="685994" algn="l" defTabSz="342997" rtl="0" eaLnBrk="1" latinLnBrk="0" hangingPunct="1">
        <a:defRPr sz="1350" kern="1200">
          <a:solidFill>
            <a:schemeClr val="tx1"/>
          </a:solidFill>
          <a:latin typeface="+mn-lt"/>
          <a:ea typeface="+mn-ea"/>
          <a:cs typeface="+mn-cs"/>
        </a:defRPr>
      </a:lvl3pPr>
      <a:lvl4pPr marL="1028991" algn="l" defTabSz="342997" rtl="0" eaLnBrk="1" latinLnBrk="0" hangingPunct="1">
        <a:defRPr sz="1350" kern="1200">
          <a:solidFill>
            <a:schemeClr val="tx1"/>
          </a:solidFill>
          <a:latin typeface="+mn-lt"/>
          <a:ea typeface="+mn-ea"/>
          <a:cs typeface="+mn-cs"/>
        </a:defRPr>
      </a:lvl4pPr>
      <a:lvl5pPr marL="1371989" algn="l" defTabSz="342997" rtl="0" eaLnBrk="1" latinLnBrk="0" hangingPunct="1">
        <a:defRPr sz="1350" kern="1200">
          <a:solidFill>
            <a:schemeClr val="tx1"/>
          </a:solidFill>
          <a:latin typeface="+mn-lt"/>
          <a:ea typeface="+mn-ea"/>
          <a:cs typeface="+mn-cs"/>
        </a:defRPr>
      </a:lvl5pPr>
      <a:lvl6pPr marL="1714986" algn="l" defTabSz="342997" rtl="0" eaLnBrk="1" latinLnBrk="0" hangingPunct="1">
        <a:defRPr sz="1350" kern="1200">
          <a:solidFill>
            <a:schemeClr val="tx1"/>
          </a:solidFill>
          <a:latin typeface="+mn-lt"/>
          <a:ea typeface="+mn-ea"/>
          <a:cs typeface="+mn-cs"/>
        </a:defRPr>
      </a:lvl6pPr>
      <a:lvl7pPr marL="2057983" algn="l" defTabSz="342997" rtl="0" eaLnBrk="1" latinLnBrk="0" hangingPunct="1">
        <a:defRPr sz="1350" kern="1200">
          <a:solidFill>
            <a:schemeClr val="tx1"/>
          </a:solidFill>
          <a:latin typeface="+mn-lt"/>
          <a:ea typeface="+mn-ea"/>
          <a:cs typeface="+mn-cs"/>
        </a:defRPr>
      </a:lvl7pPr>
      <a:lvl8pPr marL="2400980" algn="l" defTabSz="342997" rtl="0" eaLnBrk="1" latinLnBrk="0" hangingPunct="1">
        <a:defRPr sz="1350" kern="1200">
          <a:solidFill>
            <a:schemeClr val="tx1"/>
          </a:solidFill>
          <a:latin typeface="+mn-lt"/>
          <a:ea typeface="+mn-ea"/>
          <a:cs typeface="+mn-cs"/>
        </a:defRPr>
      </a:lvl8pPr>
      <a:lvl9pPr marL="2743977" algn="l" defTabSz="34299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8">
          <p15:clr>
            <a:srgbClr val="5ACBF0"/>
          </p15:clr>
        </p15:guide>
        <p15:guide id="2" orient="horz" pos="228">
          <p15:clr>
            <a:srgbClr val="5ACBF0"/>
          </p15:clr>
        </p15:guide>
        <p15:guide id="3" orient="horz" pos="707">
          <p15:clr>
            <a:srgbClr val="5ACBF0"/>
          </p15:clr>
        </p15:guide>
        <p15:guide id="4" pos="5585">
          <p15:clr>
            <a:srgbClr val="5ACBF0"/>
          </p15:clr>
        </p15:guide>
        <p15:guide id="5" pos="175">
          <p15:clr>
            <a:srgbClr val="5ACBF0"/>
          </p15:clr>
        </p15:guide>
        <p15:guide id="6" pos="5040">
          <p15:clr>
            <a:srgbClr val="5ACBF0"/>
          </p15:clr>
        </p15:guide>
        <p15:guide id="7" orient="horz" pos="4206">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s://www.cs.toronto.edu/~kriz/cifar.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D61A-895E-2A47-A195-7B60C66C7649}"/>
              </a:ext>
            </a:extLst>
          </p:cNvPr>
          <p:cNvSpPr>
            <a:spLocks noGrp="1"/>
          </p:cNvSpPr>
          <p:nvPr>
            <p:ph type="ctrTitle"/>
          </p:nvPr>
        </p:nvSpPr>
        <p:spPr/>
        <p:txBody>
          <a:bodyPr/>
          <a:lstStyle/>
          <a:p>
            <a:r>
              <a:rPr lang="en-US" dirty="0"/>
              <a:t>AWS Architecting ML</a:t>
            </a:r>
          </a:p>
        </p:txBody>
      </p:sp>
      <p:sp>
        <p:nvSpPr>
          <p:cNvPr id="3" name="Subtitle 2">
            <a:extLst>
              <a:ext uri="{FF2B5EF4-FFF2-40B4-BE49-F238E27FC236}">
                <a16:creationId xmlns:a16="http://schemas.microsoft.com/office/drawing/2014/main" id="{F6AC49C9-05B0-8541-99C3-00F660AE257C}"/>
              </a:ext>
            </a:extLst>
          </p:cNvPr>
          <p:cNvSpPr>
            <a:spLocks noGrp="1"/>
          </p:cNvSpPr>
          <p:nvPr>
            <p:ph type="subTitle" idx="1"/>
          </p:nvPr>
        </p:nvSpPr>
        <p:spPr/>
        <p:txBody>
          <a:bodyPr/>
          <a:lstStyle/>
          <a:p>
            <a:r>
              <a:rPr lang="en-US" dirty="0"/>
              <a:t>Vineet Saju, Lynn Meredith</a:t>
            </a:r>
          </a:p>
        </p:txBody>
      </p:sp>
    </p:spTree>
    <p:extLst>
      <p:ext uri="{BB962C8B-B14F-4D97-AF65-F5344CB8AC3E}">
        <p14:creationId xmlns:p14="http://schemas.microsoft.com/office/powerpoint/2010/main" val="228671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230222-CF94-934B-B62A-005018B9FFA7}"/>
              </a:ext>
            </a:extLst>
          </p:cNvPr>
          <p:cNvSpPr>
            <a:spLocks noGrp="1"/>
          </p:cNvSpPr>
          <p:nvPr>
            <p:ph type="sldNum" sz="quarter" idx="12"/>
          </p:nvPr>
        </p:nvSpPr>
        <p:spPr/>
        <p:txBody>
          <a:bodyPr/>
          <a:lstStyle/>
          <a:p>
            <a:fld id="{0A655226-6E4F-8847-85CD-AF95F3D3F39A}" type="slidenum">
              <a:rPr lang="en-US" smtClean="0">
                <a:solidFill>
                  <a:srgbClr val="666666"/>
                </a:solidFill>
              </a:rPr>
              <a:pPr/>
              <a:t>2</a:t>
            </a:fld>
            <a:endParaRPr lang="en-US" dirty="0">
              <a:solidFill>
                <a:srgbClr val="666666"/>
              </a:solidFill>
            </a:endParaRPr>
          </a:p>
        </p:txBody>
      </p:sp>
      <p:sp>
        <p:nvSpPr>
          <p:cNvPr id="3" name="Title 2">
            <a:extLst>
              <a:ext uri="{FF2B5EF4-FFF2-40B4-BE49-F238E27FC236}">
                <a16:creationId xmlns:a16="http://schemas.microsoft.com/office/drawing/2014/main" id="{CDFF4DC1-D256-D340-B97A-4704D1894D23}"/>
              </a:ext>
            </a:extLst>
          </p:cNvPr>
          <p:cNvSpPr>
            <a:spLocks noGrp="1"/>
          </p:cNvSpPr>
          <p:nvPr>
            <p:ph type="title"/>
          </p:nvPr>
        </p:nvSpPr>
        <p:spPr>
          <a:xfrm>
            <a:off x="365760" y="274320"/>
            <a:ext cx="11430000" cy="457200"/>
          </a:xfrm>
        </p:spPr>
        <p:txBody>
          <a:bodyPr/>
          <a:lstStyle/>
          <a:p>
            <a:r>
              <a:rPr lang="en-US" dirty="0"/>
              <a:t>Hyperparameter Tuning of Deep Learn Model</a:t>
            </a:r>
          </a:p>
        </p:txBody>
      </p:sp>
      <p:sp>
        <p:nvSpPr>
          <p:cNvPr id="4" name="Text Placeholder 3">
            <a:extLst>
              <a:ext uri="{FF2B5EF4-FFF2-40B4-BE49-F238E27FC236}">
                <a16:creationId xmlns:a16="http://schemas.microsoft.com/office/drawing/2014/main" id="{6B429E01-400A-5D4A-8901-8B86D214E7C3}"/>
              </a:ext>
            </a:extLst>
          </p:cNvPr>
          <p:cNvSpPr>
            <a:spLocks noGrp="1"/>
          </p:cNvSpPr>
          <p:nvPr>
            <p:ph type="body" sz="quarter" idx="13"/>
          </p:nvPr>
        </p:nvSpPr>
        <p:spPr>
          <a:xfrm>
            <a:off x="365760" y="822960"/>
            <a:ext cx="11430000" cy="274320"/>
          </a:xfrm>
        </p:spPr>
        <p:txBody>
          <a:bodyPr/>
          <a:lstStyle/>
          <a:p>
            <a:endParaRPr lang="en-US"/>
          </a:p>
        </p:txBody>
      </p:sp>
      <p:sp>
        <p:nvSpPr>
          <p:cNvPr id="5" name="Content Placeholder 4">
            <a:extLst>
              <a:ext uri="{FF2B5EF4-FFF2-40B4-BE49-F238E27FC236}">
                <a16:creationId xmlns:a16="http://schemas.microsoft.com/office/drawing/2014/main" id="{CD65D544-1720-084A-925A-2E637E05BF19}"/>
              </a:ext>
            </a:extLst>
          </p:cNvPr>
          <p:cNvSpPr>
            <a:spLocks noGrp="1"/>
          </p:cNvSpPr>
          <p:nvPr>
            <p:ph idx="1"/>
          </p:nvPr>
        </p:nvSpPr>
        <p:spPr>
          <a:xfrm>
            <a:off x="365760" y="1188719"/>
            <a:ext cx="11430000" cy="5212080"/>
          </a:xfrm>
        </p:spPr>
        <p:txBody>
          <a:bodyPr/>
          <a:lstStyle/>
          <a:p>
            <a:r>
              <a:rPr lang="en-US" dirty="0"/>
              <a:t>Objective</a:t>
            </a:r>
          </a:p>
          <a:p>
            <a:pPr lvl="1"/>
            <a:r>
              <a:rPr lang="en-US" dirty="0"/>
              <a:t>Understand the effects of adjusting hyperparameters on classification accuracy, loss, and training time/cost</a:t>
            </a:r>
          </a:p>
          <a:p>
            <a:pPr lvl="1"/>
            <a:r>
              <a:rPr lang="en-US" dirty="0"/>
              <a:t>Did not deploy model and evaluate classification predictions</a:t>
            </a:r>
          </a:p>
          <a:p>
            <a:pPr lvl="1"/>
            <a:endParaRPr lang="en-US" dirty="0"/>
          </a:p>
          <a:p>
            <a:r>
              <a:rPr lang="en-US" dirty="0"/>
              <a:t>Deep Learning Model</a:t>
            </a:r>
          </a:p>
          <a:p>
            <a:pPr lvl="1"/>
            <a:r>
              <a:rPr lang="en-US" dirty="0"/>
              <a:t>Pretrained Resnet Model, running on Keras/</a:t>
            </a:r>
            <a:r>
              <a:rPr lang="en-US" dirty="0" err="1"/>
              <a:t>Tensorflow</a:t>
            </a:r>
            <a:r>
              <a:rPr lang="en-US" dirty="0"/>
              <a:t> (1.14.1)</a:t>
            </a:r>
          </a:p>
          <a:p>
            <a:pPr lvl="1"/>
            <a:r>
              <a:rPr lang="en-US" dirty="0"/>
              <a:t>CIFAR-10 Data set</a:t>
            </a:r>
          </a:p>
          <a:p>
            <a:pPr lvl="1"/>
            <a:endParaRPr lang="en-US" dirty="0"/>
          </a:p>
          <a:p>
            <a:r>
              <a:rPr lang="en-US" dirty="0"/>
              <a:t>Hyperparameters</a:t>
            </a:r>
          </a:p>
          <a:p>
            <a:pPr lvl="1"/>
            <a:r>
              <a:rPr lang="en-US" dirty="0"/>
              <a:t>Batch Size</a:t>
            </a:r>
          </a:p>
          <a:p>
            <a:pPr lvl="1"/>
            <a:r>
              <a:rPr lang="en-US" dirty="0"/>
              <a:t>Data Augmentation</a:t>
            </a:r>
          </a:p>
          <a:p>
            <a:pPr lvl="1"/>
            <a:r>
              <a:rPr lang="en-US" dirty="0"/>
              <a:t>Epochs</a:t>
            </a:r>
          </a:p>
          <a:p>
            <a:pPr lvl="1"/>
            <a:r>
              <a:rPr lang="en-US" dirty="0"/>
              <a:t>Height Shift Range</a:t>
            </a:r>
          </a:p>
          <a:p>
            <a:pPr lvl="1"/>
            <a:r>
              <a:rPr lang="en-US" dirty="0"/>
              <a:t>Learning Rate</a:t>
            </a:r>
          </a:p>
          <a:p>
            <a:pPr lvl="1"/>
            <a:r>
              <a:rPr lang="en-US" dirty="0"/>
              <a:t>Height Shift Range</a:t>
            </a:r>
          </a:p>
        </p:txBody>
      </p:sp>
    </p:spTree>
    <p:extLst>
      <p:ext uri="{BB962C8B-B14F-4D97-AF65-F5344CB8AC3E}">
        <p14:creationId xmlns:p14="http://schemas.microsoft.com/office/powerpoint/2010/main" val="133971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D15726-B302-D34A-A235-A34B2AFEE0ED}"/>
              </a:ext>
            </a:extLst>
          </p:cNvPr>
          <p:cNvSpPr>
            <a:spLocks noGrp="1"/>
          </p:cNvSpPr>
          <p:nvPr>
            <p:ph type="sldNum" sz="quarter" idx="12"/>
          </p:nvPr>
        </p:nvSpPr>
        <p:spPr/>
        <p:txBody>
          <a:bodyPr/>
          <a:lstStyle/>
          <a:p>
            <a:fld id="{0A655226-6E4F-8847-85CD-AF95F3D3F39A}" type="slidenum">
              <a:rPr lang="en-US" smtClean="0">
                <a:solidFill>
                  <a:srgbClr val="666666"/>
                </a:solidFill>
              </a:rPr>
              <a:pPr/>
              <a:t>3</a:t>
            </a:fld>
            <a:endParaRPr lang="en-US" dirty="0">
              <a:solidFill>
                <a:srgbClr val="666666"/>
              </a:solidFill>
            </a:endParaRPr>
          </a:p>
        </p:txBody>
      </p:sp>
      <p:sp>
        <p:nvSpPr>
          <p:cNvPr id="3" name="Title 2">
            <a:extLst>
              <a:ext uri="{FF2B5EF4-FFF2-40B4-BE49-F238E27FC236}">
                <a16:creationId xmlns:a16="http://schemas.microsoft.com/office/drawing/2014/main" id="{A4EB8D1F-8F80-5347-8554-3938A8C01394}"/>
              </a:ext>
            </a:extLst>
          </p:cNvPr>
          <p:cNvSpPr>
            <a:spLocks noGrp="1"/>
          </p:cNvSpPr>
          <p:nvPr>
            <p:ph type="title"/>
          </p:nvPr>
        </p:nvSpPr>
        <p:spPr/>
        <p:txBody>
          <a:bodyPr/>
          <a:lstStyle/>
          <a:p>
            <a:r>
              <a:rPr lang="en-US" dirty="0"/>
              <a:t>CIFAR-10 Dataset</a:t>
            </a:r>
          </a:p>
        </p:txBody>
      </p:sp>
      <p:sp>
        <p:nvSpPr>
          <p:cNvPr id="4" name="Text Placeholder 3">
            <a:extLst>
              <a:ext uri="{FF2B5EF4-FFF2-40B4-BE49-F238E27FC236}">
                <a16:creationId xmlns:a16="http://schemas.microsoft.com/office/drawing/2014/main" id="{E529FD3F-38C8-A047-936B-B9B26FCE63E4}"/>
              </a:ext>
            </a:extLst>
          </p:cNvPr>
          <p:cNvSpPr>
            <a:spLocks noGrp="1"/>
          </p:cNvSpPr>
          <p:nvPr>
            <p:ph type="body" sz="quarter" idx="13"/>
          </p:nvPr>
        </p:nvSpPr>
        <p:spPr/>
        <p:txBody>
          <a:bodyPr/>
          <a:lstStyle/>
          <a:p>
            <a:r>
              <a:rPr lang="en-US" dirty="0">
                <a:hlinkClick r:id="rId2"/>
              </a:rPr>
              <a:t>https://www.cs.toronto.edu/~kriz/cifar.html</a:t>
            </a:r>
            <a:r>
              <a:rPr lang="en-US" dirty="0"/>
              <a:t> </a:t>
            </a:r>
          </a:p>
        </p:txBody>
      </p:sp>
      <p:pic>
        <p:nvPicPr>
          <p:cNvPr id="6" name="Picture 5">
            <a:extLst>
              <a:ext uri="{FF2B5EF4-FFF2-40B4-BE49-F238E27FC236}">
                <a16:creationId xmlns:a16="http://schemas.microsoft.com/office/drawing/2014/main" id="{0F8D6A82-D860-774F-8E37-4E8F029A51C1}"/>
              </a:ext>
            </a:extLst>
          </p:cNvPr>
          <p:cNvPicPr>
            <a:picLocks noChangeAspect="1"/>
          </p:cNvPicPr>
          <p:nvPr/>
        </p:nvPicPr>
        <p:blipFill>
          <a:blip r:embed="rId3"/>
          <a:stretch>
            <a:fillRect/>
          </a:stretch>
        </p:blipFill>
        <p:spPr>
          <a:xfrm>
            <a:off x="371577" y="1171354"/>
            <a:ext cx="7740324" cy="5281633"/>
          </a:xfrm>
          <a:prstGeom prst="rect">
            <a:avLst/>
          </a:prstGeom>
        </p:spPr>
      </p:pic>
    </p:spTree>
    <p:extLst>
      <p:ext uri="{BB962C8B-B14F-4D97-AF65-F5344CB8AC3E}">
        <p14:creationId xmlns:p14="http://schemas.microsoft.com/office/powerpoint/2010/main" val="35986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A802D6-BDEC-194E-944D-B8F26748CDA5}"/>
              </a:ext>
            </a:extLst>
          </p:cNvPr>
          <p:cNvSpPr>
            <a:spLocks noGrp="1"/>
          </p:cNvSpPr>
          <p:nvPr>
            <p:ph type="sldNum" sz="quarter" idx="12"/>
          </p:nvPr>
        </p:nvSpPr>
        <p:spPr/>
        <p:txBody>
          <a:bodyPr/>
          <a:lstStyle/>
          <a:p>
            <a:fld id="{0A655226-6E4F-8847-85CD-AF95F3D3F39A}" type="slidenum">
              <a:rPr lang="en-US" smtClean="0">
                <a:solidFill>
                  <a:srgbClr val="666666"/>
                </a:solidFill>
              </a:rPr>
              <a:pPr/>
              <a:t>4</a:t>
            </a:fld>
            <a:endParaRPr lang="en-US" dirty="0">
              <a:solidFill>
                <a:srgbClr val="666666"/>
              </a:solidFill>
            </a:endParaRPr>
          </a:p>
        </p:txBody>
      </p:sp>
      <p:sp>
        <p:nvSpPr>
          <p:cNvPr id="5" name="Title 4">
            <a:extLst>
              <a:ext uri="{FF2B5EF4-FFF2-40B4-BE49-F238E27FC236}">
                <a16:creationId xmlns:a16="http://schemas.microsoft.com/office/drawing/2014/main" id="{85160E46-B5D9-B343-B0D4-D25C82F06847}"/>
              </a:ext>
            </a:extLst>
          </p:cNvPr>
          <p:cNvSpPr>
            <a:spLocks noGrp="1"/>
          </p:cNvSpPr>
          <p:nvPr>
            <p:ph type="title"/>
          </p:nvPr>
        </p:nvSpPr>
        <p:spPr>
          <a:xfrm>
            <a:off x="365760" y="274320"/>
            <a:ext cx="11430000" cy="457200"/>
          </a:xfrm>
        </p:spPr>
        <p:txBody>
          <a:bodyPr/>
          <a:lstStyle/>
          <a:p>
            <a:r>
              <a:rPr lang="en-US" dirty="0"/>
              <a:t>Deep Learning Model</a:t>
            </a:r>
          </a:p>
        </p:txBody>
      </p:sp>
      <p:sp>
        <p:nvSpPr>
          <p:cNvPr id="7" name="Text Placeholder 6">
            <a:extLst>
              <a:ext uri="{FF2B5EF4-FFF2-40B4-BE49-F238E27FC236}">
                <a16:creationId xmlns:a16="http://schemas.microsoft.com/office/drawing/2014/main" id="{DC9AAE9A-C1FB-E34D-96CA-26833806DE95}"/>
              </a:ext>
            </a:extLst>
          </p:cNvPr>
          <p:cNvSpPr>
            <a:spLocks noGrp="1"/>
          </p:cNvSpPr>
          <p:nvPr>
            <p:ph type="body" sz="quarter" idx="13"/>
          </p:nvPr>
        </p:nvSpPr>
        <p:spPr>
          <a:xfrm>
            <a:off x="365760" y="731520"/>
            <a:ext cx="11430000" cy="274320"/>
          </a:xfrm>
        </p:spPr>
        <p:txBody>
          <a:bodyPr/>
          <a:lstStyle/>
          <a:p>
            <a:r>
              <a:rPr lang="en-US" b="0" dirty="0"/>
              <a:t>Purpose of training is to calculate the weights and biases in the grey boxes associated with the layers (Dropout and </a:t>
            </a:r>
            <a:r>
              <a:rPr lang="en-US" b="0" dirty="0" err="1"/>
              <a:t>Maxpooling</a:t>
            </a:r>
            <a:r>
              <a:rPr lang="en-US" b="0" dirty="0"/>
              <a:t> layers don’t have weights and biases)</a:t>
            </a:r>
          </a:p>
        </p:txBody>
      </p:sp>
      <p:sp>
        <p:nvSpPr>
          <p:cNvPr id="8" name="Rectangle 7">
            <a:extLst>
              <a:ext uri="{FF2B5EF4-FFF2-40B4-BE49-F238E27FC236}">
                <a16:creationId xmlns:a16="http://schemas.microsoft.com/office/drawing/2014/main" id="{ECB2055D-6898-CE4C-B928-17E2394629E6}"/>
              </a:ext>
            </a:extLst>
          </p:cNvPr>
          <p:cNvSpPr/>
          <p:nvPr/>
        </p:nvSpPr>
        <p:spPr>
          <a:xfrm>
            <a:off x="7066897" y="1796653"/>
            <a:ext cx="4855026" cy="3170099"/>
          </a:xfrm>
          <a:prstGeom prst="rect">
            <a:avLst/>
          </a:prstGeom>
        </p:spPr>
        <p:txBody>
          <a:bodyPr wrap="square">
            <a:spAutoFit/>
          </a:bodyPr>
          <a:lstStyle/>
          <a:p>
            <a:r>
              <a:rPr lang="en-US" sz="1000" dirty="0"/>
              <a:t>1 </a:t>
            </a:r>
            <a:r>
              <a:rPr lang="en-US" sz="1000" dirty="0" err="1"/>
              <a:t>model.add</a:t>
            </a:r>
            <a:r>
              <a:rPr lang="en-US" sz="1000" dirty="0"/>
              <a:t>(Conv2D(32, (3, 3), padding='same’, </a:t>
            </a:r>
            <a:r>
              <a:rPr lang="en-US" sz="1000" dirty="0" err="1"/>
              <a:t>input_shape</a:t>
            </a:r>
            <a:r>
              <a:rPr lang="en-US" sz="1000" dirty="0"/>
              <a:t>=</a:t>
            </a:r>
            <a:r>
              <a:rPr lang="en-US" sz="1000" dirty="0" err="1"/>
              <a:t>x_train.shape</a:t>
            </a:r>
            <a:r>
              <a:rPr lang="en-US" sz="1000" dirty="0"/>
              <a:t>[1:]))</a:t>
            </a:r>
          </a:p>
          <a:p>
            <a:r>
              <a:rPr lang="en-US" sz="1000" dirty="0"/>
              <a:t>2 </a:t>
            </a:r>
            <a:r>
              <a:rPr lang="en-US" sz="1000" dirty="0" err="1"/>
              <a:t>model.add</a:t>
            </a:r>
            <a:r>
              <a:rPr lang="en-US" sz="1000" dirty="0"/>
              <a:t>(Activation('</a:t>
            </a:r>
            <a:r>
              <a:rPr lang="en-US" sz="1000" dirty="0" err="1"/>
              <a:t>relu</a:t>
            </a:r>
            <a:r>
              <a:rPr lang="en-US" sz="1000" dirty="0"/>
              <a:t>’))</a:t>
            </a:r>
          </a:p>
          <a:p>
            <a:r>
              <a:rPr lang="en-US" sz="1000" dirty="0"/>
              <a:t>3 </a:t>
            </a:r>
            <a:r>
              <a:rPr lang="en-US" sz="1000" dirty="0" err="1"/>
              <a:t>model.add</a:t>
            </a:r>
            <a:r>
              <a:rPr lang="en-US" sz="1000" dirty="0"/>
              <a:t>(Conv2D(32, (3, 3)))</a:t>
            </a:r>
          </a:p>
          <a:p>
            <a:r>
              <a:rPr lang="en-US" sz="1000" dirty="0"/>
              <a:t>4 </a:t>
            </a:r>
            <a:r>
              <a:rPr lang="en-US" sz="1000" dirty="0" err="1"/>
              <a:t>model.add</a:t>
            </a:r>
            <a:r>
              <a:rPr lang="en-US" sz="1000" dirty="0"/>
              <a:t>(Activation('</a:t>
            </a:r>
            <a:r>
              <a:rPr lang="en-US" sz="1000" dirty="0" err="1"/>
              <a:t>relu</a:t>
            </a:r>
            <a:r>
              <a:rPr lang="en-US" sz="1000" dirty="0"/>
              <a:t>’))</a:t>
            </a:r>
          </a:p>
          <a:p>
            <a:r>
              <a:rPr lang="en-US" sz="1000" dirty="0"/>
              <a:t>5 </a:t>
            </a:r>
            <a:r>
              <a:rPr lang="en-US" sz="1000" dirty="0" err="1"/>
              <a:t>model.add</a:t>
            </a:r>
            <a:r>
              <a:rPr lang="en-US" sz="1000" dirty="0"/>
              <a:t>(MaxPooling2D(</a:t>
            </a:r>
            <a:r>
              <a:rPr lang="en-US" sz="1000" dirty="0" err="1"/>
              <a:t>pool_size</a:t>
            </a:r>
            <a:r>
              <a:rPr lang="en-US" sz="1000" dirty="0"/>
              <a:t>=(2, 2)))</a:t>
            </a:r>
          </a:p>
          <a:p>
            <a:r>
              <a:rPr lang="en-US" sz="1000" dirty="0"/>
              <a:t>6 </a:t>
            </a:r>
            <a:r>
              <a:rPr lang="en-US" sz="1000" dirty="0" err="1"/>
              <a:t>model.add</a:t>
            </a:r>
            <a:r>
              <a:rPr lang="en-US" sz="1000" dirty="0"/>
              <a:t>(Dropout(0.25))</a:t>
            </a:r>
          </a:p>
          <a:p>
            <a:endParaRPr lang="en-US" sz="1000" dirty="0"/>
          </a:p>
          <a:p>
            <a:r>
              <a:rPr lang="en-US" sz="1000" dirty="0"/>
              <a:t>7 </a:t>
            </a:r>
            <a:r>
              <a:rPr lang="en-US" sz="1000" dirty="0" err="1"/>
              <a:t>model.add</a:t>
            </a:r>
            <a:r>
              <a:rPr lang="en-US" sz="1000" dirty="0"/>
              <a:t>(Conv2D(64, (3, 3), padding='same’))</a:t>
            </a:r>
          </a:p>
          <a:p>
            <a:r>
              <a:rPr lang="en-US" sz="1000" dirty="0"/>
              <a:t>8 </a:t>
            </a:r>
            <a:r>
              <a:rPr lang="en-US" sz="1000" dirty="0" err="1"/>
              <a:t>model.add</a:t>
            </a:r>
            <a:r>
              <a:rPr lang="en-US" sz="1000" dirty="0"/>
              <a:t>(Activation('</a:t>
            </a:r>
            <a:r>
              <a:rPr lang="en-US" sz="1000" dirty="0" err="1"/>
              <a:t>relu</a:t>
            </a:r>
            <a:r>
              <a:rPr lang="en-US" sz="1000" dirty="0"/>
              <a:t>’))</a:t>
            </a:r>
          </a:p>
          <a:p>
            <a:r>
              <a:rPr lang="en-US" sz="1000" dirty="0"/>
              <a:t>9 </a:t>
            </a:r>
            <a:r>
              <a:rPr lang="en-US" sz="1000" dirty="0" err="1"/>
              <a:t>model.add</a:t>
            </a:r>
            <a:r>
              <a:rPr lang="en-US" sz="1000" dirty="0"/>
              <a:t>(Conv2D(64, (3, 3)))</a:t>
            </a:r>
          </a:p>
          <a:p>
            <a:r>
              <a:rPr lang="en-US" sz="1000" dirty="0"/>
              <a:t>10 </a:t>
            </a:r>
            <a:r>
              <a:rPr lang="en-US" sz="1000" dirty="0" err="1"/>
              <a:t>model.add</a:t>
            </a:r>
            <a:r>
              <a:rPr lang="en-US" sz="1000" dirty="0"/>
              <a:t>(Activation('</a:t>
            </a:r>
            <a:r>
              <a:rPr lang="en-US" sz="1000" dirty="0" err="1"/>
              <a:t>relu</a:t>
            </a:r>
            <a:r>
              <a:rPr lang="en-US" sz="1000" dirty="0"/>
              <a:t>’))</a:t>
            </a:r>
          </a:p>
          <a:p>
            <a:r>
              <a:rPr lang="en-US" sz="1000" dirty="0"/>
              <a:t>11 </a:t>
            </a:r>
            <a:r>
              <a:rPr lang="en-US" sz="1000" dirty="0" err="1"/>
              <a:t>model.add</a:t>
            </a:r>
            <a:r>
              <a:rPr lang="en-US" sz="1000" dirty="0"/>
              <a:t>(MaxPooling2D(</a:t>
            </a:r>
            <a:r>
              <a:rPr lang="en-US" sz="1000" dirty="0" err="1"/>
              <a:t>pool_size</a:t>
            </a:r>
            <a:r>
              <a:rPr lang="en-US" sz="1000" dirty="0"/>
              <a:t>=(2, 2)))</a:t>
            </a:r>
          </a:p>
          <a:p>
            <a:r>
              <a:rPr lang="en-US" sz="1000" dirty="0"/>
              <a:t>12 </a:t>
            </a:r>
            <a:r>
              <a:rPr lang="en-US" sz="1000" dirty="0" err="1"/>
              <a:t>model.add</a:t>
            </a:r>
            <a:r>
              <a:rPr lang="en-US" sz="1000" dirty="0"/>
              <a:t>(Dropout(0.25))</a:t>
            </a:r>
          </a:p>
          <a:p>
            <a:endParaRPr lang="en-US" sz="1000" dirty="0"/>
          </a:p>
          <a:p>
            <a:r>
              <a:rPr lang="en-US" sz="1000" dirty="0"/>
              <a:t>13 </a:t>
            </a:r>
            <a:r>
              <a:rPr lang="en-US" sz="1000" dirty="0" err="1"/>
              <a:t>model.add</a:t>
            </a:r>
            <a:r>
              <a:rPr lang="en-US" sz="1000" dirty="0"/>
              <a:t>(Flatten())</a:t>
            </a:r>
          </a:p>
          <a:p>
            <a:r>
              <a:rPr lang="en-US" sz="1000" dirty="0"/>
              <a:t>14 </a:t>
            </a:r>
            <a:r>
              <a:rPr lang="en-US" sz="1000" dirty="0" err="1"/>
              <a:t>model.add</a:t>
            </a:r>
            <a:r>
              <a:rPr lang="en-US" sz="1000" dirty="0"/>
              <a:t>(Dense(512))</a:t>
            </a:r>
          </a:p>
          <a:p>
            <a:r>
              <a:rPr lang="en-US" sz="1000" dirty="0"/>
              <a:t>15 </a:t>
            </a:r>
            <a:r>
              <a:rPr lang="en-US" sz="1000" dirty="0" err="1"/>
              <a:t>model.add</a:t>
            </a:r>
            <a:r>
              <a:rPr lang="en-US" sz="1000" dirty="0"/>
              <a:t>(Activation('</a:t>
            </a:r>
            <a:r>
              <a:rPr lang="en-US" sz="1000" dirty="0" err="1"/>
              <a:t>relu</a:t>
            </a:r>
            <a:r>
              <a:rPr lang="en-US" sz="1000" dirty="0"/>
              <a:t>’))</a:t>
            </a:r>
          </a:p>
          <a:p>
            <a:r>
              <a:rPr lang="en-US" sz="1000" dirty="0"/>
              <a:t>16 </a:t>
            </a:r>
            <a:r>
              <a:rPr lang="en-US" sz="1000" dirty="0" err="1"/>
              <a:t>model.add</a:t>
            </a:r>
            <a:r>
              <a:rPr lang="en-US" sz="1000" dirty="0"/>
              <a:t>(Dropout(0.5))</a:t>
            </a:r>
          </a:p>
          <a:p>
            <a:r>
              <a:rPr lang="en-US" sz="1000" dirty="0"/>
              <a:t>17 </a:t>
            </a:r>
            <a:r>
              <a:rPr lang="en-US" sz="1000" dirty="0" err="1"/>
              <a:t>model.add</a:t>
            </a:r>
            <a:r>
              <a:rPr lang="en-US" sz="1000" dirty="0"/>
              <a:t>(Dense(NUM_CLASSES))</a:t>
            </a:r>
          </a:p>
          <a:p>
            <a:r>
              <a:rPr lang="en-US" sz="1000" dirty="0"/>
              <a:t>18 </a:t>
            </a:r>
            <a:r>
              <a:rPr lang="en-US" sz="1000" dirty="0" err="1"/>
              <a:t>model.add</a:t>
            </a:r>
            <a:r>
              <a:rPr lang="en-US" sz="1000" dirty="0"/>
              <a:t>(Activation('</a:t>
            </a:r>
            <a:r>
              <a:rPr lang="en-US" sz="1000" dirty="0" err="1"/>
              <a:t>softmax</a:t>
            </a:r>
            <a:r>
              <a:rPr lang="en-US" sz="1000" dirty="0"/>
              <a:t>'))</a:t>
            </a:r>
          </a:p>
        </p:txBody>
      </p:sp>
      <p:pic>
        <p:nvPicPr>
          <p:cNvPr id="9" name="Picture 8">
            <a:extLst>
              <a:ext uri="{FF2B5EF4-FFF2-40B4-BE49-F238E27FC236}">
                <a16:creationId xmlns:a16="http://schemas.microsoft.com/office/drawing/2014/main" id="{B5F5AEFD-9203-4945-9F3D-1BEFB6D90159}"/>
              </a:ext>
            </a:extLst>
          </p:cNvPr>
          <p:cNvPicPr>
            <a:picLocks noChangeAspect="1"/>
          </p:cNvPicPr>
          <p:nvPr/>
        </p:nvPicPr>
        <p:blipFill>
          <a:blip r:embed="rId2"/>
          <a:stretch>
            <a:fillRect/>
          </a:stretch>
        </p:blipFill>
        <p:spPr>
          <a:xfrm>
            <a:off x="4336607" y="6039123"/>
            <a:ext cx="461393" cy="461393"/>
          </a:xfrm>
          <a:prstGeom prst="rect">
            <a:avLst/>
          </a:prstGeom>
        </p:spPr>
      </p:pic>
      <p:sp>
        <p:nvSpPr>
          <p:cNvPr id="10" name="TextBox 9">
            <a:extLst>
              <a:ext uri="{FF2B5EF4-FFF2-40B4-BE49-F238E27FC236}">
                <a16:creationId xmlns:a16="http://schemas.microsoft.com/office/drawing/2014/main" id="{E92935FD-F247-4F46-B7CA-504877D24B08}"/>
              </a:ext>
            </a:extLst>
          </p:cNvPr>
          <p:cNvSpPr txBox="1"/>
          <p:nvPr/>
        </p:nvSpPr>
        <p:spPr>
          <a:xfrm>
            <a:off x="4974524" y="6115930"/>
            <a:ext cx="735779" cy="461665"/>
          </a:xfrm>
          <a:prstGeom prst="rect">
            <a:avLst/>
          </a:prstGeom>
          <a:noFill/>
        </p:spPr>
        <p:txBody>
          <a:bodyPr wrap="none" lIns="0" tIns="0" rIns="0" bIns="0" rtlCol="0" anchor="t">
            <a:spAutoFit/>
          </a:bodyPr>
          <a:lstStyle/>
          <a:p>
            <a:pPr algn="ctr"/>
            <a:r>
              <a:rPr lang="en-US" sz="1000" dirty="0"/>
              <a:t>Input Images</a:t>
            </a:r>
          </a:p>
          <a:p>
            <a:pPr algn="ctr"/>
            <a:r>
              <a:rPr lang="en-US" sz="1000" dirty="0"/>
              <a:t>60,000 total</a:t>
            </a:r>
          </a:p>
          <a:p>
            <a:pPr algn="ctr"/>
            <a:r>
              <a:rPr lang="en-US" sz="1000" dirty="0"/>
              <a:t>(training set)</a:t>
            </a:r>
          </a:p>
        </p:txBody>
      </p:sp>
      <p:sp>
        <p:nvSpPr>
          <p:cNvPr id="11" name="Rectangle 10">
            <a:extLst>
              <a:ext uri="{FF2B5EF4-FFF2-40B4-BE49-F238E27FC236}">
                <a16:creationId xmlns:a16="http://schemas.microsoft.com/office/drawing/2014/main" id="{4C13C944-32DB-AE41-B9EC-C1C1204D1807}"/>
              </a:ext>
            </a:extLst>
          </p:cNvPr>
          <p:cNvSpPr/>
          <p:nvPr/>
        </p:nvSpPr>
        <p:spPr>
          <a:xfrm>
            <a:off x="3424303" y="57607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3" name="Rectangle 12">
            <a:extLst>
              <a:ext uri="{FF2B5EF4-FFF2-40B4-BE49-F238E27FC236}">
                <a16:creationId xmlns:a16="http://schemas.microsoft.com/office/drawing/2014/main" id="{34071BFB-BD90-8A48-9B3A-353B7CD90226}"/>
              </a:ext>
            </a:extLst>
          </p:cNvPr>
          <p:cNvSpPr/>
          <p:nvPr/>
        </p:nvSpPr>
        <p:spPr>
          <a:xfrm>
            <a:off x="3424303" y="52120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4" name="Rectangle 13">
            <a:extLst>
              <a:ext uri="{FF2B5EF4-FFF2-40B4-BE49-F238E27FC236}">
                <a16:creationId xmlns:a16="http://schemas.microsoft.com/office/drawing/2014/main" id="{D60B1EED-CF8B-9741-B231-31C83E1980B7}"/>
              </a:ext>
            </a:extLst>
          </p:cNvPr>
          <p:cNvSpPr/>
          <p:nvPr/>
        </p:nvSpPr>
        <p:spPr>
          <a:xfrm>
            <a:off x="3424303" y="41148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5" name="Rectangle 14">
            <a:extLst>
              <a:ext uri="{FF2B5EF4-FFF2-40B4-BE49-F238E27FC236}">
                <a16:creationId xmlns:a16="http://schemas.microsoft.com/office/drawing/2014/main" id="{0277B4CF-2087-4646-910D-056B79B4BB70}"/>
              </a:ext>
            </a:extLst>
          </p:cNvPr>
          <p:cNvSpPr/>
          <p:nvPr/>
        </p:nvSpPr>
        <p:spPr>
          <a:xfrm>
            <a:off x="3424303" y="356616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Conv 2D</a:t>
            </a:r>
          </a:p>
        </p:txBody>
      </p:sp>
      <p:sp>
        <p:nvSpPr>
          <p:cNvPr id="16" name="Rectangle 15">
            <a:extLst>
              <a:ext uri="{FF2B5EF4-FFF2-40B4-BE49-F238E27FC236}">
                <a16:creationId xmlns:a16="http://schemas.microsoft.com/office/drawing/2014/main" id="{6C33DC46-8435-B84C-995E-45A2C8CA2BC9}"/>
              </a:ext>
            </a:extLst>
          </p:cNvPr>
          <p:cNvSpPr/>
          <p:nvPr/>
        </p:nvSpPr>
        <p:spPr>
          <a:xfrm>
            <a:off x="3424303" y="54864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17" name="TextBox 16">
            <a:extLst>
              <a:ext uri="{FF2B5EF4-FFF2-40B4-BE49-F238E27FC236}">
                <a16:creationId xmlns:a16="http://schemas.microsoft.com/office/drawing/2014/main" id="{D8CE5152-BCF1-A241-AA1C-13C9BACA30A2}"/>
              </a:ext>
            </a:extLst>
          </p:cNvPr>
          <p:cNvSpPr txBox="1"/>
          <p:nvPr/>
        </p:nvSpPr>
        <p:spPr>
          <a:xfrm>
            <a:off x="4567303" y="4980219"/>
            <a:ext cx="0" cy="182880"/>
          </a:xfrm>
          <a:prstGeom prst="rect">
            <a:avLst/>
          </a:prstGeom>
          <a:noFill/>
        </p:spPr>
        <p:txBody>
          <a:bodyPr wrap="none" lIns="0" tIns="0" rIns="0" bIns="0" rtlCol="0" anchor="t">
            <a:noAutofit/>
          </a:bodyPr>
          <a:lstStyle/>
          <a:p>
            <a:endParaRPr lang="en-US" sz="1000" b="1" dirty="0" err="1"/>
          </a:p>
        </p:txBody>
      </p:sp>
      <p:sp>
        <p:nvSpPr>
          <p:cNvPr id="18" name="Rectangle 17">
            <a:extLst>
              <a:ext uri="{FF2B5EF4-FFF2-40B4-BE49-F238E27FC236}">
                <a16:creationId xmlns:a16="http://schemas.microsoft.com/office/drawing/2014/main" id="{56555134-DC28-0544-A70E-FCDB8C9DA6DB}"/>
              </a:ext>
            </a:extLst>
          </p:cNvPr>
          <p:cNvSpPr/>
          <p:nvPr/>
        </p:nvSpPr>
        <p:spPr>
          <a:xfrm>
            <a:off x="3424303" y="493776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19" name="Rectangle 18">
            <a:extLst>
              <a:ext uri="{FF2B5EF4-FFF2-40B4-BE49-F238E27FC236}">
                <a16:creationId xmlns:a16="http://schemas.microsoft.com/office/drawing/2014/main" id="{A6F5CAA6-46DA-4248-AB1E-2F8011AB6814}"/>
              </a:ext>
            </a:extLst>
          </p:cNvPr>
          <p:cNvSpPr/>
          <p:nvPr/>
        </p:nvSpPr>
        <p:spPr>
          <a:xfrm>
            <a:off x="3424303" y="30175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Max Pooling</a:t>
            </a:r>
          </a:p>
        </p:txBody>
      </p:sp>
      <p:sp>
        <p:nvSpPr>
          <p:cNvPr id="20" name="Rectangle 19">
            <a:extLst>
              <a:ext uri="{FF2B5EF4-FFF2-40B4-BE49-F238E27FC236}">
                <a16:creationId xmlns:a16="http://schemas.microsoft.com/office/drawing/2014/main" id="{C96D54EE-135A-024E-BBA5-E1881946ABC5}"/>
              </a:ext>
            </a:extLst>
          </p:cNvPr>
          <p:cNvSpPr/>
          <p:nvPr/>
        </p:nvSpPr>
        <p:spPr>
          <a:xfrm>
            <a:off x="3424303" y="466344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Max Pooling</a:t>
            </a:r>
          </a:p>
        </p:txBody>
      </p:sp>
      <p:sp>
        <p:nvSpPr>
          <p:cNvPr id="21" name="Rectangle 20">
            <a:extLst>
              <a:ext uri="{FF2B5EF4-FFF2-40B4-BE49-F238E27FC236}">
                <a16:creationId xmlns:a16="http://schemas.microsoft.com/office/drawing/2014/main" id="{90B74F61-469E-8E47-BA96-5B8C9CAB2413}"/>
              </a:ext>
            </a:extLst>
          </p:cNvPr>
          <p:cNvSpPr/>
          <p:nvPr/>
        </p:nvSpPr>
        <p:spPr>
          <a:xfrm>
            <a:off x="3424303" y="43891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Dropout</a:t>
            </a:r>
          </a:p>
        </p:txBody>
      </p:sp>
      <p:sp>
        <p:nvSpPr>
          <p:cNvPr id="22" name="Rectangle 21">
            <a:extLst>
              <a:ext uri="{FF2B5EF4-FFF2-40B4-BE49-F238E27FC236}">
                <a16:creationId xmlns:a16="http://schemas.microsoft.com/office/drawing/2014/main" id="{51159B95-82AE-2B4B-9443-9552786629F1}"/>
              </a:ext>
            </a:extLst>
          </p:cNvPr>
          <p:cNvSpPr/>
          <p:nvPr/>
        </p:nvSpPr>
        <p:spPr>
          <a:xfrm>
            <a:off x="3424303" y="38404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23" name="Rectangle 22">
            <a:extLst>
              <a:ext uri="{FF2B5EF4-FFF2-40B4-BE49-F238E27FC236}">
                <a16:creationId xmlns:a16="http://schemas.microsoft.com/office/drawing/2014/main" id="{A2DD7A9C-FD4A-8F42-953C-58E00C99CAB1}"/>
              </a:ext>
            </a:extLst>
          </p:cNvPr>
          <p:cNvSpPr/>
          <p:nvPr/>
        </p:nvSpPr>
        <p:spPr>
          <a:xfrm>
            <a:off x="3424303" y="329184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24" name="Rectangle 23">
            <a:extLst>
              <a:ext uri="{FF2B5EF4-FFF2-40B4-BE49-F238E27FC236}">
                <a16:creationId xmlns:a16="http://schemas.microsoft.com/office/drawing/2014/main" id="{1CED0454-C36A-2144-8C3D-4E8BB5942A66}"/>
              </a:ext>
            </a:extLst>
          </p:cNvPr>
          <p:cNvSpPr/>
          <p:nvPr/>
        </p:nvSpPr>
        <p:spPr>
          <a:xfrm>
            <a:off x="3424303" y="27432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Dropout</a:t>
            </a:r>
          </a:p>
        </p:txBody>
      </p:sp>
      <p:sp>
        <p:nvSpPr>
          <p:cNvPr id="25" name="Rectangle 24">
            <a:extLst>
              <a:ext uri="{FF2B5EF4-FFF2-40B4-BE49-F238E27FC236}">
                <a16:creationId xmlns:a16="http://schemas.microsoft.com/office/drawing/2014/main" id="{CB840652-4321-BC4F-AE50-BC6447757A47}"/>
              </a:ext>
            </a:extLst>
          </p:cNvPr>
          <p:cNvSpPr/>
          <p:nvPr/>
        </p:nvSpPr>
        <p:spPr>
          <a:xfrm>
            <a:off x="3424303" y="24688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Flatten</a:t>
            </a:r>
          </a:p>
        </p:txBody>
      </p:sp>
      <p:sp>
        <p:nvSpPr>
          <p:cNvPr id="26" name="Rectangle 25">
            <a:extLst>
              <a:ext uri="{FF2B5EF4-FFF2-40B4-BE49-F238E27FC236}">
                <a16:creationId xmlns:a16="http://schemas.microsoft.com/office/drawing/2014/main" id="{3BF46D8F-07FB-0440-B043-36EAC670B731}"/>
              </a:ext>
            </a:extLst>
          </p:cNvPr>
          <p:cNvSpPr/>
          <p:nvPr/>
        </p:nvSpPr>
        <p:spPr>
          <a:xfrm>
            <a:off x="3424303" y="219456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Dense</a:t>
            </a:r>
          </a:p>
        </p:txBody>
      </p:sp>
      <p:sp>
        <p:nvSpPr>
          <p:cNvPr id="27" name="Rectangle 26">
            <a:extLst>
              <a:ext uri="{FF2B5EF4-FFF2-40B4-BE49-F238E27FC236}">
                <a16:creationId xmlns:a16="http://schemas.microsoft.com/office/drawing/2014/main" id="{994E8A59-CBC7-1E45-B54F-FFFA708467C3}"/>
              </a:ext>
            </a:extLst>
          </p:cNvPr>
          <p:cNvSpPr/>
          <p:nvPr/>
        </p:nvSpPr>
        <p:spPr>
          <a:xfrm>
            <a:off x="3424303" y="192024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(relu)</a:t>
            </a:r>
          </a:p>
        </p:txBody>
      </p:sp>
      <p:sp>
        <p:nvSpPr>
          <p:cNvPr id="28" name="Rectangle 27">
            <a:extLst>
              <a:ext uri="{FF2B5EF4-FFF2-40B4-BE49-F238E27FC236}">
                <a16:creationId xmlns:a16="http://schemas.microsoft.com/office/drawing/2014/main" id="{1E9CF147-AA7D-C441-9E07-770FE353E51A}"/>
              </a:ext>
            </a:extLst>
          </p:cNvPr>
          <p:cNvSpPr/>
          <p:nvPr/>
        </p:nvSpPr>
        <p:spPr>
          <a:xfrm>
            <a:off x="3424303" y="164592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Dropout</a:t>
            </a:r>
          </a:p>
        </p:txBody>
      </p:sp>
      <p:sp>
        <p:nvSpPr>
          <p:cNvPr id="29" name="Rectangle 28">
            <a:extLst>
              <a:ext uri="{FF2B5EF4-FFF2-40B4-BE49-F238E27FC236}">
                <a16:creationId xmlns:a16="http://schemas.microsoft.com/office/drawing/2014/main" id="{4177A310-E402-824B-B24C-7A7E8195227D}"/>
              </a:ext>
            </a:extLst>
          </p:cNvPr>
          <p:cNvSpPr/>
          <p:nvPr/>
        </p:nvSpPr>
        <p:spPr>
          <a:xfrm>
            <a:off x="3424303" y="137160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Dense</a:t>
            </a:r>
          </a:p>
        </p:txBody>
      </p:sp>
      <p:sp>
        <p:nvSpPr>
          <p:cNvPr id="30" name="Rectangle 29">
            <a:extLst>
              <a:ext uri="{FF2B5EF4-FFF2-40B4-BE49-F238E27FC236}">
                <a16:creationId xmlns:a16="http://schemas.microsoft.com/office/drawing/2014/main" id="{F5069221-3BFC-0E47-B90C-D42EF33A5402}"/>
              </a:ext>
            </a:extLst>
          </p:cNvPr>
          <p:cNvSpPr/>
          <p:nvPr/>
        </p:nvSpPr>
        <p:spPr>
          <a:xfrm>
            <a:off x="3424303" y="1097280"/>
            <a:ext cx="228600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Activation (</a:t>
            </a:r>
            <a:r>
              <a:rPr lang="en-US" sz="1000" b="1" dirty="0" err="1">
                <a:solidFill>
                  <a:schemeClr val="tx1"/>
                </a:solidFill>
              </a:rPr>
              <a:t>softmax</a:t>
            </a:r>
            <a:r>
              <a:rPr lang="en-US" sz="1000" b="1" dirty="0">
                <a:solidFill>
                  <a:schemeClr val="tx1"/>
                </a:solidFill>
              </a:rPr>
              <a:t>)</a:t>
            </a:r>
          </a:p>
        </p:txBody>
      </p:sp>
      <p:sp>
        <p:nvSpPr>
          <p:cNvPr id="31" name="Rectangle 30">
            <a:extLst>
              <a:ext uri="{FF2B5EF4-FFF2-40B4-BE49-F238E27FC236}">
                <a16:creationId xmlns:a16="http://schemas.microsoft.com/office/drawing/2014/main" id="{F987BE3A-0E94-474A-A615-172833D41051}"/>
              </a:ext>
            </a:extLst>
          </p:cNvPr>
          <p:cNvSpPr/>
          <p:nvPr/>
        </p:nvSpPr>
        <p:spPr>
          <a:xfrm>
            <a:off x="2946687" y="219456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14</a:t>
            </a:r>
          </a:p>
        </p:txBody>
      </p:sp>
      <p:sp>
        <p:nvSpPr>
          <p:cNvPr id="32" name="Rectangle 31">
            <a:extLst>
              <a:ext uri="{FF2B5EF4-FFF2-40B4-BE49-F238E27FC236}">
                <a16:creationId xmlns:a16="http://schemas.microsoft.com/office/drawing/2014/main" id="{1C577084-F60C-8940-8DDC-7A278DE97AA6}"/>
              </a:ext>
            </a:extLst>
          </p:cNvPr>
          <p:cNvSpPr/>
          <p:nvPr/>
        </p:nvSpPr>
        <p:spPr>
          <a:xfrm>
            <a:off x="2946687" y="10972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18</a:t>
            </a:r>
          </a:p>
        </p:txBody>
      </p:sp>
      <p:sp>
        <p:nvSpPr>
          <p:cNvPr id="33" name="Rectangle 32">
            <a:extLst>
              <a:ext uri="{FF2B5EF4-FFF2-40B4-BE49-F238E27FC236}">
                <a16:creationId xmlns:a16="http://schemas.microsoft.com/office/drawing/2014/main" id="{3D40B44A-1888-954F-AEB5-712B4205EE6F}"/>
              </a:ext>
            </a:extLst>
          </p:cNvPr>
          <p:cNvSpPr/>
          <p:nvPr/>
        </p:nvSpPr>
        <p:spPr>
          <a:xfrm>
            <a:off x="2946687" y="24688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13</a:t>
            </a:r>
          </a:p>
        </p:txBody>
      </p:sp>
      <p:sp>
        <p:nvSpPr>
          <p:cNvPr id="34" name="Rectangle 33">
            <a:extLst>
              <a:ext uri="{FF2B5EF4-FFF2-40B4-BE49-F238E27FC236}">
                <a16:creationId xmlns:a16="http://schemas.microsoft.com/office/drawing/2014/main" id="{E8F94615-3609-FA42-B3D1-AC1FAB8657B3}"/>
              </a:ext>
            </a:extLst>
          </p:cNvPr>
          <p:cNvSpPr/>
          <p:nvPr/>
        </p:nvSpPr>
        <p:spPr>
          <a:xfrm>
            <a:off x="2946687" y="27432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12</a:t>
            </a:r>
          </a:p>
        </p:txBody>
      </p:sp>
      <p:sp>
        <p:nvSpPr>
          <p:cNvPr id="35" name="Rectangle 34">
            <a:extLst>
              <a:ext uri="{FF2B5EF4-FFF2-40B4-BE49-F238E27FC236}">
                <a16:creationId xmlns:a16="http://schemas.microsoft.com/office/drawing/2014/main" id="{1C70AF60-282A-634D-97F0-E16DD41C4EFF}"/>
              </a:ext>
            </a:extLst>
          </p:cNvPr>
          <p:cNvSpPr/>
          <p:nvPr/>
        </p:nvSpPr>
        <p:spPr>
          <a:xfrm>
            <a:off x="2946687" y="30175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11</a:t>
            </a:r>
          </a:p>
        </p:txBody>
      </p:sp>
      <p:sp>
        <p:nvSpPr>
          <p:cNvPr id="36" name="Rectangle 35">
            <a:extLst>
              <a:ext uri="{FF2B5EF4-FFF2-40B4-BE49-F238E27FC236}">
                <a16:creationId xmlns:a16="http://schemas.microsoft.com/office/drawing/2014/main" id="{F8C8845F-360C-C349-A88C-9BE90165EED2}"/>
              </a:ext>
            </a:extLst>
          </p:cNvPr>
          <p:cNvSpPr/>
          <p:nvPr/>
        </p:nvSpPr>
        <p:spPr>
          <a:xfrm>
            <a:off x="2946687" y="329184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10</a:t>
            </a:r>
          </a:p>
        </p:txBody>
      </p:sp>
      <p:sp>
        <p:nvSpPr>
          <p:cNvPr id="37" name="Rectangle 36">
            <a:extLst>
              <a:ext uri="{FF2B5EF4-FFF2-40B4-BE49-F238E27FC236}">
                <a16:creationId xmlns:a16="http://schemas.microsoft.com/office/drawing/2014/main" id="{697875B4-BFB9-3446-B40B-D326FEF16F07}"/>
              </a:ext>
            </a:extLst>
          </p:cNvPr>
          <p:cNvSpPr/>
          <p:nvPr/>
        </p:nvSpPr>
        <p:spPr>
          <a:xfrm>
            <a:off x="2946687" y="356616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9</a:t>
            </a:r>
          </a:p>
        </p:txBody>
      </p:sp>
      <p:sp>
        <p:nvSpPr>
          <p:cNvPr id="38" name="Rectangle 37">
            <a:extLst>
              <a:ext uri="{FF2B5EF4-FFF2-40B4-BE49-F238E27FC236}">
                <a16:creationId xmlns:a16="http://schemas.microsoft.com/office/drawing/2014/main" id="{767A76AC-D9A7-774C-B190-1D57E8F7099D}"/>
              </a:ext>
            </a:extLst>
          </p:cNvPr>
          <p:cNvSpPr/>
          <p:nvPr/>
        </p:nvSpPr>
        <p:spPr>
          <a:xfrm>
            <a:off x="2946687" y="38404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8</a:t>
            </a:r>
          </a:p>
        </p:txBody>
      </p:sp>
      <p:sp>
        <p:nvSpPr>
          <p:cNvPr id="39" name="Rectangle 38">
            <a:extLst>
              <a:ext uri="{FF2B5EF4-FFF2-40B4-BE49-F238E27FC236}">
                <a16:creationId xmlns:a16="http://schemas.microsoft.com/office/drawing/2014/main" id="{3F945172-8DE5-9947-9DEE-3102629EC3AC}"/>
              </a:ext>
            </a:extLst>
          </p:cNvPr>
          <p:cNvSpPr/>
          <p:nvPr/>
        </p:nvSpPr>
        <p:spPr>
          <a:xfrm>
            <a:off x="2946687" y="41148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7</a:t>
            </a:r>
          </a:p>
        </p:txBody>
      </p:sp>
      <p:sp>
        <p:nvSpPr>
          <p:cNvPr id="40" name="Rectangle 39">
            <a:extLst>
              <a:ext uri="{FF2B5EF4-FFF2-40B4-BE49-F238E27FC236}">
                <a16:creationId xmlns:a16="http://schemas.microsoft.com/office/drawing/2014/main" id="{AF3A8AEC-8985-C445-B3DA-0B03707A84FA}"/>
              </a:ext>
            </a:extLst>
          </p:cNvPr>
          <p:cNvSpPr/>
          <p:nvPr/>
        </p:nvSpPr>
        <p:spPr>
          <a:xfrm>
            <a:off x="2946687" y="43891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6</a:t>
            </a:r>
          </a:p>
        </p:txBody>
      </p:sp>
      <p:sp>
        <p:nvSpPr>
          <p:cNvPr id="41" name="Rectangle 40">
            <a:extLst>
              <a:ext uri="{FF2B5EF4-FFF2-40B4-BE49-F238E27FC236}">
                <a16:creationId xmlns:a16="http://schemas.microsoft.com/office/drawing/2014/main" id="{CD6ED58D-EA40-2B47-81AF-81EE3401C811}"/>
              </a:ext>
            </a:extLst>
          </p:cNvPr>
          <p:cNvSpPr/>
          <p:nvPr/>
        </p:nvSpPr>
        <p:spPr>
          <a:xfrm>
            <a:off x="2946687" y="466344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5</a:t>
            </a:r>
          </a:p>
        </p:txBody>
      </p:sp>
      <p:sp>
        <p:nvSpPr>
          <p:cNvPr id="42" name="Rectangle 41">
            <a:extLst>
              <a:ext uri="{FF2B5EF4-FFF2-40B4-BE49-F238E27FC236}">
                <a16:creationId xmlns:a16="http://schemas.microsoft.com/office/drawing/2014/main" id="{C56184CB-3B1B-7849-B875-F01E4AAE40F9}"/>
              </a:ext>
            </a:extLst>
          </p:cNvPr>
          <p:cNvSpPr/>
          <p:nvPr/>
        </p:nvSpPr>
        <p:spPr>
          <a:xfrm>
            <a:off x="2946687" y="493776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4</a:t>
            </a:r>
          </a:p>
        </p:txBody>
      </p:sp>
      <p:sp>
        <p:nvSpPr>
          <p:cNvPr id="43" name="Rectangle 42">
            <a:extLst>
              <a:ext uri="{FF2B5EF4-FFF2-40B4-BE49-F238E27FC236}">
                <a16:creationId xmlns:a16="http://schemas.microsoft.com/office/drawing/2014/main" id="{400E1627-75DF-D44F-BB1C-4C5FF9FF2EB7}"/>
              </a:ext>
            </a:extLst>
          </p:cNvPr>
          <p:cNvSpPr/>
          <p:nvPr/>
        </p:nvSpPr>
        <p:spPr>
          <a:xfrm>
            <a:off x="2946687" y="521208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3</a:t>
            </a:r>
          </a:p>
        </p:txBody>
      </p:sp>
      <p:sp>
        <p:nvSpPr>
          <p:cNvPr id="44" name="Rectangle 43">
            <a:extLst>
              <a:ext uri="{FF2B5EF4-FFF2-40B4-BE49-F238E27FC236}">
                <a16:creationId xmlns:a16="http://schemas.microsoft.com/office/drawing/2014/main" id="{E07C8B2D-8A42-3E4A-9704-EC9412F3F847}"/>
              </a:ext>
            </a:extLst>
          </p:cNvPr>
          <p:cNvSpPr/>
          <p:nvPr/>
        </p:nvSpPr>
        <p:spPr>
          <a:xfrm>
            <a:off x="2946687" y="54864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2</a:t>
            </a:r>
          </a:p>
        </p:txBody>
      </p:sp>
      <p:sp>
        <p:nvSpPr>
          <p:cNvPr id="45" name="Rectangle 44">
            <a:extLst>
              <a:ext uri="{FF2B5EF4-FFF2-40B4-BE49-F238E27FC236}">
                <a16:creationId xmlns:a16="http://schemas.microsoft.com/office/drawing/2014/main" id="{5C1D4D53-B885-C64D-9418-99CFAA3D4981}"/>
              </a:ext>
            </a:extLst>
          </p:cNvPr>
          <p:cNvSpPr/>
          <p:nvPr/>
        </p:nvSpPr>
        <p:spPr>
          <a:xfrm>
            <a:off x="2946687" y="57607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a:t>
            </a:r>
          </a:p>
        </p:txBody>
      </p:sp>
      <p:sp>
        <p:nvSpPr>
          <p:cNvPr id="46" name="Rectangle 45">
            <a:extLst>
              <a:ext uri="{FF2B5EF4-FFF2-40B4-BE49-F238E27FC236}">
                <a16:creationId xmlns:a16="http://schemas.microsoft.com/office/drawing/2014/main" id="{BE2A9F1F-4A89-9D43-B611-8DD490122ED2}"/>
              </a:ext>
            </a:extLst>
          </p:cNvPr>
          <p:cNvSpPr/>
          <p:nvPr/>
        </p:nvSpPr>
        <p:spPr>
          <a:xfrm>
            <a:off x="2946687" y="137160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17</a:t>
            </a:r>
          </a:p>
        </p:txBody>
      </p:sp>
      <p:sp>
        <p:nvSpPr>
          <p:cNvPr id="47" name="Rectangle 46">
            <a:extLst>
              <a:ext uri="{FF2B5EF4-FFF2-40B4-BE49-F238E27FC236}">
                <a16:creationId xmlns:a16="http://schemas.microsoft.com/office/drawing/2014/main" id="{E915D4E7-4E96-EC40-9E5B-CBE8730829AC}"/>
              </a:ext>
            </a:extLst>
          </p:cNvPr>
          <p:cNvSpPr/>
          <p:nvPr/>
        </p:nvSpPr>
        <p:spPr>
          <a:xfrm>
            <a:off x="2946687" y="164592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16</a:t>
            </a:r>
          </a:p>
        </p:txBody>
      </p:sp>
      <p:sp>
        <p:nvSpPr>
          <p:cNvPr id="48" name="Rectangle 47">
            <a:extLst>
              <a:ext uri="{FF2B5EF4-FFF2-40B4-BE49-F238E27FC236}">
                <a16:creationId xmlns:a16="http://schemas.microsoft.com/office/drawing/2014/main" id="{835AD86B-49AB-B14B-8887-1C372AC208FB}"/>
              </a:ext>
            </a:extLst>
          </p:cNvPr>
          <p:cNvSpPr/>
          <p:nvPr/>
        </p:nvSpPr>
        <p:spPr>
          <a:xfrm>
            <a:off x="2946687" y="1920240"/>
            <a:ext cx="365760" cy="18288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15</a:t>
            </a:r>
          </a:p>
        </p:txBody>
      </p:sp>
      <p:sp>
        <p:nvSpPr>
          <p:cNvPr id="49" name="Rectangle 48">
            <a:extLst>
              <a:ext uri="{FF2B5EF4-FFF2-40B4-BE49-F238E27FC236}">
                <a16:creationId xmlns:a16="http://schemas.microsoft.com/office/drawing/2014/main" id="{BA26A64C-4EA1-5342-9532-2779658EECA3}"/>
              </a:ext>
            </a:extLst>
          </p:cNvPr>
          <p:cNvSpPr/>
          <p:nvPr/>
        </p:nvSpPr>
        <p:spPr>
          <a:xfrm>
            <a:off x="5809632" y="219999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0" name="Rectangle 49">
            <a:extLst>
              <a:ext uri="{FF2B5EF4-FFF2-40B4-BE49-F238E27FC236}">
                <a16:creationId xmlns:a16="http://schemas.microsoft.com/office/drawing/2014/main" id="{13BABEBA-513F-754A-AE76-898C48BDADA6}"/>
              </a:ext>
            </a:extLst>
          </p:cNvPr>
          <p:cNvSpPr/>
          <p:nvPr/>
        </p:nvSpPr>
        <p:spPr>
          <a:xfrm>
            <a:off x="5809632" y="11027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1" name="Rectangle 50">
            <a:extLst>
              <a:ext uri="{FF2B5EF4-FFF2-40B4-BE49-F238E27FC236}">
                <a16:creationId xmlns:a16="http://schemas.microsoft.com/office/drawing/2014/main" id="{2AFFC7D5-7DC4-FF45-87A0-90A4E8E0A4F9}"/>
              </a:ext>
            </a:extLst>
          </p:cNvPr>
          <p:cNvSpPr/>
          <p:nvPr/>
        </p:nvSpPr>
        <p:spPr>
          <a:xfrm>
            <a:off x="5809632" y="24743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4" name="Rectangle 53">
            <a:extLst>
              <a:ext uri="{FF2B5EF4-FFF2-40B4-BE49-F238E27FC236}">
                <a16:creationId xmlns:a16="http://schemas.microsoft.com/office/drawing/2014/main" id="{D9AF165A-7153-944E-AD62-6276047B671A}"/>
              </a:ext>
            </a:extLst>
          </p:cNvPr>
          <p:cNvSpPr/>
          <p:nvPr/>
        </p:nvSpPr>
        <p:spPr>
          <a:xfrm>
            <a:off x="5809632" y="329727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5" name="Rectangle 54">
            <a:extLst>
              <a:ext uri="{FF2B5EF4-FFF2-40B4-BE49-F238E27FC236}">
                <a16:creationId xmlns:a16="http://schemas.microsoft.com/office/drawing/2014/main" id="{9EC66025-E882-9E4B-AD61-2887934EDD53}"/>
              </a:ext>
            </a:extLst>
          </p:cNvPr>
          <p:cNvSpPr/>
          <p:nvPr/>
        </p:nvSpPr>
        <p:spPr>
          <a:xfrm>
            <a:off x="5809632" y="357159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6" name="Rectangle 55">
            <a:extLst>
              <a:ext uri="{FF2B5EF4-FFF2-40B4-BE49-F238E27FC236}">
                <a16:creationId xmlns:a16="http://schemas.microsoft.com/office/drawing/2014/main" id="{5FE73A08-04CA-9F44-AA40-55255648DA0C}"/>
              </a:ext>
            </a:extLst>
          </p:cNvPr>
          <p:cNvSpPr/>
          <p:nvPr/>
        </p:nvSpPr>
        <p:spPr>
          <a:xfrm>
            <a:off x="5809632" y="38459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7" name="Rectangle 56">
            <a:extLst>
              <a:ext uri="{FF2B5EF4-FFF2-40B4-BE49-F238E27FC236}">
                <a16:creationId xmlns:a16="http://schemas.microsoft.com/office/drawing/2014/main" id="{26FDA18F-C137-C141-8649-3E49DAC833A5}"/>
              </a:ext>
            </a:extLst>
          </p:cNvPr>
          <p:cNvSpPr/>
          <p:nvPr/>
        </p:nvSpPr>
        <p:spPr>
          <a:xfrm>
            <a:off x="5809632" y="412023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59" name="Rectangle 58">
            <a:extLst>
              <a:ext uri="{FF2B5EF4-FFF2-40B4-BE49-F238E27FC236}">
                <a16:creationId xmlns:a16="http://schemas.microsoft.com/office/drawing/2014/main" id="{C41345CA-DB58-A842-8933-9816BBFCB514}"/>
              </a:ext>
            </a:extLst>
          </p:cNvPr>
          <p:cNvSpPr/>
          <p:nvPr/>
        </p:nvSpPr>
        <p:spPr>
          <a:xfrm>
            <a:off x="5809632" y="466887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0" name="Rectangle 59">
            <a:extLst>
              <a:ext uri="{FF2B5EF4-FFF2-40B4-BE49-F238E27FC236}">
                <a16:creationId xmlns:a16="http://schemas.microsoft.com/office/drawing/2014/main" id="{98953EE6-BF39-6A46-878C-AA17837A662F}"/>
              </a:ext>
            </a:extLst>
          </p:cNvPr>
          <p:cNvSpPr/>
          <p:nvPr/>
        </p:nvSpPr>
        <p:spPr>
          <a:xfrm>
            <a:off x="5809632" y="494319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1" name="Rectangle 60">
            <a:extLst>
              <a:ext uri="{FF2B5EF4-FFF2-40B4-BE49-F238E27FC236}">
                <a16:creationId xmlns:a16="http://schemas.microsoft.com/office/drawing/2014/main" id="{60E92EAA-2A81-6F48-8EC6-0A49C4FFDC67}"/>
              </a:ext>
            </a:extLst>
          </p:cNvPr>
          <p:cNvSpPr/>
          <p:nvPr/>
        </p:nvSpPr>
        <p:spPr>
          <a:xfrm>
            <a:off x="5809632" y="521751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2" name="Rectangle 61">
            <a:extLst>
              <a:ext uri="{FF2B5EF4-FFF2-40B4-BE49-F238E27FC236}">
                <a16:creationId xmlns:a16="http://schemas.microsoft.com/office/drawing/2014/main" id="{A18BD3AC-8162-1E44-AA4C-B254F112C880}"/>
              </a:ext>
            </a:extLst>
          </p:cNvPr>
          <p:cNvSpPr/>
          <p:nvPr/>
        </p:nvSpPr>
        <p:spPr>
          <a:xfrm>
            <a:off x="5809632" y="549183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3" name="Rectangle 62">
            <a:extLst>
              <a:ext uri="{FF2B5EF4-FFF2-40B4-BE49-F238E27FC236}">
                <a16:creationId xmlns:a16="http://schemas.microsoft.com/office/drawing/2014/main" id="{ED51B015-8F6E-934B-8A61-21DC2F3F233D}"/>
              </a:ext>
            </a:extLst>
          </p:cNvPr>
          <p:cNvSpPr/>
          <p:nvPr/>
        </p:nvSpPr>
        <p:spPr>
          <a:xfrm>
            <a:off x="5809632" y="576615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4" name="Rectangle 63">
            <a:extLst>
              <a:ext uri="{FF2B5EF4-FFF2-40B4-BE49-F238E27FC236}">
                <a16:creationId xmlns:a16="http://schemas.microsoft.com/office/drawing/2014/main" id="{262D547B-7754-6342-93E0-6582D6A568BF}"/>
              </a:ext>
            </a:extLst>
          </p:cNvPr>
          <p:cNvSpPr/>
          <p:nvPr/>
        </p:nvSpPr>
        <p:spPr>
          <a:xfrm>
            <a:off x="5809632" y="137703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66" name="Rectangle 65">
            <a:extLst>
              <a:ext uri="{FF2B5EF4-FFF2-40B4-BE49-F238E27FC236}">
                <a16:creationId xmlns:a16="http://schemas.microsoft.com/office/drawing/2014/main" id="{ACB0E5E2-FD76-6C45-BC1E-3236460AE4F3}"/>
              </a:ext>
            </a:extLst>
          </p:cNvPr>
          <p:cNvSpPr/>
          <p:nvPr/>
        </p:nvSpPr>
        <p:spPr>
          <a:xfrm>
            <a:off x="5809632" y="1925679"/>
            <a:ext cx="365760" cy="182880"/>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schemeClr val="tx1"/>
              </a:solidFill>
            </a:endParaRPr>
          </a:p>
        </p:txBody>
      </p:sp>
      <p:sp>
        <p:nvSpPr>
          <p:cNvPr id="70" name="TextBox 69">
            <a:extLst>
              <a:ext uri="{FF2B5EF4-FFF2-40B4-BE49-F238E27FC236}">
                <a16:creationId xmlns:a16="http://schemas.microsoft.com/office/drawing/2014/main" id="{614E8C49-CCA5-1540-B904-95B0A94DC347}"/>
              </a:ext>
            </a:extLst>
          </p:cNvPr>
          <p:cNvSpPr txBox="1"/>
          <p:nvPr/>
        </p:nvSpPr>
        <p:spPr>
          <a:xfrm>
            <a:off x="235111" y="1388068"/>
            <a:ext cx="2122119" cy="646331"/>
          </a:xfrm>
          <a:prstGeom prst="rect">
            <a:avLst/>
          </a:prstGeom>
          <a:noFill/>
        </p:spPr>
        <p:txBody>
          <a:bodyPr wrap="none" lIns="0" tIns="0" rIns="0" bIns="0" rtlCol="0" anchor="t">
            <a:spAutoFit/>
          </a:bodyPr>
          <a:lstStyle/>
          <a:p>
            <a:r>
              <a:rPr lang="en-US" sz="1400" b="1" dirty="0"/>
              <a:t>Optimize</a:t>
            </a:r>
          </a:p>
          <a:p>
            <a:pPr marL="285750" indent="-285750">
              <a:buFont typeface="Arial" panose="020B0604020202020204" pitchFamily="34" charset="0"/>
              <a:buChar char="•"/>
            </a:pPr>
            <a:r>
              <a:rPr lang="en-US" sz="1400" dirty="0"/>
              <a:t>Classification Accuracy</a:t>
            </a:r>
          </a:p>
          <a:p>
            <a:pPr marL="285750" indent="-285750">
              <a:buFont typeface="Arial" panose="020B0604020202020204" pitchFamily="34" charset="0"/>
              <a:buChar char="•"/>
            </a:pPr>
            <a:r>
              <a:rPr lang="en-US" sz="1400" dirty="0"/>
              <a:t>Loss Rate</a:t>
            </a:r>
          </a:p>
        </p:txBody>
      </p:sp>
      <p:cxnSp>
        <p:nvCxnSpPr>
          <p:cNvPr id="4" name="Straight Connector 3">
            <a:extLst>
              <a:ext uri="{FF2B5EF4-FFF2-40B4-BE49-F238E27FC236}">
                <a16:creationId xmlns:a16="http://schemas.microsoft.com/office/drawing/2014/main" id="{172C6DD3-6528-A348-9798-62E7B653FCD9}"/>
              </a:ext>
            </a:extLst>
          </p:cNvPr>
          <p:cNvCxnSpPr/>
          <p:nvPr/>
        </p:nvCxnSpPr>
        <p:spPr>
          <a:xfrm>
            <a:off x="2658359" y="5451522"/>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304DC8A-02A8-694F-90CC-97B1E21D0051}"/>
              </a:ext>
            </a:extLst>
          </p:cNvPr>
          <p:cNvCxnSpPr/>
          <p:nvPr/>
        </p:nvCxnSpPr>
        <p:spPr>
          <a:xfrm>
            <a:off x="2658359" y="4350150"/>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AC0B153D-B22F-6F40-A00D-2F037449E61C}"/>
              </a:ext>
            </a:extLst>
          </p:cNvPr>
          <p:cNvCxnSpPr/>
          <p:nvPr/>
        </p:nvCxnSpPr>
        <p:spPr>
          <a:xfrm>
            <a:off x="2658359" y="2692600"/>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EF903C8-4868-614D-B569-A9D0EBD88372}"/>
              </a:ext>
            </a:extLst>
          </p:cNvPr>
          <p:cNvCxnSpPr/>
          <p:nvPr/>
        </p:nvCxnSpPr>
        <p:spPr>
          <a:xfrm>
            <a:off x="2658359" y="1602224"/>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A386BB3-C9DE-DA4A-892A-219C569C3F0F}"/>
              </a:ext>
            </a:extLst>
          </p:cNvPr>
          <p:cNvCxnSpPr/>
          <p:nvPr/>
        </p:nvCxnSpPr>
        <p:spPr>
          <a:xfrm>
            <a:off x="2658359" y="3797111"/>
            <a:ext cx="381785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67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B32CB2-E5F9-3A49-9A5E-86036070AD23}"/>
              </a:ext>
            </a:extLst>
          </p:cNvPr>
          <p:cNvSpPr>
            <a:spLocks noGrp="1"/>
          </p:cNvSpPr>
          <p:nvPr>
            <p:ph type="sldNum" sz="quarter" idx="12"/>
          </p:nvPr>
        </p:nvSpPr>
        <p:spPr/>
        <p:txBody>
          <a:bodyPr/>
          <a:lstStyle/>
          <a:p>
            <a:fld id="{0A655226-6E4F-8847-85CD-AF95F3D3F39A}" type="slidenum">
              <a:rPr lang="en-US" smtClean="0">
                <a:solidFill>
                  <a:srgbClr val="666666"/>
                </a:solidFill>
              </a:rPr>
              <a:pPr/>
              <a:t>5</a:t>
            </a:fld>
            <a:endParaRPr lang="en-US" dirty="0">
              <a:solidFill>
                <a:srgbClr val="666666"/>
              </a:solidFill>
            </a:endParaRPr>
          </a:p>
        </p:txBody>
      </p:sp>
      <p:sp>
        <p:nvSpPr>
          <p:cNvPr id="3" name="Title 2">
            <a:extLst>
              <a:ext uri="{FF2B5EF4-FFF2-40B4-BE49-F238E27FC236}">
                <a16:creationId xmlns:a16="http://schemas.microsoft.com/office/drawing/2014/main" id="{806C8FC3-6B02-4543-89F6-D4E0D0D65A95}"/>
              </a:ext>
            </a:extLst>
          </p:cNvPr>
          <p:cNvSpPr>
            <a:spLocks noGrp="1"/>
          </p:cNvSpPr>
          <p:nvPr>
            <p:ph type="title"/>
          </p:nvPr>
        </p:nvSpPr>
        <p:spPr>
          <a:xfrm>
            <a:off x="365760" y="274320"/>
            <a:ext cx="11430000" cy="457200"/>
          </a:xfrm>
        </p:spPr>
        <p:txBody>
          <a:bodyPr/>
          <a:lstStyle/>
          <a:p>
            <a:r>
              <a:rPr lang="en-US" dirty="0"/>
              <a:t>Hyperparameters</a:t>
            </a:r>
          </a:p>
        </p:txBody>
      </p:sp>
      <p:sp>
        <p:nvSpPr>
          <p:cNvPr id="4" name="Text Placeholder 3">
            <a:extLst>
              <a:ext uri="{FF2B5EF4-FFF2-40B4-BE49-F238E27FC236}">
                <a16:creationId xmlns:a16="http://schemas.microsoft.com/office/drawing/2014/main" id="{4282A18D-A4A7-DB4E-B955-9CF728772D54}"/>
              </a:ext>
            </a:extLst>
          </p:cNvPr>
          <p:cNvSpPr>
            <a:spLocks noGrp="1"/>
          </p:cNvSpPr>
          <p:nvPr>
            <p:ph type="body" sz="quarter" idx="13"/>
          </p:nvPr>
        </p:nvSpPr>
        <p:spPr>
          <a:xfrm>
            <a:off x="371576" y="723900"/>
            <a:ext cx="11430000" cy="274320"/>
          </a:xfrm>
        </p:spPr>
        <p:txBody>
          <a:bodyPr/>
          <a:lstStyle/>
          <a:p>
            <a:endParaRPr lang="en-US" dirty="0"/>
          </a:p>
        </p:txBody>
      </p:sp>
      <p:sp>
        <p:nvSpPr>
          <p:cNvPr id="5" name="Content Placeholder 4">
            <a:extLst>
              <a:ext uri="{FF2B5EF4-FFF2-40B4-BE49-F238E27FC236}">
                <a16:creationId xmlns:a16="http://schemas.microsoft.com/office/drawing/2014/main" id="{9C1C31C5-B68F-4647-AF66-213E8CCF330A}"/>
              </a:ext>
            </a:extLst>
          </p:cNvPr>
          <p:cNvSpPr>
            <a:spLocks noGrp="1"/>
          </p:cNvSpPr>
          <p:nvPr>
            <p:ph idx="1"/>
          </p:nvPr>
        </p:nvSpPr>
        <p:spPr>
          <a:xfrm>
            <a:off x="365760" y="1097280"/>
            <a:ext cx="11430000" cy="5212080"/>
          </a:xfrm>
        </p:spPr>
        <p:txBody>
          <a:bodyPr/>
          <a:lstStyle/>
          <a:p>
            <a:r>
              <a:rPr lang="en-US" dirty="0"/>
              <a:t>Batch Size – how many images are read at a time during training (e.g., 32, 64)</a:t>
            </a:r>
          </a:p>
          <a:p>
            <a:pPr lvl="1"/>
            <a:r>
              <a:rPr lang="en-US" dirty="0"/>
              <a:t>Mini batch size is the number of sub samples given to the network after which parameter update happens.</a:t>
            </a:r>
          </a:p>
          <a:p>
            <a:pPr lvl="1"/>
            <a:endParaRPr lang="en-US" dirty="0"/>
          </a:p>
          <a:p>
            <a:r>
              <a:rPr lang="en-US" dirty="0"/>
              <a:t>Epochs – how many times during training is the full data set used (1, 5)</a:t>
            </a:r>
          </a:p>
          <a:p>
            <a:pPr lvl="1"/>
            <a:r>
              <a:rPr lang="en-US" dirty="0"/>
              <a:t>Number of epochs is the number of times the whole training data is shown to the network while training. Increase the number of epochs until the validation accuracy starts decreasing even when training accuracy is increasing(overfitting).</a:t>
            </a:r>
          </a:p>
          <a:p>
            <a:pPr lvl="1"/>
            <a:endParaRPr lang="en-US" dirty="0"/>
          </a:p>
          <a:p>
            <a:r>
              <a:rPr lang="en-US" dirty="0"/>
              <a:t>Learning Rate – how “fast” (range from 0.001 to 0.00001)</a:t>
            </a:r>
          </a:p>
          <a:p>
            <a:pPr lvl="1"/>
            <a:r>
              <a:rPr lang="en-US" dirty="0"/>
              <a:t>Low learning rate slows down the learning process but converges smoothly. Larger learning rate speeds up the learning but may not converge.</a:t>
            </a:r>
          </a:p>
          <a:p>
            <a:pPr lvl="1"/>
            <a:endParaRPr lang="en-US" dirty="0"/>
          </a:p>
          <a:p>
            <a:r>
              <a:rPr lang="en-US" dirty="0"/>
              <a:t>Data Augmentation – does the training process automatically add data to the training set (true, false)</a:t>
            </a:r>
          </a:p>
          <a:p>
            <a:pPr lvl="1"/>
            <a:r>
              <a:rPr lang="en-US" dirty="0"/>
              <a:t>Width Shift Range 0.1</a:t>
            </a:r>
          </a:p>
          <a:p>
            <a:pPr lvl="1"/>
            <a:r>
              <a:rPr lang="en-US" dirty="0"/>
              <a:t>Height Shift Range 0.1</a:t>
            </a:r>
          </a:p>
        </p:txBody>
      </p:sp>
    </p:spTree>
    <p:extLst>
      <p:ext uri="{BB962C8B-B14F-4D97-AF65-F5344CB8AC3E}">
        <p14:creationId xmlns:p14="http://schemas.microsoft.com/office/powerpoint/2010/main" val="427147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6B2A2F-B223-BE4A-9847-F7E626650245}"/>
              </a:ext>
            </a:extLst>
          </p:cNvPr>
          <p:cNvSpPr>
            <a:spLocks noGrp="1"/>
          </p:cNvSpPr>
          <p:nvPr>
            <p:ph type="sldNum" sz="quarter" idx="12"/>
          </p:nvPr>
        </p:nvSpPr>
        <p:spPr/>
        <p:txBody>
          <a:bodyPr/>
          <a:lstStyle/>
          <a:p>
            <a:fld id="{0A655226-6E4F-8847-85CD-AF95F3D3F39A}" type="slidenum">
              <a:rPr lang="en-US" smtClean="0">
                <a:solidFill>
                  <a:srgbClr val="666666"/>
                </a:solidFill>
              </a:rPr>
              <a:pPr/>
              <a:t>6</a:t>
            </a:fld>
            <a:endParaRPr lang="en-US" dirty="0">
              <a:solidFill>
                <a:srgbClr val="666666"/>
              </a:solidFill>
            </a:endParaRPr>
          </a:p>
        </p:txBody>
      </p:sp>
      <p:sp>
        <p:nvSpPr>
          <p:cNvPr id="3" name="Title 2">
            <a:extLst>
              <a:ext uri="{FF2B5EF4-FFF2-40B4-BE49-F238E27FC236}">
                <a16:creationId xmlns:a16="http://schemas.microsoft.com/office/drawing/2014/main" id="{5286BF53-2E2A-EC44-A0A9-29410F0AE94B}"/>
              </a:ext>
            </a:extLst>
          </p:cNvPr>
          <p:cNvSpPr>
            <a:spLocks noGrp="1"/>
          </p:cNvSpPr>
          <p:nvPr>
            <p:ph type="title"/>
          </p:nvPr>
        </p:nvSpPr>
        <p:spPr/>
        <p:txBody>
          <a:bodyPr/>
          <a:lstStyle/>
          <a:p>
            <a:r>
              <a:rPr lang="en-US" dirty="0"/>
              <a:t>Hyperparameter Tuning Jobs</a:t>
            </a:r>
          </a:p>
        </p:txBody>
      </p:sp>
      <p:sp>
        <p:nvSpPr>
          <p:cNvPr id="4" name="Text Placeholder 3">
            <a:extLst>
              <a:ext uri="{FF2B5EF4-FFF2-40B4-BE49-F238E27FC236}">
                <a16:creationId xmlns:a16="http://schemas.microsoft.com/office/drawing/2014/main" id="{3B3B3063-C04B-1142-8892-C479A3D10623}"/>
              </a:ext>
            </a:extLst>
          </p:cNvPr>
          <p:cNvSpPr>
            <a:spLocks noGrp="1"/>
          </p:cNvSpPr>
          <p:nvPr>
            <p:ph type="body" sz="quarter" idx="13"/>
          </p:nvPr>
        </p:nvSpPr>
        <p:spPr/>
        <p:txBody>
          <a:bodyPr/>
          <a:lstStyle/>
          <a:p>
            <a:endParaRPr lang="en-US" dirty="0"/>
          </a:p>
        </p:txBody>
      </p:sp>
      <p:sp>
        <p:nvSpPr>
          <p:cNvPr id="5" name="Content Placeholder 4">
            <a:extLst>
              <a:ext uri="{FF2B5EF4-FFF2-40B4-BE49-F238E27FC236}">
                <a16:creationId xmlns:a16="http://schemas.microsoft.com/office/drawing/2014/main" id="{CCDF3669-F81E-F843-B131-C98AB1743B91}"/>
              </a:ext>
            </a:extLst>
          </p:cNvPr>
          <p:cNvSpPr>
            <a:spLocks noGrp="1"/>
          </p:cNvSpPr>
          <p:nvPr>
            <p:ph idx="1"/>
          </p:nvPr>
        </p:nvSpPr>
        <p:spPr/>
        <p:txBody>
          <a:bodyPr/>
          <a:lstStyle/>
          <a:p>
            <a:r>
              <a:rPr lang="en-US" dirty="0"/>
              <a:t>Baseline</a:t>
            </a:r>
          </a:p>
          <a:p>
            <a:pPr lvl="1"/>
            <a:r>
              <a:rPr lang="en-US" dirty="0"/>
              <a:t>Classification Accuracy 0.58 (58%)</a:t>
            </a:r>
          </a:p>
          <a:p>
            <a:pPr lvl="1"/>
            <a:r>
              <a:rPr lang="en-US" dirty="0"/>
              <a:t>Loss Rate</a:t>
            </a:r>
          </a:p>
          <a:p>
            <a:pPr lvl="1"/>
            <a:endParaRPr lang="en-US" dirty="0"/>
          </a:p>
          <a:p>
            <a:r>
              <a:rPr lang="en-US" dirty="0"/>
              <a:t>Additional Runs – 9 jobs, 3 at a time (in parallel), Bayesian</a:t>
            </a:r>
          </a:p>
          <a:p>
            <a:pPr lvl="1"/>
            <a:r>
              <a:rPr lang="en-US" dirty="0"/>
              <a:t>Varied Learning Rate</a:t>
            </a:r>
          </a:p>
          <a:p>
            <a:pPr lvl="1"/>
            <a:r>
              <a:rPr lang="en-US" dirty="0"/>
              <a:t>Varied Batch Size</a:t>
            </a:r>
          </a:p>
          <a:p>
            <a:pPr lvl="1"/>
            <a:r>
              <a:rPr lang="en-US" dirty="0"/>
              <a:t>Varied Epochs</a:t>
            </a:r>
          </a:p>
          <a:p>
            <a:pPr lvl="1"/>
            <a:endParaRPr lang="en-US" dirty="0"/>
          </a:p>
          <a:p>
            <a:r>
              <a:rPr lang="en-US" dirty="0"/>
              <a:t>Show Analysis Notebook</a:t>
            </a:r>
          </a:p>
          <a:p>
            <a:pPr lvl="1"/>
            <a:r>
              <a:rPr lang="en-US" dirty="0"/>
              <a:t>Focused on Loss, Accuracy, and AUC</a:t>
            </a:r>
          </a:p>
          <a:p>
            <a:pPr lvl="1"/>
            <a:endParaRPr lang="en-US" dirty="0"/>
          </a:p>
          <a:p>
            <a:r>
              <a:rPr lang="en-US" dirty="0"/>
              <a:t>Results Discussed using AWS </a:t>
            </a:r>
            <a:r>
              <a:rPr lang="en-US"/>
              <a:t>Sagemaker Notebooks</a:t>
            </a:r>
            <a:endParaRPr lang="en-US" dirty="0"/>
          </a:p>
        </p:txBody>
      </p:sp>
    </p:spTree>
    <p:extLst>
      <p:ext uri="{BB962C8B-B14F-4D97-AF65-F5344CB8AC3E}">
        <p14:creationId xmlns:p14="http://schemas.microsoft.com/office/powerpoint/2010/main" val="2691637360"/>
      </p:ext>
    </p:extLst>
  </p:cSld>
  <p:clrMapOvr>
    <a:masterClrMapping/>
  </p:clrMapOvr>
</p:sld>
</file>

<file path=ppt/theme/theme1.xml><?xml version="1.0" encoding="utf-8"?>
<a:theme xmlns:a="http://schemas.openxmlformats.org/drawingml/2006/main" name="2_TR">
  <a:themeElements>
    <a:clrScheme name="TR2">
      <a:dk1>
        <a:srgbClr val="4D4D4D"/>
      </a:dk1>
      <a:lt1>
        <a:sysClr val="window" lastClr="FFFFFF"/>
      </a:lt1>
      <a:dk2>
        <a:srgbClr val="FF8000"/>
      </a:dk2>
      <a:lt2>
        <a:srgbClr val="D0D0D0"/>
      </a:lt2>
      <a:accent1>
        <a:srgbClr val="FF8000"/>
      </a:accent1>
      <a:accent2>
        <a:srgbClr val="4D4D4D"/>
      </a:accent2>
      <a:accent3>
        <a:srgbClr val="FF5900"/>
      </a:accent3>
      <a:accent4>
        <a:srgbClr val="AFAFAF"/>
      </a:accent4>
      <a:accent5>
        <a:srgbClr val="FFA100"/>
      </a:accent5>
      <a:accent6>
        <a:srgbClr val="666666"/>
      </a:accent6>
      <a:hlink>
        <a:srgbClr val="005DA2"/>
      </a:hlink>
      <a:folHlink>
        <a:srgbClr val="621F95"/>
      </a:folHlink>
    </a:clrScheme>
    <a:fontScheme name="T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oAutofit/>
      </a:bodyPr>
      <a:lstStyle>
        <a:defPPr>
          <a:defRPr sz="1400" dirty="0" err="1" smtClean="0"/>
        </a:defPPr>
      </a:lstStyle>
    </a:txDef>
  </a:objectDefaults>
  <a:extraClrSchemeLst/>
  <a:extLst>
    <a:ext uri="{05A4C25C-085E-4340-85A3-A5531E510DB2}">
      <thm15:themeFamily xmlns:thm15="http://schemas.microsoft.com/office/thememl/2012/main" name="lmm-template.potx" id="{B84DA1FA-5315-C347-BA87-168B06403A39}" vid="{5DEDF2B5-8A25-1B41-8CAC-B5F00AD7CD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2_TR</Template>
  <TotalTime>1074</TotalTime>
  <Words>630</Words>
  <Application>Microsoft Macintosh PowerPoint</Application>
  <PresentationFormat>Widescreen</PresentationFormat>
  <Paragraphs>116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Lucida Grande</vt:lpstr>
      <vt:lpstr>2_TR</vt:lpstr>
      <vt:lpstr>AWS Architecting ML</vt:lpstr>
      <vt:lpstr>Hyperparameter Tuning of Deep Learn Model</vt:lpstr>
      <vt:lpstr>CIFAR-10 Dataset</vt:lpstr>
      <vt:lpstr>Deep Learning Model</vt:lpstr>
      <vt:lpstr>Hyperparameters</vt:lpstr>
      <vt:lpstr>Hyperparameter Tuning Jobs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Architecting ML</dc:title>
  <dc:subject/>
  <dc:creator>Lynn M. Meredith</dc:creator>
  <cp:keywords/>
  <dc:description/>
  <cp:lastModifiedBy>Lynn M. Meredith</cp:lastModifiedBy>
  <cp:revision>31</cp:revision>
  <cp:lastPrinted>2018-04-20T15:55:27Z</cp:lastPrinted>
  <dcterms:created xsi:type="dcterms:W3CDTF">2020-01-29T23:06:20Z</dcterms:created>
  <dcterms:modified xsi:type="dcterms:W3CDTF">2020-01-30T19:04:42Z</dcterms:modified>
  <cp:category/>
</cp:coreProperties>
</file>