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CC"/>
    <a:srgbClr val="00FA00"/>
    <a:srgbClr val="000000"/>
    <a:srgbClr val="FFFF00"/>
    <a:srgbClr val="CFB53B"/>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autoAdjust="0"/>
    <p:restoredTop sz="84203"/>
  </p:normalViewPr>
  <p:slideViewPr>
    <p:cSldViewPr snapToGrid="0">
      <p:cViewPr varScale="1">
        <p:scale>
          <a:sx n="144" d="100"/>
          <a:sy n="144" d="100"/>
        </p:scale>
        <p:origin x="208" y="3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EE62621-AE42-C849-886C-BC0323818BF8}" type="datetimeFigureOut">
              <a:rPr lang="en-US" smtClean="0"/>
              <a:t>1/30/20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C8BB3A35-CCD2-3F4D-B4F6-9817DE3B35DC}" type="slidenum">
              <a:rPr lang="en-US" smtClean="0"/>
              <a:t>‹#›</a:t>
            </a:fld>
            <a:endParaRPr lang="en-US"/>
          </a:p>
        </p:txBody>
      </p:sp>
    </p:spTree>
    <p:extLst>
      <p:ext uri="{BB962C8B-B14F-4D97-AF65-F5344CB8AC3E}">
        <p14:creationId xmlns:p14="http://schemas.microsoft.com/office/powerpoint/2010/main" val="261427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No Picture">
    <p:spTree>
      <p:nvGrpSpPr>
        <p:cNvPr id="1" name=""/>
        <p:cNvGrpSpPr/>
        <p:nvPr/>
      </p:nvGrpSpPr>
      <p:grpSpPr>
        <a:xfrm>
          <a:off x="0" y="0"/>
          <a:ext cx="0" cy="0"/>
          <a:chOff x="0" y="0"/>
          <a:chExt cx="0" cy="0"/>
        </a:xfrm>
      </p:grpSpPr>
      <p:sp>
        <p:nvSpPr>
          <p:cNvPr id="4" name="Rectangle 3"/>
          <p:cNvSpPr/>
          <p:nvPr userDrawn="1"/>
        </p:nvSpPr>
        <p:spPr>
          <a:xfrm>
            <a:off x="0" y="-9832"/>
            <a:ext cx="12192000" cy="58921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350" dirty="0">
              <a:solidFill>
                <a:prstClr val="white"/>
              </a:solidFill>
            </a:endParaRPr>
          </a:p>
        </p:txBody>
      </p:sp>
      <p:sp>
        <p:nvSpPr>
          <p:cNvPr id="2" name="Title 1"/>
          <p:cNvSpPr>
            <a:spLocks noGrp="1"/>
          </p:cNvSpPr>
          <p:nvPr>
            <p:ph type="ctrTitle"/>
          </p:nvPr>
        </p:nvSpPr>
        <p:spPr>
          <a:xfrm>
            <a:off x="373162" y="252621"/>
            <a:ext cx="10294441" cy="1221022"/>
          </a:xfrm>
        </p:spPr>
        <p:txBody>
          <a:bodyPr>
            <a:noAutofit/>
          </a:bodyPr>
          <a:lstStyle>
            <a:lvl1pPr>
              <a:lnSpc>
                <a:spcPct val="100000"/>
              </a:lnSpc>
              <a:defRPr sz="270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3160" y="1748584"/>
            <a:ext cx="10294443" cy="1752600"/>
          </a:xfrm>
        </p:spPr>
        <p:txBody>
          <a:bodyPr>
            <a:noAutofit/>
          </a:bodyPr>
          <a:lstStyle>
            <a:lvl1pPr marL="0" indent="0" algn="l">
              <a:spcAft>
                <a:spcPts val="0"/>
              </a:spcAft>
              <a:buNone/>
              <a:defRPr sz="1500">
                <a:solidFill>
                  <a:srgbClr val="FFFFFF"/>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001237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371577" y="1829107"/>
            <a:ext cx="10296031" cy="1692275"/>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43873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24397" y="0"/>
            <a:ext cx="10167603" cy="606597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371575" y="1829100"/>
            <a:ext cx="9142816" cy="2286000"/>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5802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lum bright="5000"/>
          </a:blip>
          <a:stretch>
            <a:fillRect/>
          </a:stretch>
        </p:blipFill>
        <p:spPr>
          <a:xfrm>
            <a:off x="2024397" y="0"/>
            <a:ext cx="10167603" cy="606597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11"/>
          </p:nvPr>
        </p:nvSpPr>
        <p:spPr>
          <a:xfrm>
            <a:off x="771729" y="6553207"/>
            <a:ext cx="5322687" cy="304799"/>
          </a:xfrm>
          <a:prstGeom prst="rect">
            <a:avLst/>
          </a:prstGeom>
        </p:spPr>
        <p:txBody>
          <a:bodyPr/>
          <a:lstStyle>
            <a:lvl1pPr>
              <a:defRPr>
                <a:solidFill>
                  <a:schemeClr val="tx1"/>
                </a:solidFill>
              </a:defRPr>
            </a:lvl1pPr>
          </a:lstStyle>
          <a:p>
            <a:r>
              <a:rPr lang="en-US" dirty="0">
                <a:solidFill>
                  <a:prstClr val="white"/>
                </a:solidFill>
              </a:rPr>
              <a:t>Edit presentation title on Slide Master using Insert &gt; Header &amp; Footer</a:t>
            </a:r>
          </a:p>
        </p:txBody>
      </p:sp>
      <p:sp>
        <p:nvSpPr>
          <p:cNvPr id="2" name="Title 1"/>
          <p:cNvSpPr>
            <a:spLocks noGrp="1"/>
          </p:cNvSpPr>
          <p:nvPr>
            <p:ph type="title"/>
          </p:nvPr>
        </p:nvSpPr>
        <p:spPr>
          <a:xfrm>
            <a:off x="371573" y="1829100"/>
            <a:ext cx="9142817" cy="2286000"/>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27223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3164" y="1054849"/>
            <a:ext cx="5483065"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6338956" y="1054849"/>
            <a:ext cx="5483065"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52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Col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371572" y="723900"/>
            <a:ext cx="11450445" cy="266700"/>
          </a:xfrm>
        </p:spPr>
        <p:txBody>
          <a:bodyPr>
            <a:noAutofit/>
          </a:bodyPr>
          <a:lstStyle>
            <a:lvl1pPr marL="0">
              <a:spcAft>
                <a:spcPts val="0"/>
              </a:spcAft>
              <a:buFontTx/>
              <a:buNone/>
              <a:defRPr sz="1200">
                <a:solidFill>
                  <a:schemeClr val="accent6"/>
                </a:solidFill>
              </a:defRPr>
            </a:lvl1pPr>
            <a:lvl2pPr marL="0" indent="0">
              <a:spcAft>
                <a:spcPts val="0"/>
              </a:spcAft>
              <a:buFontTx/>
              <a:buNone/>
              <a:defRPr sz="1200">
                <a:solidFill>
                  <a:schemeClr val="accent6"/>
                </a:solidFill>
              </a:defRPr>
            </a:lvl2pPr>
            <a:lvl3pPr marL="0" indent="0">
              <a:spcAft>
                <a:spcPts val="0"/>
              </a:spcAft>
              <a:buFontTx/>
              <a:buNone/>
              <a:defRPr sz="1200">
                <a:solidFill>
                  <a:schemeClr val="accent6"/>
                </a:solidFill>
              </a:defRPr>
            </a:lvl3pPr>
            <a:lvl4pPr marL="0" indent="0">
              <a:spcAft>
                <a:spcPts val="0"/>
              </a:spcAft>
              <a:buFontTx/>
              <a:buNone/>
              <a:defRPr sz="1200">
                <a:solidFill>
                  <a:schemeClr val="accent6"/>
                </a:solidFill>
              </a:defRPr>
            </a:lvl4pPr>
            <a:lvl5pPr marL="0" indent="0">
              <a:spcAft>
                <a:spcPts val="0"/>
              </a:spcAft>
              <a:buFontTx/>
              <a:buNone/>
              <a:defRPr sz="12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373164" y="1397000"/>
            <a:ext cx="5483065" cy="486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6338956" y="1397000"/>
            <a:ext cx="5483065" cy="486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9447624"/>
      </p:ext>
    </p:extLst>
  </p:cSld>
  <p:clrMapOvr>
    <a:masterClrMapping/>
  </p:clrMapOvr>
  <p:extLst>
    <p:ext uri="{DCECCB84-F9BA-43D5-87BE-67443E8EF086}">
      <p15:sldGuideLst xmlns:p15="http://schemas.microsoft.com/office/powerpoint/2012/main">
        <p15:guide id="1" orient="horz" pos="924">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cxnSp>
        <p:nvCxnSpPr>
          <p:cNvPr id="8" name="Straight Connector 7"/>
          <p:cNvCxnSpPr/>
          <p:nvPr userDrawn="1"/>
        </p:nvCxnSpPr>
        <p:spPr>
          <a:xfrm>
            <a:off x="6099175"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1578" y="3646488"/>
            <a:ext cx="11449015"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1576" y="1108660"/>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6" y="1108660"/>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4"/>
          </p:nvPr>
        </p:nvSpPr>
        <p:spPr>
          <a:xfrm>
            <a:off x="371576" y="3841115"/>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5"/>
          </p:nvPr>
        </p:nvSpPr>
        <p:spPr>
          <a:xfrm>
            <a:off x="6338956" y="3841115"/>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32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Up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cxnSp>
        <p:nvCxnSpPr>
          <p:cNvPr id="8" name="Straight Connector 7"/>
          <p:cNvCxnSpPr/>
          <p:nvPr userDrawn="1"/>
        </p:nvCxnSpPr>
        <p:spPr>
          <a:xfrm flipH="1">
            <a:off x="6096001" y="1485900"/>
            <a:ext cx="3175" cy="46878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3006" y="3809692"/>
            <a:ext cx="11449015"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1" name="Text Placeholder 7"/>
          <p:cNvSpPr>
            <a:spLocks noGrp="1"/>
          </p:cNvSpPr>
          <p:nvPr>
            <p:ph type="body" sz="quarter" idx="16"/>
          </p:nvPr>
        </p:nvSpPr>
        <p:spPr>
          <a:xfrm>
            <a:off x="371572" y="723900"/>
            <a:ext cx="11450445" cy="266700"/>
          </a:xfrm>
        </p:spPr>
        <p:txBody>
          <a:bodyPr>
            <a:noAutofit/>
          </a:bodyPr>
          <a:lstStyle>
            <a:lvl1pPr marL="0">
              <a:spcAft>
                <a:spcPts val="0"/>
              </a:spcAft>
              <a:buFontTx/>
              <a:buNone/>
              <a:defRPr sz="1200">
                <a:solidFill>
                  <a:schemeClr val="accent6"/>
                </a:solidFill>
              </a:defRPr>
            </a:lvl1pPr>
            <a:lvl2pPr marL="0" indent="0">
              <a:spcAft>
                <a:spcPts val="0"/>
              </a:spcAft>
              <a:buFontTx/>
              <a:buNone/>
              <a:defRPr sz="1200">
                <a:solidFill>
                  <a:schemeClr val="accent6"/>
                </a:solidFill>
              </a:defRPr>
            </a:lvl2pPr>
            <a:lvl3pPr marL="0" indent="0">
              <a:spcAft>
                <a:spcPts val="0"/>
              </a:spcAft>
              <a:buFontTx/>
              <a:buNone/>
              <a:defRPr sz="1200">
                <a:solidFill>
                  <a:schemeClr val="accent6"/>
                </a:solidFill>
              </a:defRPr>
            </a:lvl3pPr>
            <a:lvl4pPr marL="0" indent="0">
              <a:spcAft>
                <a:spcPts val="0"/>
              </a:spcAft>
              <a:buFontTx/>
              <a:buNone/>
              <a:defRPr sz="1200">
                <a:solidFill>
                  <a:schemeClr val="accent6"/>
                </a:solidFill>
              </a:defRPr>
            </a:lvl4pPr>
            <a:lvl5pPr marL="0" indent="0">
              <a:spcAft>
                <a:spcPts val="0"/>
              </a:spcAft>
              <a:buFontTx/>
              <a:buNone/>
              <a:defRPr sz="12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371576" y="1426159"/>
            <a:ext cx="5483065" cy="2249424"/>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6" y="1426159"/>
            <a:ext cx="5483065" cy="2249424"/>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7"/>
          </p:nvPr>
        </p:nvSpPr>
        <p:spPr>
          <a:xfrm>
            <a:off x="371576" y="4014990"/>
            <a:ext cx="5483065" cy="2249286"/>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8"/>
          </p:nvPr>
        </p:nvSpPr>
        <p:spPr>
          <a:xfrm>
            <a:off x="6338956" y="4014990"/>
            <a:ext cx="5483065" cy="2249286"/>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2640502"/>
      </p:ext>
    </p:extLst>
  </p:cSld>
  <p:clrMapOvr>
    <a:masterClrMapping/>
  </p:clrMapOvr>
  <p:extLst>
    <p:ext uri="{DCECCB84-F9BA-43D5-87BE-67443E8EF086}">
      <p15:sldGuideLst xmlns:p15="http://schemas.microsoft.com/office/powerpoint/2012/main">
        <p15:guide id="1" orient="horz" pos="92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idx="13"/>
          </p:nvPr>
        </p:nvSpPr>
        <p:spPr>
          <a:xfrm>
            <a:off x="371572" y="1108664"/>
            <a:ext cx="3515640" cy="5155615"/>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4338975" y="1108664"/>
            <a:ext cx="3515640" cy="5155615"/>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4"/>
          </p:nvPr>
        </p:nvSpPr>
        <p:spPr>
          <a:xfrm>
            <a:off x="8306377" y="1108664"/>
            <a:ext cx="3515640" cy="5155615"/>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0233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Col Intr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2"/>
          <p:cNvSpPr>
            <a:spLocks noGrp="1"/>
          </p:cNvSpPr>
          <p:nvPr>
            <p:ph idx="1"/>
          </p:nvPr>
        </p:nvSpPr>
        <p:spPr>
          <a:xfrm>
            <a:off x="373161" y="1054854"/>
            <a:ext cx="11448856" cy="917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371572" y="2109332"/>
            <a:ext cx="3515640" cy="4154947"/>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4338975" y="2109332"/>
            <a:ext cx="3515640" cy="4154947"/>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4"/>
          </p:nvPr>
        </p:nvSpPr>
        <p:spPr>
          <a:xfrm>
            <a:off x="8306377" y="2109332"/>
            <a:ext cx="3515640" cy="4154947"/>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6714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3492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1a Ink-Saving">
    <p:spTree>
      <p:nvGrpSpPr>
        <p:cNvPr id="1" name=""/>
        <p:cNvGrpSpPr/>
        <p:nvPr/>
      </p:nvGrpSpPr>
      <p:grpSpPr>
        <a:xfrm>
          <a:off x="0" y="0"/>
          <a:ext cx="0" cy="0"/>
          <a:chOff x="0" y="0"/>
          <a:chExt cx="0" cy="0"/>
        </a:xfrm>
      </p:grpSpPr>
      <p:sp>
        <p:nvSpPr>
          <p:cNvPr id="2" name="Title 1"/>
          <p:cNvSpPr>
            <a:spLocks noGrp="1"/>
          </p:cNvSpPr>
          <p:nvPr>
            <p:ph type="ctrTitle"/>
          </p:nvPr>
        </p:nvSpPr>
        <p:spPr>
          <a:xfrm>
            <a:off x="373161" y="252621"/>
            <a:ext cx="10294443" cy="1221022"/>
          </a:xfrm>
        </p:spPr>
        <p:txBody>
          <a:bodyPr>
            <a:noAutofit/>
          </a:bodyPr>
          <a:lstStyle>
            <a:lvl1pPr>
              <a:lnSpc>
                <a:spcPct val="100000"/>
              </a:lnSpc>
              <a:defRPr sz="2701">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73160" y="1748584"/>
            <a:ext cx="10294443" cy="1752600"/>
          </a:xfrm>
        </p:spPr>
        <p:txBody>
          <a:bodyPr>
            <a:noAutofit/>
          </a:bodyPr>
          <a:lstStyle>
            <a:lvl1pPr marL="0" indent="0" algn="l">
              <a:spcAft>
                <a:spcPts val="0"/>
              </a:spcAft>
              <a:buNone/>
              <a:defRPr sz="1500">
                <a:solidFill>
                  <a:schemeClr val="tx1"/>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1509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Tree>
    <p:extLst>
      <p:ext uri="{BB962C8B-B14F-4D97-AF65-F5344CB8AC3E}">
        <p14:creationId xmlns:p14="http://schemas.microsoft.com/office/powerpoint/2010/main" val="296470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Horizontal">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3651250"/>
          </a:xfrm>
          <a:solidFill>
            <a:schemeClr val="bg2"/>
          </a:solidFill>
        </p:spPr>
        <p:txBody>
          <a:bodyPr/>
          <a:lstStyle>
            <a:lvl1pPr>
              <a:defRPr baseline="0">
                <a:solidFill>
                  <a:schemeClr val="accent4"/>
                </a:solidFill>
              </a:defRPr>
            </a:lvl1pPr>
          </a:lstStyle>
          <a:p>
            <a:r>
              <a:rPr lang="en-US" dirty="0"/>
              <a:t>Picture here. Place photo credit on top of picture.</a:t>
            </a:r>
          </a:p>
        </p:txBody>
      </p:sp>
      <p:sp>
        <p:nvSpPr>
          <p:cNvPr id="2" name="Title 1"/>
          <p:cNvSpPr>
            <a:spLocks noGrp="1"/>
          </p:cNvSpPr>
          <p:nvPr>
            <p:ph type="ctrTitle" hasCustomPrompt="1"/>
          </p:nvPr>
        </p:nvSpPr>
        <p:spPr>
          <a:xfrm>
            <a:off x="373161" y="3874000"/>
            <a:ext cx="10294443" cy="1221022"/>
          </a:xfrm>
        </p:spPr>
        <p:txBody>
          <a:bodyPr>
            <a:noAutofit/>
          </a:bodyPr>
          <a:lstStyle>
            <a:lvl1pPr>
              <a:lnSpc>
                <a:spcPct val="100000"/>
              </a:lnSpc>
              <a:defRPr sz="2701">
                <a:solidFill>
                  <a:schemeClr val="tx2"/>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73162" y="5253540"/>
            <a:ext cx="5555221" cy="1007560"/>
          </a:xfrm>
        </p:spPr>
        <p:txBody>
          <a:bodyPr>
            <a:noAutofit/>
          </a:bodyPr>
          <a:lstStyle>
            <a:lvl1pPr marL="0" indent="0" algn="l">
              <a:spcAft>
                <a:spcPts val="0"/>
              </a:spcAft>
              <a:buNone/>
              <a:defRPr sz="1500">
                <a:solidFill>
                  <a:schemeClr val="tx1"/>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1158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3 Vertical">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 y="0"/>
            <a:ext cx="6096000" cy="6858000"/>
          </a:xfrm>
          <a:solidFill>
            <a:schemeClr val="bg2"/>
          </a:solidFill>
        </p:spPr>
        <p:txBody>
          <a:bodyPr anchor="ctr"/>
          <a:lstStyle>
            <a:lvl1pPr algn="ctr">
              <a:defRPr baseline="0">
                <a:solidFill>
                  <a:schemeClr val="accent4"/>
                </a:solidFill>
              </a:defRPr>
            </a:lvl1pPr>
          </a:lstStyle>
          <a:p>
            <a:r>
              <a:rPr lang="en-US" dirty="0"/>
              <a:t>Picture here. Place photo credit </a:t>
            </a:r>
            <a:br>
              <a:rPr lang="en-US" dirty="0"/>
            </a:br>
            <a:r>
              <a:rPr lang="en-US" dirty="0"/>
              <a:t>on top of picture.</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2" name="Title 1"/>
          <p:cNvSpPr>
            <a:spLocks noGrp="1"/>
          </p:cNvSpPr>
          <p:nvPr>
            <p:ph type="ctrTitle"/>
          </p:nvPr>
        </p:nvSpPr>
        <p:spPr>
          <a:xfrm>
            <a:off x="6467571" y="250830"/>
            <a:ext cx="5354447" cy="1743075"/>
          </a:xfrm>
        </p:spPr>
        <p:txBody>
          <a:bodyPr>
            <a:noAutofit/>
          </a:bodyPr>
          <a:lstStyle>
            <a:lvl1pPr>
              <a:lnSpc>
                <a:spcPct val="100000"/>
              </a:lnSpc>
              <a:defRPr sz="2701"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467571" y="2243640"/>
            <a:ext cx="5354447" cy="1007560"/>
          </a:xfrm>
        </p:spPr>
        <p:txBody>
          <a:bodyPr>
            <a:noAutofit/>
          </a:bodyPr>
          <a:lstStyle>
            <a:lvl1pPr marL="0" indent="0" algn="l">
              <a:spcAft>
                <a:spcPts val="0"/>
              </a:spcAft>
              <a:buNone/>
              <a:defRPr sz="1500">
                <a:solidFill>
                  <a:schemeClr val="tx1"/>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3138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a:xfrm>
            <a:off x="373161" y="288088"/>
            <a:ext cx="10294443" cy="428678"/>
          </a:xfrm>
          <a:ln>
            <a:noFill/>
          </a:ln>
        </p:spPr>
        <p:txBody>
          <a:bodyPr/>
          <a:lstStyle/>
          <a:p>
            <a:r>
              <a:rPr lang="en-US"/>
              <a:t>Click to edit Master title style</a:t>
            </a:r>
            <a:endParaRPr lang="en-US" dirty="0"/>
          </a:p>
        </p:txBody>
      </p:sp>
      <p:sp>
        <p:nvSpPr>
          <p:cNvPr id="3" name="Content Placeholder 2"/>
          <p:cNvSpPr>
            <a:spLocks noGrp="1"/>
          </p:cNvSpPr>
          <p:nvPr>
            <p:ph idx="1"/>
          </p:nvPr>
        </p:nvSpPr>
        <p:spPr>
          <a:xfrm>
            <a:off x="373161" y="1054849"/>
            <a:ext cx="10294443"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40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a:xfrm>
            <a:off x="373161" y="288088"/>
            <a:ext cx="10294443" cy="428678"/>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371577" y="723900"/>
            <a:ext cx="10296031" cy="266700"/>
          </a:xfrm>
        </p:spPr>
        <p:txBody>
          <a:bodyPr>
            <a:noAutofit/>
          </a:bodyPr>
          <a:lstStyle>
            <a:lvl1pPr marL="0">
              <a:spcAft>
                <a:spcPts val="0"/>
              </a:spcAft>
              <a:buFontTx/>
              <a:buNone/>
              <a:defRPr sz="1200">
                <a:solidFill>
                  <a:schemeClr val="accent6"/>
                </a:solidFill>
              </a:defRPr>
            </a:lvl1pPr>
            <a:lvl2pPr marL="0" indent="0">
              <a:spcAft>
                <a:spcPts val="0"/>
              </a:spcAft>
              <a:buFontTx/>
              <a:buNone/>
              <a:defRPr sz="1200">
                <a:solidFill>
                  <a:schemeClr val="accent6"/>
                </a:solidFill>
              </a:defRPr>
            </a:lvl2pPr>
            <a:lvl3pPr marL="0" indent="0">
              <a:spcAft>
                <a:spcPts val="0"/>
              </a:spcAft>
              <a:buFontTx/>
              <a:buNone/>
              <a:defRPr sz="1200">
                <a:solidFill>
                  <a:schemeClr val="accent6"/>
                </a:solidFill>
              </a:defRPr>
            </a:lvl3pPr>
            <a:lvl4pPr marL="0" indent="0">
              <a:spcAft>
                <a:spcPts val="0"/>
              </a:spcAft>
              <a:buFontTx/>
              <a:buNone/>
              <a:defRPr sz="1200">
                <a:solidFill>
                  <a:schemeClr val="accent6"/>
                </a:solidFill>
              </a:defRPr>
            </a:lvl4pPr>
            <a:lvl5pPr marL="0" indent="0">
              <a:spcAft>
                <a:spcPts val="0"/>
              </a:spcAft>
              <a:buFontTx/>
              <a:buNone/>
              <a:defRPr sz="12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373161" y="1397001"/>
            <a:ext cx="10294443" cy="4870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552271"/>
      </p:ext>
    </p:extLst>
  </p:cSld>
  <p:clrMapOvr>
    <a:masterClrMapping/>
  </p:clrMapOvr>
  <p:extLst>
    <p:ext uri="{DCECCB84-F9BA-43D5-87BE-67443E8EF086}">
      <p15:sldGuideLst xmlns:p15="http://schemas.microsoft.com/office/powerpoint/2012/main">
        <p15:guide id="1" orient="horz" pos="92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a:xfrm>
            <a:off x="373161" y="288088"/>
            <a:ext cx="10294443" cy="428678"/>
          </a:xfrm>
        </p:spPr>
        <p:txBody>
          <a:bodyPr/>
          <a:lstStyle/>
          <a:p>
            <a:r>
              <a:rPr lang="en-US"/>
              <a:t>Click to edit Master title style</a:t>
            </a:r>
            <a:endParaRPr lang="en-US" dirty="0"/>
          </a:p>
        </p:txBody>
      </p:sp>
      <p:sp>
        <p:nvSpPr>
          <p:cNvPr id="3" name="Content Placeholder 2"/>
          <p:cNvSpPr>
            <a:spLocks noGrp="1"/>
          </p:cNvSpPr>
          <p:nvPr>
            <p:ph idx="1"/>
          </p:nvPr>
        </p:nvSpPr>
        <p:spPr>
          <a:xfrm>
            <a:off x="373161" y="1054849"/>
            <a:ext cx="10294443" cy="5212080"/>
          </a:xfrm>
        </p:spPr>
        <p:txBody>
          <a:bodyPr/>
          <a:lstStyle>
            <a:lvl1pPr marL="685994" indent="-685994">
              <a:spcAft>
                <a:spcPts val="600"/>
              </a:spcAft>
              <a:tabLst>
                <a:tab pos="685994" algn="l"/>
              </a:tabLst>
              <a:defRPr sz="1500"/>
            </a:lvl1pPr>
            <a:lvl2pPr marL="856302" indent="-170308">
              <a:buFont typeface="Lucida Grande"/>
              <a:buChar char="–"/>
              <a:defRPr sz="1350"/>
            </a:lvl2pPr>
            <a:lvl3pPr marL="1025419" indent="-169117">
              <a:buFont typeface="Arial"/>
              <a:buChar char="•"/>
              <a:defRPr sz="1200"/>
            </a:lvl3pPr>
            <a:lvl4pPr marL="1200490" indent="-171499">
              <a:buFont typeface="Lucida Grande"/>
              <a:buChar char="–"/>
              <a:defRPr sz="1050"/>
            </a:lvl4pPr>
            <a:lvl5pPr marL="1371989" indent="-169117">
              <a:buFont typeface="Arial"/>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632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369987" y="1833351"/>
            <a:ext cx="10296031" cy="1692275"/>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356106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3">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1a Ink-Savin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srgbClr val="4D4D4D"/>
                </a:solidFill>
              </a:rPr>
              <a:pPr/>
              <a:t>‹#›</a:t>
            </a:fld>
            <a:endParaRPr lang="en-US" dirty="0">
              <a:solidFill>
                <a:srgbClr val="4D4D4D"/>
              </a:solidFill>
            </a:endParaRPr>
          </a:p>
        </p:txBody>
      </p:sp>
      <p:sp>
        <p:nvSpPr>
          <p:cNvPr id="2" name="Title 1"/>
          <p:cNvSpPr>
            <a:spLocks noGrp="1"/>
          </p:cNvSpPr>
          <p:nvPr>
            <p:ph type="title"/>
          </p:nvPr>
        </p:nvSpPr>
        <p:spPr>
          <a:xfrm>
            <a:off x="371577" y="1828806"/>
            <a:ext cx="10296031" cy="1692275"/>
          </a:xfrm>
        </p:spPr>
        <p:txBody>
          <a:bodyPr anchor="t">
            <a:noAutofit/>
          </a:bodyPr>
          <a:lstStyle>
            <a:lvl1pPr algn="l">
              <a:defRPr sz="2701" b="0" i="0" cap="none">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0016405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73163" y="6553201"/>
            <a:ext cx="386796" cy="304800"/>
          </a:xfrm>
          <a:prstGeom prst="rect">
            <a:avLst/>
          </a:prstGeom>
        </p:spPr>
        <p:txBody>
          <a:bodyPr vert="horz" lIns="0" tIns="0" rIns="0" bIns="0" rtlCol="0" anchor="t" anchorCtr="0"/>
          <a:lstStyle>
            <a:lvl1pPr algn="l">
              <a:defRPr sz="750">
                <a:solidFill>
                  <a:schemeClr val="accent6"/>
                </a:solidFill>
              </a:defRPr>
            </a:lvl1pPr>
          </a:lstStyle>
          <a:p>
            <a:pPr defTabSz="457200"/>
            <a:fld id="{0A655226-6E4F-8847-85CD-AF95F3D3F39A}" type="slidenum">
              <a:rPr lang="en-US" smtClean="0">
                <a:solidFill>
                  <a:srgbClr val="666666"/>
                </a:solidFill>
                <a:ea typeface="ＭＳ Ｐゴシック" pitchFamily="-108" charset="-128"/>
              </a:rPr>
              <a:pPr defTabSz="457200"/>
              <a:t>‹#›</a:t>
            </a:fld>
            <a:endParaRPr lang="en-US" dirty="0">
              <a:solidFill>
                <a:srgbClr val="666666"/>
              </a:solidFill>
              <a:ea typeface="ＭＳ Ｐゴシック" pitchFamily="-108" charset="-128"/>
            </a:endParaRPr>
          </a:p>
        </p:txBody>
      </p:sp>
      <p:pic>
        <p:nvPicPr>
          <p:cNvPr id="4" name="Picture 3"/>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218624" y="6441995"/>
            <a:ext cx="1660257" cy="318187"/>
          </a:xfrm>
          <a:prstGeom prst="rect">
            <a:avLst/>
          </a:prstGeom>
        </p:spPr>
      </p:pic>
      <p:sp>
        <p:nvSpPr>
          <p:cNvPr id="2" name="Title Placeholder 1"/>
          <p:cNvSpPr>
            <a:spLocks noGrp="1"/>
          </p:cNvSpPr>
          <p:nvPr>
            <p:ph type="title"/>
          </p:nvPr>
        </p:nvSpPr>
        <p:spPr>
          <a:xfrm>
            <a:off x="373161" y="288088"/>
            <a:ext cx="11448856" cy="428678"/>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73160" y="1054849"/>
            <a:ext cx="10289680" cy="5212080"/>
          </a:xfrm>
          <a:prstGeom prst="rect">
            <a:avLst/>
          </a:prstGeom>
        </p:spPr>
        <p:txBody>
          <a:bodyPr vert="horz" lIns="0" tIns="0" rIns="0" bIns="0" rtlCol="0">
            <a:normAutofit/>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Tree>
    <p:extLst>
      <p:ext uri="{BB962C8B-B14F-4D97-AF65-F5344CB8AC3E}">
        <p14:creationId xmlns:p14="http://schemas.microsoft.com/office/powerpoint/2010/main" val="303060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342997" rtl="0" eaLnBrk="1" latinLnBrk="0" hangingPunct="1">
        <a:lnSpc>
          <a:spcPct val="100000"/>
        </a:lnSpc>
        <a:spcBef>
          <a:spcPct val="0"/>
        </a:spcBef>
        <a:buNone/>
        <a:defRPr sz="2800" b="1" kern="1200">
          <a:solidFill>
            <a:schemeClr val="tx2"/>
          </a:solidFill>
          <a:latin typeface="+mj-lt"/>
          <a:ea typeface="+mj-ea"/>
          <a:cs typeface="+mj-cs"/>
        </a:defRPr>
      </a:lvl1pPr>
    </p:titleStyle>
    <p:bodyStyle>
      <a:lvl1pPr marL="285750" indent="-285750" algn="l" defTabSz="342997" rtl="0" eaLnBrk="1" latinLnBrk="0" hangingPunct="1">
        <a:lnSpc>
          <a:spcPct val="100000"/>
        </a:lnSpc>
        <a:spcBef>
          <a:spcPts val="0"/>
        </a:spcBef>
        <a:spcAft>
          <a:spcPts val="750"/>
        </a:spcAft>
        <a:buFont typeface="Arial" panose="020B0604020202020204" pitchFamily="34" charset="0"/>
        <a:buChar char="•"/>
        <a:defRPr sz="2000" b="1" kern="1200" baseline="0">
          <a:solidFill>
            <a:schemeClr val="tx1"/>
          </a:solidFill>
          <a:latin typeface="+mn-lt"/>
          <a:ea typeface="+mn-ea"/>
          <a:cs typeface="+mn-cs"/>
        </a:defRPr>
      </a:lvl1pPr>
      <a:lvl2pPr marL="574675" indent="-198438" algn="l" defTabSz="342997" rtl="0" eaLnBrk="1" latinLnBrk="0" hangingPunct="1">
        <a:lnSpc>
          <a:spcPct val="100000"/>
        </a:lnSpc>
        <a:spcBef>
          <a:spcPts val="0"/>
        </a:spcBef>
        <a:spcAft>
          <a:spcPts val="600"/>
        </a:spcAft>
        <a:buClr>
          <a:schemeClr val="tx2"/>
        </a:buClr>
        <a:buFont typeface="Arial"/>
        <a:buChar char="•"/>
        <a:tabLst/>
        <a:defRPr sz="1500" kern="1200">
          <a:solidFill>
            <a:schemeClr val="tx1"/>
          </a:solidFill>
          <a:latin typeface="+mn-lt"/>
          <a:ea typeface="+mn-ea"/>
          <a:cs typeface="+mn-cs"/>
        </a:defRPr>
      </a:lvl2pPr>
      <a:lvl3pPr marL="742950" indent="-158750" algn="l" defTabSz="342997" rtl="0" eaLnBrk="1" latinLnBrk="0" hangingPunct="1">
        <a:lnSpc>
          <a:spcPct val="100000"/>
        </a:lnSpc>
        <a:spcBef>
          <a:spcPts val="0"/>
        </a:spcBef>
        <a:spcAft>
          <a:spcPts val="450"/>
        </a:spcAft>
        <a:buClr>
          <a:schemeClr val="tx2"/>
        </a:buClr>
        <a:buFont typeface="Lucida Grande"/>
        <a:buChar char="–"/>
        <a:tabLst/>
        <a:defRPr sz="1350" kern="1200">
          <a:solidFill>
            <a:schemeClr val="tx1"/>
          </a:solidFill>
          <a:latin typeface="+mn-lt"/>
          <a:ea typeface="+mn-ea"/>
          <a:cs typeface="+mn-cs"/>
        </a:defRPr>
      </a:lvl3pPr>
      <a:lvl4pPr marL="971550" indent="-198438" algn="l" defTabSz="342997" rtl="0" eaLnBrk="1" latinLnBrk="0" hangingPunct="1">
        <a:lnSpc>
          <a:spcPct val="100000"/>
        </a:lnSpc>
        <a:spcBef>
          <a:spcPts val="0"/>
        </a:spcBef>
        <a:spcAft>
          <a:spcPts val="450"/>
        </a:spcAft>
        <a:buClr>
          <a:schemeClr val="tx2"/>
        </a:buClr>
        <a:buFont typeface="Arial"/>
        <a:buChar char="•"/>
        <a:tabLst/>
        <a:defRPr sz="1200" kern="1200">
          <a:solidFill>
            <a:schemeClr val="tx1"/>
          </a:solidFill>
          <a:latin typeface="+mn-lt"/>
          <a:ea typeface="+mn-ea"/>
          <a:cs typeface="+mn-cs"/>
        </a:defRPr>
      </a:lvl4pPr>
      <a:lvl5pPr marL="1200150" indent="-158750" algn="l" defTabSz="342997" rtl="0" eaLnBrk="1" latinLnBrk="0" hangingPunct="1">
        <a:lnSpc>
          <a:spcPct val="100000"/>
        </a:lnSpc>
        <a:spcBef>
          <a:spcPts val="0"/>
        </a:spcBef>
        <a:spcAft>
          <a:spcPts val="450"/>
        </a:spcAft>
        <a:buClr>
          <a:schemeClr val="tx2"/>
        </a:buClr>
        <a:buFont typeface="Arial"/>
        <a:buChar char="–"/>
        <a:tabLst/>
        <a:defRPr sz="1050" kern="1200">
          <a:solidFill>
            <a:schemeClr val="tx1"/>
          </a:solidFill>
          <a:latin typeface="+mn-lt"/>
          <a:ea typeface="+mn-ea"/>
          <a:cs typeface="+mn-cs"/>
        </a:defRPr>
      </a:lvl5pPr>
      <a:lvl6pPr marL="1487488" indent="-119063" algn="l" defTabSz="342997" rtl="0" eaLnBrk="1" latinLnBrk="0" hangingPunct="1">
        <a:lnSpc>
          <a:spcPct val="100000"/>
        </a:lnSpc>
        <a:spcBef>
          <a:spcPts val="0"/>
        </a:spcBef>
        <a:spcAft>
          <a:spcPts val="300"/>
        </a:spcAft>
        <a:buClr>
          <a:schemeClr val="tx2"/>
        </a:buClr>
        <a:buFont typeface="Arial"/>
        <a:buChar char="•"/>
        <a:tabLst/>
        <a:defRPr sz="900" kern="1200">
          <a:solidFill>
            <a:schemeClr val="tx1"/>
          </a:solidFill>
          <a:latin typeface="+mn-lt"/>
          <a:ea typeface="+mn-ea"/>
          <a:cs typeface="+mn-cs"/>
        </a:defRPr>
      </a:lvl6pPr>
      <a:lvl7pPr marL="1666875" indent="-119063" algn="l" defTabSz="342997" rtl="0" eaLnBrk="1" latinLnBrk="0" hangingPunct="1">
        <a:lnSpc>
          <a:spcPct val="100000"/>
        </a:lnSpc>
        <a:spcBef>
          <a:spcPts val="0"/>
        </a:spcBef>
        <a:spcAft>
          <a:spcPts val="300"/>
        </a:spcAft>
        <a:buClr>
          <a:schemeClr val="tx2"/>
        </a:buClr>
        <a:buFont typeface="Lucida Grande"/>
        <a:buChar char="–"/>
        <a:tabLst/>
        <a:defRPr sz="750" kern="1200">
          <a:solidFill>
            <a:schemeClr val="tx1"/>
          </a:solidFill>
          <a:latin typeface="+mn-lt"/>
          <a:ea typeface="+mn-ea"/>
          <a:cs typeface="+mn-cs"/>
        </a:defRPr>
      </a:lvl7pPr>
      <a:lvl8pPr marL="2572479" indent="-171499" algn="l" defTabSz="342997" rtl="0" eaLnBrk="1" latinLnBrk="0" hangingPunct="1">
        <a:spcBef>
          <a:spcPct val="20000"/>
        </a:spcBef>
        <a:buFont typeface="Arial"/>
        <a:buChar char="•"/>
        <a:defRPr sz="1500" kern="1200">
          <a:solidFill>
            <a:schemeClr val="tx1"/>
          </a:solidFill>
          <a:latin typeface="+mn-lt"/>
          <a:ea typeface="+mn-ea"/>
          <a:cs typeface="+mn-cs"/>
        </a:defRPr>
      </a:lvl8pPr>
      <a:lvl9pPr marL="2915475" indent="-171499" algn="l" defTabSz="34299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7" rtl="0" eaLnBrk="1" latinLnBrk="0" hangingPunct="1">
        <a:defRPr sz="1350" kern="1200">
          <a:solidFill>
            <a:schemeClr val="tx1"/>
          </a:solidFill>
          <a:latin typeface="+mn-lt"/>
          <a:ea typeface="+mn-ea"/>
          <a:cs typeface="+mn-cs"/>
        </a:defRPr>
      </a:lvl1pPr>
      <a:lvl2pPr marL="342997" algn="l" defTabSz="342997" rtl="0" eaLnBrk="1" latinLnBrk="0" hangingPunct="1">
        <a:defRPr sz="1350" kern="1200">
          <a:solidFill>
            <a:schemeClr val="tx1"/>
          </a:solidFill>
          <a:latin typeface="+mn-lt"/>
          <a:ea typeface="+mn-ea"/>
          <a:cs typeface="+mn-cs"/>
        </a:defRPr>
      </a:lvl2pPr>
      <a:lvl3pPr marL="685994" algn="l" defTabSz="342997" rtl="0" eaLnBrk="1" latinLnBrk="0" hangingPunct="1">
        <a:defRPr sz="1350" kern="1200">
          <a:solidFill>
            <a:schemeClr val="tx1"/>
          </a:solidFill>
          <a:latin typeface="+mn-lt"/>
          <a:ea typeface="+mn-ea"/>
          <a:cs typeface="+mn-cs"/>
        </a:defRPr>
      </a:lvl3pPr>
      <a:lvl4pPr marL="1028991" algn="l" defTabSz="342997" rtl="0" eaLnBrk="1" latinLnBrk="0" hangingPunct="1">
        <a:defRPr sz="1350" kern="1200">
          <a:solidFill>
            <a:schemeClr val="tx1"/>
          </a:solidFill>
          <a:latin typeface="+mn-lt"/>
          <a:ea typeface="+mn-ea"/>
          <a:cs typeface="+mn-cs"/>
        </a:defRPr>
      </a:lvl4pPr>
      <a:lvl5pPr marL="1371989" algn="l" defTabSz="342997" rtl="0" eaLnBrk="1" latinLnBrk="0" hangingPunct="1">
        <a:defRPr sz="1350" kern="1200">
          <a:solidFill>
            <a:schemeClr val="tx1"/>
          </a:solidFill>
          <a:latin typeface="+mn-lt"/>
          <a:ea typeface="+mn-ea"/>
          <a:cs typeface="+mn-cs"/>
        </a:defRPr>
      </a:lvl5pPr>
      <a:lvl6pPr marL="1714986" algn="l" defTabSz="342997" rtl="0" eaLnBrk="1" latinLnBrk="0" hangingPunct="1">
        <a:defRPr sz="1350" kern="1200">
          <a:solidFill>
            <a:schemeClr val="tx1"/>
          </a:solidFill>
          <a:latin typeface="+mn-lt"/>
          <a:ea typeface="+mn-ea"/>
          <a:cs typeface="+mn-cs"/>
        </a:defRPr>
      </a:lvl6pPr>
      <a:lvl7pPr marL="2057983" algn="l" defTabSz="342997" rtl="0" eaLnBrk="1" latinLnBrk="0" hangingPunct="1">
        <a:defRPr sz="1350" kern="1200">
          <a:solidFill>
            <a:schemeClr val="tx1"/>
          </a:solidFill>
          <a:latin typeface="+mn-lt"/>
          <a:ea typeface="+mn-ea"/>
          <a:cs typeface="+mn-cs"/>
        </a:defRPr>
      </a:lvl7pPr>
      <a:lvl8pPr marL="2400980" algn="l" defTabSz="342997" rtl="0" eaLnBrk="1" latinLnBrk="0" hangingPunct="1">
        <a:defRPr sz="1350" kern="1200">
          <a:solidFill>
            <a:schemeClr val="tx1"/>
          </a:solidFill>
          <a:latin typeface="+mn-lt"/>
          <a:ea typeface="+mn-ea"/>
          <a:cs typeface="+mn-cs"/>
        </a:defRPr>
      </a:lvl8pPr>
      <a:lvl9pPr marL="2743977" algn="l" defTabSz="34299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8">
          <p15:clr>
            <a:srgbClr val="5ACBF0"/>
          </p15:clr>
        </p15:guide>
        <p15:guide id="2" orient="horz" pos="228">
          <p15:clr>
            <a:srgbClr val="5ACBF0"/>
          </p15:clr>
        </p15:guide>
        <p15:guide id="3" orient="horz" pos="707">
          <p15:clr>
            <a:srgbClr val="5ACBF0"/>
          </p15:clr>
        </p15:guide>
        <p15:guide id="4" pos="5585">
          <p15:clr>
            <a:srgbClr val="5ACBF0"/>
          </p15:clr>
        </p15:guide>
        <p15:guide id="5" pos="175">
          <p15:clr>
            <a:srgbClr val="5ACBF0"/>
          </p15:clr>
        </p15:guide>
        <p15:guide id="6" pos="5040">
          <p15:clr>
            <a:srgbClr val="5ACBF0"/>
          </p15:clr>
        </p15:guide>
        <p15:guide id="7" orient="horz" pos="4206">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cs.toronto.edu/~kriz/cifar.html" TargetMode="External"/><Relationship Id="rId3"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CD61A-895E-2A47-A195-7B60C66C7649}"/>
              </a:ext>
            </a:extLst>
          </p:cNvPr>
          <p:cNvSpPr>
            <a:spLocks noGrp="1"/>
          </p:cNvSpPr>
          <p:nvPr>
            <p:ph type="ctrTitle"/>
          </p:nvPr>
        </p:nvSpPr>
        <p:spPr/>
        <p:txBody>
          <a:bodyPr/>
          <a:lstStyle/>
          <a:p>
            <a:r>
              <a:rPr lang="en-US" dirty="0"/>
              <a:t>AWS Architecting ML</a:t>
            </a:r>
          </a:p>
        </p:txBody>
      </p:sp>
      <p:sp>
        <p:nvSpPr>
          <p:cNvPr id="3" name="Subtitle 2">
            <a:extLst>
              <a:ext uri="{FF2B5EF4-FFF2-40B4-BE49-F238E27FC236}">
                <a16:creationId xmlns:a16="http://schemas.microsoft.com/office/drawing/2014/main" xmlns="" id="{F6AC49C9-05B0-8541-99C3-00F660AE257C}"/>
              </a:ext>
            </a:extLst>
          </p:cNvPr>
          <p:cNvSpPr>
            <a:spLocks noGrp="1"/>
          </p:cNvSpPr>
          <p:nvPr>
            <p:ph type="subTitle" idx="1"/>
          </p:nvPr>
        </p:nvSpPr>
        <p:spPr/>
        <p:txBody>
          <a:bodyPr/>
          <a:lstStyle/>
          <a:p>
            <a:r>
              <a:rPr lang="en-US" dirty="0"/>
              <a:t>Vineet Saju, Lynn Meredith</a:t>
            </a:r>
          </a:p>
        </p:txBody>
      </p:sp>
    </p:spTree>
    <p:extLst>
      <p:ext uri="{BB962C8B-B14F-4D97-AF65-F5344CB8AC3E}">
        <p14:creationId xmlns:p14="http://schemas.microsoft.com/office/powerpoint/2010/main" val="228671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B230222-CF94-934B-B62A-005018B9FFA7}"/>
              </a:ext>
            </a:extLst>
          </p:cNvPr>
          <p:cNvSpPr>
            <a:spLocks noGrp="1"/>
          </p:cNvSpPr>
          <p:nvPr>
            <p:ph type="sldNum" sz="quarter" idx="12"/>
          </p:nvPr>
        </p:nvSpPr>
        <p:spPr/>
        <p:txBody>
          <a:bodyPr/>
          <a:lstStyle/>
          <a:p>
            <a:fld id="{0A655226-6E4F-8847-85CD-AF95F3D3F39A}" type="slidenum">
              <a:rPr lang="en-US" smtClean="0">
                <a:solidFill>
                  <a:srgbClr val="666666"/>
                </a:solidFill>
              </a:rPr>
              <a:pPr/>
              <a:t>2</a:t>
            </a:fld>
            <a:endParaRPr lang="en-US" dirty="0">
              <a:solidFill>
                <a:srgbClr val="666666"/>
              </a:solidFill>
            </a:endParaRPr>
          </a:p>
        </p:txBody>
      </p:sp>
      <p:sp>
        <p:nvSpPr>
          <p:cNvPr id="3" name="Title 2">
            <a:extLst>
              <a:ext uri="{FF2B5EF4-FFF2-40B4-BE49-F238E27FC236}">
                <a16:creationId xmlns:a16="http://schemas.microsoft.com/office/drawing/2014/main" xmlns="" id="{CDFF4DC1-D256-D340-B97A-4704D1894D23}"/>
              </a:ext>
            </a:extLst>
          </p:cNvPr>
          <p:cNvSpPr>
            <a:spLocks noGrp="1"/>
          </p:cNvSpPr>
          <p:nvPr>
            <p:ph type="title"/>
          </p:nvPr>
        </p:nvSpPr>
        <p:spPr>
          <a:xfrm>
            <a:off x="365760" y="274320"/>
            <a:ext cx="11430000" cy="457200"/>
          </a:xfrm>
        </p:spPr>
        <p:txBody>
          <a:bodyPr/>
          <a:lstStyle/>
          <a:p>
            <a:r>
              <a:rPr lang="en-US" dirty="0"/>
              <a:t>Hyperparameter Tuning of Deep Learn Model</a:t>
            </a:r>
          </a:p>
        </p:txBody>
      </p:sp>
      <p:sp>
        <p:nvSpPr>
          <p:cNvPr id="4" name="Text Placeholder 3">
            <a:extLst>
              <a:ext uri="{FF2B5EF4-FFF2-40B4-BE49-F238E27FC236}">
                <a16:creationId xmlns:a16="http://schemas.microsoft.com/office/drawing/2014/main" xmlns="" id="{6B429E01-400A-5D4A-8901-8B86D214E7C3}"/>
              </a:ext>
            </a:extLst>
          </p:cNvPr>
          <p:cNvSpPr>
            <a:spLocks noGrp="1"/>
          </p:cNvSpPr>
          <p:nvPr>
            <p:ph type="body" sz="quarter" idx="13"/>
          </p:nvPr>
        </p:nvSpPr>
        <p:spPr>
          <a:xfrm>
            <a:off x="365760" y="822960"/>
            <a:ext cx="11430000" cy="274320"/>
          </a:xfrm>
        </p:spPr>
        <p:txBody>
          <a:bodyPr/>
          <a:lstStyle/>
          <a:p>
            <a:endParaRPr lang="en-US"/>
          </a:p>
        </p:txBody>
      </p:sp>
      <p:sp>
        <p:nvSpPr>
          <p:cNvPr id="5" name="Content Placeholder 4">
            <a:extLst>
              <a:ext uri="{FF2B5EF4-FFF2-40B4-BE49-F238E27FC236}">
                <a16:creationId xmlns:a16="http://schemas.microsoft.com/office/drawing/2014/main" xmlns="" id="{CD65D544-1720-084A-925A-2E637E05BF19}"/>
              </a:ext>
            </a:extLst>
          </p:cNvPr>
          <p:cNvSpPr>
            <a:spLocks noGrp="1"/>
          </p:cNvSpPr>
          <p:nvPr>
            <p:ph idx="1"/>
          </p:nvPr>
        </p:nvSpPr>
        <p:spPr>
          <a:xfrm>
            <a:off x="365760" y="1188719"/>
            <a:ext cx="11430000" cy="5212080"/>
          </a:xfrm>
        </p:spPr>
        <p:txBody>
          <a:bodyPr/>
          <a:lstStyle/>
          <a:p>
            <a:r>
              <a:rPr lang="en-US" dirty="0"/>
              <a:t>Objective</a:t>
            </a:r>
          </a:p>
          <a:p>
            <a:pPr lvl="1"/>
            <a:r>
              <a:rPr lang="en-US" dirty="0"/>
              <a:t>Understand the effects of adjusting hyperparameters on classification accuracy, loss, and training time/cost</a:t>
            </a:r>
          </a:p>
          <a:p>
            <a:pPr lvl="1"/>
            <a:r>
              <a:rPr lang="en-US" dirty="0"/>
              <a:t>Did not deploy model and evaluate classification predictions</a:t>
            </a:r>
          </a:p>
          <a:p>
            <a:pPr lvl="1"/>
            <a:endParaRPr lang="en-US" dirty="0"/>
          </a:p>
          <a:p>
            <a:r>
              <a:rPr lang="en-US" dirty="0"/>
              <a:t>Deep Learning Model</a:t>
            </a:r>
          </a:p>
          <a:p>
            <a:pPr lvl="1"/>
            <a:r>
              <a:rPr lang="en-US" dirty="0"/>
              <a:t>Pretrained Resnet Model, running on Keras/</a:t>
            </a:r>
            <a:r>
              <a:rPr lang="en-US" dirty="0" err="1"/>
              <a:t>Tensorflow</a:t>
            </a:r>
            <a:r>
              <a:rPr lang="en-US" dirty="0"/>
              <a:t> (1.14.1)</a:t>
            </a:r>
          </a:p>
          <a:p>
            <a:pPr lvl="1"/>
            <a:r>
              <a:rPr lang="en-US" dirty="0"/>
              <a:t>CIFAR-10 Data set</a:t>
            </a:r>
          </a:p>
          <a:p>
            <a:pPr lvl="1"/>
            <a:endParaRPr lang="en-US" dirty="0"/>
          </a:p>
          <a:p>
            <a:r>
              <a:rPr lang="en-US" dirty="0"/>
              <a:t>Hyperparameters</a:t>
            </a:r>
          </a:p>
          <a:p>
            <a:pPr lvl="1"/>
            <a:r>
              <a:rPr lang="en-US" dirty="0"/>
              <a:t>Batch Size</a:t>
            </a:r>
          </a:p>
          <a:p>
            <a:pPr lvl="1"/>
            <a:r>
              <a:rPr lang="en-US" dirty="0"/>
              <a:t>Data Augmentation</a:t>
            </a:r>
          </a:p>
          <a:p>
            <a:pPr lvl="1"/>
            <a:r>
              <a:rPr lang="en-US" dirty="0"/>
              <a:t>Epochs</a:t>
            </a:r>
          </a:p>
          <a:p>
            <a:pPr lvl="1"/>
            <a:r>
              <a:rPr lang="en-US" dirty="0"/>
              <a:t>Height Shift Range</a:t>
            </a:r>
          </a:p>
          <a:p>
            <a:pPr lvl="1"/>
            <a:r>
              <a:rPr lang="en-US" dirty="0"/>
              <a:t>Learning Rate</a:t>
            </a:r>
          </a:p>
          <a:p>
            <a:pPr lvl="1"/>
            <a:r>
              <a:rPr lang="en-US" dirty="0"/>
              <a:t>Height Shift Range</a:t>
            </a:r>
          </a:p>
        </p:txBody>
      </p:sp>
    </p:spTree>
    <p:extLst>
      <p:ext uri="{BB962C8B-B14F-4D97-AF65-F5344CB8AC3E}">
        <p14:creationId xmlns:p14="http://schemas.microsoft.com/office/powerpoint/2010/main" val="133971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ED15726-B302-D34A-A235-A34B2AFEE0ED}"/>
              </a:ext>
            </a:extLst>
          </p:cNvPr>
          <p:cNvSpPr>
            <a:spLocks noGrp="1"/>
          </p:cNvSpPr>
          <p:nvPr>
            <p:ph type="sldNum" sz="quarter" idx="12"/>
          </p:nvPr>
        </p:nvSpPr>
        <p:spPr/>
        <p:txBody>
          <a:bodyPr/>
          <a:lstStyle/>
          <a:p>
            <a:fld id="{0A655226-6E4F-8847-85CD-AF95F3D3F39A}" type="slidenum">
              <a:rPr lang="en-US" smtClean="0">
                <a:solidFill>
                  <a:srgbClr val="666666"/>
                </a:solidFill>
              </a:rPr>
              <a:pPr/>
              <a:t>3</a:t>
            </a:fld>
            <a:endParaRPr lang="en-US" dirty="0">
              <a:solidFill>
                <a:srgbClr val="666666"/>
              </a:solidFill>
            </a:endParaRPr>
          </a:p>
        </p:txBody>
      </p:sp>
      <p:sp>
        <p:nvSpPr>
          <p:cNvPr id="3" name="Title 2">
            <a:extLst>
              <a:ext uri="{FF2B5EF4-FFF2-40B4-BE49-F238E27FC236}">
                <a16:creationId xmlns:a16="http://schemas.microsoft.com/office/drawing/2014/main" xmlns="" id="{A4EB8D1F-8F80-5347-8554-3938A8C01394}"/>
              </a:ext>
            </a:extLst>
          </p:cNvPr>
          <p:cNvSpPr>
            <a:spLocks noGrp="1"/>
          </p:cNvSpPr>
          <p:nvPr>
            <p:ph type="title"/>
          </p:nvPr>
        </p:nvSpPr>
        <p:spPr/>
        <p:txBody>
          <a:bodyPr/>
          <a:lstStyle/>
          <a:p>
            <a:r>
              <a:rPr lang="en-US" dirty="0"/>
              <a:t>CIFAR-10 Dataset</a:t>
            </a:r>
          </a:p>
        </p:txBody>
      </p:sp>
      <p:sp>
        <p:nvSpPr>
          <p:cNvPr id="4" name="Text Placeholder 3">
            <a:extLst>
              <a:ext uri="{FF2B5EF4-FFF2-40B4-BE49-F238E27FC236}">
                <a16:creationId xmlns:a16="http://schemas.microsoft.com/office/drawing/2014/main" xmlns="" id="{E529FD3F-38C8-A047-936B-B9B26FCE63E4}"/>
              </a:ext>
            </a:extLst>
          </p:cNvPr>
          <p:cNvSpPr>
            <a:spLocks noGrp="1"/>
          </p:cNvSpPr>
          <p:nvPr>
            <p:ph type="body" sz="quarter" idx="13"/>
          </p:nvPr>
        </p:nvSpPr>
        <p:spPr/>
        <p:txBody>
          <a:bodyPr/>
          <a:lstStyle/>
          <a:p>
            <a:r>
              <a:rPr lang="en-US" dirty="0">
                <a:hlinkClick r:id="rId2"/>
              </a:rPr>
              <a:t>https://www.cs.toronto.edu/~kriz/cifar.html</a:t>
            </a:r>
            <a:r>
              <a:rPr lang="en-US" dirty="0"/>
              <a:t> </a:t>
            </a:r>
          </a:p>
        </p:txBody>
      </p:sp>
      <p:pic>
        <p:nvPicPr>
          <p:cNvPr id="6" name="Picture 5">
            <a:extLst>
              <a:ext uri="{FF2B5EF4-FFF2-40B4-BE49-F238E27FC236}">
                <a16:creationId xmlns:a16="http://schemas.microsoft.com/office/drawing/2014/main" xmlns="" id="{0F8D6A82-D860-774F-8E37-4E8F029A51C1}"/>
              </a:ext>
            </a:extLst>
          </p:cNvPr>
          <p:cNvPicPr>
            <a:picLocks noChangeAspect="1"/>
          </p:cNvPicPr>
          <p:nvPr/>
        </p:nvPicPr>
        <p:blipFill>
          <a:blip r:embed="rId3"/>
          <a:stretch>
            <a:fillRect/>
          </a:stretch>
        </p:blipFill>
        <p:spPr>
          <a:xfrm>
            <a:off x="371577" y="1171354"/>
            <a:ext cx="7740324" cy="5281633"/>
          </a:xfrm>
          <a:prstGeom prst="rect">
            <a:avLst/>
          </a:prstGeom>
        </p:spPr>
      </p:pic>
    </p:spTree>
    <p:extLst>
      <p:ext uri="{BB962C8B-B14F-4D97-AF65-F5344CB8AC3E}">
        <p14:creationId xmlns:p14="http://schemas.microsoft.com/office/powerpoint/2010/main" val="35986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2A802D6-BDEC-194E-944D-B8F26748CDA5}"/>
              </a:ext>
            </a:extLst>
          </p:cNvPr>
          <p:cNvSpPr>
            <a:spLocks noGrp="1"/>
          </p:cNvSpPr>
          <p:nvPr>
            <p:ph type="sldNum" sz="quarter" idx="12"/>
          </p:nvPr>
        </p:nvSpPr>
        <p:spPr/>
        <p:txBody>
          <a:bodyPr/>
          <a:lstStyle/>
          <a:p>
            <a:fld id="{0A655226-6E4F-8847-85CD-AF95F3D3F39A}" type="slidenum">
              <a:rPr lang="en-US" smtClean="0">
                <a:solidFill>
                  <a:srgbClr val="666666"/>
                </a:solidFill>
              </a:rPr>
              <a:pPr/>
              <a:t>4</a:t>
            </a:fld>
            <a:endParaRPr lang="en-US" dirty="0">
              <a:solidFill>
                <a:srgbClr val="666666"/>
              </a:solidFill>
            </a:endParaRPr>
          </a:p>
        </p:txBody>
      </p:sp>
      <p:sp>
        <p:nvSpPr>
          <p:cNvPr id="5" name="Title 4">
            <a:extLst>
              <a:ext uri="{FF2B5EF4-FFF2-40B4-BE49-F238E27FC236}">
                <a16:creationId xmlns:a16="http://schemas.microsoft.com/office/drawing/2014/main" xmlns="" id="{85160E46-B5D9-B343-B0D4-D25C82F06847}"/>
              </a:ext>
            </a:extLst>
          </p:cNvPr>
          <p:cNvSpPr>
            <a:spLocks noGrp="1"/>
          </p:cNvSpPr>
          <p:nvPr>
            <p:ph type="title"/>
          </p:nvPr>
        </p:nvSpPr>
        <p:spPr>
          <a:xfrm>
            <a:off x="365760" y="274320"/>
            <a:ext cx="11430000" cy="457200"/>
          </a:xfrm>
        </p:spPr>
        <p:txBody>
          <a:bodyPr/>
          <a:lstStyle/>
          <a:p>
            <a:r>
              <a:rPr lang="en-US" dirty="0"/>
              <a:t>Deep Learning Model</a:t>
            </a:r>
          </a:p>
        </p:txBody>
      </p:sp>
      <p:sp>
        <p:nvSpPr>
          <p:cNvPr id="7" name="Text Placeholder 6">
            <a:extLst>
              <a:ext uri="{FF2B5EF4-FFF2-40B4-BE49-F238E27FC236}">
                <a16:creationId xmlns:a16="http://schemas.microsoft.com/office/drawing/2014/main" xmlns="" id="{DC9AAE9A-C1FB-E34D-96CA-26833806DE95}"/>
              </a:ext>
            </a:extLst>
          </p:cNvPr>
          <p:cNvSpPr>
            <a:spLocks noGrp="1"/>
          </p:cNvSpPr>
          <p:nvPr>
            <p:ph type="body" sz="quarter" idx="13"/>
          </p:nvPr>
        </p:nvSpPr>
        <p:spPr>
          <a:xfrm>
            <a:off x="365760" y="731520"/>
            <a:ext cx="11430000" cy="274320"/>
          </a:xfrm>
        </p:spPr>
        <p:txBody>
          <a:bodyPr/>
          <a:lstStyle/>
          <a:p>
            <a:r>
              <a:rPr lang="en-US" b="0" dirty="0"/>
              <a:t>Purpose of training is to calculate the weights and biases in the grey boxes associated with the layers (Dropout and </a:t>
            </a:r>
            <a:r>
              <a:rPr lang="en-US" b="0" dirty="0" err="1"/>
              <a:t>Maxpooling</a:t>
            </a:r>
            <a:r>
              <a:rPr lang="en-US" b="0" dirty="0"/>
              <a:t> layers don’t have weights and biases)</a:t>
            </a:r>
          </a:p>
        </p:txBody>
      </p:sp>
      <p:sp>
        <p:nvSpPr>
          <p:cNvPr id="8" name="Rectangle 7">
            <a:extLst>
              <a:ext uri="{FF2B5EF4-FFF2-40B4-BE49-F238E27FC236}">
                <a16:creationId xmlns:a16="http://schemas.microsoft.com/office/drawing/2014/main" xmlns="" id="{ECB2055D-6898-CE4C-B928-17E2394629E6}"/>
              </a:ext>
            </a:extLst>
          </p:cNvPr>
          <p:cNvSpPr/>
          <p:nvPr/>
        </p:nvSpPr>
        <p:spPr>
          <a:xfrm>
            <a:off x="7066897" y="1796653"/>
            <a:ext cx="4855026" cy="3170099"/>
          </a:xfrm>
          <a:prstGeom prst="rect">
            <a:avLst/>
          </a:prstGeom>
        </p:spPr>
        <p:txBody>
          <a:bodyPr wrap="square">
            <a:spAutoFit/>
          </a:bodyPr>
          <a:lstStyle/>
          <a:p>
            <a:r>
              <a:rPr lang="en-US" sz="1000" dirty="0"/>
              <a:t>1 </a:t>
            </a:r>
            <a:r>
              <a:rPr lang="en-US" sz="1000" dirty="0" err="1"/>
              <a:t>model.add</a:t>
            </a:r>
            <a:r>
              <a:rPr lang="en-US" sz="1000" dirty="0"/>
              <a:t>(Conv2D(32, (3, 3), padding='same’, </a:t>
            </a:r>
            <a:r>
              <a:rPr lang="en-US" sz="1000" dirty="0" err="1"/>
              <a:t>input_shape</a:t>
            </a:r>
            <a:r>
              <a:rPr lang="en-US" sz="1000" dirty="0"/>
              <a:t>=</a:t>
            </a:r>
            <a:r>
              <a:rPr lang="en-US" sz="1000" dirty="0" err="1"/>
              <a:t>x_train.shape</a:t>
            </a:r>
            <a:r>
              <a:rPr lang="en-US" sz="1000" dirty="0"/>
              <a:t>[1:]))</a:t>
            </a:r>
          </a:p>
          <a:p>
            <a:r>
              <a:rPr lang="en-US" sz="1000" dirty="0"/>
              <a:t>2 </a:t>
            </a:r>
            <a:r>
              <a:rPr lang="en-US" sz="1000" dirty="0" err="1"/>
              <a:t>model.add</a:t>
            </a:r>
            <a:r>
              <a:rPr lang="en-US" sz="1000" dirty="0"/>
              <a:t>(Activation('</a:t>
            </a:r>
            <a:r>
              <a:rPr lang="en-US" sz="1000" dirty="0" err="1"/>
              <a:t>relu</a:t>
            </a:r>
            <a:r>
              <a:rPr lang="en-US" sz="1000" dirty="0"/>
              <a:t>’))</a:t>
            </a:r>
          </a:p>
          <a:p>
            <a:r>
              <a:rPr lang="en-US" sz="1000" dirty="0"/>
              <a:t>3 </a:t>
            </a:r>
            <a:r>
              <a:rPr lang="en-US" sz="1000" dirty="0" err="1"/>
              <a:t>model.add</a:t>
            </a:r>
            <a:r>
              <a:rPr lang="en-US" sz="1000" dirty="0"/>
              <a:t>(Conv2D(32, (3, 3)))</a:t>
            </a:r>
          </a:p>
          <a:p>
            <a:r>
              <a:rPr lang="en-US" sz="1000" dirty="0"/>
              <a:t>4 </a:t>
            </a:r>
            <a:r>
              <a:rPr lang="en-US" sz="1000" dirty="0" err="1"/>
              <a:t>model.add</a:t>
            </a:r>
            <a:r>
              <a:rPr lang="en-US" sz="1000" dirty="0"/>
              <a:t>(Activation('</a:t>
            </a:r>
            <a:r>
              <a:rPr lang="en-US" sz="1000" dirty="0" err="1"/>
              <a:t>relu</a:t>
            </a:r>
            <a:r>
              <a:rPr lang="en-US" sz="1000" dirty="0"/>
              <a:t>’))</a:t>
            </a:r>
          </a:p>
          <a:p>
            <a:r>
              <a:rPr lang="en-US" sz="1000" dirty="0"/>
              <a:t>5 </a:t>
            </a:r>
            <a:r>
              <a:rPr lang="en-US" sz="1000" dirty="0" err="1"/>
              <a:t>model.add</a:t>
            </a:r>
            <a:r>
              <a:rPr lang="en-US" sz="1000" dirty="0"/>
              <a:t>(MaxPooling2D(</a:t>
            </a:r>
            <a:r>
              <a:rPr lang="en-US" sz="1000" dirty="0" err="1"/>
              <a:t>pool_size</a:t>
            </a:r>
            <a:r>
              <a:rPr lang="en-US" sz="1000" dirty="0"/>
              <a:t>=(2, 2)))</a:t>
            </a:r>
          </a:p>
          <a:p>
            <a:r>
              <a:rPr lang="en-US" sz="1000" dirty="0"/>
              <a:t>6 </a:t>
            </a:r>
            <a:r>
              <a:rPr lang="en-US" sz="1000" dirty="0" err="1"/>
              <a:t>model.add</a:t>
            </a:r>
            <a:r>
              <a:rPr lang="en-US" sz="1000" dirty="0"/>
              <a:t>(Dropout(0.25))</a:t>
            </a:r>
          </a:p>
          <a:p>
            <a:endParaRPr lang="en-US" sz="1000" dirty="0"/>
          </a:p>
          <a:p>
            <a:r>
              <a:rPr lang="en-US" sz="1000" dirty="0"/>
              <a:t>7 </a:t>
            </a:r>
            <a:r>
              <a:rPr lang="en-US" sz="1000" dirty="0" err="1"/>
              <a:t>model.add</a:t>
            </a:r>
            <a:r>
              <a:rPr lang="en-US" sz="1000" dirty="0"/>
              <a:t>(Conv2D(64, (3, 3), padding='same’))</a:t>
            </a:r>
          </a:p>
          <a:p>
            <a:r>
              <a:rPr lang="en-US" sz="1000" dirty="0"/>
              <a:t>8 </a:t>
            </a:r>
            <a:r>
              <a:rPr lang="en-US" sz="1000" dirty="0" err="1"/>
              <a:t>model.add</a:t>
            </a:r>
            <a:r>
              <a:rPr lang="en-US" sz="1000" dirty="0"/>
              <a:t>(Activation('</a:t>
            </a:r>
            <a:r>
              <a:rPr lang="en-US" sz="1000" dirty="0" err="1"/>
              <a:t>relu</a:t>
            </a:r>
            <a:r>
              <a:rPr lang="en-US" sz="1000" dirty="0"/>
              <a:t>’))</a:t>
            </a:r>
          </a:p>
          <a:p>
            <a:r>
              <a:rPr lang="en-US" sz="1000" dirty="0"/>
              <a:t>9 </a:t>
            </a:r>
            <a:r>
              <a:rPr lang="en-US" sz="1000" dirty="0" err="1"/>
              <a:t>model.add</a:t>
            </a:r>
            <a:r>
              <a:rPr lang="en-US" sz="1000" dirty="0"/>
              <a:t>(Conv2D(64, (3, 3)))</a:t>
            </a:r>
          </a:p>
          <a:p>
            <a:r>
              <a:rPr lang="en-US" sz="1000" dirty="0"/>
              <a:t>10 </a:t>
            </a:r>
            <a:r>
              <a:rPr lang="en-US" sz="1000" dirty="0" err="1"/>
              <a:t>model.add</a:t>
            </a:r>
            <a:r>
              <a:rPr lang="en-US" sz="1000" dirty="0"/>
              <a:t>(Activation('</a:t>
            </a:r>
            <a:r>
              <a:rPr lang="en-US" sz="1000" dirty="0" err="1"/>
              <a:t>relu</a:t>
            </a:r>
            <a:r>
              <a:rPr lang="en-US" sz="1000" dirty="0"/>
              <a:t>’))</a:t>
            </a:r>
          </a:p>
          <a:p>
            <a:r>
              <a:rPr lang="en-US" sz="1000" dirty="0"/>
              <a:t>11 </a:t>
            </a:r>
            <a:r>
              <a:rPr lang="en-US" sz="1000" dirty="0" err="1"/>
              <a:t>model.add</a:t>
            </a:r>
            <a:r>
              <a:rPr lang="en-US" sz="1000" dirty="0"/>
              <a:t>(MaxPooling2D(</a:t>
            </a:r>
            <a:r>
              <a:rPr lang="en-US" sz="1000" dirty="0" err="1"/>
              <a:t>pool_size</a:t>
            </a:r>
            <a:r>
              <a:rPr lang="en-US" sz="1000" dirty="0"/>
              <a:t>=(2, 2)))</a:t>
            </a:r>
          </a:p>
          <a:p>
            <a:r>
              <a:rPr lang="en-US" sz="1000" dirty="0"/>
              <a:t>12 </a:t>
            </a:r>
            <a:r>
              <a:rPr lang="en-US" sz="1000" dirty="0" err="1"/>
              <a:t>model.add</a:t>
            </a:r>
            <a:r>
              <a:rPr lang="en-US" sz="1000" dirty="0"/>
              <a:t>(Dropout(0.25))</a:t>
            </a:r>
          </a:p>
          <a:p>
            <a:endParaRPr lang="en-US" sz="1000" dirty="0"/>
          </a:p>
          <a:p>
            <a:r>
              <a:rPr lang="en-US" sz="1000" dirty="0"/>
              <a:t>13 </a:t>
            </a:r>
            <a:r>
              <a:rPr lang="en-US" sz="1000" dirty="0" err="1"/>
              <a:t>model.add</a:t>
            </a:r>
            <a:r>
              <a:rPr lang="en-US" sz="1000" dirty="0"/>
              <a:t>(Flatten())</a:t>
            </a:r>
          </a:p>
          <a:p>
            <a:r>
              <a:rPr lang="en-US" sz="1000" dirty="0"/>
              <a:t>14 </a:t>
            </a:r>
            <a:r>
              <a:rPr lang="en-US" sz="1000" dirty="0" err="1"/>
              <a:t>model.add</a:t>
            </a:r>
            <a:r>
              <a:rPr lang="en-US" sz="1000" dirty="0"/>
              <a:t>(Dense(512))</a:t>
            </a:r>
          </a:p>
          <a:p>
            <a:r>
              <a:rPr lang="en-US" sz="1000" dirty="0"/>
              <a:t>15 </a:t>
            </a:r>
            <a:r>
              <a:rPr lang="en-US" sz="1000" dirty="0" err="1"/>
              <a:t>model.add</a:t>
            </a:r>
            <a:r>
              <a:rPr lang="en-US" sz="1000" dirty="0"/>
              <a:t>(Activation('</a:t>
            </a:r>
            <a:r>
              <a:rPr lang="en-US" sz="1000" dirty="0" err="1"/>
              <a:t>relu</a:t>
            </a:r>
            <a:r>
              <a:rPr lang="en-US" sz="1000" dirty="0"/>
              <a:t>’))</a:t>
            </a:r>
          </a:p>
          <a:p>
            <a:r>
              <a:rPr lang="en-US" sz="1000" dirty="0"/>
              <a:t>16 </a:t>
            </a:r>
            <a:r>
              <a:rPr lang="en-US" sz="1000" dirty="0" err="1"/>
              <a:t>model.add</a:t>
            </a:r>
            <a:r>
              <a:rPr lang="en-US" sz="1000" dirty="0"/>
              <a:t>(Dropout(0.5))</a:t>
            </a:r>
          </a:p>
          <a:p>
            <a:r>
              <a:rPr lang="en-US" sz="1000" dirty="0"/>
              <a:t>17 </a:t>
            </a:r>
            <a:r>
              <a:rPr lang="en-US" sz="1000" dirty="0" err="1"/>
              <a:t>model.add</a:t>
            </a:r>
            <a:r>
              <a:rPr lang="en-US" sz="1000" dirty="0"/>
              <a:t>(Dense(NUM_CLASSES))</a:t>
            </a:r>
          </a:p>
          <a:p>
            <a:r>
              <a:rPr lang="en-US" sz="1000" dirty="0"/>
              <a:t>18 </a:t>
            </a:r>
            <a:r>
              <a:rPr lang="en-US" sz="1000" dirty="0" err="1"/>
              <a:t>model.add</a:t>
            </a:r>
            <a:r>
              <a:rPr lang="en-US" sz="1000" dirty="0"/>
              <a:t>(Activation('</a:t>
            </a:r>
            <a:r>
              <a:rPr lang="en-US" sz="1000" dirty="0" err="1"/>
              <a:t>softmax</a:t>
            </a:r>
            <a:r>
              <a:rPr lang="en-US" sz="1000" dirty="0"/>
              <a:t>'))</a:t>
            </a:r>
          </a:p>
        </p:txBody>
      </p:sp>
      <p:pic>
        <p:nvPicPr>
          <p:cNvPr id="9" name="Picture 8">
            <a:extLst>
              <a:ext uri="{FF2B5EF4-FFF2-40B4-BE49-F238E27FC236}">
                <a16:creationId xmlns:a16="http://schemas.microsoft.com/office/drawing/2014/main" xmlns="" id="{B5F5AEFD-9203-4945-9F3D-1BEFB6D90159}"/>
              </a:ext>
            </a:extLst>
          </p:cNvPr>
          <p:cNvPicPr>
            <a:picLocks noChangeAspect="1"/>
          </p:cNvPicPr>
          <p:nvPr/>
        </p:nvPicPr>
        <p:blipFill>
          <a:blip r:embed="rId2"/>
          <a:stretch>
            <a:fillRect/>
          </a:stretch>
        </p:blipFill>
        <p:spPr>
          <a:xfrm>
            <a:off x="4336607" y="6039123"/>
            <a:ext cx="461393" cy="461393"/>
          </a:xfrm>
          <a:prstGeom prst="rect">
            <a:avLst/>
          </a:prstGeom>
        </p:spPr>
      </p:pic>
      <p:sp>
        <p:nvSpPr>
          <p:cNvPr id="10" name="TextBox 9">
            <a:extLst>
              <a:ext uri="{FF2B5EF4-FFF2-40B4-BE49-F238E27FC236}">
                <a16:creationId xmlns:a16="http://schemas.microsoft.com/office/drawing/2014/main" xmlns="" id="{E92935FD-F247-4F46-B7CA-504877D24B08}"/>
              </a:ext>
            </a:extLst>
          </p:cNvPr>
          <p:cNvSpPr txBox="1"/>
          <p:nvPr/>
        </p:nvSpPr>
        <p:spPr>
          <a:xfrm>
            <a:off x="4974524" y="6115930"/>
            <a:ext cx="735779" cy="461665"/>
          </a:xfrm>
          <a:prstGeom prst="rect">
            <a:avLst/>
          </a:prstGeom>
          <a:noFill/>
        </p:spPr>
        <p:txBody>
          <a:bodyPr wrap="none" lIns="0" tIns="0" rIns="0" bIns="0" rtlCol="0" anchor="t">
            <a:spAutoFit/>
          </a:bodyPr>
          <a:lstStyle/>
          <a:p>
            <a:pPr algn="ctr"/>
            <a:r>
              <a:rPr lang="en-US" sz="1000" dirty="0"/>
              <a:t>Input Images</a:t>
            </a:r>
          </a:p>
          <a:p>
            <a:pPr algn="ctr"/>
            <a:r>
              <a:rPr lang="en-US" sz="1000" dirty="0"/>
              <a:t>60,000 total</a:t>
            </a:r>
          </a:p>
          <a:p>
            <a:pPr algn="ctr"/>
            <a:r>
              <a:rPr lang="en-US" sz="1000" dirty="0"/>
              <a:t>(training set)</a:t>
            </a:r>
          </a:p>
        </p:txBody>
      </p:sp>
      <p:sp>
        <p:nvSpPr>
          <p:cNvPr id="11" name="Rectangle 10">
            <a:extLst>
              <a:ext uri="{FF2B5EF4-FFF2-40B4-BE49-F238E27FC236}">
                <a16:creationId xmlns:a16="http://schemas.microsoft.com/office/drawing/2014/main" xmlns="" id="{4C13C944-32DB-AE41-B9EC-C1C1204D1807}"/>
              </a:ext>
            </a:extLst>
          </p:cNvPr>
          <p:cNvSpPr/>
          <p:nvPr/>
        </p:nvSpPr>
        <p:spPr>
          <a:xfrm>
            <a:off x="3424303" y="57607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3" name="Rectangle 12">
            <a:extLst>
              <a:ext uri="{FF2B5EF4-FFF2-40B4-BE49-F238E27FC236}">
                <a16:creationId xmlns:a16="http://schemas.microsoft.com/office/drawing/2014/main" xmlns="" id="{34071BFB-BD90-8A48-9B3A-353B7CD90226}"/>
              </a:ext>
            </a:extLst>
          </p:cNvPr>
          <p:cNvSpPr/>
          <p:nvPr/>
        </p:nvSpPr>
        <p:spPr>
          <a:xfrm>
            <a:off x="3424303" y="52120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4" name="Rectangle 13">
            <a:extLst>
              <a:ext uri="{FF2B5EF4-FFF2-40B4-BE49-F238E27FC236}">
                <a16:creationId xmlns:a16="http://schemas.microsoft.com/office/drawing/2014/main" xmlns="" id="{D60B1EED-CF8B-9741-B231-31C83E1980B7}"/>
              </a:ext>
            </a:extLst>
          </p:cNvPr>
          <p:cNvSpPr/>
          <p:nvPr/>
        </p:nvSpPr>
        <p:spPr>
          <a:xfrm>
            <a:off x="3424303" y="41148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5" name="Rectangle 14">
            <a:extLst>
              <a:ext uri="{FF2B5EF4-FFF2-40B4-BE49-F238E27FC236}">
                <a16:creationId xmlns:a16="http://schemas.microsoft.com/office/drawing/2014/main" xmlns="" id="{0277B4CF-2087-4646-910D-056B79B4BB70}"/>
              </a:ext>
            </a:extLst>
          </p:cNvPr>
          <p:cNvSpPr/>
          <p:nvPr/>
        </p:nvSpPr>
        <p:spPr>
          <a:xfrm>
            <a:off x="3424303" y="356616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6" name="Rectangle 15">
            <a:extLst>
              <a:ext uri="{FF2B5EF4-FFF2-40B4-BE49-F238E27FC236}">
                <a16:creationId xmlns:a16="http://schemas.microsoft.com/office/drawing/2014/main" xmlns="" id="{6C33DC46-8435-B84C-995E-45A2C8CA2BC9}"/>
              </a:ext>
            </a:extLst>
          </p:cNvPr>
          <p:cNvSpPr/>
          <p:nvPr/>
        </p:nvSpPr>
        <p:spPr>
          <a:xfrm>
            <a:off x="3424303" y="54864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17" name="TextBox 16">
            <a:extLst>
              <a:ext uri="{FF2B5EF4-FFF2-40B4-BE49-F238E27FC236}">
                <a16:creationId xmlns:a16="http://schemas.microsoft.com/office/drawing/2014/main" xmlns="" id="{D8CE5152-BCF1-A241-AA1C-13C9BACA30A2}"/>
              </a:ext>
            </a:extLst>
          </p:cNvPr>
          <p:cNvSpPr txBox="1"/>
          <p:nvPr/>
        </p:nvSpPr>
        <p:spPr>
          <a:xfrm>
            <a:off x="4567303" y="4980219"/>
            <a:ext cx="0" cy="182880"/>
          </a:xfrm>
          <a:prstGeom prst="rect">
            <a:avLst/>
          </a:prstGeom>
          <a:noFill/>
        </p:spPr>
        <p:txBody>
          <a:bodyPr wrap="none" lIns="0" tIns="0" rIns="0" bIns="0" rtlCol="0" anchor="t">
            <a:noAutofit/>
          </a:bodyPr>
          <a:lstStyle/>
          <a:p>
            <a:endParaRPr lang="en-US" sz="1000" b="1" dirty="0" err="1"/>
          </a:p>
        </p:txBody>
      </p:sp>
      <p:sp>
        <p:nvSpPr>
          <p:cNvPr id="18" name="Rectangle 17">
            <a:extLst>
              <a:ext uri="{FF2B5EF4-FFF2-40B4-BE49-F238E27FC236}">
                <a16:creationId xmlns:a16="http://schemas.microsoft.com/office/drawing/2014/main" xmlns="" id="{56555134-DC28-0544-A70E-FCDB8C9DA6DB}"/>
              </a:ext>
            </a:extLst>
          </p:cNvPr>
          <p:cNvSpPr/>
          <p:nvPr/>
        </p:nvSpPr>
        <p:spPr>
          <a:xfrm>
            <a:off x="3424303" y="493776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19" name="Rectangle 18">
            <a:extLst>
              <a:ext uri="{FF2B5EF4-FFF2-40B4-BE49-F238E27FC236}">
                <a16:creationId xmlns:a16="http://schemas.microsoft.com/office/drawing/2014/main" xmlns="" id="{A6F5CAA6-46DA-4248-AB1E-2F8011AB6814}"/>
              </a:ext>
            </a:extLst>
          </p:cNvPr>
          <p:cNvSpPr/>
          <p:nvPr/>
        </p:nvSpPr>
        <p:spPr>
          <a:xfrm>
            <a:off x="3424303" y="30175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Max Pooling</a:t>
            </a:r>
          </a:p>
        </p:txBody>
      </p:sp>
      <p:sp>
        <p:nvSpPr>
          <p:cNvPr id="20" name="Rectangle 19">
            <a:extLst>
              <a:ext uri="{FF2B5EF4-FFF2-40B4-BE49-F238E27FC236}">
                <a16:creationId xmlns:a16="http://schemas.microsoft.com/office/drawing/2014/main" xmlns="" id="{C96D54EE-135A-024E-BBA5-E1881946ABC5}"/>
              </a:ext>
            </a:extLst>
          </p:cNvPr>
          <p:cNvSpPr/>
          <p:nvPr/>
        </p:nvSpPr>
        <p:spPr>
          <a:xfrm>
            <a:off x="3424303" y="466344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Max Pooling</a:t>
            </a:r>
          </a:p>
        </p:txBody>
      </p:sp>
      <p:sp>
        <p:nvSpPr>
          <p:cNvPr id="21" name="Rectangle 20">
            <a:extLst>
              <a:ext uri="{FF2B5EF4-FFF2-40B4-BE49-F238E27FC236}">
                <a16:creationId xmlns:a16="http://schemas.microsoft.com/office/drawing/2014/main" xmlns="" id="{90B74F61-469E-8E47-BA96-5B8C9CAB2413}"/>
              </a:ext>
            </a:extLst>
          </p:cNvPr>
          <p:cNvSpPr/>
          <p:nvPr/>
        </p:nvSpPr>
        <p:spPr>
          <a:xfrm>
            <a:off x="3424303" y="43891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Dropout</a:t>
            </a:r>
          </a:p>
        </p:txBody>
      </p:sp>
      <p:sp>
        <p:nvSpPr>
          <p:cNvPr id="22" name="Rectangle 21">
            <a:extLst>
              <a:ext uri="{FF2B5EF4-FFF2-40B4-BE49-F238E27FC236}">
                <a16:creationId xmlns:a16="http://schemas.microsoft.com/office/drawing/2014/main" xmlns="" id="{51159B95-82AE-2B4B-9443-9552786629F1}"/>
              </a:ext>
            </a:extLst>
          </p:cNvPr>
          <p:cNvSpPr/>
          <p:nvPr/>
        </p:nvSpPr>
        <p:spPr>
          <a:xfrm>
            <a:off x="3424303" y="38404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23" name="Rectangle 22">
            <a:extLst>
              <a:ext uri="{FF2B5EF4-FFF2-40B4-BE49-F238E27FC236}">
                <a16:creationId xmlns:a16="http://schemas.microsoft.com/office/drawing/2014/main" xmlns="" id="{A2DD7A9C-FD4A-8F42-953C-58E00C99CAB1}"/>
              </a:ext>
            </a:extLst>
          </p:cNvPr>
          <p:cNvSpPr/>
          <p:nvPr/>
        </p:nvSpPr>
        <p:spPr>
          <a:xfrm>
            <a:off x="3424303" y="329184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24" name="Rectangle 23">
            <a:extLst>
              <a:ext uri="{FF2B5EF4-FFF2-40B4-BE49-F238E27FC236}">
                <a16:creationId xmlns:a16="http://schemas.microsoft.com/office/drawing/2014/main" xmlns="" id="{1CED0454-C36A-2144-8C3D-4E8BB5942A66}"/>
              </a:ext>
            </a:extLst>
          </p:cNvPr>
          <p:cNvSpPr/>
          <p:nvPr/>
        </p:nvSpPr>
        <p:spPr>
          <a:xfrm>
            <a:off x="3424303" y="27432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Dropout</a:t>
            </a:r>
          </a:p>
        </p:txBody>
      </p:sp>
      <p:sp>
        <p:nvSpPr>
          <p:cNvPr id="25" name="Rectangle 24">
            <a:extLst>
              <a:ext uri="{FF2B5EF4-FFF2-40B4-BE49-F238E27FC236}">
                <a16:creationId xmlns:a16="http://schemas.microsoft.com/office/drawing/2014/main" xmlns="" id="{CB840652-4321-BC4F-AE50-BC6447757A47}"/>
              </a:ext>
            </a:extLst>
          </p:cNvPr>
          <p:cNvSpPr/>
          <p:nvPr/>
        </p:nvSpPr>
        <p:spPr>
          <a:xfrm>
            <a:off x="3424303" y="24688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Flatten</a:t>
            </a:r>
          </a:p>
        </p:txBody>
      </p:sp>
      <p:sp>
        <p:nvSpPr>
          <p:cNvPr id="26" name="Rectangle 25">
            <a:extLst>
              <a:ext uri="{FF2B5EF4-FFF2-40B4-BE49-F238E27FC236}">
                <a16:creationId xmlns:a16="http://schemas.microsoft.com/office/drawing/2014/main" xmlns="" id="{3BF46D8F-07FB-0440-B043-36EAC670B731}"/>
              </a:ext>
            </a:extLst>
          </p:cNvPr>
          <p:cNvSpPr/>
          <p:nvPr/>
        </p:nvSpPr>
        <p:spPr>
          <a:xfrm>
            <a:off x="3424303" y="219456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Dense</a:t>
            </a:r>
          </a:p>
        </p:txBody>
      </p:sp>
      <p:sp>
        <p:nvSpPr>
          <p:cNvPr id="27" name="Rectangle 26">
            <a:extLst>
              <a:ext uri="{FF2B5EF4-FFF2-40B4-BE49-F238E27FC236}">
                <a16:creationId xmlns:a16="http://schemas.microsoft.com/office/drawing/2014/main" xmlns="" id="{994E8A59-CBC7-1E45-B54F-FFFA708467C3}"/>
              </a:ext>
            </a:extLst>
          </p:cNvPr>
          <p:cNvSpPr/>
          <p:nvPr/>
        </p:nvSpPr>
        <p:spPr>
          <a:xfrm>
            <a:off x="3424303" y="192024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28" name="Rectangle 27">
            <a:extLst>
              <a:ext uri="{FF2B5EF4-FFF2-40B4-BE49-F238E27FC236}">
                <a16:creationId xmlns:a16="http://schemas.microsoft.com/office/drawing/2014/main" xmlns="" id="{1E9CF147-AA7D-C441-9E07-770FE353E51A}"/>
              </a:ext>
            </a:extLst>
          </p:cNvPr>
          <p:cNvSpPr/>
          <p:nvPr/>
        </p:nvSpPr>
        <p:spPr>
          <a:xfrm>
            <a:off x="3424303" y="16459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Dropout</a:t>
            </a:r>
          </a:p>
        </p:txBody>
      </p:sp>
      <p:sp>
        <p:nvSpPr>
          <p:cNvPr id="29" name="Rectangle 28">
            <a:extLst>
              <a:ext uri="{FF2B5EF4-FFF2-40B4-BE49-F238E27FC236}">
                <a16:creationId xmlns:a16="http://schemas.microsoft.com/office/drawing/2014/main" xmlns="" id="{4177A310-E402-824B-B24C-7A7E8195227D}"/>
              </a:ext>
            </a:extLst>
          </p:cNvPr>
          <p:cNvSpPr/>
          <p:nvPr/>
        </p:nvSpPr>
        <p:spPr>
          <a:xfrm>
            <a:off x="3424303" y="13716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Dense</a:t>
            </a:r>
          </a:p>
        </p:txBody>
      </p:sp>
      <p:sp>
        <p:nvSpPr>
          <p:cNvPr id="30" name="Rectangle 29">
            <a:extLst>
              <a:ext uri="{FF2B5EF4-FFF2-40B4-BE49-F238E27FC236}">
                <a16:creationId xmlns:a16="http://schemas.microsoft.com/office/drawing/2014/main" xmlns="" id="{F5069221-3BFC-0E47-B90C-D42EF33A5402}"/>
              </a:ext>
            </a:extLst>
          </p:cNvPr>
          <p:cNvSpPr/>
          <p:nvPr/>
        </p:nvSpPr>
        <p:spPr>
          <a:xfrm>
            <a:off x="3424303" y="10972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a:t>
            </a:r>
            <a:r>
              <a:rPr lang="en-US" sz="1000" b="1" dirty="0" err="1">
                <a:solidFill>
                  <a:schemeClr val="tx1"/>
                </a:solidFill>
              </a:rPr>
              <a:t>softmax</a:t>
            </a:r>
            <a:r>
              <a:rPr lang="en-US" sz="1000" b="1" dirty="0">
                <a:solidFill>
                  <a:schemeClr val="tx1"/>
                </a:solidFill>
              </a:rPr>
              <a:t>)</a:t>
            </a:r>
          </a:p>
        </p:txBody>
      </p:sp>
      <p:sp>
        <p:nvSpPr>
          <p:cNvPr id="31" name="Rectangle 30">
            <a:extLst>
              <a:ext uri="{FF2B5EF4-FFF2-40B4-BE49-F238E27FC236}">
                <a16:creationId xmlns:a16="http://schemas.microsoft.com/office/drawing/2014/main" xmlns="" id="{F987BE3A-0E94-474A-A615-172833D41051}"/>
              </a:ext>
            </a:extLst>
          </p:cNvPr>
          <p:cNvSpPr/>
          <p:nvPr/>
        </p:nvSpPr>
        <p:spPr>
          <a:xfrm>
            <a:off x="2946687" y="219456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14</a:t>
            </a:r>
          </a:p>
        </p:txBody>
      </p:sp>
      <p:sp>
        <p:nvSpPr>
          <p:cNvPr id="32" name="Rectangle 31">
            <a:extLst>
              <a:ext uri="{FF2B5EF4-FFF2-40B4-BE49-F238E27FC236}">
                <a16:creationId xmlns:a16="http://schemas.microsoft.com/office/drawing/2014/main" xmlns="" id="{1C577084-F60C-8940-8DDC-7A278DE97AA6}"/>
              </a:ext>
            </a:extLst>
          </p:cNvPr>
          <p:cNvSpPr/>
          <p:nvPr/>
        </p:nvSpPr>
        <p:spPr>
          <a:xfrm>
            <a:off x="2946687" y="10972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18</a:t>
            </a:r>
          </a:p>
        </p:txBody>
      </p:sp>
      <p:sp>
        <p:nvSpPr>
          <p:cNvPr id="33" name="Rectangle 32">
            <a:extLst>
              <a:ext uri="{FF2B5EF4-FFF2-40B4-BE49-F238E27FC236}">
                <a16:creationId xmlns:a16="http://schemas.microsoft.com/office/drawing/2014/main" xmlns="" id="{3D40B44A-1888-954F-AEB5-712B4205EE6F}"/>
              </a:ext>
            </a:extLst>
          </p:cNvPr>
          <p:cNvSpPr/>
          <p:nvPr/>
        </p:nvSpPr>
        <p:spPr>
          <a:xfrm>
            <a:off x="2946687" y="24688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13</a:t>
            </a:r>
          </a:p>
        </p:txBody>
      </p:sp>
      <p:sp>
        <p:nvSpPr>
          <p:cNvPr id="34" name="Rectangle 33">
            <a:extLst>
              <a:ext uri="{FF2B5EF4-FFF2-40B4-BE49-F238E27FC236}">
                <a16:creationId xmlns:a16="http://schemas.microsoft.com/office/drawing/2014/main" xmlns="" id="{E8F94615-3609-FA42-B3D1-AC1FAB8657B3}"/>
              </a:ext>
            </a:extLst>
          </p:cNvPr>
          <p:cNvSpPr/>
          <p:nvPr/>
        </p:nvSpPr>
        <p:spPr>
          <a:xfrm>
            <a:off x="2946687" y="27432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12</a:t>
            </a:r>
          </a:p>
        </p:txBody>
      </p:sp>
      <p:sp>
        <p:nvSpPr>
          <p:cNvPr id="35" name="Rectangle 34">
            <a:extLst>
              <a:ext uri="{FF2B5EF4-FFF2-40B4-BE49-F238E27FC236}">
                <a16:creationId xmlns:a16="http://schemas.microsoft.com/office/drawing/2014/main" xmlns="" id="{1C70AF60-282A-634D-97F0-E16DD41C4EFF}"/>
              </a:ext>
            </a:extLst>
          </p:cNvPr>
          <p:cNvSpPr/>
          <p:nvPr/>
        </p:nvSpPr>
        <p:spPr>
          <a:xfrm>
            <a:off x="2946687" y="30175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11</a:t>
            </a:r>
          </a:p>
        </p:txBody>
      </p:sp>
      <p:sp>
        <p:nvSpPr>
          <p:cNvPr id="36" name="Rectangle 35">
            <a:extLst>
              <a:ext uri="{FF2B5EF4-FFF2-40B4-BE49-F238E27FC236}">
                <a16:creationId xmlns:a16="http://schemas.microsoft.com/office/drawing/2014/main" xmlns="" id="{F8C8845F-360C-C349-A88C-9BE90165EED2}"/>
              </a:ext>
            </a:extLst>
          </p:cNvPr>
          <p:cNvSpPr/>
          <p:nvPr/>
        </p:nvSpPr>
        <p:spPr>
          <a:xfrm>
            <a:off x="2946687" y="329184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10</a:t>
            </a:r>
          </a:p>
        </p:txBody>
      </p:sp>
      <p:sp>
        <p:nvSpPr>
          <p:cNvPr id="37" name="Rectangle 36">
            <a:extLst>
              <a:ext uri="{FF2B5EF4-FFF2-40B4-BE49-F238E27FC236}">
                <a16:creationId xmlns:a16="http://schemas.microsoft.com/office/drawing/2014/main" xmlns="" id="{697875B4-BFB9-3446-B40B-D326FEF16F07}"/>
              </a:ext>
            </a:extLst>
          </p:cNvPr>
          <p:cNvSpPr/>
          <p:nvPr/>
        </p:nvSpPr>
        <p:spPr>
          <a:xfrm>
            <a:off x="2946687" y="356616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9</a:t>
            </a:r>
          </a:p>
        </p:txBody>
      </p:sp>
      <p:sp>
        <p:nvSpPr>
          <p:cNvPr id="38" name="Rectangle 37">
            <a:extLst>
              <a:ext uri="{FF2B5EF4-FFF2-40B4-BE49-F238E27FC236}">
                <a16:creationId xmlns:a16="http://schemas.microsoft.com/office/drawing/2014/main" xmlns="" id="{767A76AC-D9A7-774C-B190-1D57E8F7099D}"/>
              </a:ext>
            </a:extLst>
          </p:cNvPr>
          <p:cNvSpPr/>
          <p:nvPr/>
        </p:nvSpPr>
        <p:spPr>
          <a:xfrm>
            <a:off x="2946687" y="38404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8</a:t>
            </a:r>
          </a:p>
        </p:txBody>
      </p:sp>
      <p:sp>
        <p:nvSpPr>
          <p:cNvPr id="39" name="Rectangle 38">
            <a:extLst>
              <a:ext uri="{FF2B5EF4-FFF2-40B4-BE49-F238E27FC236}">
                <a16:creationId xmlns:a16="http://schemas.microsoft.com/office/drawing/2014/main" xmlns="" id="{3F945172-8DE5-9947-9DEE-3102629EC3AC}"/>
              </a:ext>
            </a:extLst>
          </p:cNvPr>
          <p:cNvSpPr/>
          <p:nvPr/>
        </p:nvSpPr>
        <p:spPr>
          <a:xfrm>
            <a:off x="2946687" y="41148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7</a:t>
            </a:r>
          </a:p>
        </p:txBody>
      </p:sp>
      <p:sp>
        <p:nvSpPr>
          <p:cNvPr id="40" name="Rectangle 39">
            <a:extLst>
              <a:ext uri="{FF2B5EF4-FFF2-40B4-BE49-F238E27FC236}">
                <a16:creationId xmlns:a16="http://schemas.microsoft.com/office/drawing/2014/main" xmlns="" id="{AF3A8AEC-8985-C445-B3DA-0B03707A84FA}"/>
              </a:ext>
            </a:extLst>
          </p:cNvPr>
          <p:cNvSpPr/>
          <p:nvPr/>
        </p:nvSpPr>
        <p:spPr>
          <a:xfrm>
            <a:off x="2946687" y="43891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6</a:t>
            </a:r>
          </a:p>
        </p:txBody>
      </p:sp>
      <p:sp>
        <p:nvSpPr>
          <p:cNvPr id="41" name="Rectangle 40">
            <a:extLst>
              <a:ext uri="{FF2B5EF4-FFF2-40B4-BE49-F238E27FC236}">
                <a16:creationId xmlns:a16="http://schemas.microsoft.com/office/drawing/2014/main" xmlns="" id="{CD6ED58D-EA40-2B47-81AF-81EE3401C811}"/>
              </a:ext>
            </a:extLst>
          </p:cNvPr>
          <p:cNvSpPr/>
          <p:nvPr/>
        </p:nvSpPr>
        <p:spPr>
          <a:xfrm>
            <a:off x="2946687" y="466344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5</a:t>
            </a:r>
          </a:p>
        </p:txBody>
      </p:sp>
      <p:sp>
        <p:nvSpPr>
          <p:cNvPr id="42" name="Rectangle 41">
            <a:extLst>
              <a:ext uri="{FF2B5EF4-FFF2-40B4-BE49-F238E27FC236}">
                <a16:creationId xmlns:a16="http://schemas.microsoft.com/office/drawing/2014/main" xmlns="" id="{C56184CB-3B1B-7849-B875-F01E4AAE40F9}"/>
              </a:ext>
            </a:extLst>
          </p:cNvPr>
          <p:cNvSpPr/>
          <p:nvPr/>
        </p:nvSpPr>
        <p:spPr>
          <a:xfrm>
            <a:off x="2946687" y="493776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4</a:t>
            </a:r>
          </a:p>
        </p:txBody>
      </p:sp>
      <p:sp>
        <p:nvSpPr>
          <p:cNvPr id="43" name="Rectangle 42">
            <a:extLst>
              <a:ext uri="{FF2B5EF4-FFF2-40B4-BE49-F238E27FC236}">
                <a16:creationId xmlns:a16="http://schemas.microsoft.com/office/drawing/2014/main" xmlns="" id="{400E1627-75DF-D44F-BB1C-4C5FF9FF2EB7}"/>
              </a:ext>
            </a:extLst>
          </p:cNvPr>
          <p:cNvSpPr/>
          <p:nvPr/>
        </p:nvSpPr>
        <p:spPr>
          <a:xfrm>
            <a:off x="2946687" y="52120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3</a:t>
            </a:r>
          </a:p>
        </p:txBody>
      </p:sp>
      <p:sp>
        <p:nvSpPr>
          <p:cNvPr id="44" name="Rectangle 43">
            <a:extLst>
              <a:ext uri="{FF2B5EF4-FFF2-40B4-BE49-F238E27FC236}">
                <a16:creationId xmlns:a16="http://schemas.microsoft.com/office/drawing/2014/main" xmlns="" id="{E07C8B2D-8A42-3E4A-9704-EC9412F3F847}"/>
              </a:ext>
            </a:extLst>
          </p:cNvPr>
          <p:cNvSpPr/>
          <p:nvPr/>
        </p:nvSpPr>
        <p:spPr>
          <a:xfrm>
            <a:off x="2946687" y="54864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2</a:t>
            </a:r>
          </a:p>
        </p:txBody>
      </p:sp>
      <p:sp>
        <p:nvSpPr>
          <p:cNvPr id="45" name="Rectangle 44">
            <a:extLst>
              <a:ext uri="{FF2B5EF4-FFF2-40B4-BE49-F238E27FC236}">
                <a16:creationId xmlns:a16="http://schemas.microsoft.com/office/drawing/2014/main" xmlns="" id="{5C1D4D53-B885-C64D-9418-99CFAA3D4981}"/>
              </a:ext>
            </a:extLst>
          </p:cNvPr>
          <p:cNvSpPr/>
          <p:nvPr/>
        </p:nvSpPr>
        <p:spPr>
          <a:xfrm>
            <a:off x="2946687" y="57607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a:t>
            </a:r>
          </a:p>
        </p:txBody>
      </p:sp>
      <p:sp>
        <p:nvSpPr>
          <p:cNvPr id="46" name="Rectangle 45">
            <a:extLst>
              <a:ext uri="{FF2B5EF4-FFF2-40B4-BE49-F238E27FC236}">
                <a16:creationId xmlns:a16="http://schemas.microsoft.com/office/drawing/2014/main" xmlns="" id="{BE2A9F1F-4A89-9D43-B611-8DD490122ED2}"/>
              </a:ext>
            </a:extLst>
          </p:cNvPr>
          <p:cNvSpPr/>
          <p:nvPr/>
        </p:nvSpPr>
        <p:spPr>
          <a:xfrm>
            <a:off x="2946687" y="13716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17</a:t>
            </a:r>
          </a:p>
        </p:txBody>
      </p:sp>
      <p:sp>
        <p:nvSpPr>
          <p:cNvPr id="47" name="Rectangle 46">
            <a:extLst>
              <a:ext uri="{FF2B5EF4-FFF2-40B4-BE49-F238E27FC236}">
                <a16:creationId xmlns:a16="http://schemas.microsoft.com/office/drawing/2014/main" xmlns="" id="{E915D4E7-4E96-EC40-9E5B-CBE8730829AC}"/>
              </a:ext>
            </a:extLst>
          </p:cNvPr>
          <p:cNvSpPr/>
          <p:nvPr/>
        </p:nvSpPr>
        <p:spPr>
          <a:xfrm>
            <a:off x="2946687" y="16459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16</a:t>
            </a:r>
          </a:p>
        </p:txBody>
      </p:sp>
      <p:sp>
        <p:nvSpPr>
          <p:cNvPr id="48" name="Rectangle 47">
            <a:extLst>
              <a:ext uri="{FF2B5EF4-FFF2-40B4-BE49-F238E27FC236}">
                <a16:creationId xmlns:a16="http://schemas.microsoft.com/office/drawing/2014/main" xmlns="" id="{835AD86B-49AB-B14B-8887-1C372AC208FB}"/>
              </a:ext>
            </a:extLst>
          </p:cNvPr>
          <p:cNvSpPr/>
          <p:nvPr/>
        </p:nvSpPr>
        <p:spPr>
          <a:xfrm>
            <a:off x="2946687" y="192024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15</a:t>
            </a:r>
          </a:p>
        </p:txBody>
      </p:sp>
      <p:sp>
        <p:nvSpPr>
          <p:cNvPr id="49" name="Rectangle 48">
            <a:extLst>
              <a:ext uri="{FF2B5EF4-FFF2-40B4-BE49-F238E27FC236}">
                <a16:creationId xmlns:a16="http://schemas.microsoft.com/office/drawing/2014/main" xmlns="" id="{BA26A64C-4EA1-5342-9532-2779658EECA3}"/>
              </a:ext>
            </a:extLst>
          </p:cNvPr>
          <p:cNvSpPr/>
          <p:nvPr/>
        </p:nvSpPr>
        <p:spPr>
          <a:xfrm>
            <a:off x="5809632" y="219999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0" name="Rectangle 49">
            <a:extLst>
              <a:ext uri="{FF2B5EF4-FFF2-40B4-BE49-F238E27FC236}">
                <a16:creationId xmlns:a16="http://schemas.microsoft.com/office/drawing/2014/main" xmlns="" id="{13BABEBA-513F-754A-AE76-898C48BDADA6}"/>
              </a:ext>
            </a:extLst>
          </p:cNvPr>
          <p:cNvSpPr/>
          <p:nvPr/>
        </p:nvSpPr>
        <p:spPr>
          <a:xfrm>
            <a:off x="5809632" y="11027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1" name="Rectangle 50">
            <a:extLst>
              <a:ext uri="{FF2B5EF4-FFF2-40B4-BE49-F238E27FC236}">
                <a16:creationId xmlns:a16="http://schemas.microsoft.com/office/drawing/2014/main" xmlns="" id="{2AFFC7D5-7DC4-FF45-87A0-90A4E8E0A4F9}"/>
              </a:ext>
            </a:extLst>
          </p:cNvPr>
          <p:cNvSpPr/>
          <p:nvPr/>
        </p:nvSpPr>
        <p:spPr>
          <a:xfrm>
            <a:off x="5809632" y="24743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4" name="Rectangle 53">
            <a:extLst>
              <a:ext uri="{FF2B5EF4-FFF2-40B4-BE49-F238E27FC236}">
                <a16:creationId xmlns:a16="http://schemas.microsoft.com/office/drawing/2014/main" xmlns="" id="{D9AF165A-7153-944E-AD62-6276047B671A}"/>
              </a:ext>
            </a:extLst>
          </p:cNvPr>
          <p:cNvSpPr/>
          <p:nvPr/>
        </p:nvSpPr>
        <p:spPr>
          <a:xfrm>
            <a:off x="5809632" y="329727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5" name="Rectangle 54">
            <a:extLst>
              <a:ext uri="{FF2B5EF4-FFF2-40B4-BE49-F238E27FC236}">
                <a16:creationId xmlns:a16="http://schemas.microsoft.com/office/drawing/2014/main" xmlns="" id="{9EC66025-E882-9E4B-AD61-2887934EDD53}"/>
              </a:ext>
            </a:extLst>
          </p:cNvPr>
          <p:cNvSpPr/>
          <p:nvPr/>
        </p:nvSpPr>
        <p:spPr>
          <a:xfrm>
            <a:off x="5809632" y="357159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6" name="Rectangle 55">
            <a:extLst>
              <a:ext uri="{FF2B5EF4-FFF2-40B4-BE49-F238E27FC236}">
                <a16:creationId xmlns:a16="http://schemas.microsoft.com/office/drawing/2014/main" xmlns="" id="{5FE73A08-04CA-9F44-AA40-55255648DA0C}"/>
              </a:ext>
            </a:extLst>
          </p:cNvPr>
          <p:cNvSpPr/>
          <p:nvPr/>
        </p:nvSpPr>
        <p:spPr>
          <a:xfrm>
            <a:off x="5809632" y="38459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7" name="Rectangle 56">
            <a:extLst>
              <a:ext uri="{FF2B5EF4-FFF2-40B4-BE49-F238E27FC236}">
                <a16:creationId xmlns:a16="http://schemas.microsoft.com/office/drawing/2014/main" xmlns="" id="{26FDA18F-C137-C141-8649-3E49DAC833A5}"/>
              </a:ext>
            </a:extLst>
          </p:cNvPr>
          <p:cNvSpPr/>
          <p:nvPr/>
        </p:nvSpPr>
        <p:spPr>
          <a:xfrm>
            <a:off x="5809632" y="412023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9" name="Rectangle 58">
            <a:extLst>
              <a:ext uri="{FF2B5EF4-FFF2-40B4-BE49-F238E27FC236}">
                <a16:creationId xmlns:a16="http://schemas.microsoft.com/office/drawing/2014/main" xmlns="" id="{C41345CA-DB58-A842-8933-9816BBFCB514}"/>
              </a:ext>
            </a:extLst>
          </p:cNvPr>
          <p:cNvSpPr/>
          <p:nvPr/>
        </p:nvSpPr>
        <p:spPr>
          <a:xfrm>
            <a:off x="5809632" y="466887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0" name="Rectangle 59">
            <a:extLst>
              <a:ext uri="{FF2B5EF4-FFF2-40B4-BE49-F238E27FC236}">
                <a16:creationId xmlns:a16="http://schemas.microsoft.com/office/drawing/2014/main" xmlns="" id="{98953EE6-BF39-6A46-878C-AA17837A662F}"/>
              </a:ext>
            </a:extLst>
          </p:cNvPr>
          <p:cNvSpPr/>
          <p:nvPr/>
        </p:nvSpPr>
        <p:spPr>
          <a:xfrm>
            <a:off x="5809632" y="494319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1" name="Rectangle 60">
            <a:extLst>
              <a:ext uri="{FF2B5EF4-FFF2-40B4-BE49-F238E27FC236}">
                <a16:creationId xmlns:a16="http://schemas.microsoft.com/office/drawing/2014/main" xmlns="" id="{60E92EAA-2A81-6F48-8EC6-0A49C4FFDC67}"/>
              </a:ext>
            </a:extLst>
          </p:cNvPr>
          <p:cNvSpPr/>
          <p:nvPr/>
        </p:nvSpPr>
        <p:spPr>
          <a:xfrm>
            <a:off x="5809632" y="52175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2" name="Rectangle 61">
            <a:extLst>
              <a:ext uri="{FF2B5EF4-FFF2-40B4-BE49-F238E27FC236}">
                <a16:creationId xmlns:a16="http://schemas.microsoft.com/office/drawing/2014/main" xmlns="" id="{A18BD3AC-8162-1E44-AA4C-B254F112C880}"/>
              </a:ext>
            </a:extLst>
          </p:cNvPr>
          <p:cNvSpPr/>
          <p:nvPr/>
        </p:nvSpPr>
        <p:spPr>
          <a:xfrm>
            <a:off x="5809632" y="549183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3" name="Rectangle 62">
            <a:extLst>
              <a:ext uri="{FF2B5EF4-FFF2-40B4-BE49-F238E27FC236}">
                <a16:creationId xmlns:a16="http://schemas.microsoft.com/office/drawing/2014/main" xmlns="" id="{ED51B015-8F6E-934B-8A61-21DC2F3F233D}"/>
              </a:ext>
            </a:extLst>
          </p:cNvPr>
          <p:cNvSpPr/>
          <p:nvPr/>
        </p:nvSpPr>
        <p:spPr>
          <a:xfrm>
            <a:off x="5809632" y="576615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4" name="Rectangle 63">
            <a:extLst>
              <a:ext uri="{FF2B5EF4-FFF2-40B4-BE49-F238E27FC236}">
                <a16:creationId xmlns:a16="http://schemas.microsoft.com/office/drawing/2014/main" xmlns="" id="{262D547B-7754-6342-93E0-6582D6A568BF}"/>
              </a:ext>
            </a:extLst>
          </p:cNvPr>
          <p:cNvSpPr/>
          <p:nvPr/>
        </p:nvSpPr>
        <p:spPr>
          <a:xfrm>
            <a:off x="5809632" y="137703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6" name="Rectangle 65">
            <a:extLst>
              <a:ext uri="{FF2B5EF4-FFF2-40B4-BE49-F238E27FC236}">
                <a16:creationId xmlns:a16="http://schemas.microsoft.com/office/drawing/2014/main" xmlns="" id="{ACB0E5E2-FD76-6C45-BC1E-3236460AE4F3}"/>
              </a:ext>
            </a:extLst>
          </p:cNvPr>
          <p:cNvSpPr/>
          <p:nvPr/>
        </p:nvSpPr>
        <p:spPr>
          <a:xfrm>
            <a:off x="5809632" y="192567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70" name="TextBox 69">
            <a:extLst>
              <a:ext uri="{FF2B5EF4-FFF2-40B4-BE49-F238E27FC236}">
                <a16:creationId xmlns:a16="http://schemas.microsoft.com/office/drawing/2014/main" xmlns="" id="{614E8C49-CCA5-1540-B904-95B0A94DC347}"/>
              </a:ext>
            </a:extLst>
          </p:cNvPr>
          <p:cNvSpPr txBox="1"/>
          <p:nvPr/>
        </p:nvSpPr>
        <p:spPr>
          <a:xfrm>
            <a:off x="235111" y="1388068"/>
            <a:ext cx="2122119" cy="646331"/>
          </a:xfrm>
          <a:prstGeom prst="rect">
            <a:avLst/>
          </a:prstGeom>
          <a:noFill/>
        </p:spPr>
        <p:txBody>
          <a:bodyPr wrap="none" lIns="0" tIns="0" rIns="0" bIns="0" rtlCol="0" anchor="t">
            <a:spAutoFit/>
          </a:bodyPr>
          <a:lstStyle/>
          <a:p>
            <a:r>
              <a:rPr lang="en-US" sz="1400" b="1" dirty="0"/>
              <a:t>Optimize</a:t>
            </a:r>
          </a:p>
          <a:p>
            <a:pPr marL="285750" indent="-285750">
              <a:buFont typeface="Arial" panose="020B0604020202020204" pitchFamily="34" charset="0"/>
              <a:buChar char="•"/>
            </a:pPr>
            <a:r>
              <a:rPr lang="en-US" sz="1400" dirty="0"/>
              <a:t>Classification Accuracy</a:t>
            </a:r>
          </a:p>
          <a:p>
            <a:pPr marL="285750" indent="-285750">
              <a:buFont typeface="Arial" panose="020B0604020202020204" pitchFamily="34" charset="0"/>
              <a:buChar char="•"/>
            </a:pPr>
            <a:r>
              <a:rPr lang="en-US" sz="1400" dirty="0"/>
              <a:t>Loss Rate</a:t>
            </a:r>
          </a:p>
        </p:txBody>
      </p:sp>
      <p:cxnSp>
        <p:nvCxnSpPr>
          <p:cNvPr id="4" name="Straight Connector 3">
            <a:extLst>
              <a:ext uri="{FF2B5EF4-FFF2-40B4-BE49-F238E27FC236}">
                <a16:creationId xmlns:a16="http://schemas.microsoft.com/office/drawing/2014/main" xmlns="" id="{172C6DD3-6528-A348-9798-62E7B653FCD9}"/>
              </a:ext>
            </a:extLst>
          </p:cNvPr>
          <p:cNvCxnSpPr/>
          <p:nvPr/>
        </p:nvCxnSpPr>
        <p:spPr>
          <a:xfrm>
            <a:off x="2658359" y="5451522"/>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xmlns="" id="{A304DC8A-02A8-694F-90CC-97B1E21D0051}"/>
              </a:ext>
            </a:extLst>
          </p:cNvPr>
          <p:cNvCxnSpPr/>
          <p:nvPr/>
        </p:nvCxnSpPr>
        <p:spPr>
          <a:xfrm>
            <a:off x="2658359" y="4350150"/>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xmlns="" id="{AC0B153D-B22F-6F40-A00D-2F037449E61C}"/>
              </a:ext>
            </a:extLst>
          </p:cNvPr>
          <p:cNvCxnSpPr/>
          <p:nvPr/>
        </p:nvCxnSpPr>
        <p:spPr>
          <a:xfrm>
            <a:off x="2658359" y="2692600"/>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xmlns="" id="{AEF903C8-4868-614D-B569-A9D0EBD88372}"/>
              </a:ext>
            </a:extLst>
          </p:cNvPr>
          <p:cNvCxnSpPr/>
          <p:nvPr/>
        </p:nvCxnSpPr>
        <p:spPr>
          <a:xfrm>
            <a:off x="2658359" y="1602224"/>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xmlns="" id="{7A386BB3-C9DE-DA4A-892A-219C569C3F0F}"/>
              </a:ext>
            </a:extLst>
          </p:cNvPr>
          <p:cNvCxnSpPr/>
          <p:nvPr/>
        </p:nvCxnSpPr>
        <p:spPr>
          <a:xfrm>
            <a:off x="2658359" y="3797111"/>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67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B32CB2-E5F9-3A49-9A5E-86036070AD23}"/>
              </a:ext>
            </a:extLst>
          </p:cNvPr>
          <p:cNvSpPr>
            <a:spLocks noGrp="1"/>
          </p:cNvSpPr>
          <p:nvPr>
            <p:ph type="sldNum" sz="quarter" idx="12"/>
          </p:nvPr>
        </p:nvSpPr>
        <p:spPr/>
        <p:txBody>
          <a:bodyPr/>
          <a:lstStyle/>
          <a:p>
            <a:fld id="{0A655226-6E4F-8847-85CD-AF95F3D3F39A}" type="slidenum">
              <a:rPr lang="en-US" smtClean="0">
                <a:solidFill>
                  <a:srgbClr val="666666"/>
                </a:solidFill>
              </a:rPr>
              <a:pPr/>
              <a:t>5</a:t>
            </a:fld>
            <a:endParaRPr lang="en-US" dirty="0">
              <a:solidFill>
                <a:srgbClr val="666666"/>
              </a:solidFill>
            </a:endParaRPr>
          </a:p>
        </p:txBody>
      </p:sp>
      <p:sp>
        <p:nvSpPr>
          <p:cNvPr id="3" name="Title 2">
            <a:extLst>
              <a:ext uri="{FF2B5EF4-FFF2-40B4-BE49-F238E27FC236}">
                <a16:creationId xmlns:a16="http://schemas.microsoft.com/office/drawing/2014/main" xmlns="" id="{806C8FC3-6B02-4543-89F6-D4E0D0D65A95}"/>
              </a:ext>
            </a:extLst>
          </p:cNvPr>
          <p:cNvSpPr>
            <a:spLocks noGrp="1"/>
          </p:cNvSpPr>
          <p:nvPr>
            <p:ph type="title"/>
          </p:nvPr>
        </p:nvSpPr>
        <p:spPr>
          <a:xfrm>
            <a:off x="365760" y="274320"/>
            <a:ext cx="11430000" cy="457200"/>
          </a:xfrm>
        </p:spPr>
        <p:txBody>
          <a:bodyPr/>
          <a:lstStyle/>
          <a:p>
            <a:r>
              <a:rPr lang="en-US" dirty="0"/>
              <a:t>Hyperparameters</a:t>
            </a:r>
          </a:p>
        </p:txBody>
      </p:sp>
      <p:sp>
        <p:nvSpPr>
          <p:cNvPr id="4" name="Text Placeholder 3">
            <a:extLst>
              <a:ext uri="{FF2B5EF4-FFF2-40B4-BE49-F238E27FC236}">
                <a16:creationId xmlns:a16="http://schemas.microsoft.com/office/drawing/2014/main" xmlns="" id="{4282A18D-A4A7-DB4E-B955-9CF728772D54}"/>
              </a:ext>
            </a:extLst>
          </p:cNvPr>
          <p:cNvSpPr>
            <a:spLocks noGrp="1"/>
          </p:cNvSpPr>
          <p:nvPr>
            <p:ph type="body" sz="quarter" idx="13"/>
          </p:nvPr>
        </p:nvSpPr>
        <p:spPr>
          <a:xfrm>
            <a:off x="371576" y="723900"/>
            <a:ext cx="11430000" cy="274320"/>
          </a:xfrm>
        </p:spPr>
        <p:txBody>
          <a:bodyPr/>
          <a:lstStyle/>
          <a:p>
            <a:endParaRPr lang="en-US" dirty="0"/>
          </a:p>
        </p:txBody>
      </p:sp>
      <p:sp>
        <p:nvSpPr>
          <p:cNvPr id="5" name="Content Placeholder 4">
            <a:extLst>
              <a:ext uri="{FF2B5EF4-FFF2-40B4-BE49-F238E27FC236}">
                <a16:creationId xmlns:a16="http://schemas.microsoft.com/office/drawing/2014/main" xmlns="" id="{9C1C31C5-B68F-4647-AF66-213E8CCF330A}"/>
              </a:ext>
            </a:extLst>
          </p:cNvPr>
          <p:cNvSpPr>
            <a:spLocks noGrp="1"/>
          </p:cNvSpPr>
          <p:nvPr>
            <p:ph idx="1"/>
          </p:nvPr>
        </p:nvSpPr>
        <p:spPr>
          <a:xfrm>
            <a:off x="365760" y="1097280"/>
            <a:ext cx="11430000" cy="5212080"/>
          </a:xfrm>
        </p:spPr>
        <p:txBody>
          <a:bodyPr/>
          <a:lstStyle/>
          <a:p>
            <a:r>
              <a:rPr lang="en-US" dirty="0"/>
              <a:t>Batch Size – how many images are read at a time during training (e.g., 32, 64)</a:t>
            </a:r>
          </a:p>
          <a:p>
            <a:pPr lvl="1"/>
            <a:r>
              <a:rPr lang="en-US" dirty="0"/>
              <a:t>Mini batch size is the number of sub samples given to the network after which parameter update happens.</a:t>
            </a:r>
          </a:p>
          <a:p>
            <a:pPr lvl="1"/>
            <a:endParaRPr lang="en-US" dirty="0"/>
          </a:p>
          <a:p>
            <a:r>
              <a:rPr lang="en-US" dirty="0"/>
              <a:t>Epochs – how many times during training is the full data set used (1, 5)</a:t>
            </a:r>
          </a:p>
          <a:p>
            <a:pPr lvl="1"/>
            <a:r>
              <a:rPr lang="en-US" dirty="0"/>
              <a:t>Number of epochs is the number of times the whole training data is shown to the network while training. Increase the number of epochs until the validation accuracy starts decreasing even when training accuracy is increasing(overfitting).</a:t>
            </a:r>
          </a:p>
          <a:p>
            <a:pPr lvl="1"/>
            <a:endParaRPr lang="en-US" dirty="0"/>
          </a:p>
          <a:p>
            <a:r>
              <a:rPr lang="en-US" dirty="0"/>
              <a:t>Learning Rate – how “fast” (range from 0.001 to 0.00001)</a:t>
            </a:r>
          </a:p>
          <a:p>
            <a:pPr lvl="1"/>
            <a:r>
              <a:rPr lang="en-US" dirty="0"/>
              <a:t>Low learning rate slows down the learning process but converges smoothly. Larger learning rate speeds up the learning but may not converge.</a:t>
            </a:r>
          </a:p>
          <a:p>
            <a:pPr lvl="1"/>
            <a:endParaRPr lang="en-US" dirty="0"/>
          </a:p>
          <a:p>
            <a:r>
              <a:rPr lang="en-US" dirty="0"/>
              <a:t>Data Augmentation – does the training process automatically add data to the training set (true, false)</a:t>
            </a:r>
          </a:p>
          <a:p>
            <a:pPr lvl="1"/>
            <a:r>
              <a:rPr lang="en-US" dirty="0"/>
              <a:t>Width Shift Range 0.1</a:t>
            </a:r>
          </a:p>
          <a:p>
            <a:pPr lvl="1"/>
            <a:r>
              <a:rPr lang="en-US" dirty="0"/>
              <a:t>Height Shift Range 0.1</a:t>
            </a:r>
          </a:p>
        </p:txBody>
      </p:sp>
    </p:spTree>
    <p:extLst>
      <p:ext uri="{BB962C8B-B14F-4D97-AF65-F5344CB8AC3E}">
        <p14:creationId xmlns:p14="http://schemas.microsoft.com/office/powerpoint/2010/main" val="427147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D6B2A2F-B223-BE4A-9847-F7E626650245}"/>
              </a:ext>
            </a:extLst>
          </p:cNvPr>
          <p:cNvSpPr>
            <a:spLocks noGrp="1"/>
          </p:cNvSpPr>
          <p:nvPr>
            <p:ph type="sldNum" sz="quarter" idx="12"/>
          </p:nvPr>
        </p:nvSpPr>
        <p:spPr/>
        <p:txBody>
          <a:bodyPr/>
          <a:lstStyle/>
          <a:p>
            <a:fld id="{0A655226-6E4F-8847-85CD-AF95F3D3F39A}" type="slidenum">
              <a:rPr lang="en-US" smtClean="0">
                <a:solidFill>
                  <a:srgbClr val="666666"/>
                </a:solidFill>
              </a:rPr>
              <a:pPr/>
              <a:t>6</a:t>
            </a:fld>
            <a:endParaRPr lang="en-US" dirty="0">
              <a:solidFill>
                <a:srgbClr val="666666"/>
              </a:solidFill>
            </a:endParaRPr>
          </a:p>
        </p:txBody>
      </p:sp>
      <p:sp>
        <p:nvSpPr>
          <p:cNvPr id="3" name="Title 2">
            <a:extLst>
              <a:ext uri="{FF2B5EF4-FFF2-40B4-BE49-F238E27FC236}">
                <a16:creationId xmlns:a16="http://schemas.microsoft.com/office/drawing/2014/main" xmlns="" id="{5286BF53-2E2A-EC44-A0A9-29410F0AE94B}"/>
              </a:ext>
            </a:extLst>
          </p:cNvPr>
          <p:cNvSpPr>
            <a:spLocks noGrp="1"/>
          </p:cNvSpPr>
          <p:nvPr>
            <p:ph type="title"/>
          </p:nvPr>
        </p:nvSpPr>
        <p:spPr/>
        <p:txBody>
          <a:bodyPr/>
          <a:lstStyle/>
          <a:p>
            <a:r>
              <a:rPr lang="en-US" dirty="0"/>
              <a:t>Hyperparameter Tuning Jobs</a:t>
            </a:r>
          </a:p>
        </p:txBody>
      </p:sp>
      <p:sp>
        <p:nvSpPr>
          <p:cNvPr id="4" name="Text Placeholder 3">
            <a:extLst>
              <a:ext uri="{FF2B5EF4-FFF2-40B4-BE49-F238E27FC236}">
                <a16:creationId xmlns:a16="http://schemas.microsoft.com/office/drawing/2014/main" xmlns="" id="{3B3B3063-C04B-1142-8892-C479A3D10623}"/>
              </a:ext>
            </a:extLst>
          </p:cNvPr>
          <p:cNvSpPr>
            <a:spLocks noGrp="1"/>
          </p:cNvSpPr>
          <p:nvPr>
            <p:ph type="body" sz="quarter" idx="13"/>
          </p:nvPr>
        </p:nvSpPr>
        <p:spPr/>
        <p:txBody>
          <a:bodyPr/>
          <a:lstStyle/>
          <a:p>
            <a:endParaRPr lang="en-US" dirty="0"/>
          </a:p>
        </p:txBody>
      </p:sp>
      <p:sp>
        <p:nvSpPr>
          <p:cNvPr id="5" name="Content Placeholder 4">
            <a:extLst>
              <a:ext uri="{FF2B5EF4-FFF2-40B4-BE49-F238E27FC236}">
                <a16:creationId xmlns:a16="http://schemas.microsoft.com/office/drawing/2014/main" xmlns="" id="{CCDF3669-F81E-F843-B131-C98AB1743B91}"/>
              </a:ext>
            </a:extLst>
          </p:cNvPr>
          <p:cNvSpPr>
            <a:spLocks noGrp="1"/>
          </p:cNvSpPr>
          <p:nvPr>
            <p:ph idx="1"/>
          </p:nvPr>
        </p:nvSpPr>
        <p:spPr/>
        <p:txBody>
          <a:bodyPr/>
          <a:lstStyle/>
          <a:p>
            <a:r>
              <a:rPr lang="en-US" dirty="0"/>
              <a:t>Baseline</a:t>
            </a:r>
          </a:p>
          <a:p>
            <a:pPr lvl="1"/>
            <a:r>
              <a:rPr lang="en-US" dirty="0"/>
              <a:t>Classification Accuracy 0.58 (58%)</a:t>
            </a:r>
          </a:p>
          <a:p>
            <a:pPr lvl="1"/>
            <a:r>
              <a:rPr lang="en-US" dirty="0"/>
              <a:t>Loss Rate</a:t>
            </a:r>
          </a:p>
          <a:p>
            <a:pPr lvl="1"/>
            <a:endParaRPr lang="en-US" dirty="0"/>
          </a:p>
          <a:p>
            <a:r>
              <a:rPr lang="en-US" dirty="0"/>
              <a:t>Additional Runs – 9 jobs, 3 at a time (in parallel), Bayesian</a:t>
            </a:r>
          </a:p>
          <a:p>
            <a:pPr lvl="1"/>
            <a:r>
              <a:rPr lang="en-US" dirty="0"/>
              <a:t>Varied Learning Rate</a:t>
            </a:r>
          </a:p>
          <a:p>
            <a:pPr lvl="1"/>
            <a:r>
              <a:rPr lang="en-US" dirty="0"/>
              <a:t>Varied Batch Size</a:t>
            </a:r>
          </a:p>
          <a:p>
            <a:pPr lvl="1"/>
            <a:r>
              <a:rPr lang="en-US" dirty="0"/>
              <a:t>Varied Epochs</a:t>
            </a:r>
          </a:p>
          <a:p>
            <a:pPr lvl="1"/>
            <a:endParaRPr lang="en-US" dirty="0"/>
          </a:p>
          <a:p>
            <a:r>
              <a:rPr lang="en-US" dirty="0"/>
              <a:t>Show Analysis Notebook</a:t>
            </a:r>
          </a:p>
          <a:p>
            <a:pPr lvl="1"/>
            <a:r>
              <a:rPr lang="en-US" dirty="0"/>
              <a:t>Focused on Loss, Accuracy, and AUC</a:t>
            </a:r>
          </a:p>
          <a:p>
            <a:pPr lvl="1"/>
            <a:endParaRPr lang="en-US" dirty="0"/>
          </a:p>
          <a:p>
            <a:r>
              <a:rPr lang="en-US" dirty="0"/>
              <a:t>Results Discussed using AWS </a:t>
            </a:r>
            <a:r>
              <a:rPr lang="en-US"/>
              <a:t>Sagemaker Notebooks</a:t>
            </a:r>
            <a:endParaRPr lang="en-US" dirty="0"/>
          </a:p>
        </p:txBody>
      </p:sp>
    </p:spTree>
    <p:extLst>
      <p:ext uri="{BB962C8B-B14F-4D97-AF65-F5344CB8AC3E}">
        <p14:creationId xmlns:p14="http://schemas.microsoft.com/office/powerpoint/2010/main" val="269163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solidFill>
                  <a:srgbClr val="666666"/>
                </a:solidFill>
              </a:rPr>
              <a:pPr/>
              <a:t>7</a:t>
            </a:fld>
            <a:endParaRPr lang="en-US" dirty="0">
              <a:solidFill>
                <a:srgbClr val="666666"/>
              </a:solidFill>
            </a:endParaRPr>
          </a:p>
        </p:txBody>
      </p:sp>
      <p:sp>
        <p:nvSpPr>
          <p:cNvPr id="3" name="Title 2"/>
          <p:cNvSpPr>
            <a:spLocks noGrp="1"/>
          </p:cNvSpPr>
          <p:nvPr>
            <p:ph type="title"/>
          </p:nvPr>
        </p:nvSpPr>
        <p:spPr/>
        <p:txBody>
          <a:bodyPr/>
          <a:lstStyle/>
          <a:p>
            <a:r>
              <a:rPr lang="en-US" dirty="0" smtClean="0"/>
              <a:t>Results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4613689"/>
              </p:ext>
            </p:extLst>
          </p:nvPr>
        </p:nvGraphicFramePr>
        <p:xfrm>
          <a:off x="373063" y="1397000"/>
          <a:ext cx="10226874" cy="2747680"/>
        </p:xfrm>
        <a:graphic>
          <a:graphicData uri="http://schemas.openxmlformats.org/drawingml/2006/table">
            <a:tbl>
              <a:tblPr firstRow="1" bandRow="1">
                <a:tableStyleId>{5C22544A-7EE6-4342-B048-85BDC9FD1C3A}</a:tableStyleId>
              </a:tblPr>
              <a:tblGrid>
                <a:gridCol w="1704479"/>
                <a:gridCol w="1704479"/>
                <a:gridCol w="1704479"/>
                <a:gridCol w="1704479"/>
                <a:gridCol w="1704479"/>
                <a:gridCol w="1704479"/>
              </a:tblGrid>
              <a:tr h="348368">
                <a:tc>
                  <a:txBody>
                    <a:bodyPr/>
                    <a:lstStyle/>
                    <a:p>
                      <a:r>
                        <a:rPr lang="en-US" dirty="0" smtClean="0"/>
                        <a:t>Objective</a:t>
                      </a:r>
                      <a:endParaRPr lang="en-US" dirty="0"/>
                    </a:p>
                  </a:txBody>
                  <a:tcPr/>
                </a:tc>
                <a:tc>
                  <a:txBody>
                    <a:bodyPr/>
                    <a:lstStyle/>
                    <a:p>
                      <a:r>
                        <a:rPr lang="en-US" dirty="0" smtClean="0"/>
                        <a:t>Learning Rate</a:t>
                      </a:r>
                      <a:endParaRPr lang="en-US" dirty="0"/>
                    </a:p>
                  </a:txBody>
                  <a:tcPr/>
                </a:tc>
                <a:tc>
                  <a:txBody>
                    <a:bodyPr/>
                    <a:lstStyle/>
                    <a:p>
                      <a:r>
                        <a:rPr lang="en-US" dirty="0" err="1" smtClean="0"/>
                        <a:t>Epocs</a:t>
                      </a:r>
                      <a:endParaRPr lang="en-US" dirty="0"/>
                    </a:p>
                  </a:txBody>
                  <a:tcPr/>
                </a:tc>
                <a:tc>
                  <a:txBody>
                    <a:bodyPr/>
                    <a:lstStyle/>
                    <a:p>
                      <a:r>
                        <a:rPr lang="en-US" dirty="0" smtClean="0"/>
                        <a:t>Loss</a:t>
                      </a:r>
                      <a:endParaRPr lang="en-US" dirty="0"/>
                    </a:p>
                  </a:txBody>
                  <a:tcPr/>
                </a:tc>
                <a:tc>
                  <a:txBody>
                    <a:bodyPr/>
                    <a:lstStyle/>
                    <a:p>
                      <a:r>
                        <a:rPr lang="en-US" dirty="0" smtClean="0"/>
                        <a:t>Accuracy</a:t>
                      </a:r>
                      <a:endParaRPr lang="en-US" dirty="0"/>
                    </a:p>
                  </a:txBody>
                  <a:tcPr/>
                </a:tc>
                <a:tc>
                  <a:txBody>
                    <a:bodyPr/>
                    <a:lstStyle/>
                    <a:p>
                      <a:r>
                        <a:rPr lang="en-US" dirty="0" smtClean="0"/>
                        <a:t>AUC</a:t>
                      </a:r>
                      <a:endParaRPr lang="en-US" dirty="0"/>
                    </a:p>
                  </a:txBody>
                  <a:tcPr/>
                </a:tc>
              </a:tr>
              <a:tr h="348368">
                <a:tc>
                  <a:txBody>
                    <a:bodyPr/>
                    <a:lstStyle/>
                    <a:p>
                      <a:r>
                        <a:rPr lang="en-US" dirty="0" smtClean="0"/>
                        <a:t>Minimize Loss</a:t>
                      </a:r>
                      <a:endParaRPr lang="en-US" dirty="0"/>
                    </a:p>
                  </a:txBody>
                  <a:tcPr/>
                </a:tc>
                <a:tc>
                  <a:txBody>
                    <a:bodyPr/>
                    <a:lstStyle/>
                    <a:p>
                      <a:r>
                        <a:rPr lang="en-US" dirty="0" smtClean="0"/>
                        <a:t>0.001 </a:t>
                      </a:r>
                      <a:r>
                        <a:rPr lang="mr-IN" dirty="0" smtClean="0"/>
                        <a:t>–</a:t>
                      </a:r>
                      <a:r>
                        <a:rPr lang="en-US" dirty="0" smtClean="0"/>
                        <a:t> 0.0001</a:t>
                      </a:r>
                      <a:endParaRPr lang="en-US" dirty="0"/>
                    </a:p>
                  </a:txBody>
                  <a:tcPr/>
                </a:tc>
                <a:tc>
                  <a:txBody>
                    <a:bodyPr/>
                    <a:lstStyle/>
                    <a:p>
                      <a:r>
                        <a:rPr lang="en-US" dirty="0" smtClean="0"/>
                        <a:t>1</a:t>
                      </a:r>
                      <a:endParaRPr lang="en-US" dirty="0"/>
                    </a:p>
                  </a:txBody>
                  <a:tcPr/>
                </a:tc>
                <a:tc>
                  <a:txBody>
                    <a:bodyPr/>
                    <a:lstStyle/>
                    <a:p>
                      <a:r>
                        <a:rPr lang="is-IS" sz="1350" b="0" i="0" kern="1200" dirty="0" smtClean="0">
                          <a:solidFill>
                            <a:schemeClr val="dk1"/>
                          </a:solidFill>
                          <a:effectLst/>
                          <a:latin typeface="+mn-lt"/>
                          <a:ea typeface="+mn-ea"/>
                          <a:cs typeface="+mn-cs"/>
                        </a:rPr>
                        <a:t>1.1651</a:t>
                      </a:r>
                      <a:endParaRPr lang="en-US" dirty="0"/>
                    </a:p>
                  </a:txBody>
                  <a:tcPr/>
                </a:tc>
                <a:tc>
                  <a:txBody>
                    <a:bodyPr/>
                    <a:lstStyle/>
                    <a:p>
                      <a:endParaRPr lang="en-US"/>
                    </a:p>
                  </a:txBody>
                  <a:tcPr/>
                </a:tc>
                <a:tc>
                  <a:txBody>
                    <a:bodyPr/>
                    <a:lstStyle/>
                    <a:p>
                      <a:endParaRPr lang="en-US"/>
                    </a:p>
                  </a:txBody>
                  <a:tcPr/>
                </a:tc>
              </a:tr>
              <a:tr h="348368">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smtClean="0"/>
                        <a:t>Minimize Loss</a:t>
                      </a:r>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smtClean="0"/>
                        <a:t>0.001 </a:t>
                      </a:r>
                      <a:r>
                        <a:rPr lang="mr-IN" dirty="0" smtClean="0"/>
                        <a:t>–</a:t>
                      </a:r>
                      <a:r>
                        <a:rPr lang="en-US" dirty="0" smtClean="0"/>
                        <a:t> 0.0001</a:t>
                      </a:r>
                    </a:p>
                  </a:txBody>
                  <a:tcPr/>
                </a:tc>
                <a:tc>
                  <a:txBody>
                    <a:bodyPr/>
                    <a:lstStyle/>
                    <a:p>
                      <a:r>
                        <a:rPr lang="en-US" dirty="0" smtClean="0"/>
                        <a:t>5</a:t>
                      </a:r>
                      <a:endParaRPr lang="en-US" dirty="0"/>
                    </a:p>
                  </a:txBody>
                  <a:tcPr/>
                </a:tc>
                <a:tc>
                  <a:txBody>
                    <a:bodyPr/>
                    <a:lstStyle/>
                    <a:p>
                      <a:r>
                        <a:rPr lang="nb-NO" sz="1350" b="0" i="0" kern="1200" dirty="0" smtClean="0">
                          <a:solidFill>
                            <a:schemeClr val="dk1"/>
                          </a:solidFill>
                          <a:effectLst/>
                          <a:latin typeface="+mn-lt"/>
                          <a:ea typeface="+mn-ea"/>
                          <a:cs typeface="+mn-cs"/>
                        </a:rPr>
                        <a:t>0.8384</a:t>
                      </a:r>
                      <a:endParaRPr lang="en-US" dirty="0"/>
                    </a:p>
                  </a:txBody>
                  <a:tcPr/>
                </a:tc>
                <a:tc>
                  <a:txBody>
                    <a:bodyPr/>
                    <a:lstStyle/>
                    <a:p>
                      <a:endParaRPr lang="en-US"/>
                    </a:p>
                  </a:txBody>
                  <a:tcPr/>
                </a:tc>
                <a:tc>
                  <a:txBody>
                    <a:bodyPr/>
                    <a:lstStyle/>
                    <a:p>
                      <a:endParaRPr lang="en-US" dirty="0"/>
                    </a:p>
                  </a:txBody>
                  <a:tcPr/>
                </a:tc>
              </a:tr>
              <a:tr h="348368">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smtClean="0"/>
                        <a:t>Maximize Accuracy</a:t>
                      </a:r>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de-DE" sz="1350" kern="1200" dirty="0" smtClean="0">
                          <a:solidFill>
                            <a:schemeClr val="dk1"/>
                          </a:solidFill>
                          <a:effectLst/>
                          <a:latin typeface="+mn-lt"/>
                          <a:ea typeface="+mn-ea"/>
                          <a:cs typeface="+mn-cs"/>
                        </a:rPr>
                        <a:t>0.0001 - 0.000001</a:t>
                      </a:r>
                    </a:p>
                  </a:txBody>
                  <a:tcPr/>
                </a:tc>
                <a:tc>
                  <a:txBody>
                    <a:bodyPr/>
                    <a:lstStyle/>
                    <a:p>
                      <a:r>
                        <a:rPr lang="en-US" dirty="0" smtClean="0"/>
                        <a:t>1</a:t>
                      </a:r>
                      <a:endParaRPr lang="en-US" dirty="0"/>
                    </a:p>
                  </a:txBody>
                  <a:tcPr/>
                </a:tc>
                <a:tc>
                  <a:txBody>
                    <a:bodyPr/>
                    <a:lstStyle/>
                    <a:p>
                      <a:endParaRPr lang="en-US" dirty="0"/>
                    </a:p>
                  </a:txBody>
                  <a:tcPr/>
                </a:tc>
                <a:tc>
                  <a:txBody>
                    <a:bodyPr/>
                    <a:lstStyle/>
                    <a:p>
                      <a:r>
                        <a:rPr lang="nb-NO" sz="1350" b="0" i="0" kern="1200" dirty="0" smtClean="0">
                          <a:solidFill>
                            <a:schemeClr val="dk1"/>
                          </a:solidFill>
                          <a:effectLst/>
                          <a:latin typeface="+mn-lt"/>
                          <a:ea typeface="+mn-ea"/>
                          <a:cs typeface="+mn-cs"/>
                        </a:rPr>
                        <a:t>0.4329</a:t>
                      </a:r>
                      <a:endParaRPr lang="en-US" dirty="0"/>
                    </a:p>
                  </a:txBody>
                  <a:tcPr/>
                </a:tc>
                <a:tc>
                  <a:txBody>
                    <a:bodyPr/>
                    <a:lstStyle/>
                    <a:p>
                      <a:endParaRPr lang="en-US" dirty="0"/>
                    </a:p>
                  </a:txBody>
                  <a:tcPr/>
                </a:tc>
              </a:tr>
              <a:tr h="348368">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smtClean="0"/>
                        <a:t>Maximize Accuracy</a:t>
                      </a:r>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smtClean="0"/>
                        <a:t>0.001 </a:t>
                      </a:r>
                      <a:r>
                        <a:rPr lang="mr-IN" dirty="0" smtClean="0"/>
                        <a:t>–</a:t>
                      </a:r>
                      <a:r>
                        <a:rPr lang="en-US" dirty="0" smtClean="0"/>
                        <a:t> 0.0001</a:t>
                      </a:r>
                    </a:p>
                  </a:txBody>
                  <a:tcPr/>
                </a:tc>
                <a:tc>
                  <a:txBody>
                    <a:bodyPr/>
                    <a:lstStyle/>
                    <a:p>
                      <a:r>
                        <a:rPr lang="en-US" dirty="0" smtClean="0"/>
                        <a:t>5</a:t>
                      </a:r>
                      <a:endParaRPr lang="en-US" dirty="0"/>
                    </a:p>
                  </a:txBody>
                  <a:tcPr/>
                </a:tc>
                <a:tc>
                  <a:txBody>
                    <a:bodyPr/>
                    <a:lstStyle/>
                    <a:p>
                      <a:endParaRPr lang="en-US" dirty="0"/>
                    </a:p>
                  </a:txBody>
                  <a:tcPr/>
                </a:tc>
                <a:tc>
                  <a:txBody>
                    <a:bodyPr/>
                    <a:lstStyle/>
                    <a:p>
                      <a:r>
                        <a:rPr lang="nb-NO" sz="1350" b="0" i="0" kern="1200" dirty="0" smtClean="0">
                          <a:solidFill>
                            <a:schemeClr val="dk1"/>
                          </a:solidFill>
                          <a:effectLst/>
                          <a:latin typeface="+mn-lt"/>
                          <a:ea typeface="+mn-ea"/>
                          <a:cs typeface="+mn-cs"/>
                        </a:rPr>
                        <a:t>0.7142</a:t>
                      </a:r>
                      <a:endParaRPr lang="en-US" dirty="0"/>
                    </a:p>
                  </a:txBody>
                  <a:tcPr/>
                </a:tc>
                <a:tc>
                  <a:txBody>
                    <a:bodyPr/>
                    <a:lstStyle/>
                    <a:p>
                      <a:endParaRPr lang="en-US" dirty="0"/>
                    </a:p>
                  </a:txBody>
                  <a:tcPr/>
                </a:tc>
              </a:tr>
              <a:tr h="314574">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smtClean="0"/>
                        <a:t>Maximize AUC</a:t>
                      </a:r>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de-DE" sz="1350" kern="1200" dirty="0" smtClean="0">
                          <a:solidFill>
                            <a:schemeClr val="dk1"/>
                          </a:solidFill>
                          <a:effectLst/>
                          <a:latin typeface="+mn-lt"/>
                          <a:ea typeface="+mn-ea"/>
                          <a:cs typeface="+mn-cs"/>
                        </a:rPr>
                        <a:t>0.001 - 0.0001</a:t>
                      </a:r>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nb-NO" sz="1350" b="0" i="0" kern="1200" dirty="0" smtClean="0">
                          <a:solidFill>
                            <a:schemeClr val="dk1"/>
                          </a:solidFill>
                          <a:effectLst/>
                          <a:latin typeface="+mn-lt"/>
                          <a:ea typeface="+mn-ea"/>
                          <a:cs typeface="+mn-cs"/>
                        </a:rPr>
                        <a:t>0.8457</a:t>
                      </a:r>
                      <a:endParaRPr lang="en-US" dirty="0" smtClean="0"/>
                    </a:p>
                    <a:p>
                      <a:endParaRPr lang="en-US" dirty="0"/>
                    </a:p>
                  </a:txBody>
                  <a:tcPr/>
                </a:tc>
              </a:tr>
              <a:tr h="472444">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en-US" dirty="0" err="1" smtClean="0"/>
                        <a:t>Maximuze</a:t>
                      </a:r>
                      <a:r>
                        <a:rPr lang="en-US" dirty="0" smtClean="0"/>
                        <a:t> AUC</a:t>
                      </a:r>
                    </a:p>
                    <a:p>
                      <a:pPr marL="0" marR="0" indent="0" algn="l" defTabSz="342997"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de-DE" sz="1350" kern="1200" dirty="0" smtClean="0">
                          <a:solidFill>
                            <a:schemeClr val="dk1"/>
                          </a:solidFill>
                          <a:effectLst/>
                          <a:latin typeface="+mn-lt"/>
                          <a:ea typeface="+mn-ea"/>
                          <a:cs typeface="+mn-cs"/>
                        </a:rPr>
                        <a:t>0.001 - 0.0001</a:t>
                      </a:r>
                    </a:p>
                    <a:p>
                      <a:pPr marL="0" marR="0" indent="0" algn="l" defTabSz="342997" rtl="0" eaLnBrk="1" fontAlgn="auto" latinLnBrk="0" hangingPunct="1">
                        <a:lnSpc>
                          <a:spcPct val="100000"/>
                        </a:lnSpc>
                        <a:spcBef>
                          <a:spcPts val="0"/>
                        </a:spcBef>
                        <a:spcAft>
                          <a:spcPts val="0"/>
                        </a:spcAft>
                        <a:buClrTx/>
                        <a:buSzTx/>
                        <a:buFontTx/>
                        <a:buNone/>
                        <a:tabLst/>
                        <a:defRPr/>
                      </a:pPr>
                      <a:endParaRPr lang="de-DE" sz="1350" kern="1200" dirty="0" smtClean="0">
                        <a:solidFill>
                          <a:schemeClr val="dk1"/>
                        </a:solidFill>
                        <a:effectLst/>
                        <a:latin typeface="+mn-lt"/>
                        <a:ea typeface="+mn-ea"/>
                        <a:cs typeface="+mn-cs"/>
                      </a:endParaRPr>
                    </a:p>
                  </a:txBody>
                  <a:tcPr/>
                </a:tc>
                <a:tc>
                  <a:txBody>
                    <a:bodyPr/>
                    <a:lstStyle/>
                    <a:p>
                      <a:r>
                        <a:rPr lang="en-US" dirty="0" smtClean="0"/>
                        <a:t>5</a:t>
                      </a:r>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342997" rtl="0" eaLnBrk="1" fontAlgn="auto" latinLnBrk="0" hangingPunct="1">
                        <a:lnSpc>
                          <a:spcPct val="100000"/>
                        </a:lnSpc>
                        <a:spcBef>
                          <a:spcPts val="0"/>
                        </a:spcBef>
                        <a:spcAft>
                          <a:spcPts val="0"/>
                        </a:spcAft>
                        <a:buClrTx/>
                        <a:buSzTx/>
                        <a:buFontTx/>
                        <a:buNone/>
                        <a:tabLst/>
                        <a:defRPr/>
                      </a:pPr>
                      <a:r>
                        <a:rPr lang="it-IT" sz="1350" b="0" i="0" kern="1200" dirty="0" smtClean="0">
                          <a:solidFill>
                            <a:schemeClr val="dk1"/>
                          </a:solidFill>
                          <a:effectLst/>
                          <a:latin typeface="+mn-lt"/>
                          <a:ea typeface="+mn-ea"/>
                          <a:cs typeface="+mn-cs"/>
                        </a:rPr>
                        <a:t>0.9415</a:t>
                      </a:r>
                      <a:endParaRPr lang="en-US" dirty="0" smtClean="0"/>
                    </a:p>
                    <a:p>
                      <a:endParaRPr lang="en-US" dirty="0"/>
                    </a:p>
                  </a:txBody>
                  <a:tcPr/>
                </a:tc>
              </a:tr>
            </a:tbl>
          </a:graphicData>
        </a:graphic>
      </p:graphicFrame>
    </p:spTree>
    <p:extLst>
      <p:ext uri="{BB962C8B-B14F-4D97-AF65-F5344CB8AC3E}">
        <p14:creationId xmlns:p14="http://schemas.microsoft.com/office/powerpoint/2010/main" val="950383856"/>
      </p:ext>
    </p:extLst>
  </p:cSld>
  <p:clrMapOvr>
    <a:masterClrMapping/>
  </p:clrMapOvr>
</p:sld>
</file>

<file path=ppt/theme/theme1.xml><?xml version="1.0" encoding="utf-8"?>
<a:theme xmlns:a="http://schemas.openxmlformats.org/drawingml/2006/main" name="2_TR">
  <a:themeElements>
    <a:clrScheme name="TR2">
      <a:dk1>
        <a:srgbClr val="4D4D4D"/>
      </a:dk1>
      <a:lt1>
        <a:sysClr val="window" lastClr="FFFFFF"/>
      </a:lt1>
      <a:dk2>
        <a:srgbClr val="FF8000"/>
      </a:dk2>
      <a:lt2>
        <a:srgbClr val="D0D0D0"/>
      </a:lt2>
      <a:accent1>
        <a:srgbClr val="FF8000"/>
      </a:accent1>
      <a:accent2>
        <a:srgbClr val="4D4D4D"/>
      </a:accent2>
      <a:accent3>
        <a:srgbClr val="FF5900"/>
      </a:accent3>
      <a:accent4>
        <a:srgbClr val="AFAFAF"/>
      </a:accent4>
      <a:accent5>
        <a:srgbClr val="FFA100"/>
      </a:accent5>
      <a:accent6>
        <a:srgbClr val="666666"/>
      </a:accent6>
      <a:hlink>
        <a:srgbClr val="005DA2"/>
      </a:hlink>
      <a:folHlink>
        <a:srgbClr val="621F95"/>
      </a:folHlink>
    </a:clrScheme>
    <a:fontScheme name="T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oAutofit/>
      </a:bodyPr>
      <a:lstStyle>
        <a:defPPr>
          <a:defRPr sz="1400" dirty="0" err="1" smtClean="0"/>
        </a:defPPr>
      </a:lstStyle>
    </a:txDef>
  </a:objectDefaults>
  <a:extraClrSchemeLst/>
  <a:extLst>
    <a:ext uri="{05A4C25C-085E-4340-85A3-A5531E510DB2}">
      <thm15:themeFamily xmlns:thm15="http://schemas.microsoft.com/office/thememl/2012/main" name="lmm-template.potx" id="{B84DA1FA-5315-C347-BA87-168B06403A39}" vid="{5DEDF2B5-8A25-1B41-8CAC-B5F00AD7CD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2_TR</Template>
  <TotalTime>1087</TotalTime>
  <Words>553</Words>
  <Application>Microsoft Macintosh PowerPoint</Application>
  <PresentationFormat>Widescreen</PresentationFormat>
  <Paragraphs>148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Lucida Grande</vt:lpstr>
      <vt:lpstr>ＭＳ Ｐゴシック</vt:lpstr>
      <vt:lpstr>Arial</vt:lpstr>
      <vt:lpstr>2_TR</vt:lpstr>
      <vt:lpstr>AWS Architecting ML</vt:lpstr>
      <vt:lpstr>Hyperparameter Tuning of Deep Learn Model</vt:lpstr>
      <vt:lpstr>CIFAR-10 Dataset</vt:lpstr>
      <vt:lpstr>Deep Learning Model</vt:lpstr>
      <vt:lpstr>Hyperparameters</vt:lpstr>
      <vt:lpstr>Hyperparameter Tuning Jobs</vt:lpstr>
      <vt:lpstr>Results </vt:lpstr>
    </vt:vector>
  </TitlesOfParts>
  <Manager/>
  <Company/>
  <LinksUpToDate>false</LinksUpToDate>
  <SharedDoc>false</SharedDoc>
  <HyperlinkBase/>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Architecting ML</dc:title>
  <dc:subject/>
  <dc:creator>Lynn M. Meredith</dc:creator>
  <cp:keywords/>
  <dc:description/>
  <cp:lastModifiedBy>Saju, Vineet (TR Tech, Content &amp; Ops)</cp:lastModifiedBy>
  <cp:revision>33</cp:revision>
  <cp:lastPrinted>2018-04-20T15:55:27Z</cp:lastPrinted>
  <dcterms:created xsi:type="dcterms:W3CDTF">2020-01-29T23:06:20Z</dcterms:created>
  <dcterms:modified xsi:type="dcterms:W3CDTF">2020-01-30T19:54:19Z</dcterms:modified>
  <cp:category/>
</cp:coreProperties>
</file>