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Tuples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6077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/>
              <a:t>Use ‘(‘ and ‘)’ instead of ‘[‘ and ‘]’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 = (1, 2, 3)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/>
              <a:t>Immutable version of List.</a:t>
            </a:r>
          </a:p>
          <a:p>
            <a:pPr lvl="1"/>
            <a:r>
              <a:rPr lang="en-US" altLang="en-US" dirty="0"/>
              <a:t>Indexing/Slicing works the same</a:t>
            </a:r>
          </a:p>
          <a:p>
            <a:pPr lvl="1"/>
            <a:r>
              <a:rPr lang="en-US" altLang="en-US" dirty="0"/>
              <a:t>Cannot insert/delete/append once created</a:t>
            </a:r>
          </a:p>
          <a:p>
            <a:pPr lvl="1"/>
            <a:r>
              <a:rPr lang="en-US" altLang="en-US" dirty="0"/>
              <a:t>Fast! (items stored at consecutive memory locations)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6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Tuples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903"/>
            <a:ext cx="10738607" cy="649127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/>
              <a:t>Why do we need tuples at all?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/>
              <a:t>Useful when a sequence of items should not be altered.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6CA40-A946-4DB2-B6D6-87896077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5" y="2611905"/>
            <a:ext cx="8914947" cy="3106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E958F-B562-4A38-88FA-520FE8BE2534}"/>
              </a:ext>
            </a:extLst>
          </p:cNvPr>
          <p:cNvSpPr txBox="1"/>
          <p:nvPr/>
        </p:nvSpPr>
        <p:spPr>
          <a:xfrm>
            <a:off x="167781" y="3179427"/>
            <a:ext cx="1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is a </a:t>
            </a:r>
            <a:r>
              <a:rPr lang="en-US" b="1" dirty="0"/>
              <a:t>tuple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41F4B-2083-4FFC-8FC0-8DEACF3FB347}"/>
              </a:ext>
            </a:extLst>
          </p:cNvPr>
          <p:cNvSpPr/>
          <p:nvPr/>
        </p:nvSpPr>
        <p:spPr>
          <a:xfrm>
            <a:off x="1283516" y="3489820"/>
            <a:ext cx="8632271" cy="34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3EA76-00F1-4C3F-9E10-A27CFF6D3BB7}"/>
              </a:ext>
            </a:extLst>
          </p:cNvPr>
          <p:cNvCxnSpPr/>
          <p:nvPr/>
        </p:nvCxnSpPr>
        <p:spPr>
          <a:xfrm>
            <a:off x="1182848" y="4177717"/>
            <a:ext cx="0" cy="140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9F7E65-EF54-4CED-BA48-756BBBED5AE0}"/>
              </a:ext>
            </a:extLst>
          </p:cNvPr>
          <p:cNvSpPr txBox="1"/>
          <p:nvPr/>
        </p:nvSpPr>
        <p:spPr>
          <a:xfrm>
            <a:off x="244556" y="4416533"/>
            <a:ext cx="1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</a:t>
            </a:r>
            <a:r>
              <a:rPr lang="en-US" b="1" dirty="0"/>
              <a:t>list</a:t>
            </a:r>
            <a:r>
              <a:rPr lang="en-US" dirty="0"/>
              <a:t> of</a:t>
            </a:r>
          </a:p>
          <a:p>
            <a:r>
              <a:rPr lang="en-US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303840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Tuple Packing/Unpacking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700" dirty="0"/>
              <a:t>The ‘(‘ and ‘)’ can be omitted during assignment. Python ‘packs’ the individual items into a tuple.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 = 1, 2,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‘tuple’&gt;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700" dirty="0"/>
              <a:t>Similarly, tuple unpacking is a common way of assigning multiple variables in one line: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a, b, c = 97, 98, 99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21133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Tuple Packing/Unpacking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This allows us to write the world’s shortest code to swap two variables: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 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a, b = b,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082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Coming Soon..</a:t>
            </a:r>
          </a:p>
        </p:txBody>
      </p:sp>
    </p:spTree>
    <p:extLst>
      <p:ext uri="{BB962C8B-B14F-4D97-AF65-F5344CB8AC3E}">
        <p14:creationId xmlns:p14="http://schemas.microsoft.com/office/powerpoint/2010/main" val="250143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224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Tuples</vt:lpstr>
      <vt:lpstr>Tuples</vt:lpstr>
      <vt:lpstr>Tuple Packing/Unpacking</vt:lpstr>
      <vt:lpstr>Tuple Packing/Unpacking</vt:lpstr>
      <vt:lpstr>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167</cp:revision>
  <dcterms:created xsi:type="dcterms:W3CDTF">2018-06-06T16:09:32Z</dcterms:created>
  <dcterms:modified xsi:type="dcterms:W3CDTF">2018-07-10T15:56:58Z</dcterms:modified>
</cp:coreProperties>
</file>