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5" r:id="rId11"/>
    <p:sldId id="313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August 20-24,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Since a dictionary is an </a:t>
            </a:r>
            <a:r>
              <a:rPr lang="en-US" altLang="en-US" sz="2300" i="1" dirty="0" err="1"/>
              <a:t>iterable</a:t>
            </a:r>
            <a:r>
              <a:rPr lang="en-US" altLang="en-US" sz="2300" dirty="0"/>
              <a:t> of keys, we can use the ‘in’ operator to check if a key is in the dictionary: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3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‘Fine Hall’ in height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500" dirty="0">
              <a:solidFill>
                <a:srgbClr val="ED7D31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2300" dirty="0"/>
              <a:t>We can be more verbose if needed: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‘Fine Hall’ in </a:t>
            </a:r>
            <a:r>
              <a:rPr lang="en-US" altLang="en-US" sz="1500" dirty="0" err="1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height.keys</a:t>
            </a: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8207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Getting keys/values is so common that we often use </a:t>
            </a:r>
            <a:r>
              <a:rPr lang="en-US" altLang="en-US" sz="2300" i="1" dirty="0"/>
              <a:t>items() </a:t>
            </a:r>
            <a:r>
              <a:rPr lang="en-US" altLang="en-US" sz="2300" dirty="0"/>
              <a:t>to get both in parallel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3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for k, v in </a:t>
            </a:r>
            <a:r>
              <a:rPr lang="en-US" altLang="en-US" sz="1500" dirty="0" err="1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height.items</a:t>
            </a: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...	print(k, v)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Burj Khalifa 828.0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Mercury City Tower 339.0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Empire State Building 381.0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One World Trade Center 541.3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500" dirty="0">
              <a:solidFill>
                <a:srgbClr val="ED7D31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2300" dirty="0"/>
              <a:t>Let’s get our terminology right: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2300" dirty="0"/>
              <a:t>keys() is a dictionary </a:t>
            </a:r>
            <a:r>
              <a:rPr lang="en-US" altLang="en-US" sz="2300" i="1" dirty="0"/>
              <a:t>method</a:t>
            </a:r>
            <a:r>
              <a:rPr lang="en-US" altLang="en-US" sz="2300" dirty="0"/>
              <a:t> that returns an </a:t>
            </a:r>
            <a:r>
              <a:rPr lang="en-US" altLang="en-US" sz="2300" i="1" dirty="0" err="1"/>
              <a:t>iterable</a:t>
            </a:r>
            <a:r>
              <a:rPr lang="en-US" altLang="en-US" sz="2300" dirty="0"/>
              <a:t> of objects (keys)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2300" dirty="0"/>
              <a:t>items() is a dictionary </a:t>
            </a:r>
            <a:r>
              <a:rPr lang="en-US" altLang="en-US" sz="2300" i="1" dirty="0"/>
              <a:t>method</a:t>
            </a:r>
            <a:r>
              <a:rPr lang="en-US" altLang="en-US" sz="2300" dirty="0"/>
              <a:t> that returns an </a:t>
            </a:r>
            <a:r>
              <a:rPr lang="en-US" altLang="en-US" sz="2300" i="1" dirty="0" err="1"/>
              <a:t>iterable</a:t>
            </a:r>
            <a:r>
              <a:rPr lang="en-US" altLang="en-US" sz="2300" dirty="0"/>
              <a:t> of 2-tuples (key-value pairs).</a:t>
            </a:r>
          </a:p>
        </p:txBody>
      </p:sp>
    </p:spTree>
    <p:extLst>
      <p:ext uri="{BB962C8B-B14F-4D97-AF65-F5344CB8AC3E}">
        <p14:creationId xmlns:p14="http://schemas.microsoft.com/office/powerpoint/2010/main" val="47009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85846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Tuples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66077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/>
              <a:t>Use ‘(‘ and ‘)’ instead of ‘[‘ and ‘]’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 = (1, 2, 3)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/>
              <a:t>Immutable version of List.</a:t>
            </a:r>
          </a:p>
          <a:p>
            <a:pPr lvl="1"/>
            <a:r>
              <a:rPr lang="en-US" altLang="en-US" dirty="0"/>
              <a:t>Indexing/Slicing works the same</a:t>
            </a:r>
          </a:p>
          <a:p>
            <a:pPr lvl="1"/>
            <a:r>
              <a:rPr lang="en-US" altLang="en-US" dirty="0"/>
              <a:t>Cannot insert/delete/append once created</a:t>
            </a:r>
          </a:p>
          <a:p>
            <a:pPr lvl="1"/>
            <a:r>
              <a:rPr lang="en-US" altLang="en-US" dirty="0"/>
              <a:t>Fast! (items stored at consecutive memory locations)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6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Tuples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903"/>
            <a:ext cx="10738607" cy="649127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dirty="0"/>
              <a:t>Why do we need tuples at all?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dirty="0"/>
              <a:t>Useful when a sequence of items should not be altered.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6CA40-A946-4DB2-B6D6-87896077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5" y="2611905"/>
            <a:ext cx="8914947" cy="3106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E958F-B562-4A38-88FA-520FE8BE2534}"/>
              </a:ext>
            </a:extLst>
          </p:cNvPr>
          <p:cNvSpPr txBox="1"/>
          <p:nvPr/>
        </p:nvSpPr>
        <p:spPr>
          <a:xfrm>
            <a:off x="167781" y="3179427"/>
            <a:ext cx="1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is a </a:t>
            </a:r>
            <a:r>
              <a:rPr lang="en-US" b="1" dirty="0"/>
              <a:t>tuple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541F4B-2083-4FFC-8FC0-8DEACF3FB347}"/>
              </a:ext>
            </a:extLst>
          </p:cNvPr>
          <p:cNvSpPr/>
          <p:nvPr/>
        </p:nvSpPr>
        <p:spPr>
          <a:xfrm>
            <a:off x="1283516" y="3489820"/>
            <a:ext cx="8632271" cy="34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3EA76-00F1-4C3F-9E10-A27CFF6D3BB7}"/>
              </a:ext>
            </a:extLst>
          </p:cNvPr>
          <p:cNvCxnSpPr/>
          <p:nvPr/>
        </p:nvCxnSpPr>
        <p:spPr>
          <a:xfrm>
            <a:off x="1182848" y="4177717"/>
            <a:ext cx="0" cy="140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9F7E65-EF54-4CED-BA48-756BBBED5AE0}"/>
              </a:ext>
            </a:extLst>
          </p:cNvPr>
          <p:cNvSpPr txBox="1"/>
          <p:nvPr/>
        </p:nvSpPr>
        <p:spPr>
          <a:xfrm>
            <a:off x="244556" y="4416533"/>
            <a:ext cx="1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</a:t>
            </a:r>
            <a:r>
              <a:rPr lang="en-US" b="1" dirty="0"/>
              <a:t>list</a:t>
            </a:r>
            <a:r>
              <a:rPr lang="en-US" dirty="0"/>
              <a:t> of</a:t>
            </a:r>
          </a:p>
          <a:p>
            <a:r>
              <a:rPr lang="en-US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303840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Tuple Packing/Unpacking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700" dirty="0"/>
              <a:t>The ‘(‘ and ‘)’ can be omitted during assignment. Python ‘packs’ the individual items into a tuple.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 = 1, 2,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‘tuple’&gt;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700" dirty="0"/>
              <a:t>Similarly, tuple unpacking is a common way of assigning multiple variables in one line: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a, b, c = 97, 98, 99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21133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Tuple Packing/Unpacking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This allows us to write the world’s shortest code to swap two variables: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 =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a, b = b,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082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An </a:t>
            </a:r>
            <a:r>
              <a:rPr lang="en-US" altLang="en-US" sz="2300" i="1" dirty="0"/>
              <a:t>Associate Array </a:t>
            </a:r>
            <a:r>
              <a:rPr lang="en-US" altLang="en-US" sz="2300" dirty="0"/>
              <a:t>or a </a:t>
            </a:r>
            <a:r>
              <a:rPr lang="en-US" altLang="en-US" sz="2300" i="1" dirty="0"/>
              <a:t>Hash.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300" i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A Dictionary exists as Key-Value pairs, which do not have any particular order. A </a:t>
            </a:r>
            <a:r>
              <a:rPr lang="en-US" altLang="en-US" sz="2300" i="1" dirty="0"/>
              <a:t>key</a:t>
            </a:r>
            <a:r>
              <a:rPr lang="en-US" altLang="en-US" sz="2300" dirty="0"/>
              <a:t> is any </a:t>
            </a:r>
            <a:r>
              <a:rPr lang="en-US" altLang="en-US" sz="2300" i="1" dirty="0"/>
              <a:t>immutable</a:t>
            </a:r>
            <a:r>
              <a:rPr lang="en-US" altLang="en-US" sz="2300" dirty="0"/>
              <a:t> object, and the </a:t>
            </a:r>
            <a:r>
              <a:rPr lang="en-US" altLang="en-US" sz="2300" i="1" dirty="0"/>
              <a:t>value</a:t>
            </a:r>
            <a:r>
              <a:rPr lang="en-US" altLang="en-US" sz="2300" dirty="0"/>
              <a:t> is any object.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3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A dictionary itself is </a:t>
            </a:r>
            <a:r>
              <a:rPr lang="en-US" altLang="en-US" sz="2300" i="1" dirty="0"/>
              <a:t>mutable</a:t>
            </a:r>
            <a:r>
              <a:rPr lang="en-US" altLang="en-US" sz="2300" dirty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3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height = {‘Burj Khalifa’: 828., ‘Mercury City Tower’: -1, ‘One World Trade Center’: 541.3, ‘Mercury City Tower’: 339.}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height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{'Mercury City Tower': 339.0, 'One World Trade Center': 541.3, 'Burj Khalifa': 828.0}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4E057-14CE-4029-8511-C293BD1C4CA6}"/>
              </a:ext>
            </a:extLst>
          </p:cNvPr>
          <p:cNvSpPr txBox="1"/>
          <p:nvPr/>
        </p:nvSpPr>
        <p:spPr>
          <a:xfrm>
            <a:off x="7463564" y="5876711"/>
            <a:ext cx="411324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Order changed, only 3 keys.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DE8EAB-619F-42B7-BFD4-33D4FF9B0F2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924939" y="5876711"/>
            <a:ext cx="1538625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3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New items can be added on the fly: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3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height[‘Empire State Building’] = 381.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building = ‘Empire State Building’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height[building]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381.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500" dirty="0">
              <a:solidFill>
                <a:srgbClr val="ED7D31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height[‘Sears Tower’]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File "&lt;stdin&gt;", line 1, in &lt;module&gt;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500" dirty="0" err="1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KeyError</a:t>
            </a: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 'Sears Towers’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500" dirty="0">
              <a:solidFill>
                <a:srgbClr val="ED7D31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500" dirty="0" err="1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height.get</a:t>
            </a: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(‘Sears Tower’, -1)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99552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A Dictionary is also an </a:t>
            </a:r>
            <a:r>
              <a:rPr lang="en-US" altLang="en-US" sz="2300" i="1" dirty="0" err="1"/>
              <a:t>iterable</a:t>
            </a:r>
            <a:r>
              <a:rPr lang="en-US" altLang="en-US" sz="2300" dirty="0"/>
              <a:t> that returns it’s keys, one by one (in no particular order)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3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for k in height: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...	print(k)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Burj Khalifa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Mercury City Tower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Empire State Building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One World Trade Center</a:t>
            </a:r>
          </a:p>
        </p:txBody>
      </p:sp>
    </p:spTree>
    <p:extLst>
      <p:ext uri="{BB962C8B-B14F-4D97-AF65-F5344CB8AC3E}">
        <p14:creationId xmlns:p14="http://schemas.microsoft.com/office/powerpoint/2010/main" val="271719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Dictionaries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10738607" cy="388727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300" dirty="0"/>
              <a:t>Print all buildings in our dictionary along with their heights: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3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for k in height: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...	print(k, height[k])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Burj Khalifa 828.0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Mercury City Tower 339.0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Empire State Building 381.0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One World Trade Center 541.3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500" dirty="0">
              <a:solidFill>
                <a:srgbClr val="ED7D31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2300" dirty="0"/>
              <a:t>We can be explicit and ask a dictionary for it’s </a:t>
            </a:r>
            <a:r>
              <a:rPr lang="en-US" altLang="en-US" sz="2300" i="1" dirty="0"/>
              <a:t>keys</a:t>
            </a:r>
            <a:r>
              <a:rPr lang="en-US" altLang="en-US" sz="2300" dirty="0"/>
              <a:t>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for k in </a:t>
            </a:r>
            <a:r>
              <a:rPr lang="en-US" altLang="en-US" sz="1500" dirty="0" err="1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height.keys</a:t>
            </a: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500" dirty="0">
                <a:solidFill>
                  <a:srgbClr val="ED7D31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...	print(k, height[k])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0165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537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Tuples</vt:lpstr>
      <vt:lpstr>Tuples</vt:lpstr>
      <vt:lpstr>Tuple Packing/Unpacking</vt:lpstr>
      <vt:lpstr>Tuple Packing/Unpacking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178</cp:revision>
  <dcterms:created xsi:type="dcterms:W3CDTF">2018-06-06T16:09:32Z</dcterms:created>
  <dcterms:modified xsi:type="dcterms:W3CDTF">2018-08-14T21:37:53Z</dcterms:modified>
</cp:coreProperties>
</file>