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51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If this Python introduction intrigued you: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- Recommended books: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835FA-E292-461A-AEEC-DEB5AF97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1" y="3131227"/>
            <a:ext cx="1847763" cy="244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1308D-2905-48FE-84EC-96EC0E5C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26" y="2972962"/>
            <a:ext cx="1736669" cy="2602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900BD-BF25-4662-9523-CFA9C2D16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36" y="3131227"/>
            <a:ext cx="1913573" cy="25062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AC624-94D6-422E-8A55-D632299873D6}"/>
              </a:ext>
            </a:extLst>
          </p:cNvPr>
          <p:cNvCxnSpPr>
            <a:cxnSpLocks/>
          </p:cNvCxnSpPr>
          <p:nvPr/>
        </p:nvCxnSpPr>
        <p:spPr>
          <a:xfrm flipV="1">
            <a:off x="3045204" y="4295163"/>
            <a:ext cx="1736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A0BB-C5AA-4089-8C8C-1B2D8B3C0B8E}"/>
              </a:ext>
            </a:extLst>
          </p:cNvPr>
          <p:cNvCxnSpPr>
            <a:cxnSpLocks/>
          </p:cNvCxnSpPr>
          <p:nvPr/>
        </p:nvCxnSpPr>
        <p:spPr>
          <a:xfrm flipV="1">
            <a:off x="6926455" y="4274159"/>
            <a:ext cx="1736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8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9"/>
            <a:ext cx="4144397" cy="2511484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Git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Invaluable as a computer user, essential for maintaining sanity as a programmer.</a:t>
            </a:r>
          </a:p>
          <a:p>
            <a:pPr lvl="1"/>
            <a:r>
              <a:rPr lang="en-US" sz="1800" dirty="0" err="1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TortoiseGit</a:t>
            </a:r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SourceTree make it easier to get into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C47E4-B7A9-42D1-85E1-34EEB97C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50079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6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2" y="2043738"/>
            <a:ext cx="3406166" cy="3316827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Powerful Python IDE (PyCharm)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Syntax Highlighting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Auto-completion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Inline Help</a:t>
            </a:r>
          </a:p>
          <a:p>
            <a:pPr lvl="1"/>
            <a:r>
              <a:rPr 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Debugging!!</a:t>
            </a:r>
          </a:p>
          <a:p>
            <a:pPr lvl="1"/>
            <a:r>
              <a:rPr lang="en-US" alt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Git Integration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6EFE2-AC8C-45E3-A390-101ABF52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1903899"/>
            <a:ext cx="7348816" cy="42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96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ＭＳ Ｐゴシック</vt:lpstr>
      <vt:lpstr>Arial</vt:lpstr>
      <vt:lpstr>Calibri</vt:lpstr>
      <vt:lpstr>Calibri (body)</vt:lpstr>
      <vt:lpstr>Calibri Light</vt:lpstr>
      <vt:lpstr>Cambria</vt:lpstr>
      <vt:lpstr>Courier New</vt:lpstr>
      <vt:lpstr>Symbol</vt:lpstr>
      <vt:lpstr>Times New Roman</vt:lpstr>
      <vt:lpstr>Office Theme</vt:lpstr>
      <vt:lpstr>Introduction to Programming with Python</vt:lpstr>
      <vt:lpstr>Where to go from here?</vt:lpstr>
      <vt:lpstr>Where to go from here?</vt:lpstr>
      <vt:lpstr>Where to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223</cp:revision>
  <dcterms:created xsi:type="dcterms:W3CDTF">2018-06-06T16:09:32Z</dcterms:created>
  <dcterms:modified xsi:type="dcterms:W3CDTF">2018-08-15T16:46:31Z</dcterms:modified>
</cp:coreProperties>
</file>