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Why is slicing interesting/useful?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Slicing is a core concept in Python.</a:t>
            </a: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Used frequently when you start to slice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numpy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arrays or pandas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Dataframes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Exercises 5, 6</a:t>
            </a:r>
          </a:p>
        </p:txBody>
      </p:sp>
    </p:spTree>
    <p:extLst>
      <p:ext uri="{BB962C8B-B14F-4D97-AF65-F5344CB8AC3E}">
        <p14:creationId xmlns:p14="http://schemas.microsoft.com/office/powerpoint/2010/main" val="38008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Strings are immutable too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409700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‘Alecto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Carrow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s[0:6] = ‘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Amycus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"&lt;stdin&gt;", line 1, in &lt;module&gt;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TypeError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'str' object does not support item assignment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But we can create new strings of course: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Amycus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 + s[6:]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Notice how the id of s changes!</a:t>
            </a:r>
          </a:p>
        </p:txBody>
      </p:sp>
    </p:spTree>
    <p:extLst>
      <p:ext uri="{BB962C8B-B14F-4D97-AF65-F5344CB8AC3E}">
        <p14:creationId xmlns:p14="http://schemas.microsoft.com/office/powerpoint/2010/main" val="301071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String methods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607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5200" b="1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startswith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endswith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index, strip,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lstrip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5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rstrip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upper, </a:t>
            </a:r>
            <a:r>
              <a:rPr lang="en-US" altLang="en-US" sz="5200" b="1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lower</a:t>
            </a: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title, split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Notice that a new string is returned in case </a:t>
            </a:r>
            <a:r>
              <a:rPr lang="en-US" altLang="en-US" sz="92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case</a:t>
            </a: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. (Methods don’t modify the string ‘in-place’), a new string is returned (which we must save).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This allows for method-chaining: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i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' Hello World! '.strip().strip('!').lower().replace('hello’, 'goodbye’).title()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‘Goodbye 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Exercise 7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2247B5-C7B5-4D8E-AC1C-57E68FD99E75}"/>
              </a:ext>
            </a:extLst>
          </p:cNvPr>
          <p:cNvCxnSpPr>
            <a:cxnSpLocks/>
          </p:cNvCxnSpPr>
          <p:nvPr/>
        </p:nvCxnSpPr>
        <p:spPr>
          <a:xfrm flipH="1" flipV="1">
            <a:off x="7004809" y="2274511"/>
            <a:ext cx="1132512" cy="4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B3EB26-9933-43EB-BCA8-2A505E47BDA2}"/>
              </a:ext>
            </a:extLst>
          </p:cNvPr>
          <p:cNvCxnSpPr>
            <a:cxnSpLocks/>
          </p:cNvCxnSpPr>
          <p:nvPr/>
        </p:nvCxnSpPr>
        <p:spPr>
          <a:xfrm flipH="1" flipV="1">
            <a:off x="1779168" y="2314862"/>
            <a:ext cx="6358153" cy="47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D591A-C300-40C8-8881-F863A71E3F90}"/>
              </a:ext>
            </a:extLst>
          </p:cNvPr>
          <p:cNvSpPr txBox="1"/>
          <p:nvPr/>
        </p:nvSpPr>
        <p:spPr>
          <a:xfrm>
            <a:off x="8231319" y="2562701"/>
            <a:ext cx="165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Used often!</a:t>
            </a:r>
          </a:p>
        </p:txBody>
      </p:sp>
    </p:spTree>
    <p:extLst>
      <p:ext uri="{BB962C8B-B14F-4D97-AF65-F5344CB8AC3E}">
        <p14:creationId xmlns:p14="http://schemas.microsoft.com/office/powerpoint/2010/main" val="12798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981267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Any real world program deals with readings things from files, and writing things to files and/or the screen. These are passed around as ‘strings’ (though we can convert strings to numbers if we want).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Nothing surprising here: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But strings are Unicode-aware: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</a:t>
            </a:r>
            <a:r>
              <a:rPr lang="hi-IN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नमस्ते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Try this in the terminal and the Notebook. Is there a difference?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8453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‘Hello!’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long_string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“We hold these truths to be ‘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‘self evident, that all men are created equal..’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Some operators work on strings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‘a’ * 4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‘Hello ‘ + ‘World’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You might do something like this.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str(99) + ‘ bottles of beer’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Format Strings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are more flexible (more later).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Escaping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16725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“I’m a very stable genius.”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-- Donald Trump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How do we assign this exact string to a variable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quote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Escaping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1672583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“\”I’m a very stable genius.\”\n-- Donald Trump”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1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‘”I\’m a very stable genius.”\n-- Donald Trump’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1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quote = “””“I’m a very stable genius.”\n-- Donald Trump“””</a:t>
            </a:r>
          </a:p>
        </p:txBody>
      </p:sp>
    </p:spTree>
    <p:extLst>
      <p:ext uri="{BB962C8B-B14F-4D97-AF65-F5344CB8AC3E}">
        <p14:creationId xmlns:p14="http://schemas.microsoft.com/office/powerpoint/2010/main" val="16990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Indexing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8"/>
            <a:ext cx="10738607" cy="3987945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Strings are 0-indexed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 = ‘Hello World’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‘H’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s[4]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‘o’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Use negative index to count backward, starting at -1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s[-1]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92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Don’t index outside the string length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s[20]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IndexError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string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379024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s[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i:j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] = Substring between index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j, including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but excluding j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s[0:3]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s[2:6]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llo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‘</a:t>
            </a:r>
          </a:p>
          <a:p>
            <a:pPr marL="0" indent="0">
              <a:buNone/>
            </a:pPr>
            <a:endParaRPr lang="en-US" altLang="en-US" sz="23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Why the asymmetry between how </a:t>
            </a:r>
            <a:r>
              <a:rPr lang="en-US" altLang="en-US" sz="23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j are treated?</a:t>
            </a: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Hint: What’s the length of the resulting string?</a:t>
            </a:r>
          </a:p>
        </p:txBody>
      </p:sp>
    </p:spTree>
    <p:extLst>
      <p:ext uri="{BB962C8B-B14F-4D97-AF65-F5344CB8AC3E}">
        <p14:creationId xmlns:p14="http://schemas.microsoft.com/office/powerpoint/2010/main" val="188497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(s)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s[0:len(s)]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 World’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or j (or both!) can be left out.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s[:5]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s[6:]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‘World’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s[:]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21133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Stride (optional)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s[::2]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HloWrd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Strides can be negative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s[4:0:-1]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olle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803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679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Lucida Sans Typewriter</vt:lpstr>
      <vt:lpstr>Mangal</vt:lpstr>
      <vt:lpstr>Symbol</vt:lpstr>
      <vt:lpstr>Times New Roman</vt:lpstr>
      <vt:lpstr>Office Theme</vt:lpstr>
      <vt:lpstr>Introduction to Programming with Python</vt:lpstr>
      <vt:lpstr>Strings</vt:lpstr>
      <vt:lpstr>Defining Strings</vt:lpstr>
      <vt:lpstr>Escaping Strings</vt:lpstr>
      <vt:lpstr>Escaping Strings</vt:lpstr>
      <vt:lpstr>Indexing Strings</vt:lpstr>
      <vt:lpstr>Slicing Strings</vt:lpstr>
      <vt:lpstr>Slicing Strings</vt:lpstr>
      <vt:lpstr>Slicing Strings</vt:lpstr>
      <vt:lpstr>Slicing Strings</vt:lpstr>
      <vt:lpstr>Strings are immutable too</vt:lpstr>
      <vt:lpstr>Common 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166</cp:revision>
  <dcterms:created xsi:type="dcterms:W3CDTF">2018-06-06T16:09:32Z</dcterms:created>
  <dcterms:modified xsi:type="dcterms:W3CDTF">2018-08-14T20:24:44Z</dcterms:modified>
</cp:coreProperties>
</file>