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```plaintext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Slide Title: About Vineet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- Introduction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Hey, I'm Vineet from Jodhpur, Rajasthan.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Proud IIT Kanpur alumnus, specialized in Mechanical Engineering.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- Professional Experience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Currently a Software Developer at a YC-backed startup.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Over 1.5 years of experience in a fast-paced environment.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Achieved "Employer of the Quarter" and received the highest appraisal.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- Technical Expertise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Automation master, impacting team efficiency significantly.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Proficient in LLMs, AWS, Docker, and Jenkins.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- Development and Problem Solving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Contributed to web development via internships and projects.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Solved over 4000 DSA problems.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Codeforces Expert with a 1700 rating.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- Personal Interests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Enjoys music, rain, cats, and artists like Taylor, Harry, and Lana Del Rey.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Loves engaging in random fun with people.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```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This structured format will ensure each point is clearly conveyed as you import it into a Google Slide.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```plaintext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Slide Title: Experience and Achievements at Anakin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- Professional Journey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- 1.5 years at Anakin, a YC-backed startup.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Immersed in the dynamic world of AI and cloud infrastructure.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- Cloud Infrastructure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Extensive work with AWS, achieving a 65% reduction in infrastructure costs through strategic optimizations.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- Development and Automation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Created robust pipelines using Jenkins and Docker.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Innovated with LLMs to automate personalized messaging systems.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- Problem-Solving and Efficiency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Honed problem-solving skills through competitive programming.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Enhanced efficiency and resilience in cloud environments.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- Comprehensive Software Engineering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Web development internships provided a holistic view.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Driven impactful automation and troubleshooting solutions in high-pressure settings.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```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This format ensures the content is well-organized for a seamless import into a Google Slide.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```plaintext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Slide Title: Why I Want to Join Phidata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- Alignment with Mission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Joining Phidata is a perfect fit for a startup enthusiast.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Skills in Python, Docker, and AWS align with Phidata's pursuit of building agentic systems.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- Technical Expertise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Expert in crafting seamless pipelines and managing infrastructure.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Passionate about open source, akin to discovering a hidden feature in a favorite game.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- Thriving Under Pressure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Excels in high-stakes, chaotic startup environments.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Brings resilience and humor to problem-solving and bug-hunting.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- Collaboration and Innovation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Ability to juggle code and collaborate effectively.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Ready to contribute to Phidata's innovative drive.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``` 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This structured content can be easily imported into Google Slides while maintaining clarity and coherence.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```plaintext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Slide Title: Excitement to Join Phidata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- Cultural Alignment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Excited to immerse in Phidata's culture of innovation and collaboration.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Resonates with my professional journey and aspirations.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- Mission and Passion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Phidata's mission to build agentic systems aligns with my passion for AI and cloud infrastructure.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Committed to creating impactful solutions using advanced technologies.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- Relevant Experience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Experience at Anakin provided technical expertise and adaptability in fast-paced environments.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Skills crucial for success at Phidata.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- Shared Values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Drawn to Phidata's commitment to open source, fostering community and continuous learning.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- Contribution and Growth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Eager to contribute to groundbreaking projects.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  - Look forward to growing with a team that values creativity and resilience.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``` 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t>This format is suitable for importing into Google Slides and ensures clarity of the message.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