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1521-951D-4783-B3E5-CAA9D526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1D04B-F958-4FA6-9A05-402027A6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236B-D9C8-4354-8CD4-F751D167625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1CAB7-0D3D-4753-84F0-FA16B39A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CF97A-E8AA-42B8-B37B-2288126F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287A-8A92-4DA4-8D39-DAD2ACDB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60437-CACC-4BCD-BFBD-43D1A6DE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773D3-8B73-4144-B643-77387B337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9247-69B9-4B45-A846-4420601AD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236B-D9C8-4354-8CD4-F751D167625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FBC4-3327-45C8-B261-32E115598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D232C-8952-44B5-9823-A1CCF4140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287A-8A92-4DA4-8D39-DAD2ACDB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4814D5-BFEC-427D-B106-1B3F0B86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DA164-FCD3-4F0D-8551-E29FC51199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0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 Vasishta Eranki</dc:creator>
  <cp:lastModifiedBy>Vineet Vasishta Eranki</cp:lastModifiedBy>
  <cp:revision>1</cp:revision>
  <dcterms:created xsi:type="dcterms:W3CDTF">2017-12-04T21:33:31Z</dcterms:created>
  <dcterms:modified xsi:type="dcterms:W3CDTF">2017-12-04T21:33:31Z</dcterms:modified>
</cp:coreProperties>
</file>