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A5929-6267-47C2-B565-E659C1B2E3A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D6F6-A7BC-48A7-9F9C-921B889D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EBA9-A71B-428A-8964-D85C3905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AB83F-7F77-49C4-9E44-00A404D4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476F-A540-405D-8745-9946929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B758-AE40-4AF0-B774-C3C0B619A87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D8A1-AA0A-4D97-AA4C-CC41606C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8727-CE4A-4974-A396-B72F1982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13EE-D54A-400D-959A-4911341A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5E3A0-B37F-4C1A-80F6-8DECD697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ADA9-CD20-4DF7-B9E0-91C493D2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1B93-718D-4307-9655-F208911B403F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33DB-099B-4742-812D-6C662A18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F93E-DA14-4271-B328-6B0E745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AAA36-B0F9-45AC-880F-6B0DD30B3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7500-FDB6-4571-8E89-1B99AEDC7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7857-3E7E-4932-8A2B-F87CE975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87CE-6F19-4585-859A-3DD8D04236A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5ACE-7E64-4527-B45F-1B36647A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9EC7-181F-4ADB-A9E0-11BB7EE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E3E-3E17-42FA-BB27-CF5706F0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A205-A438-4B13-92A3-B48A9246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4E0-B51B-4A88-A1AE-17C9963A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DD9-62B8-44B7-91B7-35CE2DD37CD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226-A84A-4F7A-B190-F2E9569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3893-D4E2-45C1-B575-6B3B2ED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0643-56AA-465A-84AD-1B5CCC5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2A2B-EED2-4866-BC5D-033D2FB0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E61F-58BD-4439-B932-B3BDDCA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0C2D-5896-4205-A11B-727A07F848B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CA91-8257-4B47-AE71-E89EC75F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84B5-41C1-4740-9D59-34AF086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35C9-BC06-4B68-834A-D4C48058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199F-6ED6-420C-9671-708F7E0F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C3E6-845F-40EC-BE08-255D701EE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D4DA-2710-44F5-842F-8FC1995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9E9B-7019-4656-8713-B1CED2462E0B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6B77C-AFDB-48DE-8E93-73CF64B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A170-0979-42BB-AF6E-0E477B3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500-50F3-4C7B-BF32-ACEFC5F0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6885-2247-4D31-AACA-AD1E86AF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A0DF-82E2-47EC-9071-567E4BA5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BC465-F400-4960-9701-3CBB793F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E6ACF-76DB-4C96-8E1C-D2D2273F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D24C8-F8EF-4F32-A4CE-1C69E55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0D70-F249-4AF7-9706-713577B08D5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44366-8963-4705-9D66-69A51EF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650D-F33D-4F21-BF25-805F408E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9C2A-3A18-45F5-BDD2-71AB399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FF98-CB2F-4BA7-9D74-A21312B6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9A95-0649-45AE-8525-A6839B2C55B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ECFE-B7D4-4A06-B602-F49DCC98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CC4E6-744D-4EE8-BBA7-FCA2920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E31B6-91DB-4DEB-9B70-457BA391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A791-7601-41CC-A6D0-A7B3FF86E610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98AEE-53EE-4265-86A2-98DAB30C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91149-4AC4-40D0-A873-7947CA6C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0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F05C-331E-4EBA-8198-0255F549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0B46-F493-4BC4-890B-E7E283EB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C9D7-D368-45EE-AEC3-A0880B59B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46C7-A4A1-4A69-8777-95AE38C4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A0CA-E08A-42AD-AAC2-7786B65395F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30F-A6A7-46C6-9FD1-3166764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F096-E5C7-4A9F-A211-634FF70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2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567-1BDD-4F6C-9BB2-4DCEC9E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A2FEF-048B-4E3E-95AD-B2740121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7933-43F5-449F-87FA-95D9DD03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1A8-B76F-4181-A18E-1378D65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35DA-0737-46E7-8853-E714BFF2746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BBAB3-3336-4EB3-8EEA-9A7ED13F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EC08-3E63-4243-B9DC-242304DE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2070-DFDC-4BED-8608-97EF92B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746-067B-4E6A-8620-B2E33D32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DC71-91ED-4224-9798-54C7C4C0F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27F9-F58C-4739-883E-89DD3B86FF91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7837-C675-4B13-B462-7F765F9C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E4F5-85CE-4C01-8BA2-ADD598B1E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AF83-C9D4-4788-A56D-5634C4C3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59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SNLP-MinProj</a:t>
            </a:r>
            <a:br>
              <a:rPr lang="en-US" sz="4400" b="1" dirty="0"/>
            </a:br>
            <a:r>
              <a:rPr lang="en-US" sz="4400" dirty="0"/>
              <a:t>Group name : SmartBV^2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C90B2-6F36-43DB-BDE6-350A4DA4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21228" cy="2563372"/>
          </a:xfrm>
        </p:spPr>
        <p:txBody>
          <a:bodyPr>
            <a:normAutofit/>
          </a:bodyPr>
          <a:lstStyle/>
          <a:p>
            <a:r>
              <a:rPr lang="en-US" dirty="0"/>
              <a:t>Burhan Otour</a:t>
            </a:r>
          </a:p>
          <a:p>
            <a:r>
              <a:rPr lang="en-US" dirty="0"/>
              <a:t>Vineet Vasishta Eranki</a:t>
            </a:r>
          </a:p>
          <a:p>
            <a:r>
              <a:rPr lang="en-US" dirty="0"/>
              <a:t>Sandeep Varma Ganaraju</a:t>
            </a:r>
          </a:p>
          <a:p>
            <a:endParaRPr lang="en-US" dirty="0"/>
          </a:p>
          <a:p>
            <a:r>
              <a:rPr lang="en-US" dirty="0"/>
              <a:t>GitHub repo: https://github.com/BurhanOtour/SNLP-MinProj.git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66CB-9733-4CBA-BA24-CE8E59B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C7D5-6F2F-4E1B-B2F7-B00AF37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Corpus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77A0-5BF0-4E60-B7E5-EF06615C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Set : New York Times 2013 </a:t>
            </a:r>
          </a:p>
          <a:p>
            <a:r>
              <a:rPr lang="en-US" sz="2400" dirty="0"/>
              <a:t>Number of Articles: Approx. 10,000 Articles</a:t>
            </a:r>
          </a:p>
          <a:p>
            <a:r>
              <a:rPr lang="en-US" sz="2400" dirty="0"/>
              <a:t>Source Format: JSON</a:t>
            </a:r>
          </a:p>
          <a:p>
            <a:r>
              <a:rPr lang="en-US" sz="2400" dirty="0"/>
              <a:t>After cleaning of JSON tags , the file is converted to plain text.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04B8-B910-462B-B2C4-486A954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F25-7DB7-4C1E-BD00-BE7E1FB5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95038"/>
            <a:ext cx="3993682" cy="414521"/>
          </a:xfrm>
        </p:spPr>
        <p:txBody>
          <a:bodyPr>
            <a:normAutofit fontScale="90000"/>
          </a:bodyPr>
          <a:lstStyle/>
          <a:p>
            <a:r>
              <a:rPr lang="en-US" dirty="0"/>
              <a:t>Corpus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FD96-835F-4EEF-8CD8-257372D4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256198"/>
            <a:ext cx="10018713" cy="3124201"/>
          </a:xfrm>
        </p:spPr>
        <p:txBody>
          <a:bodyPr>
            <a:noAutofit/>
          </a:bodyPr>
          <a:lstStyle/>
          <a:p>
            <a:r>
              <a:rPr lang="en-US" sz="1800" dirty="0"/>
              <a:t>FOX (Federated knOwledge eXtraction framework) </a:t>
            </a:r>
          </a:p>
          <a:p>
            <a:pPr marL="457200" lvl="1" indent="0">
              <a:buNone/>
            </a:pPr>
            <a:r>
              <a:rPr lang="en-US" sz="1800" dirty="0"/>
              <a:t>provides users with accurately disambiguated and linked named entities in several RDF serialization formats</a:t>
            </a:r>
          </a:p>
          <a:p>
            <a:r>
              <a:rPr lang="en-US" sz="1800" dirty="0"/>
              <a:t>Fox implements below 4 NER Tools:</a:t>
            </a:r>
          </a:p>
          <a:p>
            <a:pPr marL="457200" lvl="1" indent="0">
              <a:buNone/>
            </a:pPr>
            <a:r>
              <a:rPr lang="en-US" sz="1800" dirty="0"/>
              <a:t>OpenNLPEN</a:t>
            </a:r>
          </a:p>
          <a:p>
            <a:pPr marL="457200" lvl="1" indent="0">
              <a:buNone/>
            </a:pPr>
            <a:r>
              <a:rPr lang="en-US" sz="1800" dirty="0"/>
              <a:t>StanfordEN</a:t>
            </a:r>
          </a:p>
          <a:p>
            <a:pPr marL="457200" lvl="1" indent="0">
              <a:buNone/>
            </a:pPr>
            <a:r>
              <a:rPr lang="en-US" sz="1800" dirty="0"/>
              <a:t>IllinoisExtendedEN</a:t>
            </a:r>
          </a:p>
          <a:p>
            <a:pPr marL="457200" lvl="1" indent="0">
              <a:buNone/>
            </a:pPr>
            <a:r>
              <a:rPr lang="en-US" sz="1800" dirty="0"/>
              <a:t>BalieEN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  Stanford NER Model used is </a:t>
            </a:r>
          </a:p>
          <a:p>
            <a:pPr marL="457200" lvl="1" indent="0">
              <a:buNone/>
            </a:pPr>
            <a:r>
              <a:rPr lang="en-US" sz="1800" dirty="0"/>
              <a:t>3 class:	Location, Person, Organization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2F662-1544-435A-A627-BD7CC21D5F75}"/>
              </a:ext>
            </a:extLst>
          </p:cNvPr>
          <p:cNvSpPr txBox="1">
            <a:spLocks/>
          </p:cNvSpPr>
          <p:nvPr/>
        </p:nvSpPr>
        <p:spPr>
          <a:xfrm>
            <a:off x="1203960" y="1110717"/>
            <a:ext cx="8926629" cy="78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1. Named Entity Extraction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5F91-5823-405A-B13B-7F8D132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3972-A3ED-433F-93DA-03EC5FC4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9822"/>
            <a:ext cx="10018713" cy="50773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NER</a:t>
            </a:r>
            <a:r>
              <a:rPr lang="en-US" dirty="0"/>
              <a:t>  </a:t>
            </a:r>
            <a:r>
              <a:rPr lang="en-US" sz="2200" dirty="0"/>
              <a:t>7 class:	Location, Person, Organization, Money, Percent, Date, Time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FC25-4B65-4312-9732-0DC4B8AF19AF}"/>
              </a:ext>
            </a:extLst>
          </p:cNvPr>
          <p:cNvPicPr/>
          <p:nvPr/>
        </p:nvPicPr>
        <p:blipFill rotWithShape="1">
          <a:blip r:embed="rId2"/>
          <a:srcRect l="4894" t="11368" r="7632" b="8491"/>
          <a:stretch/>
        </p:blipFill>
        <p:spPr>
          <a:xfrm>
            <a:off x="974171" y="972152"/>
            <a:ext cx="10664792" cy="5496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CE8FA-4F12-48D7-8CF1-D16EB11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F163-FCB6-43FD-B9CF-07D858F4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70" y="1273259"/>
            <a:ext cx="10018713" cy="961931"/>
          </a:xfrm>
        </p:spPr>
        <p:txBody>
          <a:bodyPr>
            <a:normAutofit/>
          </a:bodyPr>
          <a:lstStyle/>
          <a:p>
            <a:r>
              <a:rPr lang="en-US" sz="4000" dirty="0"/>
              <a:t>2.Entity Disambiguation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DD10-4226-4CFF-A7D9-E38F41B4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307"/>
            <a:ext cx="10515600" cy="528276"/>
          </a:xfrm>
        </p:spPr>
        <p:txBody>
          <a:bodyPr/>
          <a:lstStyle/>
          <a:p>
            <a:r>
              <a:rPr lang="en-US" sz="2000" dirty="0"/>
              <a:t>Link entities against every Linked Data knowledge base.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62F4F4-E479-4624-B530-2E485C2D3842}"/>
              </a:ext>
            </a:extLst>
          </p:cNvPr>
          <p:cNvSpPr txBox="1">
            <a:spLocks/>
          </p:cNvSpPr>
          <p:nvPr/>
        </p:nvSpPr>
        <p:spPr>
          <a:xfrm>
            <a:off x="978370" y="2831583"/>
            <a:ext cx="10515600" cy="904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3.Relation Extraction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D22076-D991-44C7-9D0E-44C5CB5F473C}"/>
              </a:ext>
            </a:extLst>
          </p:cNvPr>
          <p:cNvSpPr txBox="1">
            <a:spLocks/>
          </p:cNvSpPr>
          <p:nvPr/>
        </p:nvSpPr>
        <p:spPr>
          <a:xfrm>
            <a:off x="1113576" y="676771"/>
            <a:ext cx="10100054" cy="87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FOX also disambiguates and links named entities against DBpedia by relying on the AGDISTIS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7E2A1-6D15-497F-A647-D173E265ECF8}"/>
              </a:ext>
            </a:extLst>
          </p:cNvPr>
          <p:cNvSpPr txBox="1">
            <a:spLocks/>
          </p:cNvSpPr>
          <p:nvPr/>
        </p:nvSpPr>
        <p:spPr>
          <a:xfrm>
            <a:off x="838200" y="3838673"/>
            <a:ext cx="10515600" cy="19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relations between two entities.</a:t>
            </a:r>
          </a:p>
          <a:p>
            <a:r>
              <a:rPr lang="en-US" sz="2000" dirty="0"/>
              <a:t>Used for extracting relation triples from Text.</a:t>
            </a:r>
          </a:p>
          <a:p>
            <a:r>
              <a:rPr lang="en-US" sz="2000" b="1" dirty="0"/>
              <a:t>triple</a:t>
            </a:r>
            <a:r>
              <a:rPr lang="en-US" sz="2000" dirty="0"/>
              <a:t> is a data entity composed of subject-predicate-object</a:t>
            </a:r>
          </a:p>
          <a:p>
            <a:r>
              <a:rPr lang="en-US" sz="2000" dirty="0"/>
              <a:t>Example : [Leipzig University] located in [Leipzig]</a:t>
            </a:r>
          </a:p>
          <a:p>
            <a:r>
              <a:rPr lang="en-US" sz="2000" dirty="0"/>
              <a:t>RDF triples are stored in Turtle document in .TTL file extension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AB532-BBF3-40CC-B8CD-457E265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6FE6-6983-4B12-96A1-83CCB862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1" y="365125"/>
            <a:ext cx="106030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Fact Checking and Benchmarking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7BB4-ECF4-452F-9AE5-31FB51B2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truth value τ (e) ∈ [ 0, 1 ] of a new statement e = (s, p, o) is derived from a transitive closure of the Wikipedia Knowledge Graph [1]. More specifically, the truth value is obtained via a path evaluation function:</a:t>
            </a:r>
          </a:p>
          <a:p>
            <a:endParaRPr lang="en-US" sz="2400" dirty="0"/>
          </a:p>
          <a:p>
            <a:r>
              <a:rPr lang="en-US" sz="2400" dirty="0"/>
              <a:t>Based on this true statements are assigned higher truth values than false ones with probability.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36CE6-7742-413B-A22A-F344879C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47" y="2857500"/>
            <a:ext cx="2505075" cy="571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67D311-6431-496B-A59C-9E68515B3EBD}"/>
              </a:ext>
            </a:extLst>
          </p:cNvPr>
          <p:cNvSpPr/>
          <p:nvPr/>
        </p:nvSpPr>
        <p:spPr>
          <a:xfrm>
            <a:off x="838200" y="5850235"/>
            <a:ext cx="8862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[1] Computational Fact Checking from Knowledge Networks,</a:t>
            </a:r>
            <a:r>
              <a:rPr lang="en-US" dirty="0"/>
              <a:t> Giovanni Luca Ciampaglia ,</a:t>
            </a:r>
          </a:p>
          <a:p>
            <a:r>
              <a:rPr lang="en-US" dirty="0"/>
              <a:t>Prashant Shiralkar, Luis M. Rocha, Johan Bollen,Filippo Menczer,Alessandro Flammini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44CB-0FF6-42E8-B816-380A9FD6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3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SNLP-MinProj Group name : SmartBV^2</vt:lpstr>
      <vt:lpstr>Corpus creation</vt:lpstr>
      <vt:lpstr>Corpus Analysis</vt:lpstr>
      <vt:lpstr>NER  7 class: Location, Person, Organization, Money, Percent, Date, Time</vt:lpstr>
      <vt:lpstr>2.Entity Disambiguation</vt:lpstr>
      <vt:lpstr>Fact Checking and Benchmarking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Vasishta Eranki</dc:creator>
  <cp:lastModifiedBy>Vineet Vasishta Eranki</cp:lastModifiedBy>
  <cp:revision>19</cp:revision>
  <dcterms:created xsi:type="dcterms:W3CDTF">2017-12-12T20:59:56Z</dcterms:created>
  <dcterms:modified xsi:type="dcterms:W3CDTF">2017-12-12T23:26:29Z</dcterms:modified>
</cp:coreProperties>
</file>