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48681"/>
            <a:ext cx="5143500" cy="3429000"/>
          </a:xfrm>
        </p:spPr>
      </p:pic>
    </p:spTree>
    <p:extLst>
      <p:ext uri="{BB962C8B-B14F-4D97-AF65-F5344CB8AC3E}">
        <p14:creationId xmlns:p14="http://schemas.microsoft.com/office/powerpoint/2010/main" val="1473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900" y="1981200"/>
            <a:ext cx="3695700" cy="4144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dirty="0"/>
              <a:t>Self-evaluation is the first step. It helps to know your strengths and weaknesses well. Match these with the given scenario at workplace and </a:t>
            </a:r>
            <a:r>
              <a:rPr lang="en-US" sz="2400" dirty="0" smtClean="0"/>
              <a:t>analyze </a:t>
            </a:r>
            <a:r>
              <a:rPr lang="en-US" sz="2400" dirty="0"/>
              <a:t>it against your potential to better your performance.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9155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</TotalTime>
  <Words>37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SWOT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</dc:title>
  <dc:creator>Vineet Arya</dc:creator>
  <cp:lastModifiedBy>WIN764BIT</cp:lastModifiedBy>
  <cp:revision>2</cp:revision>
  <dcterms:created xsi:type="dcterms:W3CDTF">2006-08-16T00:00:00Z</dcterms:created>
  <dcterms:modified xsi:type="dcterms:W3CDTF">2017-03-06T14:55:43Z</dcterms:modified>
</cp:coreProperties>
</file>