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Proxima Nova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38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5276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mutable (they can change what they hold)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9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changing constant object member variable &amp; also allows change in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1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-GB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Lecture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Basic </a:t>
            </a:r>
            <a:r>
              <a:rPr lang="en-GB" dirty="0" smtClean="0"/>
              <a:t>C++ </a:t>
            </a:r>
            <a:r>
              <a:rPr lang="en-GB" dirty="0"/>
              <a:t>Concepts </a:t>
            </a:r>
            <a:r>
              <a:rPr lang="en-GB"/>
              <a:t>- </a:t>
            </a:r>
            <a:r>
              <a:rPr lang="en-GB" smtClean="0"/>
              <a:t>2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65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Pointers</a:t>
            </a: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91605"/>
              </p:ext>
            </p:extLst>
          </p:nvPr>
        </p:nvGraphicFramePr>
        <p:xfrm>
          <a:off x="304800" y="1581150"/>
          <a:ext cx="8458200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85800"/>
                <a:gridCol w="1600200"/>
                <a:gridCol w="1143000"/>
                <a:gridCol w="2057400"/>
                <a:gridCol w="1562100"/>
                <a:gridCol w="14097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Storage Class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2060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Keyword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Lifetime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2060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Visibility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Initial Value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Automatic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auto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Function Block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Local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Garbage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External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extern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Whole Program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Global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Zero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Static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static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Whole Program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Local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Zero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Register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register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Function Block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Local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Garbage</a:t>
                      </a:r>
                      <a:endParaRPr lang="en-US" sz="160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Mutable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mutable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Class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Local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76767"/>
                          </a:solidFill>
                          <a:effectLst/>
                          <a:latin typeface="inherit"/>
                          <a:ea typeface="Times New Roman"/>
                          <a:cs typeface="Helvetica"/>
                        </a:rPr>
                        <a:t>Garbage</a:t>
                      </a:r>
                      <a:endParaRPr lang="en-US" sz="1600" dirty="0">
                        <a:solidFill>
                          <a:srgbClr val="31849B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21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Mutable</a:t>
            </a:r>
            <a:r>
              <a:rPr lang="en-US" dirty="0" smtClean="0">
                <a:solidFill>
                  <a:srgbClr val="676767"/>
                </a:solidFill>
                <a:latin typeface="inherit"/>
                <a:ea typeface="Times New Roman"/>
                <a:cs typeface="Helvetica"/>
              </a:rPr>
              <a:t>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1646"/>
              </p:ext>
            </p:extLst>
          </p:nvPr>
        </p:nvGraphicFramePr>
        <p:xfrm>
          <a:off x="304800" y="361950"/>
          <a:ext cx="5638800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6200"/>
                <a:gridCol w="1752600"/>
              </a:tblGrid>
              <a:tr h="457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class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b="1" i="0" u="none" strike="noStrike" cap="none" dirty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mutable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b="1" i="0" u="none" strike="noStrike" cap="none" dirty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public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1200" b="1" i="0" u="none" strike="noStrike" cap="none" dirty="0" smtClean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Test(</a:t>
                      </a:r>
                      <a:r>
                        <a:rPr lang="en-US" sz="1200" b="1" i="0" u="none" strike="noStrike" cap="none" dirty="0" err="1" smtClean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200" b="1" i="0" u="none" strike="noStrike" cap="none" dirty="0" err="1" smtClean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){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a =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; b =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;}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200" b="1" i="0" u="none" strike="noStrike" cap="none" dirty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void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square_a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() </a:t>
                      </a: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a=a*a;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200" b="1" i="0" u="none" strike="noStrike" cap="none" dirty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void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display() </a:t>
                      </a: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100" b="0" dirty="0" err="1">
                          <a:solidFill>
                            <a:srgbClr val="C00000"/>
                          </a:solidFill>
                          <a:effectLst/>
                        </a:rPr>
                        <a:t>cout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&lt;&lt;"a = "&lt;&lt;a&lt;&lt;"  b = "&lt;&lt;b&lt;&lt;</a:t>
                      </a:r>
                      <a:r>
                        <a:rPr lang="en-US" sz="1100" b="0" i="0" u="none" strike="noStrike" cap="none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    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};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main(){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b="1" i="0" u="none" strike="noStrike" cap="none" dirty="0" err="1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</a:rPr>
                        <a:t>Test x(2, 3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200" b="0" dirty="0">
                          <a:solidFill>
                            <a:srgbClr val="F08B1C"/>
                          </a:solidFill>
                          <a:effectLst/>
                        </a:rPr>
                        <a:t>"Initial value"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100" b="0" i="0" u="none" strike="noStrike" cap="none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x.display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effectLst/>
                        </a:rPr>
                        <a:t>x.square_a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100" b="0" i="0" u="none" strike="noStrike" cap="none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200" b="0" dirty="0">
                          <a:solidFill>
                            <a:srgbClr val="F08B1C"/>
                          </a:solidFill>
                          <a:effectLst/>
                        </a:rPr>
                        <a:t>"Final value"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100" b="0" i="0" u="none" strike="noStrike" cap="none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endl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x.display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200" b="1" i="0" u="none" strike="noStrike" cap="none" dirty="0" smtClean="0">
                          <a:solidFill>
                            <a:srgbClr val="2B01DD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return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0" marR="5524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u="sng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Initial value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 = 2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 = 3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Final value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 = 4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 = 3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240" marR="5524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88758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141</Words>
  <Application>Microsoft Office PowerPoint</Application>
  <PresentationFormat>On-screen Show (16:9)</PresentationFormat>
  <Paragraphs>78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inherit</vt:lpstr>
      <vt:lpstr>Times New Roman</vt:lpstr>
      <vt:lpstr>Proxima Nova</vt:lpstr>
      <vt:lpstr>Helvetica</vt:lpstr>
      <vt:lpstr>Calibri</vt:lpstr>
      <vt:lpstr>spearmint</vt:lpstr>
      <vt:lpstr>Lecture 2</vt:lpstr>
      <vt:lpstr>Overview</vt:lpstr>
      <vt:lpstr>Storage Classes</vt:lpstr>
      <vt:lpstr>Mutable Storage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WIN764BIT</cp:lastModifiedBy>
  <cp:revision>15</cp:revision>
  <dcterms:modified xsi:type="dcterms:W3CDTF">2017-03-23T18:46:28Z</dcterms:modified>
</cp:coreProperties>
</file>