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07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527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Lecture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C</a:t>
            </a:r>
            <a:r>
              <a:rPr lang="en-GB" dirty="0" smtClean="0"/>
              <a:t>++ Classes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Today we’ll learn</a:t>
            </a:r>
            <a:endParaRPr lang="en-GB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Class Scope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Access </a:t>
            </a:r>
            <a:r>
              <a:rPr lang="en-US" dirty="0" err="1" smtClean="0"/>
              <a:t>specifiers</a:t>
            </a:r>
            <a:r>
              <a:rPr lang="en-US" smtClean="0"/>
              <a:t> - Public</a:t>
            </a:r>
            <a:r>
              <a:rPr lang="en-US" dirty="0" smtClean="0"/>
              <a:t>, Protected, Private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Constructor </a:t>
            </a:r>
            <a:r>
              <a:rPr lang="en-US" dirty="0"/>
              <a:t>and </a:t>
            </a:r>
            <a:r>
              <a:rPr lang="en-US" dirty="0" smtClean="0"/>
              <a:t>Destructor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Copy </a:t>
            </a:r>
            <a:r>
              <a:rPr lang="en-US" dirty="0" smtClean="0"/>
              <a:t>Constructor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 and </a:t>
            </a:r>
            <a:r>
              <a:rPr lang="en-US" dirty="0"/>
              <a:t>delete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Inline </a:t>
            </a:r>
            <a:r>
              <a:rPr lang="en-US" dirty="0" smtClean="0"/>
              <a:t>Functions</a:t>
            </a:r>
          </a:p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Proxima Nova</vt:lpstr>
      <vt:lpstr>spearmint</vt:lpstr>
      <vt:lpstr>Lecture 4</vt:lpstr>
      <vt:lpstr>Today we’ll 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WIN764BIT</cp:lastModifiedBy>
  <cp:revision>36</cp:revision>
  <dcterms:modified xsi:type="dcterms:W3CDTF">2017-03-03T07:13:32Z</dcterms:modified>
</cp:coreProperties>
</file>