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0"/>
  </p:notesMasterIdLst>
  <p:handoutMasterIdLst>
    <p:handoutMasterId r:id="rId21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8" r:id="rId9"/>
    <p:sldId id="316" r:id="rId10"/>
    <p:sldId id="317" r:id="rId11"/>
    <p:sldId id="320" r:id="rId12"/>
    <p:sldId id="319" r:id="rId13"/>
    <p:sldId id="321" r:id="rId14"/>
    <p:sldId id="324" r:id="rId15"/>
    <p:sldId id="325" r:id="rId16"/>
    <p:sldId id="322" r:id="rId17"/>
    <p:sldId id="326" r:id="rId18"/>
    <p:sldId id="327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2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0.svg"/><Relationship Id="rId1" Type="http://schemas.openxmlformats.org/officeDocument/2006/relationships/image" Target="../media/image29.png"/><Relationship Id="rId6" Type="http://schemas.openxmlformats.org/officeDocument/2006/relationships/image" Target="../media/image24.svg"/><Relationship Id="rId5" Type="http://schemas.openxmlformats.org/officeDocument/2006/relationships/image" Target="../media/image31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6C4DA-A52B-4E8D-BC02-EDF9FF965F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6A255D9-F59A-42B4-A4BD-746275C00479}">
      <dgm:prSet custT="1"/>
      <dgm:spPr/>
      <dgm:t>
        <a:bodyPr/>
        <a:lstStyle/>
        <a:p>
          <a:r>
            <a:rPr lang="en-US" sz="1800" dirty="0">
              <a:latin typeface="News Gothic MT" panose="020B0504020203020204" pitchFamily="34" charset="0"/>
            </a:rPr>
            <a:t>To simulate the Yagi antenna (ground station) for 145 Hz frequency and analyze results.</a:t>
          </a:r>
        </a:p>
      </dgm:t>
    </dgm:pt>
    <dgm:pt modelId="{9691A2A2-EA6A-4D72-9B86-4785E19FEC68}" type="parTrans" cxnId="{0787687D-BDC7-4672-A49B-F1A5B47DE5C8}">
      <dgm:prSet/>
      <dgm:spPr/>
      <dgm:t>
        <a:bodyPr/>
        <a:lstStyle/>
        <a:p>
          <a:endParaRPr lang="en-US"/>
        </a:p>
      </dgm:t>
    </dgm:pt>
    <dgm:pt modelId="{FB1E432A-4247-4AD3-A404-3783880CA97B}" type="sibTrans" cxnId="{0787687D-BDC7-4672-A49B-F1A5B47DE5C8}">
      <dgm:prSet/>
      <dgm:spPr/>
      <dgm:t>
        <a:bodyPr/>
        <a:lstStyle/>
        <a:p>
          <a:endParaRPr lang="en-US"/>
        </a:p>
      </dgm:t>
    </dgm:pt>
    <dgm:pt modelId="{CEAE480D-DF9B-46A3-A468-C53053B74F22}">
      <dgm:prSet custT="1"/>
      <dgm:spPr/>
      <dgm:t>
        <a:bodyPr/>
        <a:lstStyle/>
        <a:p>
          <a:r>
            <a:rPr lang="en-US" sz="1800" dirty="0">
              <a:latin typeface="News Gothic MT" panose="020B0504020203020204" pitchFamily="34" charset="0"/>
            </a:rPr>
            <a:t>Study factors which antenna parameters depend on</a:t>
          </a:r>
          <a:r>
            <a:rPr lang="en-US" sz="1700" dirty="0"/>
            <a:t>.</a:t>
          </a:r>
        </a:p>
      </dgm:t>
    </dgm:pt>
    <dgm:pt modelId="{013EE50B-4B4F-496D-8F48-811B6622217F}" type="parTrans" cxnId="{58683154-9E91-4027-8EB7-C522EC7AF455}">
      <dgm:prSet/>
      <dgm:spPr/>
      <dgm:t>
        <a:bodyPr/>
        <a:lstStyle/>
        <a:p>
          <a:endParaRPr lang="en-US"/>
        </a:p>
      </dgm:t>
    </dgm:pt>
    <dgm:pt modelId="{289E1D32-7089-4B6B-A248-251767727927}" type="sibTrans" cxnId="{58683154-9E91-4027-8EB7-C522EC7AF455}">
      <dgm:prSet/>
      <dgm:spPr/>
      <dgm:t>
        <a:bodyPr/>
        <a:lstStyle/>
        <a:p>
          <a:endParaRPr lang="en-US"/>
        </a:p>
      </dgm:t>
    </dgm:pt>
    <dgm:pt modelId="{AAD02EC0-BC5A-4C29-A54D-C6E6052E1778}" type="pres">
      <dgm:prSet presAssocID="{0406C4DA-A52B-4E8D-BC02-EDF9FF965F89}" presName="root" presStyleCnt="0">
        <dgm:presLayoutVars>
          <dgm:dir/>
          <dgm:resizeHandles val="exact"/>
        </dgm:presLayoutVars>
      </dgm:prSet>
      <dgm:spPr/>
    </dgm:pt>
    <dgm:pt modelId="{D4B2EE13-CD48-496C-A0F1-07EE5A9F6901}" type="pres">
      <dgm:prSet presAssocID="{36A255D9-F59A-42B4-A4BD-746275C00479}" presName="compNode" presStyleCnt="0"/>
      <dgm:spPr/>
    </dgm:pt>
    <dgm:pt modelId="{52BA6637-E39C-4F9D-8D74-B816E23898B0}" type="pres">
      <dgm:prSet presAssocID="{36A255D9-F59A-42B4-A4BD-746275C004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D0F7FD9-F2D0-4C06-ADA6-BE40C8034207}" type="pres">
      <dgm:prSet presAssocID="{36A255D9-F59A-42B4-A4BD-746275C00479}" presName="spaceRect" presStyleCnt="0"/>
      <dgm:spPr/>
    </dgm:pt>
    <dgm:pt modelId="{50CF6DFA-D88F-4FC5-A0BC-FB4DAF8DC987}" type="pres">
      <dgm:prSet presAssocID="{36A255D9-F59A-42B4-A4BD-746275C00479}" presName="textRect" presStyleLbl="revTx" presStyleIdx="0" presStyleCnt="2">
        <dgm:presLayoutVars>
          <dgm:chMax val="1"/>
          <dgm:chPref val="1"/>
        </dgm:presLayoutVars>
      </dgm:prSet>
      <dgm:spPr/>
    </dgm:pt>
    <dgm:pt modelId="{CED20473-C176-4018-88AC-6908CFB43D3C}" type="pres">
      <dgm:prSet presAssocID="{FB1E432A-4247-4AD3-A404-3783880CA97B}" presName="sibTrans" presStyleCnt="0"/>
      <dgm:spPr/>
    </dgm:pt>
    <dgm:pt modelId="{32F33015-9A1E-4945-9925-04FB7C39CD08}" type="pres">
      <dgm:prSet presAssocID="{CEAE480D-DF9B-46A3-A468-C53053B74F22}" presName="compNode" presStyleCnt="0"/>
      <dgm:spPr/>
    </dgm:pt>
    <dgm:pt modelId="{1796BB2C-6095-4586-983F-5269F36DBD3C}" type="pres">
      <dgm:prSet presAssocID="{CEAE480D-DF9B-46A3-A468-C53053B74F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D8E5A3-65FE-49CD-BA2A-A69730187795}" type="pres">
      <dgm:prSet presAssocID="{CEAE480D-DF9B-46A3-A468-C53053B74F22}" presName="spaceRect" presStyleCnt="0"/>
      <dgm:spPr/>
    </dgm:pt>
    <dgm:pt modelId="{A6012ABE-20C5-4B27-BADF-7D830213E7E5}" type="pres">
      <dgm:prSet presAssocID="{CEAE480D-DF9B-46A3-A468-C53053B74F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683154-9E91-4027-8EB7-C522EC7AF455}" srcId="{0406C4DA-A52B-4E8D-BC02-EDF9FF965F89}" destId="{CEAE480D-DF9B-46A3-A468-C53053B74F22}" srcOrd="1" destOrd="0" parTransId="{013EE50B-4B4F-496D-8F48-811B6622217F}" sibTransId="{289E1D32-7089-4B6B-A248-251767727927}"/>
    <dgm:cxn modelId="{0787687D-BDC7-4672-A49B-F1A5B47DE5C8}" srcId="{0406C4DA-A52B-4E8D-BC02-EDF9FF965F89}" destId="{36A255D9-F59A-42B4-A4BD-746275C00479}" srcOrd="0" destOrd="0" parTransId="{9691A2A2-EA6A-4D72-9B86-4785E19FEC68}" sibTransId="{FB1E432A-4247-4AD3-A404-3783880CA97B}"/>
    <dgm:cxn modelId="{35956CE0-A5F0-4CAC-88CC-92333154876F}" type="presOf" srcId="{0406C4DA-A52B-4E8D-BC02-EDF9FF965F89}" destId="{AAD02EC0-BC5A-4C29-A54D-C6E6052E1778}" srcOrd="0" destOrd="0" presId="urn:microsoft.com/office/officeart/2018/2/layout/IconLabelList"/>
    <dgm:cxn modelId="{6FC35FE3-4FF8-4222-BC8D-123B7BDFDC35}" type="presOf" srcId="{36A255D9-F59A-42B4-A4BD-746275C00479}" destId="{50CF6DFA-D88F-4FC5-A0BC-FB4DAF8DC987}" srcOrd="0" destOrd="0" presId="urn:microsoft.com/office/officeart/2018/2/layout/IconLabelList"/>
    <dgm:cxn modelId="{D0CD88F6-1B69-4E1E-965F-0DF7A27ACC4B}" type="presOf" srcId="{CEAE480D-DF9B-46A3-A468-C53053B74F22}" destId="{A6012ABE-20C5-4B27-BADF-7D830213E7E5}" srcOrd="0" destOrd="0" presId="urn:microsoft.com/office/officeart/2018/2/layout/IconLabelList"/>
    <dgm:cxn modelId="{303177BD-7240-4E75-ADB3-A6CE2577A4E3}" type="presParOf" srcId="{AAD02EC0-BC5A-4C29-A54D-C6E6052E1778}" destId="{D4B2EE13-CD48-496C-A0F1-07EE5A9F6901}" srcOrd="0" destOrd="0" presId="urn:microsoft.com/office/officeart/2018/2/layout/IconLabelList"/>
    <dgm:cxn modelId="{2C9C2587-CECF-4000-A70E-E97A4298AB7E}" type="presParOf" srcId="{D4B2EE13-CD48-496C-A0F1-07EE5A9F6901}" destId="{52BA6637-E39C-4F9D-8D74-B816E23898B0}" srcOrd="0" destOrd="0" presId="urn:microsoft.com/office/officeart/2018/2/layout/IconLabelList"/>
    <dgm:cxn modelId="{423174F8-EC3C-4ECB-B860-BF551BC8F236}" type="presParOf" srcId="{D4B2EE13-CD48-496C-A0F1-07EE5A9F6901}" destId="{CD0F7FD9-F2D0-4C06-ADA6-BE40C8034207}" srcOrd="1" destOrd="0" presId="urn:microsoft.com/office/officeart/2018/2/layout/IconLabelList"/>
    <dgm:cxn modelId="{6908E3E1-D778-455B-A245-66CFD6BC430E}" type="presParOf" srcId="{D4B2EE13-CD48-496C-A0F1-07EE5A9F6901}" destId="{50CF6DFA-D88F-4FC5-A0BC-FB4DAF8DC987}" srcOrd="2" destOrd="0" presId="urn:microsoft.com/office/officeart/2018/2/layout/IconLabelList"/>
    <dgm:cxn modelId="{95F46628-97BD-42AB-B74C-E010EFF73979}" type="presParOf" srcId="{AAD02EC0-BC5A-4C29-A54D-C6E6052E1778}" destId="{CED20473-C176-4018-88AC-6908CFB43D3C}" srcOrd="1" destOrd="0" presId="urn:microsoft.com/office/officeart/2018/2/layout/IconLabelList"/>
    <dgm:cxn modelId="{CA380570-6557-4B78-8FB3-FC11466B269B}" type="presParOf" srcId="{AAD02EC0-BC5A-4C29-A54D-C6E6052E1778}" destId="{32F33015-9A1E-4945-9925-04FB7C39CD08}" srcOrd="2" destOrd="0" presId="urn:microsoft.com/office/officeart/2018/2/layout/IconLabelList"/>
    <dgm:cxn modelId="{50245FB3-17CB-4945-B47E-34B6A80C1536}" type="presParOf" srcId="{32F33015-9A1E-4945-9925-04FB7C39CD08}" destId="{1796BB2C-6095-4586-983F-5269F36DBD3C}" srcOrd="0" destOrd="0" presId="urn:microsoft.com/office/officeart/2018/2/layout/IconLabelList"/>
    <dgm:cxn modelId="{33669DB1-419A-492E-91D1-19CB452AA295}" type="presParOf" srcId="{32F33015-9A1E-4945-9925-04FB7C39CD08}" destId="{C3D8E5A3-65FE-49CD-BA2A-A69730187795}" srcOrd="1" destOrd="0" presId="urn:microsoft.com/office/officeart/2018/2/layout/IconLabelList"/>
    <dgm:cxn modelId="{6BF4B86A-C593-4413-9BD4-41799DA46DFF}" type="presParOf" srcId="{32F33015-9A1E-4945-9925-04FB7C39CD08}" destId="{A6012ABE-20C5-4B27-BADF-7D830213E7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5CDB3-7DB9-4280-A079-B10582F64E1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71EE2D1-9296-450C-9EF6-5D57A84F311D}">
      <dgm:prSet/>
      <dgm:spPr/>
      <dgm:t>
        <a:bodyPr/>
        <a:lstStyle/>
        <a:p>
          <a:pPr>
            <a:defRPr b="1"/>
          </a:pPr>
          <a:r>
            <a:rPr lang="en-IN" dirty="0">
              <a:latin typeface="News Gothic MT" panose="020B0504020203020204" pitchFamily="34" charset="0"/>
            </a:rPr>
            <a:t>How antennas work?</a:t>
          </a:r>
          <a:endParaRPr lang="en-US" dirty="0">
            <a:latin typeface="News Gothic MT" panose="020B0504020203020204" pitchFamily="34" charset="0"/>
          </a:endParaRPr>
        </a:p>
      </dgm:t>
    </dgm:pt>
    <dgm:pt modelId="{3206D6C8-D472-41E3-B786-65425F6F6368}" type="parTrans" cxnId="{2CDEDAA8-4FBA-4F17-AFF2-4B1EC7578864}">
      <dgm:prSet/>
      <dgm:spPr/>
      <dgm:t>
        <a:bodyPr/>
        <a:lstStyle/>
        <a:p>
          <a:endParaRPr lang="en-US"/>
        </a:p>
      </dgm:t>
    </dgm:pt>
    <dgm:pt modelId="{5C1DDC11-B64F-41A5-B4FB-43A0FAC5246C}" type="sibTrans" cxnId="{2CDEDAA8-4FBA-4F17-AFF2-4B1EC7578864}">
      <dgm:prSet/>
      <dgm:spPr/>
      <dgm:t>
        <a:bodyPr/>
        <a:lstStyle/>
        <a:p>
          <a:endParaRPr lang="en-US"/>
        </a:p>
      </dgm:t>
    </dgm:pt>
    <dgm:pt modelId="{6C6987F3-58DC-4182-B806-6954E9A473FE}">
      <dgm:prSet/>
      <dgm:spPr/>
      <dgm:t>
        <a:bodyPr/>
        <a:lstStyle/>
        <a:p>
          <a:pPr>
            <a:defRPr b="1"/>
          </a:pPr>
          <a:r>
            <a:rPr lang="en-IN" dirty="0">
              <a:latin typeface="News Gothic MT" panose="020B0504020203020204" pitchFamily="34" charset="0"/>
            </a:rPr>
            <a:t>Antenna parameters-</a:t>
          </a:r>
          <a:endParaRPr lang="en-US" dirty="0">
            <a:latin typeface="News Gothic MT" panose="020B0504020203020204" pitchFamily="34" charset="0"/>
          </a:endParaRPr>
        </a:p>
      </dgm:t>
    </dgm:pt>
    <dgm:pt modelId="{48185F3E-942E-48B6-9CFF-A269AA355846}" type="parTrans" cxnId="{070BB0DD-D384-4A95-88BF-FD5BA6D42245}">
      <dgm:prSet/>
      <dgm:spPr/>
      <dgm:t>
        <a:bodyPr/>
        <a:lstStyle/>
        <a:p>
          <a:endParaRPr lang="en-US"/>
        </a:p>
      </dgm:t>
    </dgm:pt>
    <dgm:pt modelId="{3D2BE866-7C40-4763-8383-5D7F5544A627}" type="sibTrans" cxnId="{070BB0DD-D384-4A95-88BF-FD5BA6D42245}">
      <dgm:prSet/>
      <dgm:spPr/>
      <dgm:t>
        <a:bodyPr/>
        <a:lstStyle/>
        <a:p>
          <a:endParaRPr lang="en-US"/>
        </a:p>
      </dgm:t>
    </dgm:pt>
    <dgm:pt modelId="{EA9FB6AD-B61C-496F-AAF6-CC59293BFBDA}">
      <dgm:prSet/>
      <dgm:spPr/>
      <dgm:t>
        <a:bodyPr/>
        <a:lstStyle/>
        <a:p>
          <a:r>
            <a:rPr lang="en-IN">
              <a:latin typeface="News Gothic MT" panose="020B0504020203020204" pitchFamily="34" charset="0"/>
            </a:rPr>
            <a:t>Gain</a:t>
          </a:r>
          <a:endParaRPr lang="en-US">
            <a:latin typeface="News Gothic MT" panose="020B0504020203020204" pitchFamily="34" charset="0"/>
          </a:endParaRPr>
        </a:p>
      </dgm:t>
    </dgm:pt>
    <dgm:pt modelId="{81E6A1ED-E98B-47E2-8CE6-B6C08AE3CF6E}" type="parTrans" cxnId="{3598EB95-E49E-4ADE-93C3-A284947085D5}">
      <dgm:prSet/>
      <dgm:spPr/>
      <dgm:t>
        <a:bodyPr/>
        <a:lstStyle/>
        <a:p>
          <a:endParaRPr lang="en-US"/>
        </a:p>
      </dgm:t>
    </dgm:pt>
    <dgm:pt modelId="{BF79AF11-C781-43E0-B861-7C0020CEFFA9}" type="sibTrans" cxnId="{3598EB95-E49E-4ADE-93C3-A284947085D5}">
      <dgm:prSet/>
      <dgm:spPr/>
      <dgm:t>
        <a:bodyPr/>
        <a:lstStyle/>
        <a:p>
          <a:endParaRPr lang="en-US"/>
        </a:p>
      </dgm:t>
    </dgm:pt>
    <dgm:pt modelId="{46485D24-4E1E-45B1-8EDF-5ACE2063629A}">
      <dgm:prSet/>
      <dgm:spPr/>
      <dgm:t>
        <a:bodyPr/>
        <a:lstStyle/>
        <a:p>
          <a:r>
            <a:rPr lang="en-IN" dirty="0">
              <a:latin typeface="News Gothic MT" panose="020B0504020203020204" pitchFamily="34" charset="0"/>
            </a:rPr>
            <a:t>Radiation Pattern</a:t>
          </a:r>
          <a:endParaRPr lang="en-US" dirty="0">
            <a:latin typeface="News Gothic MT" panose="020B0504020203020204" pitchFamily="34" charset="0"/>
          </a:endParaRPr>
        </a:p>
      </dgm:t>
    </dgm:pt>
    <dgm:pt modelId="{DD91264C-0634-4306-BE29-BC2FB18F9AF0}" type="parTrans" cxnId="{D997360F-47FA-478A-9822-8040841D8CDF}">
      <dgm:prSet/>
      <dgm:spPr/>
      <dgm:t>
        <a:bodyPr/>
        <a:lstStyle/>
        <a:p>
          <a:endParaRPr lang="en-US"/>
        </a:p>
      </dgm:t>
    </dgm:pt>
    <dgm:pt modelId="{52EDA180-A3DD-47EA-A296-20B8FA157C30}" type="sibTrans" cxnId="{D997360F-47FA-478A-9822-8040841D8CDF}">
      <dgm:prSet/>
      <dgm:spPr/>
      <dgm:t>
        <a:bodyPr/>
        <a:lstStyle/>
        <a:p>
          <a:endParaRPr lang="en-US"/>
        </a:p>
      </dgm:t>
    </dgm:pt>
    <dgm:pt modelId="{9FA63D6F-A88C-45CC-8DA0-2BC23964EC4C}">
      <dgm:prSet/>
      <dgm:spPr/>
      <dgm:t>
        <a:bodyPr/>
        <a:lstStyle/>
        <a:p>
          <a:r>
            <a:rPr lang="en-IN">
              <a:latin typeface="News Gothic MT" panose="020B0504020203020204" pitchFamily="34" charset="0"/>
            </a:rPr>
            <a:t>Directivity</a:t>
          </a:r>
          <a:endParaRPr lang="en-US">
            <a:latin typeface="News Gothic MT" panose="020B0504020203020204" pitchFamily="34" charset="0"/>
          </a:endParaRPr>
        </a:p>
      </dgm:t>
    </dgm:pt>
    <dgm:pt modelId="{82C17C56-6B40-482C-9B58-5027A04BF4E9}" type="parTrans" cxnId="{09821128-FCFA-41DA-8EA2-186049C69FAF}">
      <dgm:prSet/>
      <dgm:spPr/>
      <dgm:t>
        <a:bodyPr/>
        <a:lstStyle/>
        <a:p>
          <a:endParaRPr lang="en-US"/>
        </a:p>
      </dgm:t>
    </dgm:pt>
    <dgm:pt modelId="{894C39F7-9E45-435D-8436-8A0BE1D70E86}" type="sibTrans" cxnId="{09821128-FCFA-41DA-8EA2-186049C69FAF}">
      <dgm:prSet/>
      <dgm:spPr/>
      <dgm:t>
        <a:bodyPr/>
        <a:lstStyle/>
        <a:p>
          <a:endParaRPr lang="en-US"/>
        </a:p>
      </dgm:t>
    </dgm:pt>
    <dgm:pt modelId="{6BCC4C5B-380E-458A-B6B7-621F911B745E}">
      <dgm:prSet/>
      <dgm:spPr/>
      <dgm:t>
        <a:bodyPr/>
        <a:lstStyle/>
        <a:p>
          <a:r>
            <a:rPr lang="en-IN" dirty="0">
              <a:latin typeface="News Gothic MT" panose="020B0504020203020204" pitchFamily="34" charset="0"/>
            </a:rPr>
            <a:t>S11</a:t>
          </a:r>
          <a:endParaRPr lang="en-US" dirty="0">
            <a:latin typeface="News Gothic MT" panose="020B0504020203020204" pitchFamily="34" charset="0"/>
          </a:endParaRPr>
        </a:p>
      </dgm:t>
    </dgm:pt>
    <dgm:pt modelId="{69B74ABA-8065-44DB-85F4-99E82CC623BF}" type="parTrans" cxnId="{65C2A760-8CE6-458C-91D1-630A4C8767DC}">
      <dgm:prSet/>
      <dgm:spPr/>
      <dgm:t>
        <a:bodyPr/>
        <a:lstStyle/>
        <a:p>
          <a:endParaRPr lang="en-US"/>
        </a:p>
      </dgm:t>
    </dgm:pt>
    <dgm:pt modelId="{A76B1BB9-8CA6-46B1-A36B-733755240F19}" type="sibTrans" cxnId="{65C2A760-8CE6-458C-91D1-630A4C8767DC}">
      <dgm:prSet/>
      <dgm:spPr/>
      <dgm:t>
        <a:bodyPr/>
        <a:lstStyle/>
        <a:p>
          <a:endParaRPr lang="en-US"/>
        </a:p>
      </dgm:t>
    </dgm:pt>
    <dgm:pt modelId="{28F1FD8F-F6A1-42B4-A2C0-EDB581C882D5}" type="pres">
      <dgm:prSet presAssocID="{E325CDB3-7DB9-4280-A079-B10582F64E1D}" presName="root" presStyleCnt="0">
        <dgm:presLayoutVars>
          <dgm:dir/>
          <dgm:resizeHandles val="exact"/>
        </dgm:presLayoutVars>
      </dgm:prSet>
      <dgm:spPr/>
    </dgm:pt>
    <dgm:pt modelId="{6A7CCC2E-E6F4-4F64-9790-0546F6F26F24}" type="pres">
      <dgm:prSet presAssocID="{971EE2D1-9296-450C-9EF6-5D57A84F311D}" presName="compNode" presStyleCnt="0"/>
      <dgm:spPr/>
    </dgm:pt>
    <dgm:pt modelId="{39E35A61-6425-4B36-8884-ED2973A9E67C}" type="pres">
      <dgm:prSet presAssocID="{971EE2D1-9296-450C-9EF6-5D57A84F31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9344ED2-CEAB-45D4-9D78-C491EE673F1A}" type="pres">
      <dgm:prSet presAssocID="{971EE2D1-9296-450C-9EF6-5D57A84F311D}" presName="iconSpace" presStyleCnt="0"/>
      <dgm:spPr/>
    </dgm:pt>
    <dgm:pt modelId="{06979F85-DBB2-4651-A6C2-227F919BC494}" type="pres">
      <dgm:prSet presAssocID="{971EE2D1-9296-450C-9EF6-5D57A84F311D}" presName="parTx" presStyleLbl="revTx" presStyleIdx="0" presStyleCnt="4">
        <dgm:presLayoutVars>
          <dgm:chMax val="0"/>
          <dgm:chPref val="0"/>
        </dgm:presLayoutVars>
      </dgm:prSet>
      <dgm:spPr/>
    </dgm:pt>
    <dgm:pt modelId="{9EECDA78-3076-4607-BBF3-7D38D0DD1167}" type="pres">
      <dgm:prSet presAssocID="{971EE2D1-9296-450C-9EF6-5D57A84F311D}" presName="txSpace" presStyleCnt="0"/>
      <dgm:spPr/>
    </dgm:pt>
    <dgm:pt modelId="{B93E14CC-3078-4E0F-9FB1-822E7A9A499A}" type="pres">
      <dgm:prSet presAssocID="{971EE2D1-9296-450C-9EF6-5D57A84F311D}" presName="desTx" presStyleLbl="revTx" presStyleIdx="1" presStyleCnt="4">
        <dgm:presLayoutVars/>
      </dgm:prSet>
      <dgm:spPr/>
    </dgm:pt>
    <dgm:pt modelId="{C60A7B92-6692-4898-8DF3-564930378245}" type="pres">
      <dgm:prSet presAssocID="{5C1DDC11-B64F-41A5-B4FB-43A0FAC5246C}" presName="sibTrans" presStyleCnt="0"/>
      <dgm:spPr/>
    </dgm:pt>
    <dgm:pt modelId="{4A539CAF-13BE-4D43-BE59-AC99C100E7EB}" type="pres">
      <dgm:prSet presAssocID="{6C6987F3-58DC-4182-B806-6954E9A473FE}" presName="compNode" presStyleCnt="0"/>
      <dgm:spPr/>
    </dgm:pt>
    <dgm:pt modelId="{BB560705-CCCE-426E-B0B0-31C6A0DC5E33}" type="pres">
      <dgm:prSet presAssocID="{6C6987F3-58DC-4182-B806-6954E9A473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61BA7562-7934-46D1-AA2B-542FD7675314}" type="pres">
      <dgm:prSet presAssocID="{6C6987F3-58DC-4182-B806-6954E9A473FE}" presName="iconSpace" presStyleCnt="0"/>
      <dgm:spPr/>
    </dgm:pt>
    <dgm:pt modelId="{4DED6F84-0E0B-4A5D-9E4F-B86B80118AB8}" type="pres">
      <dgm:prSet presAssocID="{6C6987F3-58DC-4182-B806-6954E9A473FE}" presName="parTx" presStyleLbl="revTx" presStyleIdx="2" presStyleCnt="4">
        <dgm:presLayoutVars>
          <dgm:chMax val="0"/>
          <dgm:chPref val="0"/>
        </dgm:presLayoutVars>
      </dgm:prSet>
      <dgm:spPr/>
    </dgm:pt>
    <dgm:pt modelId="{AE13A0CD-941D-469F-8BA7-E649D0FEC750}" type="pres">
      <dgm:prSet presAssocID="{6C6987F3-58DC-4182-B806-6954E9A473FE}" presName="txSpace" presStyleCnt="0"/>
      <dgm:spPr/>
    </dgm:pt>
    <dgm:pt modelId="{ECFB1827-D292-4853-8A89-43B51075108F}" type="pres">
      <dgm:prSet presAssocID="{6C6987F3-58DC-4182-B806-6954E9A473FE}" presName="desTx" presStyleLbl="revTx" presStyleIdx="3" presStyleCnt="4">
        <dgm:presLayoutVars/>
      </dgm:prSet>
      <dgm:spPr/>
    </dgm:pt>
  </dgm:ptLst>
  <dgm:cxnLst>
    <dgm:cxn modelId="{4AE91606-154C-42ED-A67F-9CABEBFE1A7E}" type="presOf" srcId="{6BCC4C5B-380E-458A-B6B7-621F911B745E}" destId="{ECFB1827-D292-4853-8A89-43B51075108F}" srcOrd="0" destOrd="3" presId="urn:microsoft.com/office/officeart/2018/2/layout/IconLabelDescriptionList"/>
    <dgm:cxn modelId="{7345D60A-F8A5-45B3-B22C-7873D203A0B9}" type="presOf" srcId="{EA9FB6AD-B61C-496F-AAF6-CC59293BFBDA}" destId="{ECFB1827-D292-4853-8A89-43B51075108F}" srcOrd="0" destOrd="0" presId="urn:microsoft.com/office/officeart/2018/2/layout/IconLabelDescriptionList"/>
    <dgm:cxn modelId="{D997360F-47FA-478A-9822-8040841D8CDF}" srcId="{6C6987F3-58DC-4182-B806-6954E9A473FE}" destId="{46485D24-4E1E-45B1-8EDF-5ACE2063629A}" srcOrd="1" destOrd="0" parTransId="{DD91264C-0634-4306-BE29-BC2FB18F9AF0}" sibTransId="{52EDA180-A3DD-47EA-A296-20B8FA157C30}"/>
    <dgm:cxn modelId="{0229B817-09EF-4622-8734-0B708FDA596A}" type="presOf" srcId="{971EE2D1-9296-450C-9EF6-5D57A84F311D}" destId="{06979F85-DBB2-4651-A6C2-227F919BC494}" srcOrd="0" destOrd="0" presId="urn:microsoft.com/office/officeart/2018/2/layout/IconLabelDescriptionList"/>
    <dgm:cxn modelId="{5FE7821A-D602-45AB-84C8-6BADC69C1D35}" type="presOf" srcId="{6C6987F3-58DC-4182-B806-6954E9A473FE}" destId="{4DED6F84-0E0B-4A5D-9E4F-B86B80118AB8}" srcOrd="0" destOrd="0" presId="urn:microsoft.com/office/officeart/2018/2/layout/IconLabelDescriptionList"/>
    <dgm:cxn modelId="{349EDA23-8C41-4383-887C-4DFC5BB9C163}" type="presOf" srcId="{9FA63D6F-A88C-45CC-8DA0-2BC23964EC4C}" destId="{ECFB1827-D292-4853-8A89-43B51075108F}" srcOrd="0" destOrd="2" presId="urn:microsoft.com/office/officeart/2018/2/layout/IconLabelDescriptionList"/>
    <dgm:cxn modelId="{09821128-FCFA-41DA-8EA2-186049C69FAF}" srcId="{6C6987F3-58DC-4182-B806-6954E9A473FE}" destId="{9FA63D6F-A88C-45CC-8DA0-2BC23964EC4C}" srcOrd="2" destOrd="0" parTransId="{82C17C56-6B40-482C-9B58-5027A04BF4E9}" sibTransId="{894C39F7-9E45-435D-8436-8A0BE1D70E86}"/>
    <dgm:cxn modelId="{65C2A760-8CE6-458C-91D1-630A4C8767DC}" srcId="{6C6987F3-58DC-4182-B806-6954E9A473FE}" destId="{6BCC4C5B-380E-458A-B6B7-621F911B745E}" srcOrd="3" destOrd="0" parTransId="{69B74ABA-8065-44DB-85F4-99E82CC623BF}" sibTransId="{A76B1BB9-8CA6-46B1-A36B-733755240F19}"/>
    <dgm:cxn modelId="{17EC5B7A-74A4-46AD-9145-E6CD85BD2803}" type="presOf" srcId="{E325CDB3-7DB9-4280-A079-B10582F64E1D}" destId="{28F1FD8F-F6A1-42B4-A2C0-EDB581C882D5}" srcOrd="0" destOrd="0" presId="urn:microsoft.com/office/officeart/2018/2/layout/IconLabelDescriptionList"/>
    <dgm:cxn modelId="{3598EB95-E49E-4ADE-93C3-A284947085D5}" srcId="{6C6987F3-58DC-4182-B806-6954E9A473FE}" destId="{EA9FB6AD-B61C-496F-AAF6-CC59293BFBDA}" srcOrd="0" destOrd="0" parTransId="{81E6A1ED-E98B-47E2-8CE6-B6C08AE3CF6E}" sibTransId="{BF79AF11-C781-43E0-B861-7C0020CEFFA9}"/>
    <dgm:cxn modelId="{2CDEDAA8-4FBA-4F17-AFF2-4B1EC7578864}" srcId="{E325CDB3-7DB9-4280-A079-B10582F64E1D}" destId="{971EE2D1-9296-450C-9EF6-5D57A84F311D}" srcOrd="0" destOrd="0" parTransId="{3206D6C8-D472-41E3-B786-65425F6F6368}" sibTransId="{5C1DDC11-B64F-41A5-B4FB-43A0FAC5246C}"/>
    <dgm:cxn modelId="{3C48D2D5-9636-406C-9162-FAE2947C06A3}" type="presOf" srcId="{46485D24-4E1E-45B1-8EDF-5ACE2063629A}" destId="{ECFB1827-D292-4853-8A89-43B51075108F}" srcOrd="0" destOrd="1" presId="urn:microsoft.com/office/officeart/2018/2/layout/IconLabelDescriptionList"/>
    <dgm:cxn modelId="{070BB0DD-D384-4A95-88BF-FD5BA6D42245}" srcId="{E325CDB3-7DB9-4280-A079-B10582F64E1D}" destId="{6C6987F3-58DC-4182-B806-6954E9A473FE}" srcOrd="1" destOrd="0" parTransId="{48185F3E-942E-48B6-9CFF-A269AA355846}" sibTransId="{3D2BE866-7C40-4763-8383-5D7F5544A627}"/>
    <dgm:cxn modelId="{F5D555A2-2F0E-40DC-9854-BB421DA75BFF}" type="presParOf" srcId="{28F1FD8F-F6A1-42B4-A2C0-EDB581C882D5}" destId="{6A7CCC2E-E6F4-4F64-9790-0546F6F26F24}" srcOrd="0" destOrd="0" presId="urn:microsoft.com/office/officeart/2018/2/layout/IconLabelDescriptionList"/>
    <dgm:cxn modelId="{299B8BE8-D698-4FDF-BE76-647D27277873}" type="presParOf" srcId="{6A7CCC2E-E6F4-4F64-9790-0546F6F26F24}" destId="{39E35A61-6425-4B36-8884-ED2973A9E67C}" srcOrd="0" destOrd="0" presId="urn:microsoft.com/office/officeart/2018/2/layout/IconLabelDescriptionList"/>
    <dgm:cxn modelId="{FA93BD5A-7DB5-45F3-8EA4-9070B93ECCC5}" type="presParOf" srcId="{6A7CCC2E-E6F4-4F64-9790-0546F6F26F24}" destId="{B9344ED2-CEAB-45D4-9D78-C491EE673F1A}" srcOrd="1" destOrd="0" presId="urn:microsoft.com/office/officeart/2018/2/layout/IconLabelDescriptionList"/>
    <dgm:cxn modelId="{DEA1A501-7D40-4853-8EE0-ABA19C83E041}" type="presParOf" srcId="{6A7CCC2E-E6F4-4F64-9790-0546F6F26F24}" destId="{06979F85-DBB2-4651-A6C2-227F919BC494}" srcOrd="2" destOrd="0" presId="urn:microsoft.com/office/officeart/2018/2/layout/IconLabelDescriptionList"/>
    <dgm:cxn modelId="{A295F8EA-E968-4FFB-AD3A-E98023807D5D}" type="presParOf" srcId="{6A7CCC2E-E6F4-4F64-9790-0546F6F26F24}" destId="{9EECDA78-3076-4607-BBF3-7D38D0DD1167}" srcOrd="3" destOrd="0" presId="urn:microsoft.com/office/officeart/2018/2/layout/IconLabelDescriptionList"/>
    <dgm:cxn modelId="{285F9369-3B97-4D62-BF6A-F9383D29C7C4}" type="presParOf" srcId="{6A7CCC2E-E6F4-4F64-9790-0546F6F26F24}" destId="{B93E14CC-3078-4E0F-9FB1-822E7A9A499A}" srcOrd="4" destOrd="0" presId="urn:microsoft.com/office/officeart/2018/2/layout/IconLabelDescriptionList"/>
    <dgm:cxn modelId="{CA491C11-B3D7-4DFC-AB25-A0933302A2A9}" type="presParOf" srcId="{28F1FD8F-F6A1-42B4-A2C0-EDB581C882D5}" destId="{C60A7B92-6692-4898-8DF3-564930378245}" srcOrd="1" destOrd="0" presId="urn:microsoft.com/office/officeart/2018/2/layout/IconLabelDescriptionList"/>
    <dgm:cxn modelId="{1618E859-45BB-433C-BC32-9B73E841BAF9}" type="presParOf" srcId="{28F1FD8F-F6A1-42B4-A2C0-EDB581C882D5}" destId="{4A539CAF-13BE-4D43-BE59-AC99C100E7EB}" srcOrd="2" destOrd="0" presId="urn:microsoft.com/office/officeart/2018/2/layout/IconLabelDescriptionList"/>
    <dgm:cxn modelId="{A36DC0B6-36DC-4499-B6DC-478B334389F4}" type="presParOf" srcId="{4A539CAF-13BE-4D43-BE59-AC99C100E7EB}" destId="{BB560705-CCCE-426E-B0B0-31C6A0DC5E33}" srcOrd="0" destOrd="0" presId="urn:microsoft.com/office/officeart/2018/2/layout/IconLabelDescriptionList"/>
    <dgm:cxn modelId="{CD179579-F952-442E-81AA-19DEB266060F}" type="presParOf" srcId="{4A539CAF-13BE-4D43-BE59-AC99C100E7EB}" destId="{61BA7562-7934-46D1-AA2B-542FD7675314}" srcOrd="1" destOrd="0" presId="urn:microsoft.com/office/officeart/2018/2/layout/IconLabelDescriptionList"/>
    <dgm:cxn modelId="{66A5ACC7-345B-4568-B830-58FEB6F0E150}" type="presParOf" srcId="{4A539CAF-13BE-4D43-BE59-AC99C100E7EB}" destId="{4DED6F84-0E0B-4A5D-9E4F-B86B80118AB8}" srcOrd="2" destOrd="0" presId="urn:microsoft.com/office/officeart/2018/2/layout/IconLabelDescriptionList"/>
    <dgm:cxn modelId="{F22D95DC-3418-4B2A-9299-A82F50751176}" type="presParOf" srcId="{4A539CAF-13BE-4D43-BE59-AC99C100E7EB}" destId="{AE13A0CD-941D-469F-8BA7-E649D0FEC750}" srcOrd="3" destOrd="0" presId="urn:microsoft.com/office/officeart/2018/2/layout/IconLabelDescriptionList"/>
    <dgm:cxn modelId="{CD3BB5A1-F77F-4138-AC0A-558BECC9D262}" type="presParOf" srcId="{4A539CAF-13BE-4D43-BE59-AC99C100E7EB}" destId="{ECFB1827-D292-4853-8A89-43B51075108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F437C6-C143-4DD1-8295-D36AF6D3AE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350BE3-92C4-4EB5-8B23-A09E8A391310}">
      <dgm:prSet custT="1"/>
      <dgm:spPr/>
      <dgm:t>
        <a:bodyPr/>
        <a:lstStyle/>
        <a:p>
          <a:r>
            <a:rPr lang="en-IN" sz="1800" dirty="0">
              <a:latin typeface="News Gothic MT" panose="020B0504020203020204" pitchFamily="34" charset="0"/>
            </a:rPr>
            <a:t>Most of what I know about wireless communication.</a:t>
          </a:r>
          <a:endParaRPr lang="en-US" sz="1800" dirty="0">
            <a:latin typeface="News Gothic MT" panose="020B0504020203020204" pitchFamily="34" charset="0"/>
          </a:endParaRPr>
        </a:p>
      </dgm:t>
    </dgm:pt>
    <dgm:pt modelId="{5F1F5803-635E-43BC-9337-8304373A4DD6}" type="parTrans" cxnId="{C98A9B56-DE39-47E3-A2F2-47E95ED43D0D}">
      <dgm:prSet/>
      <dgm:spPr/>
      <dgm:t>
        <a:bodyPr/>
        <a:lstStyle/>
        <a:p>
          <a:endParaRPr lang="en-US"/>
        </a:p>
      </dgm:t>
    </dgm:pt>
    <dgm:pt modelId="{2ECAF306-A66C-4B6C-B61C-9551D6DEEB32}" type="sibTrans" cxnId="{C98A9B56-DE39-47E3-A2F2-47E95ED43D0D}">
      <dgm:prSet/>
      <dgm:spPr/>
      <dgm:t>
        <a:bodyPr/>
        <a:lstStyle/>
        <a:p>
          <a:endParaRPr lang="en-US"/>
        </a:p>
      </dgm:t>
    </dgm:pt>
    <dgm:pt modelId="{229C9BB8-E936-4C6A-BFF0-22641B6C077B}">
      <dgm:prSet custT="1"/>
      <dgm:spPr/>
      <dgm:t>
        <a:bodyPr/>
        <a:lstStyle/>
        <a:p>
          <a:r>
            <a:rPr lang="en-IN" sz="1800" dirty="0">
              <a:latin typeface="News Gothic MT" panose="020B0504020203020204" pitchFamily="34" charset="0"/>
            </a:rPr>
            <a:t>Tracked satellites and received information.</a:t>
          </a:r>
          <a:endParaRPr lang="en-US" sz="1800" dirty="0">
            <a:latin typeface="News Gothic MT" panose="020B0504020203020204" pitchFamily="34" charset="0"/>
          </a:endParaRPr>
        </a:p>
      </dgm:t>
    </dgm:pt>
    <dgm:pt modelId="{EFD2087F-8025-4B73-956C-7485B8C840AF}" type="parTrans" cxnId="{901B5A37-D2B4-43CB-A1C2-789C28A7CF2A}">
      <dgm:prSet/>
      <dgm:spPr/>
      <dgm:t>
        <a:bodyPr/>
        <a:lstStyle/>
        <a:p>
          <a:endParaRPr lang="en-US"/>
        </a:p>
      </dgm:t>
    </dgm:pt>
    <dgm:pt modelId="{48BD93A1-1854-41AB-967F-AF4DDB3F8DA3}" type="sibTrans" cxnId="{901B5A37-D2B4-43CB-A1C2-789C28A7CF2A}">
      <dgm:prSet/>
      <dgm:spPr/>
      <dgm:t>
        <a:bodyPr/>
        <a:lstStyle/>
        <a:p>
          <a:endParaRPr lang="en-US"/>
        </a:p>
      </dgm:t>
    </dgm:pt>
    <dgm:pt modelId="{DEBDAC33-DB39-458A-88AA-CE458C99992D}">
      <dgm:prSet custT="1"/>
      <dgm:spPr/>
      <dgm:t>
        <a:bodyPr/>
        <a:lstStyle/>
        <a:p>
          <a:r>
            <a:rPr lang="en-IN" sz="1800">
              <a:latin typeface="News Gothic MT" panose="020B0504020203020204" pitchFamily="34" charset="0"/>
            </a:rPr>
            <a:t>Other subsystems’ work.</a:t>
          </a:r>
          <a:endParaRPr lang="en-US" sz="1800">
            <a:latin typeface="News Gothic MT" panose="020B0504020203020204" pitchFamily="34" charset="0"/>
          </a:endParaRPr>
        </a:p>
      </dgm:t>
    </dgm:pt>
    <dgm:pt modelId="{1684CF7C-324A-4DD1-A226-E2953E95E3BD}" type="parTrans" cxnId="{0F71127A-0492-40DB-971F-0D7D14EF477A}">
      <dgm:prSet/>
      <dgm:spPr/>
      <dgm:t>
        <a:bodyPr/>
        <a:lstStyle/>
        <a:p>
          <a:endParaRPr lang="en-US"/>
        </a:p>
      </dgm:t>
    </dgm:pt>
    <dgm:pt modelId="{F039395D-CB6D-4BEB-AA61-21DEC5F467D5}" type="sibTrans" cxnId="{0F71127A-0492-40DB-971F-0D7D14EF477A}">
      <dgm:prSet/>
      <dgm:spPr/>
      <dgm:t>
        <a:bodyPr/>
        <a:lstStyle/>
        <a:p>
          <a:endParaRPr lang="en-US"/>
        </a:p>
      </dgm:t>
    </dgm:pt>
    <dgm:pt modelId="{7092A4FB-952C-4912-839A-FD49862664DB}">
      <dgm:prSet custT="1"/>
      <dgm:spPr/>
      <dgm:t>
        <a:bodyPr/>
        <a:lstStyle/>
        <a:p>
          <a:r>
            <a:rPr lang="en-IN" sz="1800" dirty="0">
              <a:latin typeface="News Gothic MT" panose="020B0504020203020204" pitchFamily="34" charset="0"/>
            </a:rPr>
            <a:t>Managing time, sleep and academics.</a:t>
          </a:r>
          <a:endParaRPr lang="en-US" sz="1800" dirty="0">
            <a:latin typeface="News Gothic MT" panose="020B0504020203020204" pitchFamily="34" charset="0"/>
          </a:endParaRPr>
        </a:p>
      </dgm:t>
    </dgm:pt>
    <dgm:pt modelId="{86CC9B97-B720-4574-97FC-0055D60FB2EC}" type="parTrans" cxnId="{58EF6469-6533-4EE9-8EF9-E1B683074AA9}">
      <dgm:prSet/>
      <dgm:spPr/>
      <dgm:t>
        <a:bodyPr/>
        <a:lstStyle/>
        <a:p>
          <a:endParaRPr lang="en-US"/>
        </a:p>
      </dgm:t>
    </dgm:pt>
    <dgm:pt modelId="{04380DE5-10E9-4E57-B50D-DDD9F6702BB7}" type="sibTrans" cxnId="{58EF6469-6533-4EE9-8EF9-E1B683074AA9}">
      <dgm:prSet/>
      <dgm:spPr/>
      <dgm:t>
        <a:bodyPr/>
        <a:lstStyle/>
        <a:p>
          <a:endParaRPr lang="en-US"/>
        </a:p>
      </dgm:t>
    </dgm:pt>
    <dgm:pt modelId="{9E9B0A50-7984-4CED-A9C3-C26E35F406F2}">
      <dgm:prSet custT="1"/>
      <dgm:spPr/>
      <dgm:t>
        <a:bodyPr/>
        <a:lstStyle/>
        <a:p>
          <a:r>
            <a:rPr lang="en-IN" sz="1800">
              <a:latin typeface="News Gothic MT" panose="020B0504020203020204" pitchFamily="34" charset="0"/>
            </a:rPr>
            <a:t>Working in a team and being answerable for my work – being consistent.</a:t>
          </a:r>
          <a:endParaRPr lang="en-US" sz="1800">
            <a:latin typeface="News Gothic MT" panose="020B0504020203020204" pitchFamily="34" charset="0"/>
          </a:endParaRPr>
        </a:p>
      </dgm:t>
    </dgm:pt>
    <dgm:pt modelId="{DAFFD7A9-2E27-493C-8E44-5783799F032D}" type="parTrans" cxnId="{9241DC67-F6E4-4951-A659-5A6CF6069E88}">
      <dgm:prSet/>
      <dgm:spPr/>
      <dgm:t>
        <a:bodyPr/>
        <a:lstStyle/>
        <a:p>
          <a:endParaRPr lang="en-US"/>
        </a:p>
      </dgm:t>
    </dgm:pt>
    <dgm:pt modelId="{EDB14FD6-36B6-4E3C-9248-10B41C20EBA6}" type="sibTrans" cxnId="{9241DC67-F6E4-4951-A659-5A6CF6069E88}">
      <dgm:prSet/>
      <dgm:spPr/>
      <dgm:t>
        <a:bodyPr/>
        <a:lstStyle/>
        <a:p>
          <a:endParaRPr lang="en-US"/>
        </a:p>
      </dgm:t>
    </dgm:pt>
    <dgm:pt modelId="{1B4D748A-8656-4ACE-83D0-E9626CE4ECA5}" type="pres">
      <dgm:prSet presAssocID="{FBF437C6-C143-4DD1-8295-D36AF6D3AE71}" presName="root" presStyleCnt="0">
        <dgm:presLayoutVars>
          <dgm:dir/>
          <dgm:resizeHandles val="exact"/>
        </dgm:presLayoutVars>
      </dgm:prSet>
      <dgm:spPr/>
    </dgm:pt>
    <dgm:pt modelId="{308B0775-60A8-4515-B1C5-D84ED8ECE365}" type="pres">
      <dgm:prSet presAssocID="{FBF437C6-C143-4DD1-8295-D36AF6D3AE71}" presName="container" presStyleCnt="0">
        <dgm:presLayoutVars>
          <dgm:dir/>
          <dgm:resizeHandles val="exact"/>
        </dgm:presLayoutVars>
      </dgm:prSet>
      <dgm:spPr/>
    </dgm:pt>
    <dgm:pt modelId="{B981C61B-4821-4DC5-9C5C-A92326358848}" type="pres">
      <dgm:prSet presAssocID="{DB350BE3-92C4-4EB5-8B23-A09E8A391310}" presName="compNode" presStyleCnt="0"/>
      <dgm:spPr/>
    </dgm:pt>
    <dgm:pt modelId="{D663BE50-4DE2-461B-9EC0-698F02515D28}" type="pres">
      <dgm:prSet presAssocID="{DB350BE3-92C4-4EB5-8B23-A09E8A391310}" presName="iconBgRect" presStyleLbl="bgShp" presStyleIdx="0" presStyleCnt="5"/>
      <dgm:spPr/>
    </dgm:pt>
    <dgm:pt modelId="{9FFC4924-6F11-4739-9297-FFF5C3557D33}" type="pres">
      <dgm:prSet presAssocID="{DB350BE3-92C4-4EB5-8B23-A09E8A39131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8D26F277-F0FD-4A7D-AC05-F95B2CEB6696}" type="pres">
      <dgm:prSet presAssocID="{DB350BE3-92C4-4EB5-8B23-A09E8A391310}" presName="spaceRect" presStyleCnt="0"/>
      <dgm:spPr/>
    </dgm:pt>
    <dgm:pt modelId="{63B3B55F-5CB2-4572-B6A9-01DA72A175CA}" type="pres">
      <dgm:prSet presAssocID="{DB350BE3-92C4-4EB5-8B23-A09E8A391310}" presName="textRect" presStyleLbl="revTx" presStyleIdx="0" presStyleCnt="5">
        <dgm:presLayoutVars>
          <dgm:chMax val="1"/>
          <dgm:chPref val="1"/>
        </dgm:presLayoutVars>
      </dgm:prSet>
      <dgm:spPr/>
    </dgm:pt>
    <dgm:pt modelId="{2F0A5EE9-457C-4FF8-8EDA-6EE437A169EE}" type="pres">
      <dgm:prSet presAssocID="{2ECAF306-A66C-4B6C-B61C-9551D6DEEB32}" presName="sibTrans" presStyleLbl="sibTrans2D1" presStyleIdx="0" presStyleCnt="0"/>
      <dgm:spPr/>
    </dgm:pt>
    <dgm:pt modelId="{355806DC-E137-4DB9-89F4-94AF042C7464}" type="pres">
      <dgm:prSet presAssocID="{229C9BB8-E936-4C6A-BFF0-22641B6C077B}" presName="compNode" presStyleCnt="0"/>
      <dgm:spPr/>
    </dgm:pt>
    <dgm:pt modelId="{364E2A0B-5CFF-497D-AAC3-FFC33DB59A51}" type="pres">
      <dgm:prSet presAssocID="{229C9BB8-E936-4C6A-BFF0-22641B6C077B}" presName="iconBgRect" presStyleLbl="bgShp" presStyleIdx="1" presStyleCnt="5"/>
      <dgm:spPr/>
    </dgm:pt>
    <dgm:pt modelId="{D2227906-7266-4210-A0FA-2EFF12177F58}" type="pres">
      <dgm:prSet presAssocID="{229C9BB8-E936-4C6A-BFF0-22641B6C07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0F302BA6-0C6F-4050-83AA-292AA8FE7D5F}" type="pres">
      <dgm:prSet presAssocID="{229C9BB8-E936-4C6A-BFF0-22641B6C077B}" presName="spaceRect" presStyleCnt="0"/>
      <dgm:spPr/>
    </dgm:pt>
    <dgm:pt modelId="{FB409FA9-4A45-4262-A9AE-22E29054B39B}" type="pres">
      <dgm:prSet presAssocID="{229C9BB8-E936-4C6A-BFF0-22641B6C077B}" presName="textRect" presStyleLbl="revTx" presStyleIdx="1" presStyleCnt="5">
        <dgm:presLayoutVars>
          <dgm:chMax val="1"/>
          <dgm:chPref val="1"/>
        </dgm:presLayoutVars>
      </dgm:prSet>
      <dgm:spPr/>
    </dgm:pt>
    <dgm:pt modelId="{0990F8EA-327A-4155-9C89-14A74F954F52}" type="pres">
      <dgm:prSet presAssocID="{48BD93A1-1854-41AB-967F-AF4DDB3F8DA3}" presName="sibTrans" presStyleLbl="sibTrans2D1" presStyleIdx="0" presStyleCnt="0"/>
      <dgm:spPr/>
    </dgm:pt>
    <dgm:pt modelId="{2A704655-4702-46E0-9B51-419772E0889C}" type="pres">
      <dgm:prSet presAssocID="{DEBDAC33-DB39-458A-88AA-CE458C99992D}" presName="compNode" presStyleCnt="0"/>
      <dgm:spPr/>
    </dgm:pt>
    <dgm:pt modelId="{57C6CCCC-699D-477D-9B2B-322BF5738BF4}" type="pres">
      <dgm:prSet presAssocID="{DEBDAC33-DB39-458A-88AA-CE458C99992D}" presName="iconBgRect" presStyleLbl="bgShp" presStyleIdx="2" presStyleCnt="5"/>
      <dgm:spPr/>
    </dgm:pt>
    <dgm:pt modelId="{A53E0154-2645-4A8D-8C82-E22FDFA6D110}" type="pres">
      <dgm:prSet presAssocID="{DEBDAC33-DB39-458A-88AA-CE458C9999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CFA860F-CF57-4F1E-968E-D8B42F173B9C}" type="pres">
      <dgm:prSet presAssocID="{DEBDAC33-DB39-458A-88AA-CE458C99992D}" presName="spaceRect" presStyleCnt="0"/>
      <dgm:spPr/>
    </dgm:pt>
    <dgm:pt modelId="{B492E589-FFD7-4B58-A802-9A6EE49FE754}" type="pres">
      <dgm:prSet presAssocID="{DEBDAC33-DB39-458A-88AA-CE458C99992D}" presName="textRect" presStyleLbl="revTx" presStyleIdx="2" presStyleCnt="5">
        <dgm:presLayoutVars>
          <dgm:chMax val="1"/>
          <dgm:chPref val="1"/>
        </dgm:presLayoutVars>
      </dgm:prSet>
      <dgm:spPr/>
    </dgm:pt>
    <dgm:pt modelId="{54407808-6459-4DBD-849A-8F8735F8A2BF}" type="pres">
      <dgm:prSet presAssocID="{F039395D-CB6D-4BEB-AA61-21DEC5F467D5}" presName="sibTrans" presStyleLbl="sibTrans2D1" presStyleIdx="0" presStyleCnt="0"/>
      <dgm:spPr/>
    </dgm:pt>
    <dgm:pt modelId="{287E6DB4-F5A5-4825-AA4B-958F153A40A6}" type="pres">
      <dgm:prSet presAssocID="{7092A4FB-952C-4912-839A-FD49862664DB}" presName="compNode" presStyleCnt="0"/>
      <dgm:spPr/>
    </dgm:pt>
    <dgm:pt modelId="{F460146A-02CD-4ACE-A58D-953711B469FF}" type="pres">
      <dgm:prSet presAssocID="{7092A4FB-952C-4912-839A-FD49862664DB}" presName="iconBgRect" presStyleLbl="bgShp" presStyleIdx="3" presStyleCnt="5"/>
      <dgm:spPr/>
    </dgm:pt>
    <dgm:pt modelId="{2F2F404E-6611-42CA-97DB-F9E6FF69B823}" type="pres">
      <dgm:prSet presAssocID="{7092A4FB-952C-4912-839A-FD49862664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8AC58E6A-2873-4E04-8DC6-DDBF133207CD}" type="pres">
      <dgm:prSet presAssocID="{7092A4FB-952C-4912-839A-FD49862664DB}" presName="spaceRect" presStyleCnt="0"/>
      <dgm:spPr/>
    </dgm:pt>
    <dgm:pt modelId="{9C3BE9D8-8B29-4065-BF70-1049D1721C7D}" type="pres">
      <dgm:prSet presAssocID="{7092A4FB-952C-4912-839A-FD49862664DB}" presName="textRect" presStyleLbl="revTx" presStyleIdx="3" presStyleCnt="5">
        <dgm:presLayoutVars>
          <dgm:chMax val="1"/>
          <dgm:chPref val="1"/>
        </dgm:presLayoutVars>
      </dgm:prSet>
      <dgm:spPr/>
    </dgm:pt>
    <dgm:pt modelId="{3F08ADED-3BC0-4BBB-8DF2-317F924A5528}" type="pres">
      <dgm:prSet presAssocID="{04380DE5-10E9-4E57-B50D-DDD9F6702BB7}" presName="sibTrans" presStyleLbl="sibTrans2D1" presStyleIdx="0" presStyleCnt="0"/>
      <dgm:spPr/>
    </dgm:pt>
    <dgm:pt modelId="{566493E0-5D71-4E4F-90A5-17154DA9E699}" type="pres">
      <dgm:prSet presAssocID="{9E9B0A50-7984-4CED-A9C3-C26E35F406F2}" presName="compNode" presStyleCnt="0"/>
      <dgm:spPr/>
    </dgm:pt>
    <dgm:pt modelId="{F995DB68-EC78-4EE7-810F-743C7D13D584}" type="pres">
      <dgm:prSet presAssocID="{9E9B0A50-7984-4CED-A9C3-C26E35F406F2}" presName="iconBgRect" presStyleLbl="bgShp" presStyleIdx="4" presStyleCnt="5"/>
      <dgm:spPr/>
    </dgm:pt>
    <dgm:pt modelId="{2B89CD39-D17F-4DE1-BDA2-A5852E4D3B0F}" type="pres">
      <dgm:prSet presAssocID="{9E9B0A50-7984-4CED-A9C3-C26E35F406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87BE0F8F-3E0F-4124-83E0-6D8CD3E26F19}" type="pres">
      <dgm:prSet presAssocID="{9E9B0A50-7984-4CED-A9C3-C26E35F406F2}" presName="spaceRect" presStyleCnt="0"/>
      <dgm:spPr/>
    </dgm:pt>
    <dgm:pt modelId="{DA0A4ABC-9B75-44DA-AC11-B0068FDE38B5}" type="pres">
      <dgm:prSet presAssocID="{9E9B0A50-7984-4CED-A9C3-C26E35F406F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1B5A37-D2B4-43CB-A1C2-789C28A7CF2A}" srcId="{FBF437C6-C143-4DD1-8295-D36AF6D3AE71}" destId="{229C9BB8-E936-4C6A-BFF0-22641B6C077B}" srcOrd="1" destOrd="0" parTransId="{EFD2087F-8025-4B73-956C-7485B8C840AF}" sibTransId="{48BD93A1-1854-41AB-967F-AF4DDB3F8DA3}"/>
    <dgm:cxn modelId="{B1AE7346-6D3C-4B60-AF97-B4EDB5B67E3B}" type="presOf" srcId="{DB350BE3-92C4-4EB5-8B23-A09E8A391310}" destId="{63B3B55F-5CB2-4572-B6A9-01DA72A175CA}" srcOrd="0" destOrd="0" presId="urn:microsoft.com/office/officeart/2018/2/layout/IconCircleList"/>
    <dgm:cxn modelId="{9241DC67-F6E4-4951-A659-5A6CF6069E88}" srcId="{FBF437C6-C143-4DD1-8295-D36AF6D3AE71}" destId="{9E9B0A50-7984-4CED-A9C3-C26E35F406F2}" srcOrd="4" destOrd="0" parTransId="{DAFFD7A9-2E27-493C-8E44-5783799F032D}" sibTransId="{EDB14FD6-36B6-4E3C-9248-10B41C20EBA6}"/>
    <dgm:cxn modelId="{58EF6469-6533-4EE9-8EF9-E1B683074AA9}" srcId="{FBF437C6-C143-4DD1-8295-D36AF6D3AE71}" destId="{7092A4FB-952C-4912-839A-FD49862664DB}" srcOrd="3" destOrd="0" parTransId="{86CC9B97-B720-4574-97FC-0055D60FB2EC}" sibTransId="{04380DE5-10E9-4E57-B50D-DDD9F6702BB7}"/>
    <dgm:cxn modelId="{33999A6C-80D8-45E8-8C8A-D9DE5B1A4463}" type="presOf" srcId="{2ECAF306-A66C-4B6C-B61C-9551D6DEEB32}" destId="{2F0A5EE9-457C-4FF8-8EDA-6EE437A169EE}" srcOrd="0" destOrd="0" presId="urn:microsoft.com/office/officeart/2018/2/layout/IconCircleList"/>
    <dgm:cxn modelId="{DD5FED71-BB1A-4623-80D7-0F39C58839E8}" type="presOf" srcId="{F039395D-CB6D-4BEB-AA61-21DEC5F467D5}" destId="{54407808-6459-4DBD-849A-8F8735F8A2BF}" srcOrd="0" destOrd="0" presId="urn:microsoft.com/office/officeart/2018/2/layout/IconCircleList"/>
    <dgm:cxn modelId="{C98A9B56-DE39-47E3-A2F2-47E95ED43D0D}" srcId="{FBF437C6-C143-4DD1-8295-D36AF6D3AE71}" destId="{DB350BE3-92C4-4EB5-8B23-A09E8A391310}" srcOrd="0" destOrd="0" parTransId="{5F1F5803-635E-43BC-9337-8304373A4DD6}" sibTransId="{2ECAF306-A66C-4B6C-B61C-9551D6DEEB32}"/>
    <dgm:cxn modelId="{EA5FDB79-A568-4BF3-B066-D322C6F0E543}" type="presOf" srcId="{FBF437C6-C143-4DD1-8295-D36AF6D3AE71}" destId="{1B4D748A-8656-4ACE-83D0-E9626CE4ECA5}" srcOrd="0" destOrd="0" presId="urn:microsoft.com/office/officeart/2018/2/layout/IconCircleList"/>
    <dgm:cxn modelId="{0F71127A-0492-40DB-971F-0D7D14EF477A}" srcId="{FBF437C6-C143-4DD1-8295-D36AF6D3AE71}" destId="{DEBDAC33-DB39-458A-88AA-CE458C99992D}" srcOrd="2" destOrd="0" parTransId="{1684CF7C-324A-4DD1-A226-E2953E95E3BD}" sibTransId="{F039395D-CB6D-4BEB-AA61-21DEC5F467D5}"/>
    <dgm:cxn modelId="{5E703D89-68AF-455D-B1AD-DECBF821B301}" type="presOf" srcId="{9E9B0A50-7984-4CED-A9C3-C26E35F406F2}" destId="{DA0A4ABC-9B75-44DA-AC11-B0068FDE38B5}" srcOrd="0" destOrd="0" presId="urn:microsoft.com/office/officeart/2018/2/layout/IconCircleList"/>
    <dgm:cxn modelId="{2CC1E796-0795-4F81-B6EF-F1BB3ABAE525}" type="presOf" srcId="{7092A4FB-952C-4912-839A-FD49862664DB}" destId="{9C3BE9D8-8B29-4065-BF70-1049D1721C7D}" srcOrd="0" destOrd="0" presId="urn:microsoft.com/office/officeart/2018/2/layout/IconCircleList"/>
    <dgm:cxn modelId="{B2EC08A0-0C2A-4A70-BE99-7495777D5961}" type="presOf" srcId="{48BD93A1-1854-41AB-967F-AF4DDB3F8DA3}" destId="{0990F8EA-327A-4155-9C89-14A74F954F52}" srcOrd="0" destOrd="0" presId="urn:microsoft.com/office/officeart/2018/2/layout/IconCircleList"/>
    <dgm:cxn modelId="{BCDC81A4-20A1-4F4A-94AC-1C4942C7344A}" type="presOf" srcId="{04380DE5-10E9-4E57-B50D-DDD9F6702BB7}" destId="{3F08ADED-3BC0-4BBB-8DF2-317F924A5528}" srcOrd="0" destOrd="0" presId="urn:microsoft.com/office/officeart/2018/2/layout/IconCircleList"/>
    <dgm:cxn modelId="{22DD16DD-4CBB-4B41-BCAC-BDFAB3915CE1}" type="presOf" srcId="{DEBDAC33-DB39-458A-88AA-CE458C99992D}" destId="{B492E589-FFD7-4B58-A802-9A6EE49FE754}" srcOrd="0" destOrd="0" presId="urn:microsoft.com/office/officeart/2018/2/layout/IconCircleList"/>
    <dgm:cxn modelId="{B527EFFC-9D28-4B07-BB23-8F7301C777EB}" type="presOf" srcId="{229C9BB8-E936-4C6A-BFF0-22641B6C077B}" destId="{FB409FA9-4A45-4262-A9AE-22E29054B39B}" srcOrd="0" destOrd="0" presId="urn:microsoft.com/office/officeart/2018/2/layout/IconCircleList"/>
    <dgm:cxn modelId="{B2B1E610-4179-4FBE-A67F-C87AE089DC15}" type="presParOf" srcId="{1B4D748A-8656-4ACE-83D0-E9626CE4ECA5}" destId="{308B0775-60A8-4515-B1C5-D84ED8ECE365}" srcOrd="0" destOrd="0" presId="urn:microsoft.com/office/officeart/2018/2/layout/IconCircleList"/>
    <dgm:cxn modelId="{69780571-7F92-4D66-8403-9E4C8ABAFFEB}" type="presParOf" srcId="{308B0775-60A8-4515-B1C5-D84ED8ECE365}" destId="{B981C61B-4821-4DC5-9C5C-A92326358848}" srcOrd="0" destOrd="0" presId="urn:microsoft.com/office/officeart/2018/2/layout/IconCircleList"/>
    <dgm:cxn modelId="{045C5B13-7D27-46CA-BBE5-A9B92FEB47E5}" type="presParOf" srcId="{B981C61B-4821-4DC5-9C5C-A92326358848}" destId="{D663BE50-4DE2-461B-9EC0-698F02515D28}" srcOrd="0" destOrd="0" presId="urn:microsoft.com/office/officeart/2018/2/layout/IconCircleList"/>
    <dgm:cxn modelId="{0B1E4B9B-DABD-4629-8D95-F2E835C048A8}" type="presParOf" srcId="{B981C61B-4821-4DC5-9C5C-A92326358848}" destId="{9FFC4924-6F11-4739-9297-FFF5C3557D33}" srcOrd="1" destOrd="0" presId="urn:microsoft.com/office/officeart/2018/2/layout/IconCircleList"/>
    <dgm:cxn modelId="{EBDBC6D2-F1C1-447B-9600-F97C0A4FC719}" type="presParOf" srcId="{B981C61B-4821-4DC5-9C5C-A92326358848}" destId="{8D26F277-F0FD-4A7D-AC05-F95B2CEB6696}" srcOrd="2" destOrd="0" presId="urn:microsoft.com/office/officeart/2018/2/layout/IconCircleList"/>
    <dgm:cxn modelId="{3727231E-9E1B-4D81-85F1-1E69BAD1A08C}" type="presParOf" srcId="{B981C61B-4821-4DC5-9C5C-A92326358848}" destId="{63B3B55F-5CB2-4572-B6A9-01DA72A175CA}" srcOrd="3" destOrd="0" presId="urn:microsoft.com/office/officeart/2018/2/layout/IconCircleList"/>
    <dgm:cxn modelId="{906E76F1-11AE-470F-BAAA-141E4F6AB5A2}" type="presParOf" srcId="{308B0775-60A8-4515-B1C5-D84ED8ECE365}" destId="{2F0A5EE9-457C-4FF8-8EDA-6EE437A169EE}" srcOrd="1" destOrd="0" presId="urn:microsoft.com/office/officeart/2018/2/layout/IconCircleList"/>
    <dgm:cxn modelId="{3A872A2F-0612-4280-96E8-8C1CDAF8675A}" type="presParOf" srcId="{308B0775-60A8-4515-B1C5-D84ED8ECE365}" destId="{355806DC-E137-4DB9-89F4-94AF042C7464}" srcOrd="2" destOrd="0" presId="urn:microsoft.com/office/officeart/2018/2/layout/IconCircleList"/>
    <dgm:cxn modelId="{9EB809F9-B73F-458F-BC7E-817834EE649A}" type="presParOf" srcId="{355806DC-E137-4DB9-89F4-94AF042C7464}" destId="{364E2A0B-5CFF-497D-AAC3-FFC33DB59A51}" srcOrd="0" destOrd="0" presId="urn:microsoft.com/office/officeart/2018/2/layout/IconCircleList"/>
    <dgm:cxn modelId="{BF3C247C-0BF1-4621-8B48-2C3479C5B181}" type="presParOf" srcId="{355806DC-E137-4DB9-89F4-94AF042C7464}" destId="{D2227906-7266-4210-A0FA-2EFF12177F58}" srcOrd="1" destOrd="0" presId="urn:microsoft.com/office/officeart/2018/2/layout/IconCircleList"/>
    <dgm:cxn modelId="{7E900EE0-23CA-4519-A98D-72A12505D08D}" type="presParOf" srcId="{355806DC-E137-4DB9-89F4-94AF042C7464}" destId="{0F302BA6-0C6F-4050-83AA-292AA8FE7D5F}" srcOrd="2" destOrd="0" presId="urn:microsoft.com/office/officeart/2018/2/layout/IconCircleList"/>
    <dgm:cxn modelId="{956E28CF-43D7-4C80-BF85-DD34E02BBCE7}" type="presParOf" srcId="{355806DC-E137-4DB9-89F4-94AF042C7464}" destId="{FB409FA9-4A45-4262-A9AE-22E29054B39B}" srcOrd="3" destOrd="0" presId="urn:microsoft.com/office/officeart/2018/2/layout/IconCircleList"/>
    <dgm:cxn modelId="{0283EABF-EA9A-4C6D-B9D7-4F136A93F944}" type="presParOf" srcId="{308B0775-60A8-4515-B1C5-D84ED8ECE365}" destId="{0990F8EA-327A-4155-9C89-14A74F954F52}" srcOrd="3" destOrd="0" presId="urn:microsoft.com/office/officeart/2018/2/layout/IconCircleList"/>
    <dgm:cxn modelId="{C003AD9E-30B5-4F06-A002-D327FF301CB8}" type="presParOf" srcId="{308B0775-60A8-4515-B1C5-D84ED8ECE365}" destId="{2A704655-4702-46E0-9B51-419772E0889C}" srcOrd="4" destOrd="0" presId="urn:microsoft.com/office/officeart/2018/2/layout/IconCircleList"/>
    <dgm:cxn modelId="{8CF8E7AD-FA78-42C4-8792-0F2C2B864B09}" type="presParOf" srcId="{2A704655-4702-46E0-9B51-419772E0889C}" destId="{57C6CCCC-699D-477D-9B2B-322BF5738BF4}" srcOrd="0" destOrd="0" presId="urn:microsoft.com/office/officeart/2018/2/layout/IconCircleList"/>
    <dgm:cxn modelId="{75A81F77-D6B0-40E2-9C04-BC4B0AD86818}" type="presParOf" srcId="{2A704655-4702-46E0-9B51-419772E0889C}" destId="{A53E0154-2645-4A8D-8C82-E22FDFA6D110}" srcOrd="1" destOrd="0" presId="urn:microsoft.com/office/officeart/2018/2/layout/IconCircleList"/>
    <dgm:cxn modelId="{66B7F5BE-BD37-42B0-8697-0553BD786ABD}" type="presParOf" srcId="{2A704655-4702-46E0-9B51-419772E0889C}" destId="{7CFA860F-CF57-4F1E-968E-D8B42F173B9C}" srcOrd="2" destOrd="0" presId="urn:microsoft.com/office/officeart/2018/2/layout/IconCircleList"/>
    <dgm:cxn modelId="{6B77A06A-E8F6-4724-84BC-57BABDFF8468}" type="presParOf" srcId="{2A704655-4702-46E0-9B51-419772E0889C}" destId="{B492E589-FFD7-4B58-A802-9A6EE49FE754}" srcOrd="3" destOrd="0" presId="urn:microsoft.com/office/officeart/2018/2/layout/IconCircleList"/>
    <dgm:cxn modelId="{A189372D-BFEE-4B0E-9149-88B681C7122B}" type="presParOf" srcId="{308B0775-60A8-4515-B1C5-D84ED8ECE365}" destId="{54407808-6459-4DBD-849A-8F8735F8A2BF}" srcOrd="5" destOrd="0" presId="urn:microsoft.com/office/officeart/2018/2/layout/IconCircleList"/>
    <dgm:cxn modelId="{F89B4929-26E7-4460-BD1C-E1248488D11A}" type="presParOf" srcId="{308B0775-60A8-4515-B1C5-D84ED8ECE365}" destId="{287E6DB4-F5A5-4825-AA4B-958F153A40A6}" srcOrd="6" destOrd="0" presId="urn:microsoft.com/office/officeart/2018/2/layout/IconCircleList"/>
    <dgm:cxn modelId="{6BFF4F05-0E1E-486A-8D9E-B1CD8EB723E5}" type="presParOf" srcId="{287E6DB4-F5A5-4825-AA4B-958F153A40A6}" destId="{F460146A-02CD-4ACE-A58D-953711B469FF}" srcOrd="0" destOrd="0" presId="urn:microsoft.com/office/officeart/2018/2/layout/IconCircleList"/>
    <dgm:cxn modelId="{876663D5-1FCF-4CBD-904D-336F4E97F673}" type="presParOf" srcId="{287E6DB4-F5A5-4825-AA4B-958F153A40A6}" destId="{2F2F404E-6611-42CA-97DB-F9E6FF69B823}" srcOrd="1" destOrd="0" presId="urn:microsoft.com/office/officeart/2018/2/layout/IconCircleList"/>
    <dgm:cxn modelId="{554390EF-5805-4EE6-8A33-51DB19E04EE6}" type="presParOf" srcId="{287E6DB4-F5A5-4825-AA4B-958F153A40A6}" destId="{8AC58E6A-2873-4E04-8DC6-DDBF133207CD}" srcOrd="2" destOrd="0" presId="urn:microsoft.com/office/officeart/2018/2/layout/IconCircleList"/>
    <dgm:cxn modelId="{1C61FFC1-E039-44B6-B489-F51313818B38}" type="presParOf" srcId="{287E6DB4-F5A5-4825-AA4B-958F153A40A6}" destId="{9C3BE9D8-8B29-4065-BF70-1049D1721C7D}" srcOrd="3" destOrd="0" presId="urn:microsoft.com/office/officeart/2018/2/layout/IconCircleList"/>
    <dgm:cxn modelId="{94C2102A-6143-4DF5-9796-4CEB7EAB24AA}" type="presParOf" srcId="{308B0775-60A8-4515-B1C5-D84ED8ECE365}" destId="{3F08ADED-3BC0-4BBB-8DF2-317F924A5528}" srcOrd="7" destOrd="0" presId="urn:microsoft.com/office/officeart/2018/2/layout/IconCircleList"/>
    <dgm:cxn modelId="{45F630F0-3302-43ED-931C-E3E126D5816B}" type="presParOf" srcId="{308B0775-60A8-4515-B1C5-D84ED8ECE365}" destId="{566493E0-5D71-4E4F-90A5-17154DA9E699}" srcOrd="8" destOrd="0" presId="urn:microsoft.com/office/officeart/2018/2/layout/IconCircleList"/>
    <dgm:cxn modelId="{CD8E887A-C468-4E5E-9B90-871B55AD3867}" type="presParOf" srcId="{566493E0-5D71-4E4F-90A5-17154DA9E699}" destId="{F995DB68-EC78-4EE7-810F-743C7D13D584}" srcOrd="0" destOrd="0" presId="urn:microsoft.com/office/officeart/2018/2/layout/IconCircleList"/>
    <dgm:cxn modelId="{7217FD9E-CC86-46E2-A194-EB30EF0CC6A4}" type="presParOf" srcId="{566493E0-5D71-4E4F-90A5-17154DA9E699}" destId="{2B89CD39-D17F-4DE1-BDA2-A5852E4D3B0F}" srcOrd="1" destOrd="0" presId="urn:microsoft.com/office/officeart/2018/2/layout/IconCircleList"/>
    <dgm:cxn modelId="{13E17C85-3A38-4C6C-BE02-FFB56ED547B1}" type="presParOf" srcId="{566493E0-5D71-4E4F-90A5-17154DA9E699}" destId="{87BE0F8F-3E0F-4124-83E0-6D8CD3E26F19}" srcOrd="2" destOrd="0" presId="urn:microsoft.com/office/officeart/2018/2/layout/IconCircleList"/>
    <dgm:cxn modelId="{5C8ED420-51A5-4C96-96B4-3FB1ADB98A0D}" type="presParOf" srcId="{566493E0-5D71-4E4F-90A5-17154DA9E699}" destId="{DA0A4ABC-9B75-44DA-AC11-B0068FDE38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A6637-E39C-4F9D-8D74-B816E23898B0}">
      <dsp:nvSpPr>
        <dsp:cNvPr id="0" name=""/>
        <dsp:cNvSpPr/>
      </dsp:nvSpPr>
      <dsp:spPr>
        <a:xfrm>
          <a:off x="1487859" y="9710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F6DFA-D88F-4FC5-A0BC-FB4DAF8DC987}">
      <dsp:nvSpPr>
        <dsp:cNvPr id="0" name=""/>
        <dsp:cNvSpPr/>
      </dsp:nvSpPr>
      <dsp:spPr>
        <a:xfrm>
          <a:off x="343172" y="2344427"/>
          <a:ext cx="4162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News Gothic MT" panose="020B0504020203020204" pitchFamily="34" charset="0"/>
            </a:rPr>
            <a:t>To simulate the Yagi antenna (ground station) for 145 Hz frequency and analyze results.</a:t>
          </a:r>
        </a:p>
      </dsp:txBody>
      <dsp:txXfrm>
        <a:off x="343172" y="2344427"/>
        <a:ext cx="4162500" cy="742500"/>
      </dsp:txXfrm>
    </dsp:sp>
    <dsp:sp modelId="{1796BB2C-6095-4586-983F-5269F36DBD3C}">
      <dsp:nvSpPr>
        <dsp:cNvPr id="0" name=""/>
        <dsp:cNvSpPr/>
      </dsp:nvSpPr>
      <dsp:spPr>
        <a:xfrm>
          <a:off x="6378797" y="9710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12ABE-20C5-4B27-BADF-7D830213E7E5}">
      <dsp:nvSpPr>
        <dsp:cNvPr id="0" name=""/>
        <dsp:cNvSpPr/>
      </dsp:nvSpPr>
      <dsp:spPr>
        <a:xfrm>
          <a:off x="5234109" y="2344427"/>
          <a:ext cx="4162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News Gothic MT" panose="020B0504020203020204" pitchFamily="34" charset="0"/>
            </a:rPr>
            <a:t>Study factors which antenna parameters depend on</a:t>
          </a:r>
          <a:r>
            <a:rPr lang="en-US" sz="1700" kern="1200" dirty="0"/>
            <a:t>.</a:t>
          </a:r>
        </a:p>
      </dsp:txBody>
      <dsp:txXfrm>
        <a:off x="5234109" y="2344427"/>
        <a:ext cx="416250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35A61-6425-4B36-8884-ED2973A9E67C}">
      <dsp:nvSpPr>
        <dsp:cNvPr id="0" name=""/>
        <dsp:cNvSpPr/>
      </dsp:nvSpPr>
      <dsp:spPr>
        <a:xfrm>
          <a:off x="176478" y="202064"/>
          <a:ext cx="1510523" cy="1313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79F85-DBB2-4651-A6C2-227F919BC494}">
      <dsp:nvSpPr>
        <dsp:cNvPr id="0" name=""/>
        <dsp:cNvSpPr/>
      </dsp:nvSpPr>
      <dsp:spPr>
        <a:xfrm>
          <a:off x="176478" y="1631233"/>
          <a:ext cx="4315781" cy="562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300" kern="1200" dirty="0">
              <a:latin typeface="News Gothic MT" panose="020B0504020203020204" pitchFamily="34" charset="0"/>
            </a:rPr>
            <a:t>How antennas work?</a:t>
          </a:r>
          <a:endParaRPr lang="en-US" sz="3300" kern="1200" dirty="0">
            <a:latin typeface="News Gothic MT" panose="020B0504020203020204" pitchFamily="34" charset="0"/>
          </a:endParaRPr>
        </a:p>
      </dsp:txBody>
      <dsp:txXfrm>
        <a:off x="176478" y="1631233"/>
        <a:ext cx="4315781" cy="562881"/>
      </dsp:txXfrm>
    </dsp:sp>
    <dsp:sp modelId="{B93E14CC-3078-4E0F-9FB1-822E7A9A499A}">
      <dsp:nvSpPr>
        <dsp:cNvPr id="0" name=""/>
        <dsp:cNvSpPr/>
      </dsp:nvSpPr>
      <dsp:spPr>
        <a:xfrm>
          <a:off x="176478" y="2247965"/>
          <a:ext cx="4315781" cy="64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60705-CCCE-426E-B0B0-31C6A0DC5E33}">
      <dsp:nvSpPr>
        <dsp:cNvPr id="0" name=""/>
        <dsp:cNvSpPr/>
      </dsp:nvSpPr>
      <dsp:spPr>
        <a:xfrm>
          <a:off x="5247521" y="202064"/>
          <a:ext cx="1510523" cy="1313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D6F84-0E0B-4A5D-9E4F-B86B80118AB8}">
      <dsp:nvSpPr>
        <dsp:cNvPr id="0" name=""/>
        <dsp:cNvSpPr/>
      </dsp:nvSpPr>
      <dsp:spPr>
        <a:xfrm>
          <a:off x="5247521" y="1631233"/>
          <a:ext cx="4315781" cy="562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300" kern="1200" dirty="0">
              <a:latin typeface="News Gothic MT" panose="020B0504020203020204" pitchFamily="34" charset="0"/>
            </a:rPr>
            <a:t>Antenna parameters-</a:t>
          </a:r>
          <a:endParaRPr lang="en-US" sz="3300" kern="1200" dirty="0">
            <a:latin typeface="News Gothic MT" panose="020B0504020203020204" pitchFamily="34" charset="0"/>
          </a:endParaRPr>
        </a:p>
      </dsp:txBody>
      <dsp:txXfrm>
        <a:off x="5247521" y="1631233"/>
        <a:ext cx="4315781" cy="562881"/>
      </dsp:txXfrm>
    </dsp:sp>
    <dsp:sp modelId="{ECFB1827-D292-4853-8A89-43B51075108F}">
      <dsp:nvSpPr>
        <dsp:cNvPr id="0" name=""/>
        <dsp:cNvSpPr/>
      </dsp:nvSpPr>
      <dsp:spPr>
        <a:xfrm>
          <a:off x="5247521" y="2247965"/>
          <a:ext cx="4315781" cy="64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News Gothic MT" panose="020B0504020203020204" pitchFamily="34" charset="0"/>
            </a:rPr>
            <a:t>Gain</a:t>
          </a:r>
          <a:endParaRPr lang="en-US" sz="1700" kern="1200">
            <a:latin typeface="News Gothic MT" panose="020B0504020203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News Gothic MT" panose="020B0504020203020204" pitchFamily="34" charset="0"/>
            </a:rPr>
            <a:t>Radiation Pattern</a:t>
          </a:r>
          <a:endParaRPr lang="en-US" sz="1700" kern="1200" dirty="0">
            <a:latin typeface="News Gothic MT" panose="020B0504020203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News Gothic MT" panose="020B0504020203020204" pitchFamily="34" charset="0"/>
            </a:rPr>
            <a:t>Directivity</a:t>
          </a:r>
          <a:endParaRPr lang="en-US" sz="1700" kern="1200">
            <a:latin typeface="News Gothic MT" panose="020B0504020203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News Gothic MT" panose="020B0504020203020204" pitchFamily="34" charset="0"/>
            </a:rPr>
            <a:t>S11</a:t>
          </a:r>
          <a:endParaRPr lang="en-US" sz="1700" kern="1200" dirty="0">
            <a:latin typeface="News Gothic MT" panose="020B0504020203020204" pitchFamily="34" charset="0"/>
          </a:endParaRPr>
        </a:p>
      </dsp:txBody>
      <dsp:txXfrm>
        <a:off x="5247521" y="2247965"/>
        <a:ext cx="4315781" cy="646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3BE50-4DE2-461B-9EC0-698F02515D28}">
      <dsp:nvSpPr>
        <dsp:cNvPr id="0" name=""/>
        <dsp:cNvSpPr/>
      </dsp:nvSpPr>
      <dsp:spPr>
        <a:xfrm>
          <a:off x="233864" y="481335"/>
          <a:ext cx="803769" cy="8037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C4924-6F11-4739-9297-FFF5C3557D33}">
      <dsp:nvSpPr>
        <dsp:cNvPr id="0" name=""/>
        <dsp:cNvSpPr/>
      </dsp:nvSpPr>
      <dsp:spPr>
        <a:xfrm>
          <a:off x="402656" y="650127"/>
          <a:ext cx="466186" cy="466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3B55F-5CB2-4572-B6A9-01DA72A175CA}">
      <dsp:nvSpPr>
        <dsp:cNvPr id="0" name=""/>
        <dsp:cNvSpPr/>
      </dsp:nvSpPr>
      <dsp:spPr>
        <a:xfrm>
          <a:off x="1209870" y="481335"/>
          <a:ext cx="1894599" cy="803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News Gothic MT" panose="020B0504020203020204" pitchFamily="34" charset="0"/>
            </a:rPr>
            <a:t>Most of what I know about wireless communication.</a:t>
          </a:r>
          <a:endParaRPr lang="en-US" sz="1800" kern="1200" dirty="0">
            <a:latin typeface="News Gothic MT" panose="020B0504020203020204" pitchFamily="34" charset="0"/>
          </a:endParaRPr>
        </a:p>
      </dsp:txBody>
      <dsp:txXfrm>
        <a:off x="1209870" y="481335"/>
        <a:ext cx="1894599" cy="803769"/>
      </dsp:txXfrm>
    </dsp:sp>
    <dsp:sp modelId="{364E2A0B-5CFF-497D-AAC3-FFC33DB59A51}">
      <dsp:nvSpPr>
        <dsp:cNvPr id="0" name=""/>
        <dsp:cNvSpPr/>
      </dsp:nvSpPr>
      <dsp:spPr>
        <a:xfrm>
          <a:off x="3434588" y="481335"/>
          <a:ext cx="803769" cy="8037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27906-7266-4210-A0FA-2EFF12177F58}">
      <dsp:nvSpPr>
        <dsp:cNvPr id="0" name=""/>
        <dsp:cNvSpPr/>
      </dsp:nvSpPr>
      <dsp:spPr>
        <a:xfrm>
          <a:off x="3603380" y="650127"/>
          <a:ext cx="466186" cy="466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09FA9-4A45-4262-A9AE-22E29054B39B}">
      <dsp:nvSpPr>
        <dsp:cNvPr id="0" name=""/>
        <dsp:cNvSpPr/>
      </dsp:nvSpPr>
      <dsp:spPr>
        <a:xfrm>
          <a:off x="4410594" y="481335"/>
          <a:ext cx="1894599" cy="803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News Gothic MT" panose="020B0504020203020204" pitchFamily="34" charset="0"/>
            </a:rPr>
            <a:t>Tracked satellites and received information.</a:t>
          </a:r>
          <a:endParaRPr lang="en-US" sz="1800" kern="1200" dirty="0">
            <a:latin typeface="News Gothic MT" panose="020B0504020203020204" pitchFamily="34" charset="0"/>
          </a:endParaRPr>
        </a:p>
      </dsp:txBody>
      <dsp:txXfrm>
        <a:off x="4410594" y="481335"/>
        <a:ext cx="1894599" cy="803769"/>
      </dsp:txXfrm>
    </dsp:sp>
    <dsp:sp modelId="{57C6CCCC-699D-477D-9B2B-322BF5738BF4}">
      <dsp:nvSpPr>
        <dsp:cNvPr id="0" name=""/>
        <dsp:cNvSpPr/>
      </dsp:nvSpPr>
      <dsp:spPr>
        <a:xfrm>
          <a:off x="6635312" y="481335"/>
          <a:ext cx="803769" cy="8037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E0154-2645-4A8D-8C82-E22FDFA6D110}">
      <dsp:nvSpPr>
        <dsp:cNvPr id="0" name=""/>
        <dsp:cNvSpPr/>
      </dsp:nvSpPr>
      <dsp:spPr>
        <a:xfrm>
          <a:off x="6804104" y="650127"/>
          <a:ext cx="466186" cy="466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2E589-FFD7-4B58-A802-9A6EE49FE754}">
      <dsp:nvSpPr>
        <dsp:cNvPr id="0" name=""/>
        <dsp:cNvSpPr/>
      </dsp:nvSpPr>
      <dsp:spPr>
        <a:xfrm>
          <a:off x="7611318" y="481335"/>
          <a:ext cx="1894599" cy="803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News Gothic MT" panose="020B0504020203020204" pitchFamily="34" charset="0"/>
            </a:rPr>
            <a:t>Other subsystems’ work.</a:t>
          </a:r>
          <a:endParaRPr lang="en-US" sz="1800" kern="1200">
            <a:latin typeface="News Gothic MT" panose="020B0504020203020204" pitchFamily="34" charset="0"/>
          </a:endParaRPr>
        </a:p>
      </dsp:txBody>
      <dsp:txXfrm>
        <a:off x="7611318" y="481335"/>
        <a:ext cx="1894599" cy="803769"/>
      </dsp:txXfrm>
    </dsp:sp>
    <dsp:sp modelId="{F460146A-02CD-4ACE-A58D-953711B469FF}">
      <dsp:nvSpPr>
        <dsp:cNvPr id="0" name=""/>
        <dsp:cNvSpPr/>
      </dsp:nvSpPr>
      <dsp:spPr>
        <a:xfrm>
          <a:off x="233864" y="1811533"/>
          <a:ext cx="803769" cy="8037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F404E-6611-42CA-97DB-F9E6FF69B823}">
      <dsp:nvSpPr>
        <dsp:cNvPr id="0" name=""/>
        <dsp:cNvSpPr/>
      </dsp:nvSpPr>
      <dsp:spPr>
        <a:xfrm>
          <a:off x="402656" y="1980324"/>
          <a:ext cx="466186" cy="466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E9D8-8B29-4065-BF70-1049D1721C7D}">
      <dsp:nvSpPr>
        <dsp:cNvPr id="0" name=""/>
        <dsp:cNvSpPr/>
      </dsp:nvSpPr>
      <dsp:spPr>
        <a:xfrm>
          <a:off x="1209870" y="1811533"/>
          <a:ext cx="1894599" cy="803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News Gothic MT" panose="020B0504020203020204" pitchFamily="34" charset="0"/>
            </a:rPr>
            <a:t>Managing time, sleep and academics.</a:t>
          </a:r>
          <a:endParaRPr lang="en-US" sz="1800" kern="1200" dirty="0">
            <a:latin typeface="News Gothic MT" panose="020B0504020203020204" pitchFamily="34" charset="0"/>
          </a:endParaRPr>
        </a:p>
      </dsp:txBody>
      <dsp:txXfrm>
        <a:off x="1209870" y="1811533"/>
        <a:ext cx="1894599" cy="803769"/>
      </dsp:txXfrm>
    </dsp:sp>
    <dsp:sp modelId="{F995DB68-EC78-4EE7-810F-743C7D13D584}">
      <dsp:nvSpPr>
        <dsp:cNvPr id="0" name=""/>
        <dsp:cNvSpPr/>
      </dsp:nvSpPr>
      <dsp:spPr>
        <a:xfrm>
          <a:off x="3434588" y="1811533"/>
          <a:ext cx="803769" cy="8037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9CD39-D17F-4DE1-BDA2-A5852E4D3B0F}">
      <dsp:nvSpPr>
        <dsp:cNvPr id="0" name=""/>
        <dsp:cNvSpPr/>
      </dsp:nvSpPr>
      <dsp:spPr>
        <a:xfrm>
          <a:off x="3603380" y="1980324"/>
          <a:ext cx="466186" cy="466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A4ABC-9B75-44DA-AC11-B0068FDE38B5}">
      <dsp:nvSpPr>
        <dsp:cNvPr id="0" name=""/>
        <dsp:cNvSpPr/>
      </dsp:nvSpPr>
      <dsp:spPr>
        <a:xfrm>
          <a:off x="4410594" y="1811533"/>
          <a:ext cx="1894599" cy="803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News Gothic MT" panose="020B0504020203020204" pitchFamily="34" charset="0"/>
            </a:rPr>
            <a:t>Working in a team and being answerable for my work – being consistent.</a:t>
          </a:r>
          <a:endParaRPr lang="en-US" sz="1800" kern="1200">
            <a:latin typeface="News Gothic MT" panose="020B0504020203020204" pitchFamily="34" charset="0"/>
          </a:endParaRPr>
        </a:p>
      </dsp:txBody>
      <dsp:txXfrm>
        <a:off x="4410594" y="1811533"/>
        <a:ext cx="1894599" cy="803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5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5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7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eetgala/SSP_Mini_Projec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825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92275" y="821265"/>
            <a:ext cx="6978100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ANTENNA THEORY AND SIMULATION</a:t>
            </a:r>
            <a:br>
              <a:rPr lang="en-US" sz="48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</a:br>
            <a:r>
              <a:rPr lang="en-US" sz="48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(YAGI)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90698" y="821265"/>
            <a:ext cx="3005837" cy="5222117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dirty="0"/>
              <a:t>SSP MINI PROJECT</a:t>
            </a:r>
          </a:p>
          <a:p>
            <a:pPr algn="l">
              <a:spcAft>
                <a:spcPts val="600"/>
              </a:spcAft>
            </a:pPr>
            <a:r>
              <a:rPr lang="it-IT" dirty="0"/>
              <a:t>BY-VINEET GALA</a:t>
            </a:r>
          </a:p>
          <a:p>
            <a:pPr algn="l">
              <a:spcAft>
                <a:spcPts val="600"/>
              </a:spcAft>
            </a:pPr>
            <a:r>
              <a:rPr lang="it-IT" dirty="0"/>
              <a:t>(COMM SUBSYSTEM)</a:t>
            </a:r>
          </a:p>
          <a:p>
            <a:pPr algn="l">
              <a:spcAft>
                <a:spcPts val="600"/>
              </a:spcAft>
            </a:pPr>
            <a:endParaRPr lang="it-IT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506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B318-4FD1-41AC-9184-08771D41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493" y="177907"/>
            <a:ext cx="10016104" cy="1752599"/>
          </a:xfrm>
        </p:spPr>
        <p:txBody>
          <a:bodyPr/>
          <a:lstStyle/>
          <a:p>
            <a:r>
              <a:rPr lang="en-IN" dirty="0"/>
              <a:t>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0141CD-D931-4C84-BCCB-F79FEBCC8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195542"/>
              </p:ext>
            </p:extLst>
          </p:nvPr>
        </p:nvGraphicFramePr>
        <p:xfrm>
          <a:off x="3474748" y="1772816"/>
          <a:ext cx="60355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512">
                  <a:extLst>
                    <a:ext uri="{9D8B030D-6E8A-4147-A177-3AD203B41FA5}">
                      <a16:colId xmlns:a16="http://schemas.microsoft.com/office/drawing/2014/main" val="2024025519"/>
                    </a:ext>
                  </a:extLst>
                </a:gridCol>
                <a:gridCol w="2697081">
                  <a:extLst>
                    <a:ext uri="{9D8B030D-6E8A-4147-A177-3AD203B41FA5}">
                      <a16:colId xmlns:a16="http://schemas.microsoft.com/office/drawing/2014/main" val="1629235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Reflector Distance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Maximum Gain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7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7.6799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7.6902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4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7.6485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8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7.6324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3071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FF3B93-6293-471B-B97B-45BC7A869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66728"/>
              </p:ext>
            </p:extLst>
          </p:nvPr>
        </p:nvGraphicFramePr>
        <p:xfrm>
          <a:off x="2205980" y="4112008"/>
          <a:ext cx="8987921" cy="2219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666">
                  <a:extLst>
                    <a:ext uri="{9D8B030D-6E8A-4147-A177-3AD203B41FA5}">
                      <a16:colId xmlns:a16="http://schemas.microsoft.com/office/drawing/2014/main" val="716350032"/>
                    </a:ext>
                  </a:extLst>
                </a:gridCol>
                <a:gridCol w="3027165">
                  <a:extLst>
                    <a:ext uri="{9D8B030D-6E8A-4147-A177-3AD203B41FA5}">
                      <a16:colId xmlns:a16="http://schemas.microsoft.com/office/drawing/2014/main" val="1962446316"/>
                    </a:ext>
                  </a:extLst>
                </a:gridCol>
                <a:gridCol w="2917090">
                  <a:extLst>
                    <a:ext uri="{9D8B030D-6E8A-4147-A177-3AD203B41FA5}">
                      <a16:colId xmlns:a16="http://schemas.microsoft.com/office/drawing/2014/main" val="3863030707"/>
                    </a:ext>
                  </a:extLst>
                </a:gridCol>
              </a:tblGrid>
              <a:tr h="3070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Dir 1 Distance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Dir 2 Distance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Maximum Gain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0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7.6687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2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7.6794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4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7.5824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7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7.5997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08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258.75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672.75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7.6120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2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4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BF70-9A0D-45F1-AC85-0BE64D48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News Gothic MT" panose="020B0504020203020204" pitchFamily="34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844A-8211-45A7-94A6-38BD7B40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News Gothic MT" panose="020B0504020203020204" pitchFamily="34" charset="0"/>
              </a:rPr>
              <a:t>Unavailability of HFSS license initially.</a:t>
            </a:r>
          </a:p>
          <a:p>
            <a:r>
              <a:rPr lang="en-IN" dirty="0">
                <a:latin typeface="News Gothic MT" panose="020B0504020203020204" pitchFamily="34" charset="0"/>
              </a:rPr>
              <a:t>Unable to simulate the Aluminium Boom.</a:t>
            </a:r>
          </a:p>
          <a:p>
            <a:r>
              <a:rPr lang="en-IN" dirty="0">
                <a:latin typeface="News Gothic MT" panose="020B0504020203020204" pitchFamily="34" charset="0"/>
              </a:rPr>
              <a:t>Long time taken for simulating models with </a:t>
            </a:r>
            <a:r>
              <a:rPr lang="en-IN" dirty="0" err="1">
                <a:latin typeface="News Gothic MT" panose="020B0504020203020204" pitchFamily="34" charset="0"/>
              </a:rPr>
              <a:t>optimetrics</a:t>
            </a:r>
            <a:r>
              <a:rPr lang="en-IN" dirty="0">
                <a:latin typeface="News Gothic MT" panose="020B0504020203020204" pitchFamily="34" charset="0"/>
              </a:rPr>
              <a:t> – which failed because I could not see the results for the concerned variable.</a:t>
            </a:r>
          </a:p>
          <a:p>
            <a:r>
              <a:rPr lang="en-IN" dirty="0">
                <a:latin typeface="News Gothic MT" panose="020B0504020203020204" pitchFamily="34" charset="0"/>
              </a:rPr>
              <a:t>Garbage reports popping up due to some small mistakes.</a:t>
            </a:r>
          </a:p>
        </p:txBody>
      </p:sp>
    </p:spTree>
    <p:extLst>
      <p:ext uri="{BB962C8B-B14F-4D97-AF65-F5344CB8AC3E}">
        <p14:creationId xmlns:p14="http://schemas.microsoft.com/office/powerpoint/2010/main" val="15797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FFDF-AB3E-411B-91CC-918D9DF8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47" y="685800"/>
            <a:ext cx="9739781" cy="1752599"/>
          </a:xfrm>
        </p:spPr>
        <p:txBody>
          <a:bodyPr>
            <a:normAutofit/>
          </a:bodyPr>
          <a:lstStyle/>
          <a:p>
            <a:r>
              <a:rPr lang="en-IN" dirty="0">
                <a:latin typeface="News Gothic MT" panose="020B0504020203020204" pitchFamily="34" charset="0"/>
              </a:rPr>
              <a:t>Takeaway Lessons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6113AE-FDB8-41C5-8692-8C86D4D58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316338"/>
              </p:ext>
            </p:extLst>
          </p:nvPr>
        </p:nvGraphicFramePr>
        <p:xfrm>
          <a:off x="1760246" y="2694562"/>
          <a:ext cx="9739782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8907-EB83-4835-A7D0-8F46B11B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News Gothic MT" panose="020B0504020203020204" pitchFamily="34" charset="0"/>
              </a:rPr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6A11-8699-4455-B26B-5FA97966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News Gothic MT" panose="020B0504020203020204" pitchFamily="34" charset="0"/>
              </a:rPr>
              <a:t>The Mini Project and Recruitment Process:</a:t>
            </a:r>
          </a:p>
          <a:p>
            <a:pPr lvl="1"/>
            <a:r>
              <a:rPr lang="en-IN" dirty="0">
                <a:latin typeface="News Gothic MT" panose="020B0504020203020204" pitchFamily="34" charset="0"/>
              </a:rPr>
              <a:t>Busiest and most productive 3 weeks so far.</a:t>
            </a:r>
          </a:p>
          <a:p>
            <a:pPr lvl="1"/>
            <a:r>
              <a:rPr lang="en-IN" dirty="0">
                <a:latin typeface="News Gothic MT" panose="020B0504020203020204" pitchFamily="34" charset="0"/>
              </a:rPr>
              <a:t>A very good idea to introduce a newcomer to the ways of the team.</a:t>
            </a:r>
          </a:p>
          <a:p>
            <a:pPr marL="0" indent="0">
              <a:buNone/>
            </a:pPr>
            <a:r>
              <a:rPr lang="en-IN" dirty="0">
                <a:latin typeface="News Gothic MT" panose="020B0504020203020204" pitchFamily="34" charset="0"/>
              </a:rPr>
              <a:t>Mentor: </a:t>
            </a:r>
            <a:r>
              <a:rPr lang="en-IN" dirty="0" err="1">
                <a:latin typeface="News Gothic MT" panose="020B0504020203020204" pitchFamily="34" charset="0"/>
              </a:rPr>
              <a:t>Atharv</a:t>
            </a:r>
            <a:r>
              <a:rPr lang="en-IN" dirty="0">
                <a:latin typeface="News Gothic MT" panose="020B0504020203020204" pitchFamily="34" charset="0"/>
              </a:rPr>
              <a:t> Savarkar</a:t>
            </a:r>
          </a:p>
          <a:p>
            <a:pPr lvl="1"/>
            <a:r>
              <a:rPr lang="en-IN" dirty="0">
                <a:latin typeface="News Gothic MT" panose="020B0504020203020204" pitchFamily="34" charset="0"/>
              </a:rPr>
              <a:t>Go-to Person for any problems related to my Mini Project at anytime.</a:t>
            </a:r>
          </a:p>
          <a:p>
            <a:pPr lvl="1"/>
            <a:r>
              <a:rPr lang="en-IN" dirty="0">
                <a:latin typeface="News Gothic MT" panose="020B0504020203020204" pitchFamily="34" charset="0"/>
              </a:rPr>
              <a:t>Understanding and helpful.</a:t>
            </a:r>
          </a:p>
        </p:txBody>
      </p:sp>
    </p:spTree>
    <p:extLst>
      <p:ext uri="{BB962C8B-B14F-4D97-AF65-F5344CB8AC3E}">
        <p14:creationId xmlns:p14="http://schemas.microsoft.com/office/powerpoint/2010/main" val="21495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481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20098"/>
            <a:ext cx="2909288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845509"/>
            <a:ext cx="414880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8837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3603" y="643468"/>
            <a:ext cx="9141618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THANK YOU!</a:t>
            </a:r>
            <a:br>
              <a:rPr lang="en-US" sz="66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</a:br>
            <a:endParaRPr lang="en-US" sz="660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8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481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20098"/>
            <a:ext cx="2909288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845509"/>
            <a:ext cx="414880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8837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3603" y="643468"/>
            <a:ext cx="9141618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APPENDIX</a:t>
            </a:r>
            <a:br>
              <a:rPr lang="en-US" sz="66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</a:br>
            <a:endParaRPr lang="en-US" sz="660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6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3108666B-8CF9-4051-B50A-5FD005E06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313963"/>
            <a:ext cx="4968551" cy="63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8C7AD6-0E6F-4210-BF13-8D1EEA0752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49" y="1775953"/>
            <a:ext cx="7012925" cy="330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F6394D-7BCE-4670-B989-1FAA41ACD491}"/>
              </a:ext>
            </a:extLst>
          </p:cNvPr>
          <p:cNvSpPr/>
          <p:nvPr/>
        </p:nvSpPr>
        <p:spPr>
          <a:xfrm>
            <a:off x="3692152" y="3244334"/>
            <a:ext cx="480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https://github.com/vineetgala/SSP_Mini_Project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8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60247" y="685800"/>
            <a:ext cx="9739781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News Gothic MT" panose="020B0504020203020204" pitchFamily="34" charset="0"/>
              </a:rPr>
              <a:t>Aim Of The Project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C4497FE2-EF6E-41B9-B060-0B92405E0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144899"/>
              </p:ext>
            </p:extLst>
          </p:nvPr>
        </p:nvGraphicFramePr>
        <p:xfrm>
          <a:off x="1760246" y="2694562"/>
          <a:ext cx="9739782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104B-5547-48D1-8884-A06B0C6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News Gothic MT" panose="020B0504020203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1346-FE0C-4FDE-8D52-90AB8CB7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News Gothic MT" panose="020B0504020203020204" pitchFamily="34" charset="0"/>
              </a:rPr>
              <a:t>Read about antenna parameters and theory associated.</a:t>
            </a:r>
          </a:p>
          <a:p>
            <a:r>
              <a:rPr lang="en-IN" dirty="0">
                <a:latin typeface="News Gothic MT" panose="020B0504020203020204" pitchFamily="34" charset="0"/>
              </a:rPr>
              <a:t>Referred a couple of tutorials on HFSS.</a:t>
            </a:r>
          </a:p>
          <a:p>
            <a:r>
              <a:rPr lang="en-IN" dirty="0">
                <a:latin typeface="News Gothic MT" panose="020B0504020203020204" pitchFamily="34" charset="0"/>
              </a:rPr>
              <a:t>Got used to HFSS by making simple antenna models and proceed step by step.</a:t>
            </a:r>
          </a:p>
          <a:p>
            <a:r>
              <a:rPr lang="en-IN" dirty="0">
                <a:latin typeface="News Gothic MT" panose="020B0504020203020204" pitchFamily="34" charset="0"/>
              </a:rPr>
              <a:t>Structured and planned simulations for different configurations of antenna.</a:t>
            </a:r>
          </a:p>
        </p:txBody>
      </p:sp>
    </p:spTree>
    <p:extLst>
      <p:ext uri="{BB962C8B-B14F-4D97-AF65-F5344CB8AC3E}">
        <p14:creationId xmlns:p14="http://schemas.microsoft.com/office/powerpoint/2010/main" val="145508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9EBA-691A-457A-B350-4AA0D93E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47" y="685800"/>
            <a:ext cx="9739781" cy="1752599"/>
          </a:xfrm>
        </p:spPr>
        <p:txBody>
          <a:bodyPr>
            <a:normAutofit/>
          </a:bodyPr>
          <a:lstStyle/>
          <a:p>
            <a:r>
              <a:rPr lang="en-IN" dirty="0">
                <a:latin typeface="News Gothic MT" panose="020B0504020203020204" pitchFamily="34" charset="0"/>
              </a:rPr>
              <a:t>About Antennas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CFAAB2-FD90-4846-B600-097D96A3F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052607"/>
              </p:ext>
            </p:extLst>
          </p:nvPr>
        </p:nvGraphicFramePr>
        <p:xfrm>
          <a:off x="1760246" y="2694562"/>
          <a:ext cx="9739782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1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26C3-EBB7-4D0B-A1A8-61E31778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24" y="685800"/>
            <a:ext cx="10016104" cy="1185333"/>
          </a:xfrm>
        </p:spPr>
        <p:txBody>
          <a:bodyPr>
            <a:normAutofit/>
          </a:bodyPr>
          <a:lstStyle/>
          <a:p>
            <a:r>
              <a:rPr lang="en-IN" dirty="0">
                <a:latin typeface="News Gothic MT" panose="020B0504020203020204" pitchFamily="34" charset="0"/>
              </a:rPr>
              <a:t>More About Antennas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025D-7CF8-4151-8BBC-55A48C54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924" y="1998133"/>
            <a:ext cx="6853571" cy="3793067"/>
          </a:xfrm>
        </p:spPr>
        <p:txBody>
          <a:bodyPr>
            <a:normAutofit/>
          </a:bodyPr>
          <a:lstStyle/>
          <a:p>
            <a:r>
              <a:rPr lang="en-IN" dirty="0">
                <a:latin typeface="News Gothic MT" panose="020B0504020203020204" pitchFamily="34" charset="0"/>
              </a:rPr>
              <a:t>Dipole antenna</a:t>
            </a:r>
          </a:p>
          <a:p>
            <a:r>
              <a:rPr lang="en-IN" dirty="0">
                <a:latin typeface="News Gothic MT" panose="020B0504020203020204" pitchFamily="34" charset="0"/>
              </a:rPr>
              <a:t>Yagi antenna</a:t>
            </a:r>
          </a:p>
          <a:p>
            <a:r>
              <a:rPr lang="en-IN" dirty="0">
                <a:latin typeface="News Gothic MT" panose="020B0504020203020204" pitchFamily="34" charset="0"/>
              </a:rPr>
              <a:t>Why use a Yagi antenna?</a:t>
            </a:r>
          </a:p>
          <a:p>
            <a:endParaRPr lang="en-IN" dirty="0">
              <a:latin typeface="News Gothic MT" panose="020B0504020203020204" pitchFamily="34" charset="0"/>
            </a:endParaRPr>
          </a:p>
        </p:txBody>
      </p:sp>
      <p:pic>
        <p:nvPicPr>
          <p:cNvPr id="5" name="Picture 4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C5013215-1C8E-459D-844B-AE861130F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2852936"/>
            <a:ext cx="3677423" cy="256005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7421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214-EEE4-42D3-A688-4DC2F3AB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News Gothic MT" panose="020B0504020203020204" pitchFamily="34" charset="0"/>
              </a:rPr>
              <a:t>Achieving The First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53A-20E3-4EB1-A744-F4677EF3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News Gothic MT" panose="020B0504020203020204" pitchFamily="34" charset="0"/>
              </a:rPr>
              <a:t>By the end of week 1, I made a simple dipole antenna powered by source via a coaxial cable.</a:t>
            </a:r>
          </a:p>
          <a:p>
            <a:pPr marL="0" indent="0">
              <a:buNone/>
            </a:pPr>
            <a:r>
              <a:rPr lang="en-IN" dirty="0">
                <a:latin typeface="News Gothic MT" panose="020B0504020203020204" pitchFamily="34" charset="0"/>
              </a:rPr>
              <a:t>I learnt how to simulate and how to view and analyse results of the simulation such as S11 for different antenna lengths (</a:t>
            </a:r>
            <a:r>
              <a:rPr lang="en-IN" dirty="0" err="1">
                <a:latin typeface="News Gothic MT" panose="020B0504020203020204" pitchFamily="34" charset="0"/>
              </a:rPr>
              <a:t>optimetrics</a:t>
            </a:r>
            <a:r>
              <a:rPr lang="en-IN" dirty="0">
                <a:latin typeface="News Gothic MT" panose="020B0504020203020204" pitchFamily="34" charset="0"/>
              </a:rPr>
              <a:t>), gain etc.</a:t>
            </a:r>
          </a:p>
        </p:txBody>
      </p:sp>
    </p:spTree>
    <p:extLst>
      <p:ext uri="{BB962C8B-B14F-4D97-AF65-F5344CB8AC3E}">
        <p14:creationId xmlns:p14="http://schemas.microsoft.com/office/powerpoint/2010/main" val="16446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91B-22FA-4CEA-B372-3B300D4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24" y="190499"/>
            <a:ext cx="10016104" cy="1752599"/>
          </a:xfrm>
        </p:spPr>
        <p:txBody>
          <a:bodyPr/>
          <a:lstStyle/>
          <a:p>
            <a:r>
              <a:rPr lang="en-IN">
                <a:latin typeface="News Gothic MT" panose="020B0504020203020204" pitchFamily="34" charset="0"/>
              </a:rPr>
              <a:t>Achieving The Second Milestone</a:t>
            </a:r>
            <a:endParaRPr lang="en-IN" dirty="0">
              <a:latin typeface="News Gothic MT" panose="020B0504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3955-1143-49F3-ABAA-00AE421D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793" y="1640703"/>
            <a:ext cx="10016104" cy="3124201"/>
          </a:xfrm>
        </p:spPr>
        <p:txBody>
          <a:bodyPr/>
          <a:lstStyle/>
          <a:p>
            <a:pPr marL="0" indent="0">
              <a:buNone/>
            </a:pPr>
            <a:r>
              <a:rPr lang="en-IN">
                <a:latin typeface="News Gothic MT" panose="020B0504020203020204" pitchFamily="34" charset="0"/>
              </a:rPr>
              <a:t>By the end of second week, I made a simple Yagi antenna model and started simulations </a:t>
            </a:r>
          </a:p>
          <a:p>
            <a:pPr marL="0" indent="0">
              <a:buNone/>
            </a:pPr>
            <a:r>
              <a:rPr lang="en-IN">
                <a:latin typeface="News Gothic MT" panose="020B0504020203020204" pitchFamily="34" charset="0"/>
              </a:rPr>
              <a:t>What difference does a reflector and 1, 2, 3 directors make?</a:t>
            </a:r>
          </a:p>
          <a:p>
            <a:pPr marL="0" indent="0">
              <a:buNone/>
            </a:pPr>
            <a:endParaRPr lang="en-IN" dirty="0">
              <a:latin typeface="News Gothic MT" panose="020B05040202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0DDD31-A90F-41A5-9163-74B324CC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53365"/>
              </p:ext>
            </p:extLst>
          </p:nvPr>
        </p:nvGraphicFramePr>
        <p:xfrm>
          <a:off x="2624148" y="4104777"/>
          <a:ext cx="81258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468859116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592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Antenna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Maximum Gain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3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Dipole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2.3805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8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Yagi (1 reflector, 1 director)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7.1425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1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Yagi (1 reflector, 2 directors)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7.6902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Yagi (1 reflector, 3 directors)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News Gothic MT" panose="020B0504020203020204" pitchFamily="34" charset="0"/>
                        </a:rPr>
                        <a:t>8.0146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57BE70-FA12-4129-B21F-4FACC4D7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907" y="3510300"/>
            <a:ext cx="3153770" cy="2698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EFCE20-5D65-4C06-ADDD-90A9E998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3510300"/>
            <a:ext cx="2880320" cy="26980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33E1FA-DD30-44CE-86F3-C127A26E1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15" y="179057"/>
            <a:ext cx="3125548" cy="2755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8381E-0B56-47F5-A079-4B9DB5935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112" y="188640"/>
            <a:ext cx="2854546" cy="275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09236-CF69-44B4-A643-2BBDA9AB98FA}"/>
              </a:ext>
            </a:extLst>
          </p:cNvPr>
          <p:cNvSpPr txBox="1"/>
          <p:nvPr/>
        </p:nvSpPr>
        <p:spPr>
          <a:xfrm>
            <a:off x="2403152" y="300417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News Gothic MT" panose="020B0504020203020204" pitchFamily="34" charset="0"/>
              </a:rPr>
              <a:t>Dipole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C641D-141C-4A60-BEB4-8FC6C6CBE15C}"/>
              </a:ext>
            </a:extLst>
          </p:cNvPr>
          <p:cNvSpPr txBox="1"/>
          <p:nvPr/>
        </p:nvSpPr>
        <p:spPr>
          <a:xfrm>
            <a:off x="8458028" y="3004175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News Gothic MT" panose="020B0504020203020204" pitchFamily="34" charset="0"/>
              </a:rPr>
              <a:t>Yagi – 1 ref, 1 </a:t>
            </a:r>
            <a:r>
              <a:rPr lang="en-IN" dirty="0" err="1">
                <a:latin typeface="News Gothic MT" panose="020B0504020203020204" pitchFamily="34" charset="0"/>
              </a:rPr>
              <a:t>dir</a:t>
            </a:r>
            <a:endParaRPr lang="en-IN" dirty="0">
              <a:latin typeface="News Gothic MT" panose="020B05040202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9A59-DE24-4DE6-B909-1B1EDC4F6E1D}"/>
              </a:ext>
            </a:extLst>
          </p:cNvPr>
          <p:cNvSpPr txBox="1"/>
          <p:nvPr/>
        </p:nvSpPr>
        <p:spPr>
          <a:xfrm>
            <a:off x="2449624" y="6289430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News Gothic MT" panose="020B0504020203020204" pitchFamily="34" charset="0"/>
              </a:rPr>
              <a:t>Yagi – 1 ref, 2 </a:t>
            </a:r>
            <a:r>
              <a:rPr lang="en-IN" dirty="0" err="1">
                <a:latin typeface="News Gothic MT" panose="020B0504020203020204" pitchFamily="34" charset="0"/>
              </a:rPr>
              <a:t>dir</a:t>
            </a:r>
            <a:endParaRPr lang="en-IN" dirty="0">
              <a:latin typeface="News Gothic MT" panose="020B05040202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03171-E437-49EB-8384-FF305A5C962C}"/>
              </a:ext>
            </a:extLst>
          </p:cNvPr>
          <p:cNvSpPr txBox="1"/>
          <p:nvPr/>
        </p:nvSpPr>
        <p:spPr>
          <a:xfrm>
            <a:off x="8413031" y="6289430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News Gothic MT" panose="020B0504020203020204" pitchFamily="34" charset="0"/>
              </a:rPr>
              <a:t>Yagi – 1 ref, 3 </a:t>
            </a:r>
            <a:r>
              <a:rPr lang="en-IN" dirty="0" err="1">
                <a:latin typeface="News Gothic MT" panose="020B0504020203020204" pitchFamily="34" charset="0"/>
              </a:rPr>
              <a:t>dir</a:t>
            </a:r>
            <a:endParaRPr lang="en-IN" dirty="0">
              <a:latin typeface="News Gothic MT" panose="020B05040202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ACC8A-478B-4C9F-8C93-23777010FED1}"/>
              </a:ext>
            </a:extLst>
          </p:cNvPr>
          <p:cNvSpPr txBox="1"/>
          <p:nvPr/>
        </p:nvSpPr>
        <p:spPr>
          <a:xfrm>
            <a:off x="5522544" y="2711787"/>
            <a:ext cx="1796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>
                <a:latin typeface="News Gothic MT" panose="020B0504020203020204" pitchFamily="34" charset="0"/>
              </a:rPr>
              <a:t>Radiation</a:t>
            </a:r>
          </a:p>
          <a:p>
            <a:r>
              <a:rPr lang="en-IN" sz="2800" u="sng" dirty="0">
                <a:latin typeface="News Gothic MT" panose="020B0504020203020204" pitchFamily="34" charset="0"/>
              </a:rPr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327705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9809-E890-4DF3-B3A8-93EAAB0C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24" y="685800"/>
            <a:ext cx="10016104" cy="1752599"/>
          </a:xfrm>
        </p:spPr>
        <p:txBody>
          <a:bodyPr>
            <a:normAutofit/>
          </a:bodyPr>
          <a:lstStyle/>
          <a:p>
            <a:r>
              <a:rPr lang="en-IN" dirty="0">
                <a:latin typeface="News Gothic MT" panose="020B0504020203020204" pitchFamily="34" charset="0"/>
              </a:rPr>
              <a:t>Achieving The Final Milestone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F959C-C665-4759-ACB1-1DDE53183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438" y="2743199"/>
            <a:ext cx="3948751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F6F-84B5-4216-8D92-5D81E8C9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769" y="2666999"/>
            <a:ext cx="5485258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dirty="0">
                <a:latin typeface="News Gothic MT" panose="020B0504020203020204" pitchFamily="34" charset="0"/>
              </a:rPr>
              <a:t>Added the boom to the setup but faced problems (for later).</a:t>
            </a:r>
          </a:p>
          <a:p>
            <a:pPr marL="0" indent="0">
              <a:buNone/>
            </a:pPr>
            <a:r>
              <a:rPr lang="en-IN" dirty="0">
                <a:latin typeface="News Gothic MT" panose="020B0504020203020204" pitchFamily="34" charset="0"/>
              </a:rPr>
              <a:t>Simulated the antenna for different distances of reflector, directors from feed pole.</a:t>
            </a:r>
          </a:p>
        </p:txBody>
      </p:sp>
    </p:spTree>
    <p:extLst>
      <p:ext uri="{BB962C8B-B14F-4D97-AF65-F5344CB8AC3E}">
        <p14:creationId xmlns:p14="http://schemas.microsoft.com/office/powerpoint/2010/main" val="12803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506</Words>
  <Application>Microsoft Office PowerPoint</Application>
  <PresentationFormat>Custom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HGMaruGothicMPRO</vt:lpstr>
      <vt:lpstr>Arial</vt:lpstr>
      <vt:lpstr>Century Gothic</vt:lpstr>
      <vt:lpstr>Corbel</vt:lpstr>
      <vt:lpstr>News Gothic MT</vt:lpstr>
      <vt:lpstr>Parallax</vt:lpstr>
      <vt:lpstr>ANTENNA THEORY AND SIMULATION (YAGI)</vt:lpstr>
      <vt:lpstr>Aim Of The Project</vt:lpstr>
      <vt:lpstr>Approach</vt:lpstr>
      <vt:lpstr>About Antennas</vt:lpstr>
      <vt:lpstr>More About Antennas</vt:lpstr>
      <vt:lpstr>Achieving The First Milestone</vt:lpstr>
      <vt:lpstr>Achieving The Second Milestone</vt:lpstr>
      <vt:lpstr>PowerPoint Presentation</vt:lpstr>
      <vt:lpstr>Achieving The Final Milestone</vt:lpstr>
      <vt:lpstr>Analysis</vt:lpstr>
      <vt:lpstr>Problems</vt:lpstr>
      <vt:lpstr>Takeaway Lessons</vt:lpstr>
      <vt:lpstr>Feedback</vt:lpstr>
      <vt:lpstr>THANK YOU! </vt:lpstr>
      <vt:lpstr>APPENDIX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THEORY AND SIMULATION (YAGI)</dc:title>
  <dc:creator>Vineet Gala</dc:creator>
  <cp:lastModifiedBy>Vineet Gala</cp:lastModifiedBy>
  <cp:revision>3</cp:revision>
  <dcterms:created xsi:type="dcterms:W3CDTF">2020-02-15T20:15:04Z</dcterms:created>
  <dcterms:modified xsi:type="dcterms:W3CDTF">2020-02-15T20:48:33Z</dcterms:modified>
</cp:coreProperties>
</file>