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8" r:id="rId4"/>
  </p:sldMasterIdLst>
  <p:notesMasterIdLst>
    <p:notesMasterId r:id="rId6"/>
  </p:notesMasterIdLst>
  <p:sldIdLst>
    <p:sldId id="312" r:id="rId5"/>
  </p:sldIdLst>
  <p:sldSz cx="9144000" cy="6858000" type="screen4x3"/>
  <p:notesSz cx="6669088"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orient="horz" pos="2341">
          <p15:clr>
            <a:srgbClr val="A4A3A4"/>
          </p15:clr>
        </p15:guide>
        <p15:guide id="3" orient="horz" pos="709">
          <p15:clr>
            <a:srgbClr val="A4A3A4"/>
          </p15:clr>
        </p15:guide>
        <p15:guide id="4" orient="horz" pos="4193">
          <p15:clr>
            <a:srgbClr val="A4A3A4"/>
          </p15:clr>
        </p15:guide>
        <p15:guide id="5" pos="2925">
          <p15:clr>
            <a:srgbClr val="A4A3A4"/>
          </p15:clr>
        </p15:guide>
        <p15:guide id="6" pos="2789">
          <p15:clr>
            <a:srgbClr val="A4A3A4"/>
          </p15:clr>
        </p15:guide>
        <p15:guide id="7" pos="1519">
          <p15:clr>
            <a:srgbClr val="A4A3A4"/>
          </p15:clr>
        </p15:guide>
        <p15:guide id="8" pos="1383">
          <p15:clr>
            <a:srgbClr val="A4A3A4"/>
          </p15:clr>
        </p15:guide>
        <p15:guide id="9" pos="113">
          <p15:clr>
            <a:srgbClr val="A4A3A4"/>
          </p15:clr>
        </p15:guide>
        <p15:guide id="10" pos="4195">
          <p15:clr>
            <a:srgbClr val="A4A3A4"/>
          </p15:clr>
        </p15:guide>
        <p15:guide id="11" pos="4332">
          <p15:clr>
            <a:srgbClr val="A4A3A4"/>
          </p15:clr>
        </p15:guide>
        <p15:guide id="12" pos="56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PMG" initials="K" lastIdx="5" clrIdx="0"/>
  <p:cmAuthor id="1" name="KPMG" initials="MD" lastIdx="1" clrIdx="1"/>
  <p:cmAuthor id="2" name="KPMG" initials="KPMG" lastIdx="7" clrIdx="2">
    <p:extLst>
      <p:ext uri="{19B8F6BF-5375-455C-9EA6-DF929625EA0E}">
        <p15:presenceInfo xmlns:p15="http://schemas.microsoft.com/office/powerpoint/2012/main" userId="KPMG" providerId="None"/>
      </p:ext>
    </p:extLst>
  </p:cmAuthor>
  <p:cmAuthor id="3" name="Prasanna Govindankutty" initials="PG" lastIdx="5" clrIdx="3">
    <p:extLst>
      <p:ext uri="{19B8F6BF-5375-455C-9EA6-DF929625EA0E}">
        <p15:presenceInfo xmlns:p15="http://schemas.microsoft.com/office/powerpoint/2012/main" userId="Prasanna Govindankut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66AA"/>
    <a:srgbClr val="00338D"/>
    <a:srgbClr val="80BEC9"/>
    <a:srgbClr val="409DAD"/>
    <a:srgbClr val="E5F2F4"/>
    <a:srgbClr val="E5F240"/>
    <a:srgbClr val="BFDEE4"/>
    <a:srgbClr val="007C92"/>
    <a:srgbClr val="8099C6"/>
    <a:srgbClr val="7A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718" autoAdjust="0"/>
  </p:normalViewPr>
  <p:slideViewPr>
    <p:cSldViewPr snapToGrid="0">
      <p:cViewPr varScale="1">
        <p:scale>
          <a:sx n="62" d="100"/>
          <a:sy n="62" d="100"/>
        </p:scale>
        <p:origin x="1572" y="56"/>
      </p:cViewPr>
      <p:guideLst>
        <p:guide orient="horz" pos="2205"/>
        <p:guide orient="horz" pos="2341"/>
        <p:guide orient="horz" pos="709"/>
        <p:guide orient="horz" pos="4193"/>
        <p:guide pos="2925"/>
        <p:guide pos="2789"/>
        <p:guide pos="1519"/>
        <p:guide pos="1383"/>
        <p:guide pos="113"/>
        <p:guide pos="4195"/>
        <p:guide pos="4332"/>
        <p:guide pos="560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778250" y="0"/>
            <a:ext cx="2889250" cy="496888"/>
          </a:xfrm>
          <a:prstGeom prst="rect">
            <a:avLst/>
          </a:prstGeom>
        </p:spPr>
        <p:txBody>
          <a:bodyPr vert="horz" lIns="91440" tIns="45720" rIns="91440" bIns="45720" rtlCol="0"/>
          <a:lstStyle>
            <a:lvl1pPr algn="r">
              <a:defRPr sz="1200">
                <a:latin typeface="Arial" pitchFamily="34" charset="0"/>
              </a:defRPr>
            </a:lvl1pPr>
          </a:lstStyle>
          <a:p>
            <a:fld id="{401ED0C7-3E32-4A75-9B3F-8FC951D18CE2}" type="datetimeFigureOut">
              <a:rPr lang="en-GB" smtClean="0"/>
              <a:pPr/>
              <a:t>16/01/2024</a:t>
            </a:fld>
            <a:endParaRPr lang="en-GB" dirty="0"/>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66750" y="4716463"/>
            <a:ext cx="5335588" cy="44672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9429750"/>
            <a:ext cx="2889250" cy="496888"/>
          </a:xfrm>
          <a:prstGeom prst="rect">
            <a:avLst/>
          </a:prstGeom>
        </p:spPr>
        <p:txBody>
          <a:bodyPr vert="horz" lIns="91440" tIns="45720" rIns="91440" bIns="45720"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778250" y="9429750"/>
            <a:ext cx="2889250" cy="496888"/>
          </a:xfrm>
          <a:prstGeom prst="rect">
            <a:avLst/>
          </a:prstGeom>
        </p:spPr>
        <p:txBody>
          <a:bodyPr vert="horz" lIns="91440" tIns="45720" rIns="91440" bIns="45720" rtlCol="0" anchor="b"/>
          <a:lstStyle>
            <a:lvl1pPr algn="r">
              <a:defRPr sz="1200">
                <a:latin typeface="Arial" pitchFamily="34" charset="0"/>
              </a:defRPr>
            </a:lvl1pPr>
          </a:lstStyle>
          <a:p>
            <a:fld id="{2BD81518-8AD5-49CC-B774-4D66F72228B3}" type="slidenum">
              <a:rPr lang="en-GB" smtClean="0"/>
              <a:pPr/>
              <a:t>‹#›</a:t>
            </a:fld>
            <a:endParaRPr lang="en-GB" dirty="0"/>
          </a:p>
        </p:txBody>
      </p:sp>
    </p:spTree>
    <p:extLst>
      <p:ext uri="{BB962C8B-B14F-4D97-AF65-F5344CB8AC3E}">
        <p14:creationId xmlns:p14="http://schemas.microsoft.com/office/powerpoint/2010/main" val="2333710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a:t>Click to edit Master title style</a:t>
            </a:r>
            <a:endParaRPr lang="en-GB" dirty="0"/>
          </a:p>
        </p:txBody>
      </p:sp>
      <p:sp>
        <p:nvSpPr>
          <p:cNvPr id="6" name="Text Placeholder 5"/>
          <p:cNvSpPr>
            <a:spLocks noGrp="1"/>
          </p:cNvSpPr>
          <p:nvPr>
            <p:ph type="body" sz="quarter" idx="10"/>
          </p:nvPr>
        </p:nvSpPr>
        <p:spPr bwMode="gray">
          <a:xfrm>
            <a:off x="192998" y="1124745"/>
            <a:ext cx="8704511" cy="4968552"/>
          </a:xfrm>
        </p:spPr>
        <p:txBody>
          <a:bodyPr anchor="t" anchorCtr="0">
            <a:noAutofit/>
          </a:bodyPr>
          <a:lstStyle>
            <a:lvl1pPr>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6" name="Title 5"/>
          <p:cNvSpPr>
            <a:spLocks noGrp="1"/>
          </p:cNvSpPr>
          <p:nvPr>
            <p:ph type="title"/>
          </p:nvPr>
        </p:nvSpPr>
        <p:spPr bwMode="gray"/>
        <p:txBody>
          <a:bodyPr/>
          <a:lstStyle/>
          <a:p>
            <a:pPr lvl="0"/>
            <a:r>
              <a:rPr lang="en-US"/>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Footer Placeholder 14"/>
          <p:cNvSpPr>
            <a:spLocks noGrp="1"/>
          </p:cNvSpPr>
          <p:nvPr>
            <p:ph type="ftr" sz="quarter" idx="30"/>
          </p:nvPr>
        </p:nvSpPr>
        <p:spPr/>
        <p:txBody>
          <a:body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a:t>Click to edit Master text styles</a:t>
            </a:r>
          </a:p>
        </p:txBody>
      </p:sp>
      <p:sp>
        <p:nvSpPr>
          <p:cNvPr id="13" name="Footer Placeholder 12"/>
          <p:cNvSpPr>
            <a:spLocks noGrp="1"/>
          </p:cNvSpPr>
          <p:nvPr>
            <p:ph type="ftr" sz="quarter" idx="31"/>
          </p:nvPr>
        </p:nvSpPr>
        <p:spPr/>
        <p:txBody>
          <a:body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r>
              <a:rPr lang="en-US" dirty="0"/>
              <a:t>Click icon to add chart</a:t>
            </a:r>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Chart Placeholder 31"/>
          <p:cNvSpPr>
            <a:spLocks noGrp="1"/>
          </p:cNvSpPr>
          <p:nvPr>
            <p:ph type="chart" sz="quarter" idx="21"/>
          </p:nvPr>
        </p:nvSpPr>
        <p:spPr bwMode="gray">
          <a:xfrm>
            <a:off x="6167254" y="1125538"/>
            <a:ext cx="2724700" cy="2376488"/>
          </a:xfrm>
        </p:spPr>
        <p:txBody>
          <a:bodyPr/>
          <a:lstStyle/>
          <a:p>
            <a:r>
              <a:rPr lang="en-US" dirty="0"/>
              <a:t>Click icon to add chart</a:t>
            </a:r>
            <a:endParaRPr lang="en-GB" dirty="0"/>
          </a:p>
        </p:txBody>
      </p:sp>
      <p:sp>
        <p:nvSpPr>
          <p:cNvPr id="10" name="Title 9"/>
          <p:cNvSpPr>
            <a:spLocks noGrp="1"/>
          </p:cNvSpPr>
          <p:nvPr>
            <p:ph type="title"/>
          </p:nvPr>
        </p:nvSpPr>
        <p:spPr bwMode="gray"/>
        <p:txBody>
          <a:bodyPr/>
          <a:lstStyle/>
          <a:p>
            <a:r>
              <a:rPr lang="en-US"/>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r>
              <a:rPr lang="en-US" dirty="0"/>
              <a:t>Click icon to add table</a:t>
            </a:r>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23"/>
          </p:nvPr>
        </p:nvSpPr>
        <p:spPr/>
        <p:txBody>
          <a:body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pic>
        <p:nvPicPr>
          <p:cNvPr id="10" name="Picture 9" descr="Banner_no-trans.png"/>
          <p:cNvPicPr>
            <a:picLocks noChangeAspect="1"/>
          </p:cNvPicPr>
          <p:nvPr userDrawn="1"/>
        </p:nvPicPr>
        <p:blipFill>
          <a:blip r:embed="rId2" cstate="print"/>
          <a:stretch>
            <a:fillRect/>
          </a:stretch>
        </p:blipFill>
        <p:spPr>
          <a:xfrm>
            <a:off x="0" y="0"/>
            <a:ext cx="9144000" cy="1026914"/>
          </a:xfrm>
          <a:prstGeom prst="rect">
            <a:avLst/>
          </a:prstGeom>
        </p:spPr>
      </p:pic>
      <p:sp>
        <p:nvSpPr>
          <p:cNvPr id="2" name="Title 1"/>
          <p:cNvSpPr>
            <a:spLocks noGrp="1"/>
          </p:cNvSpPr>
          <p:nvPr>
            <p:ph type="title"/>
          </p:nvPr>
        </p:nvSpPr>
        <p:spPr/>
        <p:txBody>
          <a:bodyPr/>
          <a:lstStyle/>
          <a:p>
            <a:r>
              <a:rPr lang="en-US" dirty="0"/>
              <a:t>Click to edit Master title style</a:t>
            </a:r>
            <a:endParaRPr lang="en-GB" dirty="0"/>
          </a:p>
        </p:txBody>
      </p:sp>
      <p:sp>
        <p:nvSpPr>
          <p:cNvPr id="6" name="Slide Number Placeholder 5"/>
          <p:cNvSpPr>
            <a:spLocks noGrp="1"/>
          </p:cNvSpPr>
          <p:nvPr>
            <p:ph type="sldNum" sz="quarter" idx="12"/>
          </p:nvPr>
        </p:nvSpPr>
        <p:spPr>
          <a:xfrm>
            <a:off x="8297863" y="6386400"/>
            <a:ext cx="658812" cy="279400"/>
          </a:xfrm>
          <a:prstGeom prst="rect">
            <a:avLst/>
          </a:prstGeom>
        </p:spPr>
        <p:txBody>
          <a:bodyPr/>
          <a:lstStyle>
            <a:lvl1pPr>
              <a:defRPr/>
            </a:lvl1pPr>
          </a:lstStyle>
          <a:p>
            <a:fld id="{E1830532-BA1A-45D9-9F28-6B897F998BD5}" type="slidenum">
              <a:rPr lang="en-GB">
                <a:solidFill>
                  <a:srgbClr val="002060"/>
                </a:solidFill>
              </a:rPr>
              <a:pPr/>
              <a:t>‹#›</a:t>
            </a:fld>
            <a:endParaRPr lang="en-GB" dirty="0">
              <a:solidFill>
                <a:srgbClr val="002060"/>
              </a:solidFill>
            </a:endParaRPr>
          </a:p>
        </p:txBody>
      </p:sp>
      <p:sp>
        <p:nvSpPr>
          <p:cNvPr id="18" name="Text Placeholder 17"/>
          <p:cNvSpPr>
            <a:spLocks noGrp="1"/>
          </p:cNvSpPr>
          <p:nvPr>
            <p:ph type="body" sz="quarter" idx="13"/>
          </p:nvPr>
        </p:nvSpPr>
        <p:spPr>
          <a:xfrm>
            <a:off x="2971800" y="1389063"/>
            <a:ext cx="5867400" cy="4572000"/>
          </a:xfrm>
        </p:spPr>
        <p:txBody>
          <a:bodyPr/>
          <a:lstStyle>
            <a:lvl1pPr>
              <a:lnSpc>
                <a:spcPct val="100000"/>
              </a:lnSpc>
              <a:spcBef>
                <a:spcPts val="300"/>
              </a:spcBef>
              <a:spcAft>
                <a:spcPts val="300"/>
              </a:spcAft>
              <a:defRPr>
                <a:latin typeface="+mj-lt"/>
              </a:defRPr>
            </a:lvl1pPr>
            <a:lvl2pPr>
              <a:lnSpc>
                <a:spcPct val="100000"/>
              </a:lnSpc>
              <a:spcBef>
                <a:spcPts val="300"/>
              </a:spcBef>
              <a:spcAft>
                <a:spcPts val="300"/>
              </a:spcAft>
              <a:defRPr>
                <a:latin typeface="+mj-lt"/>
              </a:defRPr>
            </a:lvl2pPr>
            <a:lvl3pPr marL="171450" indent="-168275">
              <a:lnSpc>
                <a:spcPct val="100000"/>
              </a:lnSpc>
              <a:spcBef>
                <a:spcPts val="300"/>
              </a:spcBef>
              <a:spcAft>
                <a:spcPts val="300"/>
              </a:spcAft>
              <a:buFont typeface="Arial" pitchFamily="34" charset="0"/>
              <a:buChar char="•"/>
              <a:defRPr kumimoji="0" lang="en-US" sz="1100" b="0" i="0" u="none" strike="noStrike" kern="1200" cap="none" spc="0" normalizeH="0" baseline="0" noProof="0" dirty="0" smtClean="0">
                <a:ln>
                  <a:noFill/>
                </a:ln>
                <a:solidFill>
                  <a:schemeClr val="tx1"/>
                </a:solidFill>
                <a:effectLst/>
                <a:uLnTx/>
                <a:uFillTx/>
                <a:latin typeface="+mj-lt"/>
                <a:ea typeface="+mn-ea"/>
                <a:cs typeface="Arial" pitchFamily="34" charset="0"/>
              </a:defRPr>
            </a:lvl3pPr>
            <a:lvl4pPr marL="342900" indent="-166688">
              <a:lnSpc>
                <a:spcPct val="100000"/>
              </a:lnSpc>
              <a:spcBef>
                <a:spcPts val="300"/>
              </a:spcBef>
              <a:spcAft>
                <a:spcPts val="300"/>
              </a:spcAft>
              <a:buFont typeface="Univers 45 Light" pitchFamily="2" charset="0"/>
              <a:buChar char="–"/>
              <a:defRPr>
                <a:latin typeface="+mj-lt"/>
              </a:defRPr>
            </a:lvl4pPr>
            <a:lvl5pPr marL="514350" indent="-165100">
              <a:lnSpc>
                <a:spcPct val="100000"/>
              </a:lnSpc>
              <a:spcBef>
                <a:spcPts val="300"/>
              </a:spcBef>
              <a:spcAft>
                <a:spcPts val="300"/>
              </a:spcAft>
              <a:buFont typeface="Univers 45 Light" pitchFamily="2" charset="0"/>
              <a:buChar char="»"/>
              <a:defRPr>
                <a:latin typeface="+mj-lt"/>
              </a:defRPr>
            </a:lvl5pPr>
          </a:lstStyle>
          <a:p>
            <a:pPr lvl="0"/>
            <a:r>
              <a:rPr lang="en-US" dirty="0"/>
              <a:t>Click to edit Master text styles</a:t>
            </a:r>
          </a:p>
          <a:p>
            <a:pPr lvl="1"/>
            <a:r>
              <a:rPr lang="en-US" dirty="0"/>
              <a:t>Second level</a:t>
            </a:r>
          </a:p>
          <a:p>
            <a:pPr marL="177800" marR="0" lvl="2" indent="-177800" algn="l" defTabSz="914400" rtl="0" eaLnBrk="1" fontAlgn="base" latinLnBrk="0" hangingPunct="1">
              <a:lnSpc>
                <a:spcPct val="100000"/>
              </a:lnSpc>
              <a:spcBef>
                <a:spcPts val="600"/>
              </a:spcBef>
              <a:spcAft>
                <a:spcPts val="300"/>
              </a:spcAft>
              <a:buClr>
                <a:srgbClr val="97989A"/>
              </a:buClr>
              <a:buSzPct val="80000"/>
              <a:buFont typeface="Wingdings" pitchFamily="2" charset="2"/>
              <a:buChar char="n"/>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43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dirty="0"/>
          </a:p>
        </p:txBody>
      </p:sp>
      <p:sp>
        <p:nvSpPr>
          <p:cNvPr id="3" name="Footer Placeholder 2"/>
          <p:cNvSpPr>
            <a:spLocks noGrp="1"/>
          </p:cNvSpPr>
          <p:nvPr>
            <p:ph type="ftr" sz="quarter" idx="10"/>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a:t>Click to edit Master title style</a:t>
            </a:r>
            <a:endParaRPr lang="en-GB" dirty="0"/>
          </a:p>
        </p:txBody>
      </p:sp>
      <p:sp>
        <p:nvSpPr>
          <p:cNvPr id="6" name="Text Placeholder 5"/>
          <p:cNvSpPr>
            <a:spLocks noGrp="1"/>
          </p:cNvSpPr>
          <p:nvPr>
            <p:ph type="body" sz="quarter" idx="10"/>
          </p:nvPr>
        </p:nvSpPr>
        <p:spPr bwMode="gray"/>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Footer Placeholder 3"/>
          <p:cNvSpPr>
            <a:spLocks noGrp="1"/>
          </p:cNvSpPr>
          <p:nvPr>
            <p:ph type="ftr" sz="quarter" idx="11"/>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2"/>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4"/>
          </p:nvPr>
        </p:nvSpPr>
        <p:spPr/>
        <p:txBody>
          <a:body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r>
              <a:rPr lang="en-US" dirty="0"/>
              <a:t>Click icon to add chart</a:t>
            </a:r>
            <a:endParaRPr lang="en-GB" dirty="0"/>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r>
              <a:rPr lang="en-US" dirty="0"/>
              <a:t>Click icon to add table</a:t>
            </a:r>
            <a:endParaRPr lang="en-GB" dirty="0"/>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p:cNvSpPr>
            <a:spLocks noGrp="1"/>
          </p:cNvSpPr>
          <p:nvPr>
            <p:ph type="ftr" sz="quarter" idx="12"/>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r>
              <a:rPr lang="en-US" dirty="0"/>
              <a:t>Click icon to add chart</a:t>
            </a:r>
            <a:endParaRPr lang="en-GB" dirty="0"/>
          </a:p>
        </p:txBody>
      </p:sp>
      <p:sp>
        <p:nvSpPr>
          <p:cNvPr id="5" name="Footer Placeholder 4"/>
          <p:cNvSpPr>
            <a:spLocks noGrp="1"/>
          </p:cNvSpPr>
          <p:nvPr>
            <p:ph type="ftr" sz="quarter" idx="13"/>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9" name="Picture 18" descr="Top1.png"/>
          <p:cNvPicPr>
            <a:picLocks noChangeAspect="1"/>
          </p:cNvPicPr>
          <p:nvPr userDrawn="1"/>
        </p:nvPicPr>
        <p:blipFill>
          <a:blip r:embed="rId15" cstate="screen"/>
          <a:stretch>
            <a:fillRect/>
          </a:stretch>
        </p:blipFill>
        <p:spPr>
          <a:xfrm>
            <a:off x="-7257" y="-7257"/>
            <a:ext cx="9144000" cy="846779"/>
          </a:xfrm>
          <a:prstGeom prst="rect">
            <a:avLst/>
          </a:prstGeom>
        </p:spPr>
      </p:pic>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8"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a:solidFill>
                  <a:schemeClr val="tx1"/>
                </a:solidFill>
                <a:latin typeface="+mn-lt"/>
                <a:ea typeface="+mn-ea"/>
                <a:cs typeface="+mn-cs"/>
              </a:endParaRPr>
            </a:p>
          </p:txBody>
        </p:sp>
      </p:grpSp>
      <p:grpSp>
        <p:nvGrpSpPr>
          <p:cNvPr id="48"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US"/>
              <a:t>Click to edit Master title style</a:t>
            </a:r>
            <a:endParaRPr lang="en-GB" dirty="0"/>
          </a:p>
        </p:txBody>
      </p:sp>
      <p:sp>
        <p:nvSpPr>
          <p:cNvPr id="20" name="Rectangle 19"/>
          <p:cNvSpPr/>
          <p:nvPr userDrawn="1"/>
        </p:nvSpPr>
        <p:spPr bwMode="gray">
          <a:xfrm>
            <a:off x="8388424" y="6381332"/>
            <a:ext cx="504056"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US" sz="900" kern="1200" noProof="0" smtClean="0">
                <a:solidFill>
                  <a:srgbClr val="00338D"/>
                </a:solidFill>
                <a:latin typeface="Arial"/>
                <a:ea typeface="+mn-ea"/>
                <a:cs typeface="Arial" charset="0"/>
              </a:rPr>
              <a:pPr algn="r" rtl="0" fontAlgn="base">
                <a:spcBef>
                  <a:spcPct val="40000"/>
                </a:spcBef>
                <a:spcAft>
                  <a:spcPct val="0"/>
                </a:spcAft>
              </a:pPr>
              <a:t>‹#›</a:t>
            </a:fld>
            <a:endParaRPr lang="en-US" sz="900" kern="1200" dirty="0">
              <a:solidFill>
                <a:srgbClr val="00338D"/>
              </a:solidFill>
              <a:latin typeface="Arial"/>
              <a:ea typeface="+mn-ea"/>
              <a:cs typeface="Arial" charset="0"/>
            </a:endParaRPr>
          </a:p>
        </p:txBody>
      </p:sp>
      <p:sp>
        <p:nvSpPr>
          <p:cNvPr id="21" name="Footer Placeholder 20"/>
          <p:cNvSpPr>
            <a:spLocks noGrp="1"/>
          </p:cNvSpPr>
          <p:nvPr>
            <p:ph type="ftr" sz="quarter" idx="3"/>
          </p:nvPr>
        </p:nvSpPr>
        <p:spPr>
          <a:xfrm>
            <a:off x="5285984" y="6375401"/>
            <a:ext cx="3295259" cy="3009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99" r:id="rId1"/>
    <p:sldLayoutId id="2147483777" r:id="rId2"/>
    <p:sldLayoutId id="2147483775" r:id="rId3"/>
    <p:sldLayoutId id="2147483776" r:id="rId4"/>
    <p:sldLayoutId id="2147483789" r:id="rId5"/>
    <p:sldLayoutId id="2147483790" r:id="rId6"/>
    <p:sldLayoutId id="2147483791" r:id="rId7"/>
    <p:sldLayoutId id="2147483785" r:id="rId8"/>
    <p:sldLayoutId id="2147483792" r:id="rId9"/>
    <p:sldLayoutId id="2147483793" r:id="rId10"/>
    <p:sldLayoutId id="2147483794" r:id="rId11"/>
    <p:sldLayoutId id="2147483797" r:id="rId12"/>
    <p:sldLayoutId id="2147483803" r:id="rId13"/>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SzPct val="80000"/>
        <a:buFont typeface="Wingdings" pitchFamily="2" charset="2"/>
        <a:buChar char="n"/>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SzPct val="80000"/>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SzPct val="80000"/>
        <a:buFont typeface="Wingdings" pitchFamily="2" charset="2"/>
        <a:buChar char="n"/>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p:cNvSpPr>
            <a:spLocks noGrp="1"/>
          </p:cNvSpPr>
          <p:nvPr>
            <p:ph type="title"/>
          </p:nvPr>
        </p:nvSpPr>
        <p:spPr/>
        <p:txBody>
          <a:bodyPr/>
          <a:lstStyle/>
          <a:p>
            <a:r>
              <a:rPr lang="en-GB" dirty="0"/>
              <a:t>Vineet Gupta, </a:t>
            </a:r>
            <a:r>
              <a:rPr lang="en-GB" i="1" dirty="0"/>
              <a:t>Director, Identity &amp; Access Management </a:t>
            </a:r>
            <a:endParaRPr lang="en-US" i="1" dirty="0"/>
          </a:p>
        </p:txBody>
      </p:sp>
      <p:sp>
        <p:nvSpPr>
          <p:cNvPr id="3" name="Content Placeholder 2"/>
          <p:cNvSpPr>
            <a:spLocks noGrp="1"/>
          </p:cNvSpPr>
          <p:nvPr>
            <p:ph type="body" sz="quarter" idx="13"/>
          </p:nvPr>
        </p:nvSpPr>
        <p:spPr>
          <a:xfrm>
            <a:off x="2032000" y="1068562"/>
            <a:ext cx="6807200" cy="5342514"/>
          </a:xfrm>
        </p:spPr>
        <p:txBody>
          <a:bodyPr>
            <a:noAutofit/>
          </a:bodyPr>
          <a:lstStyle/>
          <a:p>
            <a:r>
              <a:rPr lang="en-US" sz="1050" i="0" dirty="0"/>
              <a:t>Background</a:t>
            </a:r>
          </a:p>
          <a:p>
            <a:r>
              <a:rPr lang="en-US" sz="1050" b="0" dirty="0">
                <a:solidFill>
                  <a:schemeClr val="tx1"/>
                </a:solidFill>
              </a:rPr>
              <a:t>Vineet is a Director for Sierra Technologies, with 16 years of IT experience of which 14 years are in the identity and access management space. Vineet’s professional career has provided IAM strategy services, implementation services and technical services to a wide range of customers in different industries. He has led large IAM implementations in several large companies as well as providing strategy and roadmap guidance on IAM. </a:t>
            </a:r>
          </a:p>
          <a:p>
            <a:r>
              <a:rPr lang="en-US" sz="1050" b="0" dirty="0">
                <a:solidFill>
                  <a:schemeClr val="tx1"/>
                </a:solidFill>
              </a:rPr>
              <a:t>Vineet has served as a key player in requirement gathering, systems analysis, solution architecture, and design &amp; built roadmaps for multiple IAM product implementations. He has successfully demonstrated problem-solving, interpersonal and technical skills in customer centric assignments.. </a:t>
            </a:r>
            <a:endParaRPr lang="en-US" sz="1050" dirty="0"/>
          </a:p>
          <a:p>
            <a:r>
              <a:rPr lang="en-US" sz="1050" dirty="0"/>
              <a:t>Representative Engagements: </a:t>
            </a:r>
          </a:p>
          <a:p>
            <a:pPr marL="171450" lvl="0" indent="-171450">
              <a:buFont typeface="Arial" panose="020B0604020202020204" pitchFamily="34" charset="0"/>
              <a:buChar char="•"/>
            </a:pPr>
            <a:r>
              <a:rPr lang="en-US" sz="1050" b="0" dirty="0">
                <a:solidFill>
                  <a:schemeClr val="tx1"/>
                </a:solidFill>
              </a:rPr>
              <a:t>Served as a Cloud Security Advisor for a Global Software company to help client migrate their workload to Microsoft Azure. Advised client’s IT team on migrating their Enterprise and Partner user identities to Azure Active Directory and establish pass through authentication to provide Single Sign-On across the board.</a:t>
            </a:r>
          </a:p>
          <a:p>
            <a:pPr marL="171450" lvl="0" indent="-171450">
              <a:buFont typeface="Arial" panose="020B0604020202020204" pitchFamily="34" charset="0"/>
              <a:buChar char="•"/>
            </a:pPr>
            <a:r>
              <a:rPr lang="en-US" sz="1050" b="0" dirty="0">
                <a:solidFill>
                  <a:schemeClr val="tx1"/>
                </a:solidFill>
              </a:rPr>
              <a:t>Served as a Security Architect for a client in hospitality industry. Helped client conduct a Cyber Maturity Assessment (CMA) to improve their security posture. Mapped client’s current processes and technologies to NIST framework and helped them build a plan deploy Identity Governance and Access Management solutions across the board using Saviynt and ForgeRock technologies</a:t>
            </a:r>
          </a:p>
          <a:p>
            <a:pPr marL="171450" lvl="0" indent="-171450">
              <a:buFont typeface="Arial" panose="020B0604020202020204" pitchFamily="34" charset="0"/>
              <a:buChar char="•"/>
            </a:pPr>
            <a:r>
              <a:rPr lang="en-US" sz="1050" b="0" dirty="0">
                <a:solidFill>
                  <a:schemeClr val="tx1"/>
                </a:solidFill>
              </a:rPr>
              <a:t>Managed and served as IAM specialist and Security Architect at large US financial firm to migrate from legacy IAM platform to Oracle’s latest IDM. It involved gathering requirements, architecting and designing to serve client’s unique business requirements.</a:t>
            </a:r>
          </a:p>
          <a:p>
            <a:pPr marL="171450" lvl="0" indent="-171450">
              <a:buFont typeface="Arial" panose="020B0604020202020204" pitchFamily="34" charset="0"/>
              <a:buChar char="•"/>
            </a:pPr>
            <a:r>
              <a:rPr lang="en-US" sz="1050" b="0" dirty="0">
                <a:solidFill>
                  <a:schemeClr val="tx1"/>
                </a:solidFill>
              </a:rPr>
              <a:t>Managed and Served as IAM specialist &amp; Architect, in Home Loan Mortgage Corporation for request-based access control and provisioning automation</a:t>
            </a:r>
          </a:p>
          <a:p>
            <a:pPr marL="12700"/>
            <a:r>
              <a:rPr lang="en-US" sz="1050" spc="-5" dirty="0">
                <a:latin typeface="Univers 45 Light" pitchFamily="2" charset="0"/>
                <a:cs typeface="Arial"/>
              </a:rPr>
              <a:t>Technical skills</a:t>
            </a:r>
          </a:p>
          <a:p>
            <a:pPr marL="12700" marR="5080"/>
            <a:r>
              <a:rPr lang="en-US" sz="1050" b="0" dirty="0">
                <a:solidFill>
                  <a:schemeClr val="tx1"/>
                </a:solidFill>
              </a:rPr>
              <a:t>Okta, Saviynt, Identity IQ, Oracle Identity Manager (OIM), Oracle Access Manager (OAM), Oracle Privileged Account Manager (OPAM), Oracle Directory Services (OID, OUD), Red Hat SSO, Active Directory, Microsoft Exchange, RSA, RACF, JMS, RESTful Web service, Open IDM, SCIM, SAML, OAuth, OpenID Connect, Oracle HTTP Server (OHS), Oracle Identity Analytics(OIA), BI Publisher, Tomcat, WebLogic, Windows Server, Linux, Microsoft SQL Server, Oracle Database, Sybase, DB2, Java, Eclipse, Oracle JDeveloper, JDBC, PL/SQL, Apache Ant, maven, Jenkins, SVN, GIT, JIRA, JSON, XML, HTML. </a:t>
            </a:r>
          </a:p>
        </p:txBody>
      </p:sp>
      <p:sp>
        <p:nvSpPr>
          <p:cNvPr id="15" name="Rectangle 8"/>
          <p:cNvSpPr>
            <a:spLocks noChangeArrowheads="1"/>
          </p:cNvSpPr>
          <p:nvPr/>
        </p:nvSpPr>
        <p:spPr bwMode="auto">
          <a:xfrm>
            <a:off x="304800" y="1192368"/>
            <a:ext cx="1533779" cy="3516347"/>
          </a:xfrm>
          <a:prstGeom prst="rect">
            <a:avLst/>
          </a:prstGeom>
          <a:noFill/>
          <a:ln w="9525">
            <a:noFill/>
            <a:miter lim="800000"/>
            <a:headEnd/>
            <a:tailEnd/>
          </a:ln>
        </p:spPr>
        <p:txBody>
          <a:bodyPr wrap="square">
            <a:spAutoFit/>
          </a:bodyPr>
          <a:lstStyle/>
          <a:p>
            <a:pPr fontAlgn="base">
              <a:spcBef>
                <a:spcPct val="0"/>
              </a:spcBef>
              <a:spcAft>
                <a:spcPct val="50000"/>
              </a:spcAft>
              <a:tabLst>
                <a:tab pos="296863" algn="l"/>
              </a:tabLst>
            </a:pPr>
            <a:r>
              <a:rPr lang="en-US" sz="1400" b="1" dirty="0">
                <a:solidFill>
                  <a:srgbClr val="0070C0"/>
                </a:solidFill>
                <a:cs typeface="Times New Roman" pitchFamily="18" charset="0"/>
              </a:rPr>
              <a:t>Vineet Gupta</a:t>
            </a:r>
          </a:p>
          <a:p>
            <a:pPr fontAlgn="base">
              <a:spcBef>
                <a:spcPct val="0"/>
              </a:spcBef>
              <a:spcAft>
                <a:spcPct val="50000"/>
              </a:spcAft>
              <a:tabLst>
                <a:tab pos="296863" algn="l"/>
              </a:tabLst>
            </a:pPr>
            <a:r>
              <a:rPr lang="en-US" sz="1400" b="1" dirty="0">
                <a:solidFill>
                  <a:srgbClr val="0070C0"/>
                </a:solidFill>
                <a:cs typeface="Times New Roman" pitchFamily="18" charset="0"/>
              </a:rPr>
              <a:t>Sierra Technologies</a:t>
            </a:r>
            <a:br>
              <a:rPr lang="en-US" sz="1400" b="1" dirty="0">
                <a:solidFill>
                  <a:srgbClr val="00505C"/>
                </a:solidFill>
                <a:cs typeface="Times New Roman" pitchFamily="18" charset="0"/>
              </a:rPr>
            </a:br>
            <a:endParaRPr lang="en-US" sz="900" dirty="0">
              <a:solidFill>
                <a:srgbClr val="000000"/>
              </a:solidFill>
            </a:endParaRPr>
          </a:p>
          <a:p>
            <a:pPr fontAlgn="base">
              <a:spcBef>
                <a:spcPct val="0"/>
              </a:spcBef>
              <a:spcAft>
                <a:spcPct val="0"/>
              </a:spcAft>
              <a:tabLst>
                <a:tab pos="296863" algn="l"/>
              </a:tabLst>
            </a:pPr>
            <a:r>
              <a:rPr lang="en-US" sz="800" dirty="0">
                <a:solidFill>
                  <a:srgbClr val="000000"/>
                </a:solidFill>
              </a:rPr>
              <a:t>&lt;Address&gt;</a:t>
            </a:r>
            <a:br>
              <a:rPr lang="en-US" sz="800" dirty="0">
                <a:solidFill>
                  <a:srgbClr val="000000"/>
                </a:solidFill>
              </a:rPr>
            </a:br>
            <a:br>
              <a:rPr lang="en-US" sz="800" dirty="0">
                <a:solidFill>
                  <a:srgbClr val="000000"/>
                </a:solidFill>
              </a:rPr>
            </a:br>
            <a:r>
              <a:rPr lang="en-US" sz="800" dirty="0">
                <a:solidFill>
                  <a:srgbClr val="000000"/>
                </a:solidFill>
              </a:rPr>
              <a:t>Tel	612-305-5668</a:t>
            </a:r>
            <a:br>
              <a:rPr lang="en-US" sz="800" dirty="0">
                <a:solidFill>
                  <a:srgbClr val="000000"/>
                </a:solidFill>
              </a:rPr>
            </a:br>
            <a:br>
              <a:rPr lang="en-US" sz="800" dirty="0">
                <a:solidFill>
                  <a:srgbClr val="000000"/>
                </a:solidFill>
              </a:rPr>
            </a:br>
            <a:endParaRPr lang="en-US" sz="800" dirty="0">
              <a:solidFill>
                <a:srgbClr val="000000"/>
              </a:solidFill>
            </a:endParaRPr>
          </a:p>
          <a:p>
            <a:pPr fontAlgn="base">
              <a:spcBef>
                <a:spcPct val="0"/>
              </a:spcBef>
              <a:spcAft>
                <a:spcPct val="0"/>
              </a:spcAft>
              <a:tabLst>
                <a:tab pos="296863" algn="l"/>
              </a:tabLst>
            </a:pPr>
            <a:r>
              <a:rPr lang="en-US" sz="800" b="1" dirty="0">
                <a:solidFill>
                  <a:srgbClr val="0070C0"/>
                </a:solidFill>
              </a:rPr>
              <a:t>Education, licenses &amp; certifications</a:t>
            </a:r>
          </a:p>
          <a:p>
            <a:pPr marL="171450" indent="-171450" fontAlgn="base">
              <a:spcBef>
                <a:spcPct val="0"/>
              </a:spcBef>
              <a:spcAft>
                <a:spcPct val="0"/>
              </a:spcAft>
              <a:buFont typeface="Arial" panose="020B0604020202020204" pitchFamily="34" charset="0"/>
              <a:buChar char="•"/>
              <a:tabLst>
                <a:tab pos="296863" algn="l"/>
              </a:tabLst>
            </a:pPr>
            <a:r>
              <a:rPr lang="en-US" sz="800" dirty="0"/>
              <a:t>B.Tech in Electronics and Communications engineering.</a:t>
            </a:r>
          </a:p>
          <a:p>
            <a:pPr marL="171450" indent="-171450" fontAlgn="base">
              <a:spcBef>
                <a:spcPct val="0"/>
              </a:spcBef>
              <a:spcAft>
                <a:spcPct val="0"/>
              </a:spcAft>
              <a:buFont typeface="Arial" panose="020B0604020202020204" pitchFamily="34" charset="0"/>
              <a:buChar char="•"/>
              <a:tabLst>
                <a:tab pos="296863" algn="l"/>
              </a:tabLst>
            </a:pPr>
            <a:r>
              <a:rPr lang="en-US" sz="800" dirty="0"/>
              <a:t>Certified Information Systems Security Professional (CISSP)</a:t>
            </a:r>
          </a:p>
          <a:p>
            <a:pPr marL="171450" indent="-171450" fontAlgn="base">
              <a:spcBef>
                <a:spcPct val="0"/>
              </a:spcBef>
              <a:spcAft>
                <a:spcPct val="0"/>
              </a:spcAft>
              <a:buFont typeface="Arial" panose="020B0604020202020204" pitchFamily="34" charset="0"/>
              <a:buChar char="•"/>
              <a:tabLst>
                <a:tab pos="296863" algn="l"/>
              </a:tabLst>
            </a:pPr>
            <a:r>
              <a:rPr lang="en-US" sz="800" dirty="0"/>
              <a:t>Certified Cloud Security Professional (CCSP)</a:t>
            </a:r>
          </a:p>
          <a:p>
            <a:pPr marL="171450" indent="-171450">
              <a:buFont typeface="Arial" panose="020B0604020202020204" pitchFamily="34" charset="0"/>
              <a:buChar char="•"/>
            </a:pPr>
            <a:r>
              <a:rPr lang="en-US" sz="800" dirty="0"/>
              <a:t>AWS Certified Security - Specialty</a:t>
            </a:r>
          </a:p>
          <a:p>
            <a:pPr marL="171450" indent="-171450" fontAlgn="base">
              <a:spcBef>
                <a:spcPct val="0"/>
              </a:spcBef>
              <a:spcAft>
                <a:spcPct val="0"/>
              </a:spcAft>
              <a:buFont typeface="Arial" panose="020B0604020202020204" pitchFamily="34" charset="0"/>
              <a:buChar char="•"/>
              <a:tabLst>
                <a:tab pos="296863" algn="l"/>
              </a:tabLst>
            </a:pPr>
            <a:r>
              <a:rPr lang="nl-NL" sz="800" dirty="0">
                <a:solidFill>
                  <a:srgbClr val="000000"/>
                </a:solidFill>
              </a:rPr>
              <a:t>AZ-300 Microsoft Azure Architect Technologies</a:t>
            </a:r>
            <a:endParaRPr lang="en-US" sz="800" dirty="0">
              <a:solidFill>
                <a:srgbClr val="000000"/>
              </a:solidFill>
            </a:endParaRPr>
          </a:p>
        </p:txBody>
      </p:sp>
      <p:sp>
        <p:nvSpPr>
          <p:cNvPr id="6" name="Line 9"/>
          <p:cNvSpPr>
            <a:spLocks noChangeShapeType="1"/>
          </p:cNvSpPr>
          <p:nvPr/>
        </p:nvSpPr>
        <p:spPr bwMode="auto">
          <a:xfrm>
            <a:off x="1947863" y="1109658"/>
            <a:ext cx="0" cy="4498975"/>
          </a:xfrm>
          <a:prstGeom prst="line">
            <a:avLst/>
          </a:prstGeom>
          <a:noFill/>
          <a:ln w="6350">
            <a:solidFill>
              <a:srgbClr val="A4C0DC"/>
            </a:solidFill>
            <a:round/>
            <a:headEnd/>
            <a:tailEnd/>
          </a:ln>
        </p:spPr>
        <p:txBody>
          <a:bodyPr anchor="ctr"/>
          <a:lstStyle/>
          <a:p>
            <a:pPr>
              <a:defRPr/>
            </a:pPr>
            <a:endParaRPr lang="en-US" kern="0" dirty="0">
              <a:solidFill>
                <a:sysClr val="windowText" lastClr="000000"/>
              </a:solidFill>
            </a:endParaRPr>
          </a:p>
        </p:txBody>
      </p:sp>
    </p:spTree>
    <p:extLst>
      <p:ext uri="{BB962C8B-B14F-4D97-AF65-F5344CB8AC3E}">
        <p14:creationId xmlns:p14="http://schemas.microsoft.com/office/powerpoint/2010/main" val="1514502594"/>
      </p:ext>
    </p:extLst>
  </p:cSld>
  <p:clrMapOvr>
    <a:masterClrMapping/>
  </p:clrMapOvr>
</p:sld>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600" dirty="0"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43F0C58B07F024980380EEF4AA2D918" ma:contentTypeVersion="2" ma:contentTypeDescription="Create a new document." ma:contentTypeScope="" ma:versionID="8252c6abadd8f112c17d6b259c8b73b3">
  <xsd:schema xmlns:xsd="http://www.w3.org/2001/XMLSchema" xmlns:p="http://schemas.microsoft.com/office/2006/metadata/properties" targetNamespace="http://schemas.microsoft.com/office/2006/metadata/properties" ma:root="true" ma:fieldsID="b6f4201e043724f7f61fcf644d912fe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94F99E2-8FFB-4FD7-A26D-7301CB25BF50}">
  <ds:schemaRefs>
    <ds:schemaRef ds:uri="http://schemas.microsoft.com/sharepoint/v3/contenttype/forms"/>
  </ds:schemaRefs>
</ds:datastoreItem>
</file>

<file path=customXml/itemProps2.xml><?xml version="1.0" encoding="utf-8"?>
<ds:datastoreItem xmlns:ds="http://schemas.openxmlformats.org/officeDocument/2006/customXml" ds:itemID="{1808EB7E-5682-4F07-9F40-3E839195F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B5B19AC7-612C-49AE-8BFF-7FCA8D88BCD1}">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CREATE SCREEN</Template>
  <TotalTime>4296</TotalTime>
  <Words>486</Words>
  <Application>Microsoft Office PowerPoint</Application>
  <PresentationFormat>On-screen Show (4:3)</PresentationFormat>
  <Paragraphs>20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Univers 45 Light</vt:lpstr>
      <vt:lpstr>Wingdings</vt:lpstr>
      <vt:lpstr>CREATE SCREEN</vt:lpstr>
      <vt:lpstr>Vineet Gupta, Director, Identity &amp; Access Management </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Screen template</dc:title>
  <dc:creator>KPMG</dc:creator>
  <cp:lastModifiedBy>Gupta, Vineet</cp:lastModifiedBy>
  <cp:revision>423</cp:revision>
  <dcterms:created xsi:type="dcterms:W3CDTF">2010-12-14T16:22:03Z</dcterms:created>
  <dcterms:modified xsi:type="dcterms:W3CDTF">2024-01-16T19:17:12Z</dcterms:modified>
</cp:coreProperties>
</file>