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omments/modernComment_7FFFD01C_7D37A441.xml" ContentType="application/vnd.ms-powerpoint.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modernComment_7FFFD02F_8F5CD17B.xml" ContentType="application/vnd.ms-powerpoint.comments+xml"/>
  <Override PartName="/ppt/notesSlides/notesSlide3.xml" ContentType="application/vnd.openxmlformats-officedocument.presentationml.notesSlide+xml"/>
  <Override PartName="/ppt/comments/modernComment_7FFFD036_708752EB.xml" ContentType="application/vnd.ms-powerpoint.comments+xml"/>
  <Override PartName="/ppt/notesSlides/notesSlide4.xml" ContentType="application/vnd.openxmlformats-officedocument.presentationml.notesSlide+xml"/>
  <Override PartName="/ppt/comments/modernComment_7FFFD022_F9EBCADD.xml" ContentType="application/vnd.ms-powerpoint.comments+xml"/>
  <Override PartName="/ppt/comments/modernComment_7FFFD037_120C069A.xml" ContentType="application/vnd.ms-powerpoint.comment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omments/modernComment_7FFFD03C_94DA5514.xml" ContentType="application/vnd.ms-powerpoint.comments+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comments/modernComment_7FFFD04A_2CBFA2C8.xml" ContentType="application/vnd.ms-powerpoint.comments+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ppt/charts/chart26.xml" ContentType="application/vnd.openxmlformats-officedocument.drawingml.chart+xml"/>
  <Override PartName="/ppt/charts/style26.xml" ContentType="application/vnd.ms-office.chartstyle+xml"/>
  <Override PartName="/ppt/charts/colors26.xml" ContentType="application/vnd.ms-office.chartcolorstyle+xml"/>
  <Override PartName="/ppt/comments/modernComment_7FFFD04D_10A27FF0.xml" ContentType="application/vnd.ms-powerpoint.comments+xml"/>
  <Override PartName="/ppt/charts/chart27.xml" ContentType="application/vnd.openxmlformats-officedocument.drawingml.chart+xml"/>
  <Override PartName="/ppt/charts/style27.xml" ContentType="application/vnd.ms-office.chartstyle+xml"/>
  <Override PartName="/ppt/charts/colors27.xml" ContentType="application/vnd.ms-office.chartcolorstyle+xml"/>
  <Override PartName="/ppt/comments/modernComment_7FFFD04E_9FFE5239.xml" ContentType="application/vnd.ms-powerpoint.comments+xml"/>
  <Override PartName="/ppt/charts/chart28.xml" ContentType="application/vnd.openxmlformats-officedocument.drawingml.chart+xml"/>
  <Override PartName="/ppt/charts/style28.xml" ContentType="application/vnd.ms-office.chartstyle+xml"/>
  <Override PartName="/ppt/charts/colors28.xml" ContentType="application/vnd.ms-office.chartcolorstyle+xml"/>
  <Override PartName="/ppt/charts/chart29.xml" ContentType="application/vnd.openxmlformats-officedocument.drawingml.chart+xml"/>
  <Override PartName="/ppt/charts/style29.xml" ContentType="application/vnd.ms-office.chartstyle+xml"/>
  <Override PartName="/ppt/charts/colors29.xml" ContentType="application/vnd.ms-office.chartcolorstyle+xml"/>
  <Override PartName="/ppt/charts/chart30.xml" ContentType="application/vnd.openxmlformats-officedocument.drawingml.chart+xml"/>
  <Override PartName="/ppt/charts/style30.xml" ContentType="application/vnd.ms-office.chartstyle+xml"/>
  <Override PartName="/ppt/charts/colors30.xml" ContentType="application/vnd.ms-office.chartcolorstyle+xml"/>
  <Override PartName="/ppt/comments/modernComment_7FFFD051_A929512D.xml" ContentType="application/vnd.ms-powerpoint.comments+xml"/>
  <Override PartName="/ppt/charts/chart31.xml" ContentType="application/vnd.openxmlformats-officedocument.drawingml.chart+xml"/>
  <Override PartName="/ppt/charts/style31.xml" ContentType="application/vnd.ms-office.chartstyle+xml"/>
  <Override PartName="/ppt/charts/colors31.xml" ContentType="application/vnd.ms-office.chartcolorstyle+xml"/>
  <Override PartName="/ppt/charts/chart32.xml" ContentType="application/vnd.openxmlformats-officedocument.drawingml.chart+xml"/>
  <Override PartName="/ppt/charts/style32.xml" ContentType="application/vnd.ms-office.chartstyle+xml"/>
  <Override PartName="/ppt/charts/colors32.xml" ContentType="application/vnd.ms-office.chartcolorstyle+xml"/>
  <Override PartName="/ppt/comments/modernComment_7FFFD054_BB1069D4.xml" ContentType="application/vnd.ms-powerpoint.comments+xml"/>
  <Override PartName="/ppt/charts/chart33.xml" ContentType="application/vnd.openxmlformats-officedocument.drawingml.chart+xml"/>
  <Override PartName="/ppt/charts/style33.xml" ContentType="application/vnd.ms-office.chartstyle+xml"/>
  <Override PartName="/ppt/charts/colors33.xml" ContentType="application/vnd.ms-office.chartcolorstyle+xml"/>
  <Override PartName="/ppt/charts/chart34.xml" ContentType="application/vnd.openxmlformats-officedocument.drawingml.chart+xml"/>
  <Override PartName="/ppt/charts/style34.xml" ContentType="application/vnd.ms-office.chartstyle+xml"/>
  <Override PartName="/ppt/charts/colors34.xml" ContentType="application/vnd.ms-office.chartcolorstyle+xml"/>
  <Override PartName="/ppt/charts/chart35.xml" ContentType="application/vnd.openxmlformats-officedocument.drawingml.chart+xml"/>
  <Override PartName="/ppt/charts/style35.xml" ContentType="application/vnd.ms-office.chartstyle+xml"/>
  <Override PartName="/ppt/charts/colors35.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94" r:id="rId2"/>
  </p:sldMasterIdLst>
  <p:notesMasterIdLst>
    <p:notesMasterId r:id="rId41"/>
  </p:notesMasterIdLst>
  <p:handoutMasterIdLst>
    <p:handoutMasterId r:id="rId42"/>
  </p:handoutMasterIdLst>
  <p:sldIdLst>
    <p:sldId id="506" r:id="rId3"/>
    <p:sldId id="4192" r:id="rId4"/>
    <p:sldId id="2147471388" r:id="rId5"/>
    <p:sldId id="2147471453" r:id="rId6"/>
    <p:sldId id="2147471411" r:id="rId7"/>
    <p:sldId id="2147471407" r:id="rId8"/>
    <p:sldId id="2147471414" r:id="rId9"/>
    <p:sldId id="2147471394" r:id="rId10"/>
    <p:sldId id="2147471415" r:id="rId11"/>
    <p:sldId id="2147471416" r:id="rId12"/>
    <p:sldId id="2147471417" r:id="rId13"/>
    <p:sldId id="2147471418" r:id="rId14"/>
    <p:sldId id="2147471419" r:id="rId15"/>
    <p:sldId id="2147471420" r:id="rId16"/>
    <p:sldId id="2147471447" r:id="rId17"/>
    <p:sldId id="2147471425" r:id="rId18"/>
    <p:sldId id="2147471426" r:id="rId19"/>
    <p:sldId id="2147471427" r:id="rId20"/>
    <p:sldId id="2147471448" r:id="rId21"/>
    <p:sldId id="2147471449" r:id="rId22"/>
    <p:sldId id="2147471450" r:id="rId23"/>
    <p:sldId id="2147471451" r:id="rId24"/>
    <p:sldId id="2147471452" r:id="rId25"/>
    <p:sldId id="2147471434" r:id="rId26"/>
    <p:sldId id="2147471435" r:id="rId27"/>
    <p:sldId id="2147471436" r:id="rId28"/>
    <p:sldId id="2147471437" r:id="rId29"/>
    <p:sldId id="2147471438" r:id="rId30"/>
    <p:sldId id="2147471439" r:id="rId31"/>
    <p:sldId id="2147471440" r:id="rId32"/>
    <p:sldId id="2147471441" r:id="rId33"/>
    <p:sldId id="2147471443" r:id="rId34"/>
    <p:sldId id="2147471444" r:id="rId35"/>
    <p:sldId id="2147471445" r:id="rId36"/>
    <p:sldId id="2147471446" r:id="rId37"/>
    <p:sldId id="2147471454" r:id="rId38"/>
    <p:sldId id="2147471405" r:id="rId39"/>
    <p:sldId id="443" r:id="rId40"/>
  </p:sldIdLst>
  <p:sldSz cx="12192000" cy="6858000"/>
  <p:notesSz cx="6858000" cy="9144000"/>
  <p:custDataLst>
    <p:tags r:id="rId4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F166D08-8D20-C2CC-17EF-2E4E0559832E}" name="Muto, Mark A" initials="MMA" userId="S::markmuto@kpmg.com::855c34ed-5e0f-4f58-8c4b-9c10b45d2d86" providerId="AD"/>
  <p188:author id="{DC9C450F-19CA-2CAB-49C5-6E85DB07D7A1}" name="Khandelwal, Gaurav R" initials="KGR" userId="S::gauravkhandelwal@kpmg.com::757ab6cf-f36a-4113-a919-b296a63adba2" providerId="AD"/>
  <p188:author id="{C6E7D743-6FF1-DEFF-145E-5E232C7D6BA1}" name="Kapoor, Lav" initials="KL" userId="S::lkapoor@kpmg.com::f7ed5080-3937-4ce0-8851-cb57c7da74de" providerId="AD"/>
  <p188:author id="{789A5165-1E8E-69D8-D1E7-0F969B0451AC}" name="Gupta, Vineet" initials="GV" userId="S::vineetgupta2@kpmg.com::97767ba4-9ec4-4a02-80ea-5d333aa25b75"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White, Catherine" initials="WC" lastIdx="18" clrIdx="0">
    <p:extLst>
      <p:ext uri="{19B8F6BF-5375-455C-9EA6-DF929625EA0E}">
        <p15:presenceInfo xmlns:p15="http://schemas.microsoft.com/office/powerpoint/2012/main" userId="S::cjwhite@kpmg.ca::0dea3d63-dcad-4748-a310-11ef28cac8a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76D2FF"/>
    <a:srgbClr val="098E7E"/>
    <a:srgbClr val="E5E5E5"/>
    <a:srgbClr val="0C233C"/>
    <a:srgbClr val="00B8F5"/>
    <a:srgbClr val="1E49E2"/>
    <a:srgbClr val="00338D"/>
    <a:srgbClr val="00B0F0"/>
    <a:srgbClr val="AB0D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92" autoAdjust="0"/>
    <p:restoredTop sz="95226" autoAdjust="0"/>
  </p:normalViewPr>
  <p:slideViewPr>
    <p:cSldViewPr snapToGrid="0" showGuides="1">
      <p:cViewPr varScale="1">
        <p:scale>
          <a:sx n="60" d="100"/>
          <a:sy n="60" d="100"/>
        </p:scale>
        <p:origin x="68" y="192"/>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77" d="100"/>
          <a:sy n="77" d="100"/>
        </p:scale>
        <p:origin x="2412" y="1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handoutMaster" Target="handoutMasters/handoutMaster1.xml"/><Relationship Id="rId47" Type="http://schemas.openxmlformats.org/officeDocument/2006/relationships/theme" Target="theme/theme1.xml"/><Relationship Id="rId50" Type="http://schemas.microsoft.com/office/2018/10/relationships/authors" Target="author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microsoft.com/office/2016/11/relationships/changesInfo" Target="changesInfos/changesInfo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gs" Target="tags/tag1.xml"/><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to, Mark A" userId="855c34ed-5e0f-4f58-8c4b-9c10b45d2d86" providerId="ADAL" clId="{64D702A3-8F78-41AF-BB60-152E10050D4C}"/>
    <pc:docChg chg="undo custSel delSld modSld">
      <pc:chgData name="Muto, Mark A" userId="855c34ed-5e0f-4f58-8c4b-9c10b45d2d86" providerId="ADAL" clId="{64D702A3-8F78-41AF-BB60-152E10050D4C}" dt="2023-11-22T16:46:54.560" v="4505" actId="20577"/>
      <pc:docMkLst>
        <pc:docMk/>
      </pc:docMkLst>
      <pc:sldChg chg="modCm">
        <pc:chgData name="Muto, Mark A" userId="855c34ed-5e0f-4f58-8c4b-9c10b45d2d86" providerId="ADAL" clId="{64D702A3-8F78-41AF-BB60-152E10050D4C}" dt="2023-11-22T14:59:20.318" v="6"/>
        <pc:sldMkLst>
          <pc:docMk/>
          <pc:sldMk cId="2100798529" sldId="2147471388"/>
        </pc:sldMkLst>
      </pc:sldChg>
      <pc:sldChg chg="modSp mod modCm">
        <pc:chgData name="Muto, Mark A" userId="855c34ed-5e0f-4f58-8c4b-9c10b45d2d86" providerId="ADAL" clId="{64D702A3-8F78-41AF-BB60-152E10050D4C}" dt="2023-11-22T15:09:04.887" v="134" actId="20577"/>
        <pc:sldMkLst>
          <pc:docMk/>
          <pc:sldMk cId="2405224827" sldId="2147471407"/>
        </pc:sldMkLst>
        <pc:spChg chg="mod">
          <ac:chgData name="Muto, Mark A" userId="855c34ed-5e0f-4f58-8c4b-9c10b45d2d86" providerId="ADAL" clId="{64D702A3-8F78-41AF-BB60-152E10050D4C}" dt="2023-11-22T15:09:04.887" v="134" actId="20577"/>
          <ac:spMkLst>
            <pc:docMk/>
            <pc:sldMk cId="2405224827" sldId="2147471407"/>
            <ac:spMk id="229" creationId="{1809A23F-9DFD-7799-79CC-7F3FCA2BEDBB}"/>
          </ac:spMkLst>
        </pc:spChg>
      </pc:sldChg>
      <pc:sldChg chg="modSp mod">
        <pc:chgData name="Muto, Mark A" userId="855c34ed-5e0f-4f58-8c4b-9c10b45d2d86" providerId="ADAL" clId="{64D702A3-8F78-41AF-BB60-152E10050D4C}" dt="2023-11-22T15:09:01.391" v="133" actId="20577"/>
        <pc:sldMkLst>
          <pc:docMk/>
          <pc:sldMk cId="1887916779" sldId="2147471414"/>
        </pc:sldMkLst>
        <pc:spChg chg="mod">
          <ac:chgData name="Muto, Mark A" userId="855c34ed-5e0f-4f58-8c4b-9c10b45d2d86" providerId="ADAL" clId="{64D702A3-8F78-41AF-BB60-152E10050D4C}" dt="2023-11-22T15:09:01.391" v="133" actId="20577"/>
          <ac:spMkLst>
            <pc:docMk/>
            <pc:sldMk cId="1887916779" sldId="2147471414"/>
            <ac:spMk id="117" creationId="{3493F833-EC32-1F2B-B50D-10C448BBCF69}"/>
          </ac:spMkLst>
        </pc:spChg>
      </pc:sldChg>
      <pc:sldChg chg="modSp mod addCm">
        <pc:chgData name="Muto, Mark A" userId="855c34ed-5e0f-4f58-8c4b-9c10b45d2d86" providerId="ADAL" clId="{64D702A3-8F78-41AF-BB60-152E10050D4C}" dt="2023-11-22T15:11:50.651" v="187" actId="20577"/>
        <pc:sldMkLst>
          <pc:docMk/>
          <pc:sldMk cId="302778010" sldId="2147471415"/>
        </pc:sldMkLst>
        <pc:spChg chg="mod">
          <ac:chgData name="Muto, Mark A" userId="855c34ed-5e0f-4f58-8c4b-9c10b45d2d86" providerId="ADAL" clId="{64D702A3-8F78-41AF-BB60-152E10050D4C}" dt="2023-11-22T15:11:50.651" v="187" actId="20577"/>
          <ac:spMkLst>
            <pc:docMk/>
            <pc:sldMk cId="302778010" sldId="2147471415"/>
            <ac:spMk id="51" creationId="{DF74589F-0DE4-17FD-9FBF-E74CB78555AE}"/>
          </ac:spMkLst>
        </pc:spChg>
      </pc:sldChg>
      <pc:sldChg chg="modSp mod">
        <pc:chgData name="Muto, Mark A" userId="855c34ed-5e0f-4f58-8c4b-9c10b45d2d86" providerId="ADAL" clId="{64D702A3-8F78-41AF-BB60-152E10050D4C}" dt="2023-11-22T15:12:39.172" v="189" actId="404"/>
        <pc:sldMkLst>
          <pc:docMk/>
          <pc:sldMk cId="362403586" sldId="2147471416"/>
        </pc:sldMkLst>
        <pc:spChg chg="mod">
          <ac:chgData name="Muto, Mark A" userId="855c34ed-5e0f-4f58-8c4b-9c10b45d2d86" providerId="ADAL" clId="{64D702A3-8F78-41AF-BB60-152E10050D4C}" dt="2023-11-22T15:12:39.172" v="189" actId="404"/>
          <ac:spMkLst>
            <pc:docMk/>
            <pc:sldMk cId="362403586" sldId="2147471416"/>
            <ac:spMk id="13" creationId="{861307F5-1DEF-2F81-9F67-EC455144F21C}"/>
          </ac:spMkLst>
        </pc:spChg>
        <pc:grpChg chg="mod">
          <ac:chgData name="Muto, Mark A" userId="855c34ed-5e0f-4f58-8c4b-9c10b45d2d86" providerId="ADAL" clId="{64D702A3-8F78-41AF-BB60-152E10050D4C}" dt="2023-11-22T15:12:13.929" v="188" actId="1076"/>
          <ac:grpSpMkLst>
            <pc:docMk/>
            <pc:sldMk cId="362403586" sldId="2147471416"/>
            <ac:grpSpMk id="9" creationId="{C6F547B0-7D20-8379-68DD-00B54CFBF254}"/>
          </ac:grpSpMkLst>
        </pc:grpChg>
      </pc:sldChg>
      <pc:sldChg chg="modSp mod">
        <pc:chgData name="Muto, Mark A" userId="855c34ed-5e0f-4f58-8c4b-9c10b45d2d86" providerId="ADAL" clId="{64D702A3-8F78-41AF-BB60-152E10050D4C}" dt="2023-11-22T15:14:02.712" v="191" actId="20577"/>
        <pc:sldMkLst>
          <pc:docMk/>
          <pc:sldMk cId="3993282428" sldId="2147471419"/>
        </pc:sldMkLst>
        <pc:spChg chg="mod">
          <ac:chgData name="Muto, Mark A" userId="855c34ed-5e0f-4f58-8c4b-9c10b45d2d86" providerId="ADAL" clId="{64D702A3-8F78-41AF-BB60-152E10050D4C}" dt="2023-11-22T15:14:02.712" v="191" actId="20577"/>
          <ac:spMkLst>
            <pc:docMk/>
            <pc:sldMk cId="3993282428" sldId="2147471419"/>
            <ac:spMk id="27" creationId="{35584366-8528-B47F-3E45-922F167229E6}"/>
          </ac:spMkLst>
        </pc:spChg>
      </pc:sldChg>
      <pc:sldChg chg="del">
        <pc:chgData name="Muto, Mark A" userId="855c34ed-5e0f-4f58-8c4b-9c10b45d2d86" providerId="ADAL" clId="{64D702A3-8F78-41AF-BB60-152E10050D4C}" dt="2023-11-22T14:54:37.720" v="2" actId="47"/>
        <pc:sldMkLst>
          <pc:docMk/>
          <pc:sldMk cId="4196921164" sldId="2147471421"/>
        </pc:sldMkLst>
      </pc:sldChg>
      <pc:sldChg chg="del">
        <pc:chgData name="Muto, Mark A" userId="855c34ed-5e0f-4f58-8c4b-9c10b45d2d86" providerId="ADAL" clId="{64D702A3-8F78-41AF-BB60-152E10050D4C}" dt="2023-11-22T14:54:38.482" v="3" actId="47"/>
        <pc:sldMkLst>
          <pc:docMk/>
          <pc:sldMk cId="378548747" sldId="2147471422"/>
        </pc:sldMkLst>
      </pc:sldChg>
      <pc:sldChg chg="del">
        <pc:chgData name="Muto, Mark A" userId="855c34ed-5e0f-4f58-8c4b-9c10b45d2d86" providerId="ADAL" clId="{64D702A3-8F78-41AF-BB60-152E10050D4C}" dt="2023-11-22T14:54:39.092" v="4" actId="47"/>
        <pc:sldMkLst>
          <pc:docMk/>
          <pc:sldMk cId="2984822987" sldId="2147471423"/>
        </pc:sldMkLst>
      </pc:sldChg>
      <pc:sldChg chg="del">
        <pc:chgData name="Muto, Mark A" userId="855c34ed-5e0f-4f58-8c4b-9c10b45d2d86" providerId="ADAL" clId="{64D702A3-8F78-41AF-BB60-152E10050D4C}" dt="2023-11-22T14:54:39.719" v="5" actId="47"/>
        <pc:sldMkLst>
          <pc:docMk/>
          <pc:sldMk cId="3026149306" sldId="2147471424"/>
        </pc:sldMkLst>
      </pc:sldChg>
      <pc:sldChg chg="modSp mod">
        <pc:chgData name="Muto, Mark A" userId="855c34ed-5e0f-4f58-8c4b-9c10b45d2d86" providerId="ADAL" clId="{64D702A3-8F78-41AF-BB60-152E10050D4C}" dt="2023-11-22T15:08:47.552" v="132" actId="20577"/>
        <pc:sldMkLst>
          <pc:docMk/>
          <pc:sldMk cId="1169892268" sldId="2147471425"/>
        </pc:sldMkLst>
        <pc:spChg chg="mod">
          <ac:chgData name="Muto, Mark A" userId="855c34ed-5e0f-4f58-8c4b-9c10b45d2d86" providerId="ADAL" clId="{64D702A3-8F78-41AF-BB60-152E10050D4C}" dt="2023-11-22T15:08:28.975" v="92" actId="20577"/>
          <ac:spMkLst>
            <pc:docMk/>
            <pc:sldMk cId="1169892268" sldId="2147471425"/>
            <ac:spMk id="10" creationId="{39715513-83C4-3E08-016F-90C1799BBDC1}"/>
          </ac:spMkLst>
        </pc:spChg>
        <pc:spChg chg="mod">
          <ac:chgData name="Muto, Mark A" userId="855c34ed-5e0f-4f58-8c4b-9c10b45d2d86" providerId="ADAL" clId="{64D702A3-8F78-41AF-BB60-152E10050D4C}" dt="2023-11-22T15:08:47.552" v="132" actId="20577"/>
          <ac:spMkLst>
            <pc:docMk/>
            <pc:sldMk cId="1169892268" sldId="2147471425"/>
            <ac:spMk id="30" creationId="{C3E399B0-C577-F6F6-A9F4-F6135A149C6B}"/>
          </ac:spMkLst>
        </pc:spChg>
      </pc:sldChg>
      <pc:sldChg chg="modSp mod delCm">
        <pc:chgData name="Muto, Mark A" userId="855c34ed-5e0f-4f58-8c4b-9c10b45d2d86" providerId="ADAL" clId="{64D702A3-8F78-41AF-BB60-152E10050D4C}" dt="2023-11-22T16:45:04.918" v="4449" actId="20577"/>
        <pc:sldMkLst>
          <pc:docMk/>
          <pc:sldMk cId="700473826" sldId="2147471439"/>
        </pc:sldMkLst>
        <pc:spChg chg="mod">
          <ac:chgData name="Muto, Mark A" userId="855c34ed-5e0f-4f58-8c4b-9c10b45d2d86" providerId="ADAL" clId="{64D702A3-8F78-41AF-BB60-152E10050D4C}" dt="2023-11-22T16:43:14.716" v="4384" actId="14100"/>
          <ac:spMkLst>
            <pc:docMk/>
            <pc:sldMk cId="700473826" sldId="2147471439"/>
            <ac:spMk id="26" creationId="{0B4A1F58-6DC2-9A61-F376-1649D99867DB}"/>
          </ac:spMkLst>
        </pc:spChg>
        <pc:spChg chg="mod">
          <ac:chgData name="Muto, Mark A" userId="855c34ed-5e0f-4f58-8c4b-9c10b45d2d86" providerId="ADAL" clId="{64D702A3-8F78-41AF-BB60-152E10050D4C}" dt="2023-11-22T16:45:04.918" v="4449" actId="20577"/>
          <ac:spMkLst>
            <pc:docMk/>
            <pc:sldMk cId="700473826" sldId="2147471439"/>
            <ac:spMk id="27" creationId="{35584366-8528-B47F-3E45-922F167229E6}"/>
          </ac:spMkLst>
        </pc:spChg>
      </pc:sldChg>
      <pc:sldChg chg="modSp mod">
        <pc:chgData name="Muto, Mark A" userId="855c34ed-5e0f-4f58-8c4b-9c10b45d2d86" providerId="ADAL" clId="{64D702A3-8F78-41AF-BB60-152E10050D4C}" dt="2023-11-22T15:37:25.317" v="1283" actId="20577"/>
        <pc:sldMkLst>
          <pc:docMk/>
          <pc:sldMk cId="932287839" sldId="2147471447"/>
        </pc:sldMkLst>
        <pc:spChg chg="mod">
          <ac:chgData name="Muto, Mark A" userId="855c34ed-5e0f-4f58-8c4b-9c10b45d2d86" providerId="ADAL" clId="{64D702A3-8F78-41AF-BB60-152E10050D4C}" dt="2023-11-22T15:36:35.085" v="1222" actId="20577"/>
          <ac:spMkLst>
            <pc:docMk/>
            <pc:sldMk cId="932287839" sldId="2147471447"/>
            <ac:spMk id="10" creationId="{E7EE670B-6D10-36A0-5CFC-C7C9FB98ED99}"/>
          </ac:spMkLst>
        </pc:spChg>
        <pc:spChg chg="mod">
          <ac:chgData name="Muto, Mark A" userId="855c34ed-5e0f-4f58-8c4b-9c10b45d2d86" providerId="ADAL" clId="{64D702A3-8F78-41AF-BB60-152E10050D4C}" dt="2023-11-22T15:37:25.317" v="1283" actId="20577"/>
          <ac:spMkLst>
            <pc:docMk/>
            <pc:sldMk cId="932287839" sldId="2147471447"/>
            <ac:spMk id="12" creationId="{B3654851-8011-D0E0-A08C-33673FC03119}"/>
          </ac:spMkLst>
        </pc:spChg>
        <pc:grpChg chg="mod">
          <ac:chgData name="Muto, Mark A" userId="855c34ed-5e0f-4f58-8c4b-9c10b45d2d86" providerId="ADAL" clId="{64D702A3-8F78-41AF-BB60-152E10050D4C}" dt="2023-11-22T15:31:39.904" v="678" actId="14100"/>
          <ac:grpSpMkLst>
            <pc:docMk/>
            <pc:sldMk cId="932287839" sldId="2147471447"/>
            <ac:grpSpMk id="4" creationId="{BFB89E61-40E9-B94A-5C65-6BE5F2D1CC7C}"/>
          </ac:grpSpMkLst>
        </pc:grpChg>
      </pc:sldChg>
      <pc:sldChg chg="modSp mod">
        <pc:chgData name="Muto, Mark A" userId="855c34ed-5e0f-4f58-8c4b-9c10b45d2d86" providerId="ADAL" clId="{64D702A3-8F78-41AF-BB60-152E10050D4C}" dt="2023-11-22T16:46:54.560" v="4505" actId="20577"/>
        <pc:sldMkLst>
          <pc:docMk/>
          <pc:sldMk cId="674781747" sldId="2147471450"/>
        </pc:sldMkLst>
        <pc:spChg chg="mod">
          <ac:chgData name="Muto, Mark A" userId="855c34ed-5e0f-4f58-8c4b-9c10b45d2d86" providerId="ADAL" clId="{64D702A3-8F78-41AF-BB60-152E10050D4C}" dt="2023-11-22T16:46:54.560" v="4505" actId="20577"/>
          <ac:spMkLst>
            <pc:docMk/>
            <pc:sldMk cId="674781747" sldId="2147471450"/>
            <ac:spMk id="27" creationId="{35584366-8528-B47F-3E45-922F167229E6}"/>
          </ac:spMkLst>
        </pc:spChg>
      </pc:sldChg>
      <pc:sldChg chg="modSp mod">
        <pc:chgData name="Muto, Mark A" userId="855c34ed-5e0f-4f58-8c4b-9c10b45d2d86" providerId="ADAL" clId="{64D702A3-8F78-41AF-BB60-152E10050D4C}" dt="2023-11-22T15:47:40.358" v="1908" actId="20577"/>
        <pc:sldMkLst>
          <pc:docMk/>
          <pc:sldMk cId="3922675722" sldId="2147471451"/>
        </pc:sldMkLst>
        <pc:spChg chg="mod">
          <ac:chgData name="Muto, Mark A" userId="855c34ed-5e0f-4f58-8c4b-9c10b45d2d86" providerId="ADAL" clId="{64D702A3-8F78-41AF-BB60-152E10050D4C}" dt="2023-11-22T15:47:07.973" v="1863" actId="20577"/>
          <ac:spMkLst>
            <pc:docMk/>
            <pc:sldMk cId="3922675722" sldId="2147471451"/>
            <ac:spMk id="26" creationId="{0B4A1F58-6DC2-9A61-F376-1649D99867DB}"/>
          </ac:spMkLst>
        </pc:spChg>
        <pc:spChg chg="mod">
          <ac:chgData name="Muto, Mark A" userId="855c34ed-5e0f-4f58-8c4b-9c10b45d2d86" providerId="ADAL" clId="{64D702A3-8F78-41AF-BB60-152E10050D4C}" dt="2023-11-22T15:47:40.358" v="1908" actId="20577"/>
          <ac:spMkLst>
            <pc:docMk/>
            <pc:sldMk cId="3922675722" sldId="2147471451"/>
            <ac:spMk id="27" creationId="{35584366-8528-B47F-3E45-922F167229E6}"/>
          </ac:spMkLst>
        </pc:spChg>
      </pc:sldChg>
      <pc:sldChg chg="modSp mod">
        <pc:chgData name="Muto, Mark A" userId="855c34ed-5e0f-4f58-8c4b-9c10b45d2d86" providerId="ADAL" clId="{64D702A3-8F78-41AF-BB60-152E10050D4C}" dt="2023-11-22T15:51:47.883" v="2312" actId="20577"/>
        <pc:sldMkLst>
          <pc:docMk/>
          <pc:sldMk cId="542774266" sldId="2147471452"/>
        </pc:sldMkLst>
        <pc:spChg chg="mod">
          <ac:chgData name="Muto, Mark A" userId="855c34ed-5e0f-4f58-8c4b-9c10b45d2d86" providerId="ADAL" clId="{64D702A3-8F78-41AF-BB60-152E10050D4C}" dt="2023-11-22T15:51:47.883" v="2312" actId="20577"/>
          <ac:spMkLst>
            <pc:docMk/>
            <pc:sldMk cId="542774266" sldId="2147471452"/>
            <ac:spMk id="27" creationId="{35584366-8528-B47F-3E45-922F167229E6}"/>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Worksheet18.xlsx"/><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package" Target="../embeddings/Microsoft_Excel_Worksheet19.xlsx"/><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package" Target="../embeddings/Microsoft_Excel_Worksheet20.xlsx"/><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package" Target="../embeddings/Microsoft_Excel_Worksheet21.xlsx"/><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package" Target="../embeddings/Microsoft_Excel_Worksheet22.xlsx"/><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package" Target="../embeddings/Microsoft_Excel_Worksheet23.xlsx"/><Relationship Id="rId2" Type="http://schemas.microsoft.com/office/2011/relationships/chartColorStyle" Target="colors24.xml"/><Relationship Id="rId1" Type="http://schemas.microsoft.com/office/2011/relationships/chartStyle" Target="style24.xml"/></Relationships>
</file>

<file path=ppt/charts/_rels/chart25.xml.rels><?xml version="1.0" encoding="UTF-8" standalone="yes"?>
<Relationships xmlns="http://schemas.openxmlformats.org/package/2006/relationships"><Relationship Id="rId3" Type="http://schemas.openxmlformats.org/officeDocument/2006/relationships/package" Target="../embeddings/Microsoft_Excel_Worksheet24.xlsx"/><Relationship Id="rId2" Type="http://schemas.microsoft.com/office/2011/relationships/chartColorStyle" Target="colors25.xml"/><Relationship Id="rId1" Type="http://schemas.microsoft.com/office/2011/relationships/chartStyle" Target="style25.xml"/></Relationships>
</file>

<file path=ppt/charts/_rels/chart26.xml.rels><?xml version="1.0" encoding="UTF-8" standalone="yes"?>
<Relationships xmlns="http://schemas.openxmlformats.org/package/2006/relationships"><Relationship Id="rId3" Type="http://schemas.openxmlformats.org/officeDocument/2006/relationships/package" Target="../embeddings/Microsoft_Excel_Worksheet25.xlsx"/><Relationship Id="rId2" Type="http://schemas.microsoft.com/office/2011/relationships/chartColorStyle" Target="colors26.xml"/><Relationship Id="rId1" Type="http://schemas.microsoft.com/office/2011/relationships/chartStyle" Target="style26.xml"/></Relationships>
</file>

<file path=ppt/charts/_rels/chart27.xml.rels><?xml version="1.0" encoding="UTF-8" standalone="yes"?>
<Relationships xmlns="http://schemas.openxmlformats.org/package/2006/relationships"><Relationship Id="rId3" Type="http://schemas.openxmlformats.org/officeDocument/2006/relationships/package" Target="../embeddings/Microsoft_Excel_Worksheet26.xlsx"/><Relationship Id="rId2" Type="http://schemas.microsoft.com/office/2011/relationships/chartColorStyle" Target="colors27.xml"/><Relationship Id="rId1" Type="http://schemas.microsoft.com/office/2011/relationships/chartStyle" Target="style27.xml"/></Relationships>
</file>

<file path=ppt/charts/_rels/chart28.xml.rels><?xml version="1.0" encoding="UTF-8" standalone="yes"?>
<Relationships xmlns="http://schemas.openxmlformats.org/package/2006/relationships"><Relationship Id="rId3" Type="http://schemas.openxmlformats.org/officeDocument/2006/relationships/package" Target="../embeddings/Microsoft_Excel_Worksheet27.xlsx"/><Relationship Id="rId2" Type="http://schemas.microsoft.com/office/2011/relationships/chartColorStyle" Target="colors28.xml"/><Relationship Id="rId1" Type="http://schemas.microsoft.com/office/2011/relationships/chartStyle" Target="style28.xml"/></Relationships>
</file>

<file path=ppt/charts/_rels/chart29.xml.rels><?xml version="1.0" encoding="UTF-8" standalone="yes"?>
<Relationships xmlns="http://schemas.openxmlformats.org/package/2006/relationships"><Relationship Id="rId3" Type="http://schemas.openxmlformats.org/officeDocument/2006/relationships/package" Target="../embeddings/Microsoft_Excel_Worksheet28.xlsx"/><Relationship Id="rId2" Type="http://schemas.microsoft.com/office/2011/relationships/chartColorStyle" Target="colors29.xml"/><Relationship Id="rId1" Type="http://schemas.microsoft.com/office/2011/relationships/chartStyle" Target="style29.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30.xml.rels><?xml version="1.0" encoding="UTF-8" standalone="yes"?>
<Relationships xmlns="http://schemas.openxmlformats.org/package/2006/relationships"><Relationship Id="rId3" Type="http://schemas.openxmlformats.org/officeDocument/2006/relationships/package" Target="../embeddings/Microsoft_Excel_Worksheet29.xlsx"/><Relationship Id="rId2" Type="http://schemas.microsoft.com/office/2011/relationships/chartColorStyle" Target="colors30.xml"/><Relationship Id="rId1" Type="http://schemas.microsoft.com/office/2011/relationships/chartStyle" Target="style30.xml"/></Relationships>
</file>

<file path=ppt/charts/_rels/chart31.xml.rels><?xml version="1.0" encoding="UTF-8" standalone="yes"?>
<Relationships xmlns="http://schemas.openxmlformats.org/package/2006/relationships"><Relationship Id="rId3" Type="http://schemas.openxmlformats.org/officeDocument/2006/relationships/package" Target="../embeddings/Microsoft_Excel_Worksheet30.xlsx"/><Relationship Id="rId2" Type="http://schemas.microsoft.com/office/2011/relationships/chartColorStyle" Target="colors31.xml"/><Relationship Id="rId1" Type="http://schemas.microsoft.com/office/2011/relationships/chartStyle" Target="style31.xml"/></Relationships>
</file>

<file path=ppt/charts/_rels/chart32.xml.rels><?xml version="1.0" encoding="UTF-8" standalone="yes"?>
<Relationships xmlns="http://schemas.openxmlformats.org/package/2006/relationships"><Relationship Id="rId3" Type="http://schemas.openxmlformats.org/officeDocument/2006/relationships/package" Target="../embeddings/Microsoft_Excel_Worksheet31.xlsx"/><Relationship Id="rId2" Type="http://schemas.microsoft.com/office/2011/relationships/chartColorStyle" Target="colors32.xml"/><Relationship Id="rId1" Type="http://schemas.microsoft.com/office/2011/relationships/chartStyle" Target="style32.xml"/></Relationships>
</file>

<file path=ppt/charts/_rels/chart33.xml.rels><?xml version="1.0" encoding="UTF-8" standalone="yes"?>
<Relationships xmlns="http://schemas.openxmlformats.org/package/2006/relationships"><Relationship Id="rId3" Type="http://schemas.openxmlformats.org/officeDocument/2006/relationships/package" Target="../embeddings/Microsoft_Excel_Worksheet32.xlsx"/><Relationship Id="rId2" Type="http://schemas.microsoft.com/office/2011/relationships/chartColorStyle" Target="colors33.xml"/><Relationship Id="rId1" Type="http://schemas.microsoft.com/office/2011/relationships/chartStyle" Target="style33.xml"/></Relationships>
</file>

<file path=ppt/charts/_rels/chart34.xml.rels><?xml version="1.0" encoding="UTF-8" standalone="yes"?>
<Relationships xmlns="http://schemas.openxmlformats.org/package/2006/relationships"><Relationship Id="rId3" Type="http://schemas.openxmlformats.org/officeDocument/2006/relationships/package" Target="../embeddings/Microsoft_Excel_Worksheet33.xlsx"/><Relationship Id="rId2" Type="http://schemas.microsoft.com/office/2011/relationships/chartColorStyle" Target="colors34.xml"/><Relationship Id="rId1" Type="http://schemas.microsoft.com/office/2011/relationships/chartStyle" Target="style34.xml"/></Relationships>
</file>

<file path=ppt/charts/_rels/chart35.xml.rels><?xml version="1.0" encoding="UTF-8" standalone="yes"?>
<Relationships xmlns="http://schemas.openxmlformats.org/package/2006/relationships"><Relationship Id="rId3" Type="http://schemas.openxmlformats.org/officeDocument/2006/relationships/package" Target="../embeddings/Microsoft_Excel_Worksheet34.xlsx"/><Relationship Id="rId2" Type="http://schemas.microsoft.com/office/2011/relationships/chartColorStyle" Target="colors35.xml"/><Relationship Id="rId1" Type="http://schemas.microsoft.com/office/2011/relationships/chartStyle" Target="style35.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2981808718600494"/>
          <c:y val="0.16768327036043573"/>
          <c:w val="0.55859769653439217"/>
          <c:h val="0.6678031463978843"/>
        </c:manualLayout>
      </c:layout>
      <c:doughnutChart>
        <c:varyColors val="1"/>
        <c:dLbls>
          <c:showLegendKey val="0"/>
          <c:showVal val="0"/>
          <c:showCatName val="0"/>
          <c:showSerName val="0"/>
          <c:showPercent val="0"/>
          <c:showBubbleSize val="0"/>
          <c:showLeaderLines val="0"/>
        </c:dLbls>
        <c:firstSliceAng val="0"/>
        <c:holeSize val="6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2981808718600494"/>
          <c:y val="0.16768327036043573"/>
          <c:w val="0.55859769653439217"/>
          <c:h val="0.6678031463978843"/>
        </c:manualLayout>
      </c:layout>
      <c:doughnutChart>
        <c:varyColors val="1"/>
        <c:dLbls>
          <c:showLegendKey val="0"/>
          <c:showVal val="0"/>
          <c:showCatName val="0"/>
          <c:showSerName val="0"/>
          <c:showPercent val="0"/>
          <c:showBubbleSize val="0"/>
          <c:showLeaderLines val="0"/>
        </c:dLbls>
        <c:firstSliceAng val="0"/>
        <c:holeSize val="6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94001434526285"/>
          <c:y val="8.9952460655758751E-2"/>
          <c:w val="0.54738656937692654"/>
          <c:h val="0.82009507868848242"/>
        </c:manualLayout>
      </c:layout>
      <c:doughnutChart>
        <c:varyColors val="1"/>
        <c:ser>
          <c:idx val="0"/>
          <c:order val="0"/>
          <c:tx>
            <c:strRef>
              <c:f>Sheet1!$C$1</c:f>
              <c:strCache>
                <c:ptCount val="1"/>
                <c:pt idx="0">
                  <c:v>Sales</c:v>
                </c:pt>
              </c:strCache>
            </c:strRef>
          </c:tx>
          <c:spPr>
            <a:solidFill>
              <a:srgbClr val="E5E5E5"/>
            </a:solidFill>
            <a:ln w="6350">
              <a:solidFill>
                <a:srgbClr val="FFFFFF"/>
              </a:solidFill>
            </a:ln>
          </c:spPr>
          <c:dPt>
            <c:idx val="0"/>
            <c:bubble3D val="0"/>
            <c:spPr>
              <a:solidFill>
                <a:srgbClr val="E5E5E5"/>
              </a:solidFill>
              <a:ln w="6350">
                <a:solidFill>
                  <a:srgbClr val="FFFFFF"/>
                </a:solidFill>
              </a:ln>
              <a:effectLst/>
            </c:spPr>
            <c:extLst>
              <c:ext xmlns:c16="http://schemas.microsoft.com/office/drawing/2014/chart" uri="{C3380CC4-5D6E-409C-BE32-E72D297353CC}">
                <c16:uniqueId val="{00000001-DE1C-4399-AF6C-E9A2416E26A9}"/>
              </c:ext>
            </c:extLst>
          </c:dPt>
          <c:dPt>
            <c:idx val="1"/>
            <c:bubble3D val="0"/>
            <c:spPr>
              <a:solidFill>
                <a:srgbClr val="1E49E2"/>
              </a:solidFill>
              <a:ln w="6350">
                <a:solidFill>
                  <a:srgbClr val="FFFFFF"/>
                </a:solidFill>
              </a:ln>
              <a:effectLst/>
            </c:spPr>
            <c:extLst>
              <c:ext xmlns:c16="http://schemas.microsoft.com/office/drawing/2014/chart" uri="{C3380CC4-5D6E-409C-BE32-E72D297353CC}">
                <c16:uniqueId val="{00000003-DE1C-4399-AF6C-E9A2416E26A9}"/>
              </c:ext>
            </c:extLst>
          </c:dPt>
          <c:dPt>
            <c:idx val="2"/>
            <c:bubble3D val="0"/>
            <c:spPr>
              <a:solidFill>
                <a:srgbClr val="1E49E2"/>
              </a:solidFill>
              <a:ln w="6350">
                <a:solidFill>
                  <a:srgbClr val="FFFFFF"/>
                </a:solidFill>
              </a:ln>
              <a:effectLst/>
            </c:spPr>
            <c:extLst>
              <c:ext xmlns:c16="http://schemas.microsoft.com/office/drawing/2014/chart" uri="{C3380CC4-5D6E-409C-BE32-E72D297353CC}">
                <c16:uniqueId val="{00000005-DE1C-4399-AF6C-E9A2416E26A9}"/>
              </c:ext>
            </c:extLst>
          </c:dPt>
          <c:dPt>
            <c:idx val="3"/>
            <c:bubble3D val="0"/>
            <c:spPr>
              <a:solidFill>
                <a:srgbClr val="1E49E2"/>
              </a:solidFill>
              <a:ln w="6350">
                <a:solidFill>
                  <a:srgbClr val="FFFFFF"/>
                </a:solidFill>
              </a:ln>
              <a:effectLst/>
            </c:spPr>
            <c:extLst>
              <c:ext xmlns:c16="http://schemas.microsoft.com/office/drawing/2014/chart" uri="{C3380CC4-5D6E-409C-BE32-E72D297353CC}">
                <c16:uniqueId val="{00000007-DE1C-4399-AF6C-E9A2416E26A9}"/>
              </c:ext>
            </c:extLst>
          </c:dPt>
          <c:dPt>
            <c:idx val="4"/>
            <c:bubble3D val="0"/>
            <c:spPr>
              <a:solidFill>
                <a:srgbClr val="1E49E2"/>
              </a:solidFill>
              <a:ln w="6350">
                <a:solidFill>
                  <a:srgbClr val="FFFFFF"/>
                </a:solidFill>
              </a:ln>
              <a:effectLst/>
            </c:spPr>
            <c:extLst>
              <c:ext xmlns:c16="http://schemas.microsoft.com/office/drawing/2014/chart" uri="{C3380CC4-5D6E-409C-BE32-E72D297353CC}">
                <c16:uniqueId val="{00000009-DE1C-4399-AF6C-E9A2416E26A9}"/>
              </c:ext>
            </c:extLst>
          </c:dPt>
          <c:dPt>
            <c:idx val="5"/>
            <c:bubble3D val="0"/>
            <c:spPr>
              <a:solidFill>
                <a:srgbClr val="E5E5E5"/>
              </a:solidFill>
              <a:ln w="6350">
                <a:solidFill>
                  <a:srgbClr val="FFFFFF"/>
                </a:solidFill>
              </a:ln>
              <a:effectLst/>
            </c:spPr>
            <c:extLst>
              <c:ext xmlns:c16="http://schemas.microsoft.com/office/drawing/2014/chart" uri="{C3380CC4-5D6E-409C-BE32-E72D297353CC}">
                <c16:uniqueId val="{0000000B-DE1C-4399-AF6C-E9A2416E26A9}"/>
              </c:ext>
            </c:extLst>
          </c:dPt>
          <c:dPt>
            <c:idx val="6"/>
            <c:bubble3D val="0"/>
            <c:spPr>
              <a:solidFill>
                <a:srgbClr val="E5E5E5"/>
              </a:solidFill>
              <a:ln w="6350">
                <a:solidFill>
                  <a:srgbClr val="FFFFFF"/>
                </a:solidFill>
              </a:ln>
              <a:effectLst/>
            </c:spPr>
            <c:extLst>
              <c:ext xmlns:c16="http://schemas.microsoft.com/office/drawing/2014/chart" uri="{C3380CC4-5D6E-409C-BE32-E72D297353CC}">
                <c16:uniqueId val="{0000000D-DE1C-4399-AF6C-E9A2416E26A9}"/>
              </c:ext>
            </c:extLst>
          </c:dPt>
          <c:dPt>
            <c:idx val="7"/>
            <c:bubble3D val="0"/>
            <c:spPr>
              <a:solidFill>
                <a:srgbClr val="E5E5E5"/>
              </a:solidFill>
              <a:ln w="6350">
                <a:solidFill>
                  <a:srgbClr val="FFFFFF"/>
                </a:solidFill>
              </a:ln>
              <a:effectLst/>
            </c:spPr>
            <c:extLst>
              <c:ext xmlns:c16="http://schemas.microsoft.com/office/drawing/2014/chart" uri="{C3380CC4-5D6E-409C-BE32-E72D297353CC}">
                <c16:uniqueId val="{0000000F-DE1C-4399-AF6C-E9A2416E26A9}"/>
              </c:ext>
            </c:extLst>
          </c:dPt>
          <c:dPt>
            <c:idx val="8"/>
            <c:bubble3D val="0"/>
            <c:spPr>
              <a:solidFill>
                <a:srgbClr val="E5E5E5"/>
              </a:solidFill>
              <a:ln w="6350">
                <a:solidFill>
                  <a:srgbClr val="FFFFFF"/>
                </a:solidFill>
              </a:ln>
              <a:effectLst/>
            </c:spPr>
            <c:extLst>
              <c:ext xmlns:c16="http://schemas.microsoft.com/office/drawing/2014/chart" uri="{C3380CC4-5D6E-409C-BE32-E72D297353CC}">
                <c16:uniqueId val="{00000011-DE1C-4399-AF6C-E9A2416E26A9}"/>
              </c:ext>
            </c:extLst>
          </c:dPt>
          <c:cat>
            <c:multiLvlStrRef>
              <c:f>Sheet1!$A$2:$B$10</c:f>
              <c:multiLvlStrCache>
                <c:ptCount val="9"/>
                <c:lvl>
                  <c:pt idx="0">
                    <c:v>Architecture</c:v>
                  </c:pt>
                  <c:pt idx="1">
                    <c:v>Observability</c:v>
                  </c:pt>
                  <c:pt idx="2">
                    <c:v>ITDR</c:v>
                  </c:pt>
                  <c:pt idx="3">
                    <c:v>Managed Services</c:v>
                  </c:pt>
                  <c:pt idx="4">
                    <c:v>DevOps</c:v>
                  </c:pt>
                  <c:pt idx="5">
                    <c:v>PMO</c:v>
                  </c:pt>
                  <c:pt idx="6">
                    <c:v>Delivery Management</c:v>
                  </c:pt>
                  <c:pt idx="7">
                    <c:v>Financial Management</c:v>
                  </c:pt>
                  <c:pt idx="8">
                    <c:v>Sourcing and Procurement Support</c:v>
                  </c:pt>
                </c:lvl>
                <c:lvl>
                  <c:pt idx="0">
                    <c:v>Architecture</c:v>
                  </c:pt>
                  <c:pt idx="1">
                    <c:v>Technical Operations &amp; Support</c:v>
                  </c:pt>
                  <c:pt idx="5">
                    <c:v>Business Support </c:v>
                  </c:pt>
                </c:lvl>
              </c:multiLvlStrCache>
            </c:multiLvlStrRef>
          </c:cat>
          <c:val>
            <c:numRef>
              <c:f>Sheet1!$C$2:$C$10</c:f>
              <c:numCache>
                <c:formatCode>General</c:formatCode>
                <c:ptCount val="9"/>
                <c:pt idx="0">
                  <c:v>10</c:v>
                </c:pt>
                <c:pt idx="1">
                  <c:v>10</c:v>
                </c:pt>
                <c:pt idx="2">
                  <c:v>10</c:v>
                </c:pt>
                <c:pt idx="3">
                  <c:v>10</c:v>
                </c:pt>
                <c:pt idx="4">
                  <c:v>10</c:v>
                </c:pt>
                <c:pt idx="5">
                  <c:v>10</c:v>
                </c:pt>
                <c:pt idx="6">
                  <c:v>10</c:v>
                </c:pt>
                <c:pt idx="7">
                  <c:v>10</c:v>
                </c:pt>
                <c:pt idx="8">
                  <c:v>10</c:v>
                </c:pt>
              </c:numCache>
            </c:numRef>
          </c:val>
          <c:extLst>
            <c:ext xmlns:c16="http://schemas.microsoft.com/office/drawing/2014/chart" uri="{C3380CC4-5D6E-409C-BE32-E72D297353CC}">
              <c16:uniqueId val="{00000012-DE1C-4399-AF6C-E9A2416E26A9}"/>
            </c:ext>
          </c:extLst>
        </c:ser>
        <c:ser>
          <c:idx val="1"/>
          <c:order val="1"/>
          <c:tx>
            <c:strRef>
              <c:f>Sheet1!$D$1</c:f>
              <c:strCache>
                <c:ptCount val="1"/>
              </c:strCache>
            </c:strRef>
          </c:tx>
          <c:spPr>
            <a:solidFill>
              <a:srgbClr val="E5E5E5"/>
            </a:solidFill>
            <a:ln w="6350">
              <a:solidFill>
                <a:srgbClr val="FFFFFF"/>
              </a:solidFill>
            </a:ln>
          </c:spPr>
          <c:dPt>
            <c:idx val="0"/>
            <c:bubble3D val="0"/>
            <c:spPr>
              <a:solidFill>
                <a:srgbClr val="E5E5E5"/>
              </a:solidFill>
              <a:ln w="19050">
                <a:solidFill>
                  <a:schemeClr val="lt1"/>
                </a:solidFill>
              </a:ln>
              <a:effectLst/>
            </c:spPr>
            <c:extLst>
              <c:ext xmlns:c16="http://schemas.microsoft.com/office/drawing/2014/chart" uri="{C3380CC4-5D6E-409C-BE32-E72D297353CC}">
                <c16:uniqueId val="{00000014-DE1C-4399-AF6C-E9A2416E26A9}"/>
              </c:ext>
            </c:extLst>
          </c:dPt>
          <c:dPt>
            <c:idx val="1"/>
            <c:bubble3D val="0"/>
            <c:spPr>
              <a:solidFill>
                <a:srgbClr val="E5E5E5"/>
              </a:solidFill>
              <a:ln w="6350">
                <a:solidFill>
                  <a:srgbClr val="FFFFFF"/>
                </a:solidFill>
              </a:ln>
              <a:effectLst/>
            </c:spPr>
            <c:extLst>
              <c:ext xmlns:c16="http://schemas.microsoft.com/office/drawing/2014/chart" uri="{C3380CC4-5D6E-409C-BE32-E72D297353CC}">
                <c16:uniqueId val="{00000016-DE1C-4399-AF6C-E9A2416E26A9}"/>
              </c:ext>
            </c:extLst>
          </c:dPt>
          <c:dPt>
            <c:idx val="2"/>
            <c:bubble3D val="0"/>
            <c:spPr>
              <a:solidFill>
                <a:srgbClr val="E5E5E5"/>
              </a:solidFill>
              <a:ln w="6350">
                <a:solidFill>
                  <a:srgbClr val="FFFFFF"/>
                </a:solidFill>
              </a:ln>
              <a:effectLst/>
            </c:spPr>
            <c:extLst>
              <c:ext xmlns:c16="http://schemas.microsoft.com/office/drawing/2014/chart" uri="{C3380CC4-5D6E-409C-BE32-E72D297353CC}">
                <c16:uniqueId val="{00000018-DE1C-4399-AF6C-E9A2416E26A9}"/>
              </c:ext>
            </c:extLst>
          </c:dPt>
          <c:dPt>
            <c:idx val="3"/>
            <c:bubble3D val="0"/>
            <c:explosion val="20"/>
            <c:spPr>
              <a:solidFill>
                <a:srgbClr val="1E49E2"/>
              </a:solidFill>
              <a:ln w="6350">
                <a:solidFill>
                  <a:srgbClr val="FFFFFF"/>
                </a:solidFill>
              </a:ln>
              <a:effectLst/>
            </c:spPr>
            <c:extLst>
              <c:ext xmlns:c16="http://schemas.microsoft.com/office/drawing/2014/chart" uri="{C3380CC4-5D6E-409C-BE32-E72D297353CC}">
                <c16:uniqueId val="{0000001A-DE1C-4399-AF6C-E9A2416E26A9}"/>
              </c:ext>
            </c:extLst>
          </c:dPt>
          <c:dPt>
            <c:idx val="4"/>
            <c:bubble3D val="0"/>
            <c:spPr>
              <a:solidFill>
                <a:srgbClr val="E5E5E5"/>
              </a:solidFill>
              <a:ln w="6350">
                <a:solidFill>
                  <a:srgbClr val="FFFFFF"/>
                </a:solidFill>
              </a:ln>
              <a:effectLst/>
            </c:spPr>
            <c:extLst>
              <c:ext xmlns:c16="http://schemas.microsoft.com/office/drawing/2014/chart" uri="{C3380CC4-5D6E-409C-BE32-E72D297353CC}">
                <c16:uniqueId val="{0000001C-DE1C-4399-AF6C-E9A2416E26A9}"/>
              </c:ext>
            </c:extLst>
          </c:dPt>
          <c:dPt>
            <c:idx val="5"/>
            <c:bubble3D val="0"/>
            <c:spPr>
              <a:solidFill>
                <a:srgbClr val="E5E5E5"/>
              </a:solidFill>
              <a:ln w="6350">
                <a:solidFill>
                  <a:srgbClr val="FFFFFF"/>
                </a:solidFill>
              </a:ln>
              <a:effectLst/>
            </c:spPr>
            <c:extLst>
              <c:ext xmlns:c16="http://schemas.microsoft.com/office/drawing/2014/chart" uri="{C3380CC4-5D6E-409C-BE32-E72D297353CC}">
                <c16:uniqueId val="{0000001E-DE1C-4399-AF6C-E9A2416E26A9}"/>
              </c:ext>
            </c:extLst>
          </c:dPt>
          <c:dPt>
            <c:idx val="6"/>
            <c:bubble3D val="0"/>
            <c:spPr>
              <a:solidFill>
                <a:srgbClr val="E5E5E5"/>
              </a:solidFill>
              <a:ln w="6350">
                <a:solidFill>
                  <a:srgbClr val="FFFFFF"/>
                </a:solidFill>
              </a:ln>
              <a:effectLst/>
            </c:spPr>
            <c:extLst>
              <c:ext xmlns:c16="http://schemas.microsoft.com/office/drawing/2014/chart" uri="{C3380CC4-5D6E-409C-BE32-E72D297353CC}">
                <c16:uniqueId val="{00000020-DE1C-4399-AF6C-E9A2416E26A9}"/>
              </c:ext>
            </c:extLst>
          </c:dPt>
          <c:dPt>
            <c:idx val="7"/>
            <c:bubble3D val="0"/>
            <c:spPr>
              <a:solidFill>
                <a:srgbClr val="E5E5E5"/>
              </a:solidFill>
              <a:ln w="6350">
                <a:solidFill>
                  <a:srgbClr val="FFFFFF"/>
                </a:solidFill>
              </a:ln>
              <a:effectLst/>
            </c:spPr>
            <c:extLst>
              <c:ext xmlns:c16="http://schemas.microsoft.com/office/drawing/2014/chart" uri="{C3380CC4-5D6E-409C-BE32-E72D297353CC}">
                <c16:uniqueId val="{00000022-DE1C-4399-AF6C-E9A2416E26A9}"/>
              </c:ext>
            </c:extLst>
          </c:dPt>
          <c:dPt>
            <c:idx val="8"/>
            <c:bubble3D val="0"/>
            <c:spPr>
              <a:solidFill>
                <a:srgbClr val="E5E5E5"/>
              </a:solidFill>
              <a:ln w="6350">
                <a:solidFill>
                  <a:srgbClr val="FFFFFF"/>
                </a:solidFill>
              </a:ln>
              <a:effectLst/>
            </c:spPr>
            <c:extLst>
              <c:ext xmlns:c16="http://schemas.microsoft.com/office/drawing/2014/chart" uri="{C3380CC4-5D6E-409C-BE32-E72D297353CC}">
                <c16:uniqueId val="{00000024-DE1C-4399-AF6C-E9A2416E26A9}"/>
              </c:ext>
            </c:extLst>
          </c:dPt>
          <c:cat>
            <c:multiLvlStrRef>
              <c:f>Sheet1!$A$2:$B$10</c:f>
              <c:multiLvlStrCache>
                <c:ptCount val="9"/>
                <c:lvl>
                  <c:pt idx="0">
                    <c:v>Architecture</c:v>
                  </c:pt>
                  <c:pt idx="1">
                    <c:v>Observability</c:v>
                  </c:pt>
                  <c:pt idx="2">
                    <c:v>ITDR</c:v>
                  </c:pt>
                  <c:pt idx="3">
                    <c:v>Managed Services</c:v>
                  </c:pt>
                  <c:pt idx="4">
                    <c:v>DevOps</c:v>
                  </c:pt>
                  <c:pt idx="5">
                    <c:v>PMO</c:v>
                  </c:pt>
                  <c:pt idx="6">
                    <c:v>Delivery Management</c:v>
                  </c:pt>
                  <c:pt idx="7">
                    <c:v>Financial Management</c:v>
                  </c:pt>
                  <c:pt idx="8">
                    <c:v>Sourcing and Procurement Support</c:v>
                  </c:pt>
                </c:lvl>
                <c:lvl>
                  <c:pt idx="0">
                    <c:v>Architecture</c:v>
                  </c:pt>
                  <c:pt idx="1">
                    <c:v>Technical Operations &amp; Support</c:v>
                  </c:pt>
                  <c:pt idx="5">
                    <c:v>Business Support </c:v>
                  </c:pt>
                </c:lvl>
              </c:multiLvlStrCache>
            </c:multiLvlStrRef>
          </c:cat>
          <c:val>
            <c:numRef>
              <c:f>Sheet1!$D$2:$D$10</c:f>
              <c:numCache>
                <c:formatCode>General</c:formatCode>
                <c:ptCount val="9"/>
                <c:pt idx="0">
                  <c:v>2.5</c:v>
                </c:pt>
                <c:pt idx="1">
                  <c:v>2.5</c:v>
                </c:pt>
                <c:pt idx="2">
                  <c:v>2.5</c:v>
                </c:pt>
                <c:pt idx="3">
                  <c:v>2.5</c:v>
                </c:pt>
                <c:pt idx="4">
                  <c:v>2.5</c:v>
                </c:pt>
                <c:pt idx="5">
                  <c:v>2.5</c:v>
                </c:pt>
                <c:pt idx="6">
                  <c:v>2.5</c:v>
                </c:pt>
                <c:pt idx="7">
                  <c:v>2.5</c:v>
                </c:pt>
                <c:pt idx="8">
                  <c:v>2.5</c:v>
                </c:pt>
              </c:numCache>
            </c:numRef>
          </c:val>
          <c:extLst>
            <c:ext xmlns:c16="http://schemas.microsoft.com/office/drawing/2014/chart" uri="{C3380CC4-5D6E-409C-BE32-E72D297353CC}">
              <c16:uniqueId val="{00000025-DE1C-4399-AF6C-E9A2416E26A9}"/>
            </c:ext>
          </c:extLst>
        </c:ser>
        <c:dLbls>
          <c:showLegendKey val="0"/>
          <c:showVal val="0"/>
          <c:showCatName val="0"/>
          <c:showSerName val="0"/>
          <c:showPercent val="0"/>
          <c:showBubbleSize val="0"/>
          <c:showLeaderLines val="1"/>
        </c:dLbls>
        <c:firstSliceAng val="0"/>
        <c:holeSize val="3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2981808718600494"/>
          <c:y val="0.16768327036043573"/>
          <c:w val="0.55859769653439217"/>
          <c:h val="0.6678031463978843"/>
        </c:manualLayout>
      </c:layout>
      <c:doughnutChart>
        <c:varyColors val="1"/>
        <c:dLbls>
          <c:showLegendKey val="0"/>
          <c:showVal val="0"/>
          <c:showCatName val="0"/>
          <c:showSerName val="0"/>
          <c:showPercent val="0"/>
          <c:showBubbleSize val="0"/>
          <c:showLeaderLines val="0"/>
        </c:dLbls>
        <c:firstSliceAng val="0"/>
        <c:holeSize val="6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94001434526285"/>
          <c:y val="8.9952460655758751E-2"/>
          <c:w val="0.54738656937692654"/>
          <c:h val="0.82009507868848242"/>
        </c:manualLayout>
      </c:layout>
      <c:doughnutChart>
        <c:varyColors val="1"/>
        <c:ser>
          <c:idx val="0"/>
          <c:order val="0"/>
          <c:tx>
            <c:strRef>
              <c:f>Sheet1!$C$1</c:f>
              <c:strCache>
                <c:ptCount val="1"/>
                <c:pt idx="0">
                  <c:v>Sales</c:v>
                </c:pt>
              </c:strCache>
            </c:strRef>
          </c:tx>
          <c:spPr>
            <a:solidFill>
              <a:srgbClr val="E5E5E5"/>
            </a:solidFill>
            <a:ln w="6350">
              <a:solidFill>
                <a:srgbClr val="FFFFFF"/>
              </a:solidFill>
            </a:ln>
          </c:spPr>
          <c:dPt>
            <c:idx val="0"/>
            <c:bubble3D val="0"/>
            <c:spPr>
              <a:solidFill>
                <a:srgbClr val="E5E5E5"/>
              </a:solidFill>
              <a:ln w="6350">
                <a:solidFill>
                  <a:srgbClr val="FFFFFF"/>
                </a:solidFill>
              </a:ln>
              <a:effectLst/>
            </c:spPr>
            <c:extLst>
              <c:ext xmlns:c16="http://schemas.microsoft.com/office/drawing/2014/chart" uri="{C3380CC4-5D6E-409C-BE32-E72D297353CC}">
                <c16:uniqueId val="{00000001-876D-48CD-AB5A-B048750D7040}"/>
              </c:ext>
            </c:extLst>
          </c:dPt>
          <c:dPt>
            <c:idx val="1"/>
            <c:bubble3D val="0"/>
            <c:spPr>
              <a:solidFill>
                <a:srgbClr val="1E49E2"/>
              </a:solidFill>
              <a:ln w="6350">
                <a:solidFill>
                  <a:srgbClr val="FFFFFF"/>
                </a:solidFill>
              </a:ln>
              <a:effectLst/>
            </c:spPr>
            <c:extLst>
              <c:ext xmlns:c16="http://schemas.microsoft.com/office/drawing/2014/chart" uri="{C3380CC4-5D6E-409C-BE32-E72D297353CC}">
                <c16:uniqueId val="{00000003-876D-48CD-AB5A-B048750D7040}"/>
              </c:ext>
            </c:extLst>
          </c:dPt>
          <c:dPt>
            <c:idx val="2"/>
            <c:bubble3D val="0"/>
            <c:spPr>
              <a:solidFill>
                <a:srgbClr val="1E49E2"/>
              </a:solidFill>
              <a:ln w="6350">
                <a:solidFill>
                  <a:srgbClr val="FFFFFF"/>
                </a:solidFill>
              </a:ln>
              <a:effectLst/>
            </c:spPr>
            <c:extLst>
              <c:ext xmlns:c16="http://schemas.microsoft.com/office/drawing/2014/chart" uri="{C3380CC4-5D6E-409C-BE32-E72D297353CC}">
                <c16:uniqueId val="{00000005-876D-48CD-AB5A-B048750D7040}"/>
              </c:ext>
            </c:extLst>
          </c:dPt>
          <c:dPt>
            <c:idx val="3"/>
            <c:bubble3D val="0"/>
            <c:spPr>
              <a:solidFill>
                <a:srgbClr val="1E49E2"/>
              </a:solidFill>
              <a:ln w="6350">
                <a:solidFill>
                  <a:srgbClr val="FFFFFF"/>
                </a:solidFill>
              </a:ln>
              <a:effectLst/>
            </c:spPr>
            <c:extLst>
              <c:ext xmlns:c16="http://schemas.microsoft.com/office/drawing/2014/chart" uri="{C3380CC4-5D6E-409C-BE32-E72D297353CC}">
                <c16:uniqueId val="{00000007-876D-48CD-AB5A-B048750D7040}"/>
              </c:ext>
            </c:extLst>
          </c:dPt>
          <c:dPt>
            <c:idx val="4"/>
            <c:bubble3D val="0"/>
            <c:spPr>
              <a:solidFill>
                <a:srgbClr val="1E49E2"/>
              </a:solidFill>
              <a:ln w="6350">
                <a:solidFill>
                  <a:srgbClr val="FFFFFF"/>
                </a:solidFill>
              </a:ln>
              <a:effectLst/>
            </c:spPr>
            <c:extLst>
              <c:ext xmlns:c16="http://schemas.microsoft.com/office/drawing/2014/chart" uri="{C3380CC4-5D6E-409C-BE32-E72D297353CC}">
                <c16:uniqueId val="{00000009-876D-48CD-AB5A-B048750D7040}"/>
              </c:ext>
            </c:extLst>
          </c:dPt>
          <c:dPt>
            <c:idx val="5"/>
            <c:bubble3D val="0"/>
            <c:spPr>
              <a:solidFill>
                <a:srgbClr val="E5E5E5"/>
              </a:solidFill>
              <a:ln w="6350">
                <a:solidFill>
                  <a:srgbClr val="FFFFFF"/>
                </a:solidFill>
              </a:ln>
              <a:effectLst/>
            </c:spPr>
            <c:extLst>
              <c:ext xmlns:c16="http://schemas.microsoft.com/office/drawing/2014/chart" uri="{C3380CC4-5D6E-409C-BE32-E72D297353CC}">
                <c16:uniqueId val="{0000000B-876D-48CD-AB5A-B048750D7040}"/>
              </c:ext>
            </c:extLst>
          </c:dPt>
          <c:dPt>
            <c:idx val="6"/>
            <c:bubble3D val="0"/>
            <c:spPr>
              <a:solidFill>
                <a:srgbClr val="E5E5E5"/>
              </a:solidFill>
              <a:ln w="6350">
                <a:solidFill>
                  <a:srgbClr val="FFFFFF"/>
                </a:solidFill>
              </a:ln>
              <a:effectLst/>
            </c:spPr>
            <c:extLst>
              <c:ext xmlns:c16="http://schemas.microsoft.com/office/drawing/2014/chart" uri="{C3380CC4-5D6E-409C-BE32-E72D297353CC}">
                <c16:uniqueId val="{0000000D-876D-48CD-AB5A-B048750D7040}"/>
              </c:ext>
            </c:extLst>
          </c:dPt>
          <c:dPt>
            <c:idx val="7"/>
            <c:bubble3D val="0"/>
            <c:spPr>
              <a:solidFill>
                <a:srgbClr val="E5E5E5"/>
              </a:solidFill>
              <a:ln w="6350">
                <a:solidFill>
                  <a:srgbClr val="FFFFFF"/>
                </a:solidFill>
              </a:ln>
              <a:effectLst/>
            </c:spPr>
            <c:extLst>
              <c:ext xmlns:c16="http://schemas.microsoft.com/office/drawing/2014/chart" uri="{C3380CC4-5D6E-409C-BE32-E72D297353CC}">
                <c16:uniqueId val="{0000000F-876D-48CD-AB5A-B048750D7040}"/>
              </c:ext>
            </c:extLst>
          </c:dPt>
          <c:dPt>
            <c:idx val="8"/>
            <c:bubble3D val="0"/>
            <c:spPr>
              <a:solidFill>
                <a:srgbClr val="E5E5E5"/>
              </a:solidFill>
              <a:ln w="6350">
                <a:solidFill>
                  <a:srgbClr val="FFFFFF"/>
                </a:solidFill>
              </a:ln>
              <a:effectLst/>
            </c:spPr>
            <c:extLst>
              <c:ext xmlns:c16="http://schemas.microsoft.com/office/drawing/2014/chart" uri="{C3380CC4-5D6E-409C-BE32-E72D297353CC}">
                <c16:uniqueId val="{00000011-876D-48CD-AB5A-B048750D7040}"/>
              </c:ext>
            </c:extLst>
          </c:dPt>
          <c:cat>
            <c:multiLvlStrRef>
              <c:f>Sheet1!$A$2:$B$10</c:f>
              <c:multiLvlStrCache>
                <c:ptCount val="9"/>
                <c:lvl>
                  <c:pt idx="0">
                    <c:v>Architecture</c:v>
                  </c:pt>
                  <c:pt idx="1">
                    <c:v>Observability</c:v>
                  </c:pt>
                  <c:pt idx="2">
                    <c:v>ITDR</c:v>
                  </c:pt>
                  <c:pt idx="3">
                    <c:v>Managed Services</c:v>
                  </c:pt>
                  <c:pt idx="4">
                    <c:v>DevOps</c:v>
                  </c:pt>
                  <c:pt idx="5">
                    <c:v>PMO</c:v>
                  </c:pt>
                  <c:pt idx="6">
                    <c:v>Delivery Management</c:v>
                  </c:pt>
                  <c:pt idx="7">
                    <c:v>Financial Management</c:v>
                  </c:pt>
                  <c:pt idx="8">
                    <c:v>Sourcing and Procurement Support</c:v>
                  </c:pt>
                </c:lvl>
                <c:lvl>
                  <c:pt idx="0">
                    <c:v>Architecture</c:v>
                  </c:pt>
                  <c:pt idx="1">
                    <c:v>Technical Operations &amp; Support</c:v>
                  </c:pt>
                  <c:pt idx="5">
                    <c:v>Business Support </c:v>
                  </c:pt>
                </c:lvl>
              </c:multiLvlStrCache>
            </c:multiLvlStrRef>
          </c:cat>
          <c:val>
            <c:numRef>
              <c:f>Sheet1!$C$2:$C$10</c:f>
              <c:numCache>
                <c:formatCode>General</c:formatCode>
                <c:ptCount val="9"/>
                <c:pt idx="0">
                  <c:v>10</c:v>
                </c:pt>
                <c:pt idx="1">
                  <c:v>10</c:v>
                </c:pt>
                <c:pt idx="2">
                  <c:v>10</c:v>
                </c:pt>
                <c:pt idx="3">
                  <c:v>10</c:v>
                </c:pt>
                <c:pt idx="4">
                  <c:v>10</c:v>
                </c:pt>
                <c:pt idx="5">
                  <c:v>10</c:v>
                </c:pt>
                <c:pt idx="6">
                  <c:v>10</c:v>
                </c:pt>
                <c:pt idx="7">
                  <c:v>10</c:v>
                </c:pt>
                <c:pt idx="8">
                  <c:v>10</c:v>
                </c:pt>
              </c:numCache>
            </c:numRef>
          </c:val>
          <c:extLst>
            <c:ext xmlns:c16="http://schemas.microsoft.com/office/drawing/2014/chart" uri="{C3380CC4-5D6E-409C-BE32-E72D297353CC}">
              <c16:uniqueId val="{00000012-876D-48CD-AB5A-B048750D7040}"/>
            </c:ext>
          </c:extLst>
        </c:ser>
        <c:ser>
          <c:idx val="1"/>
          <c:order val="1"/>
          <c:tx>
            <c:strRef>
              <c:f>Sheet1!$D$1</c:f>
              <c:strCache>
                <c:ptCount val="1"/>
              </c:strCache>
            </c:strRef>
          </c:tx>
          <c:spPr>
            <a:solidFill>
              <a:srgbClr val="E5E5E5"/>
            </a:solidFill>
            <a:ln w="6350">
              <a:solidFill>
                <a:srgbClr val="FFFFFF"/>
              </a:solidFill>
            </a:ln>
          </c:spPr>
          <c:dPt>
            <c:idx val="0"/>
            <c:bubble3D val="0"/>
            <c:spPr>
              <a:solidFill>
                <a:srgbClr val="E5E5E5"/>
              </a:solidFill>
              <a:ln w="19050">
                <a:solidFill>
                  <a:schemeClr val="lt1"/>
                </a:solidFill>
              </a:ln>
              <a:effectLst/>
            </c:spPr>
            <c:extLst>
              <c:ext xmlns:c16="http://schemas.microsoft.com/office/drawing/2014/chart" uri="{C3380CC4-5D6E-409C-BE32-E72D297353CC}">
                <c16:uniqueId val="{00000014-876D-48CD-AB5A-B048750D7040}"/>
              </c:ext>
            </c:extLst>
          </c:dPt>
          <c:dPt>
            <c:idx val="1"/>
            <c:bubble3D val="0"/>
            <c:spPr>
              <a:solidFill>
                <a:srgbClr val="E5E5E5"/>
              </a:solidFill>
              <a:ln w="6350">
                <a:solidFill>
                  <a:srgbClr val="FFFFFF"/>
                </a:solidFill>
              </a:ln>
              <a:effectLst/>
            </c:spPr>
            <c:extLst>
              <c:ext xmlns:c16="http://schemas.microsoft.com/office/drawing/2014/chart" uri="{C3380CC4-5D6E-409C-BE32-E72D297353CC}">
                <c16:uniqueId val="{00000016-876D-48CD-AB5A-B048750D7040}"/>
              </c:ext>
            </c:extLst>
          </c:dPt>
          <c:dPt>
            <c:idx val="2"/>
            <c:bubble3D val="0"/>
            <c:spPr>
              <a:solidFill>
                <a:srgbClr val="E5E5E5"/>
              </a:solidFill>
              <a:ln w="6350">
                <a:solidFill>
                  <a:srgbClr val="FFFFFF"/>
                </a:solidFill>
              </a:ln>
              <a:effectLst/>
            </c:spPr>
            <c:extLst>
              <c:ext xmlns:c16="http://schemas.microsoft.com/office/drawing/2014/chart" uri="{C3380CC4-5D6E-409C-BE32-E72D297353CC}">
                <c16:uniqueId val="{00000018-876D-48CD-AB5A-B048750D7040}"/>
              </c:ext>
            </c:extLst>
          </c:dPt>
          <c:dPt>
            <c:idx val="3"/>
            <c:bubble3D val="0"/>
            <c:spPr>
              <a:solidFill>
                <a:srgbClr val="E5E5E5"/>
              </a:solidFill>
              <a:ln w="6350">
                <a:solidFill>
                  <a:srgbClr val="FFFFFF"/>
                </a:solidFill>
              </a:ln>
              <a:effectLst/>
            </c:spPr>
            <c:extLst>
              <c:ext xmlns:c16="http://schemas.microsoft.com/office/drawing/2014/chart" uri="{C3380CC4-5D6E-409C-BE32-E72D297353CC}">
                <c16:uniqueId val="{0000001A-876D-48CD-AB5A-B048750D7040}"/>
              </c:ext>
            </c:extLst>
          </c:dPt>
          <c:dPt>
            <c:idx val="4"/>
            <c:bubble3D val="0"/>
            <c:explosion val="20"/>
            <c:spPr>
              <a:solidFill>
                <a:srgbClr val="1E49E2"/>
              </a:solidFill>
              <a:ln w="6350">
                <a:solidFill>
                  <a:srgbClr val="FFFFFF"/>
                </a:solidFill>
              </a:ln>
              <a:effectLst/>
            </c:spPr>
            <c:extLst>
              <c:ext xmlns:c16="http://schemas.microsoft.com/office/drawing/2014/chart" uri="{C3380CC4-5D6E-409C-BE32-E72D297353CC}">
                <c16:uniqueId val="{0000001C-876D-48CD-AB5A-B048750D7040}"/>
              </c:ext>
            </c:extLst>
          </c:dPt>
          <c:dPt>
            <c:idx val="5"/>
            <c:bubble3D val="0"/>
            <c:spPr>
              <a:solidFill>
                <a:srgbClr val="E5E5E5"/>
              </a:solidFill>
              <a:ln w="6350">
                <a:solidFill>
                  <a:srgbClr val="FFFFFF"/>
                </a:solidFill>
              </a:ln>
              <a:effectLst/>
            </c:spPr>
            <c:extLst>
              <c:ext xmlns:c16="http://schemas.microsoft.com/office/drawing/2014/chart" uri="{C3380CC4-5D6E-409C-BE32-E72D297353CC}">
                <c16:uniqueId val="{0000001E-876D-48CD-AB5A-B048750D7040}"/>
              </c:ext>
            </c:extLst>
          </c:dPt>
          <c:dPt>
            <c:idx val="6"/>
            <c:bubble3D val="0"/>
            <c:spPr>
              <a:solidFill>
                <a:srgbClr val="E5E5E5"/>
              </a:solidFill>
              <a:ln w="6350">
                <a:solidFill>
                  <a:srgbClr val="FFFFFF"/>
                </a:solidFill>
              </a:ln>
              <a:effectLst/>
            </c:spPr>
            <c:extLst>
              <c:ext xmlns:c16="http://schemas.microsoft.com/office/drawing/2014/chart" uri="{C3380CC4-5D6E-409C-BE32-E72D297353CC}">
                <c16:uniqueId val="{00000020-876D-48CD-AB5A-B048750D7040}"/>
              </c:ext>
            </c:extLst>
          </c:dPt>
          <c:dPt>
            <c:idx val="7"/>
            <c:bubble3D val="0"/>
            <c:spPr>
              <a:solidFill>
                <a:srgbClr val="E5E5E5"/>
              </a:solidFill>
              <a:ln w="6350">
                <a:solidFill>
                  <a:srgbClr val="FFFFFF"/>
                </a:solidFill>
              </a:ln>
              <a:effectLst/>
            </c:spPr>
            <c:extLst>
              <c:ext xmlns:c16="http://schemas.microsoft.com/office/drawing/2014/chart" uri="{C3380CC4-5D6E-409C-BE32-E72D297353CC}">
                <c16:uniqueId val="{00000022-876D-48CD-AB5A-B048750D7040}"/>
              </c:ext>
            </c:extLst>
          </c:dPt>
          <c:dPt>
            <c:idx val="8"/>
            <c:bubble3D val="0"/>
            <c:spPr>
              <a:solidFill>
                <a:srgbClr val="E5E5E5"/>
              </a:solidFill>
              <a:ln w="6350">
                <a:solidFill>
                  <a:srgbClr val="FFFFFF"/>
                </a:solidFill>
              </a:ln>
              <a:effectLst/>
            </c:spPr>
            <c:extLst>
              <c:ext xmlns:c16="http://schemas.microsoft.com/office/drawing/2014/chart" uri="{C3380CC4-5D6E-409C-BE32-E72D297353CC}">
                <c16:uniqueId val="{00000024-876D-48CD-AB5A-B048750D7040}"/>
              </c:ext>
            </c:extLst>
          </c:dPt>
          <c:cat>
            <c:multiLvlStrRef>
              <c:f>Sheet1!$A$2:$B$10</c:f>
              <c:multiLvlStrCache>
                <c:ptCount val="9"/>
                <c:lvl>
                  <c:pt idx="0">
                    <c:v>Architecture</c:v>
                  </c:pt>
                  <c:pt idx="1">
                    <c:v>Observability</c:v>
                  </c:pt>
                  <c:pt idx="2">
                    <c:v>ITDR</c:v>
                  </c:pt>
                  <c:pt idx="3">
                    <c:v>Managed Services</c:v>
                  </c:pt>
                  <c:pt idx="4">
                    <c:v>DevOps</c:v>
                  </c:pt>
                  <c:pt idx="5">
                    <c:v>PMO</c:v>
                  </c:pt>
                  <c:pt idx="6">
                    <c:v>Delivery Management</c:v>
                  </c:pt>
                  <c:pt idx="7">
                    <c:v>Financial Management</c:v>
                  </c:pt>
                  <c:pt idx="8">
                    <c:v>Sourcing and Procurement Support</c:v>
                  </c:pt>
                </c:lvl>
                <c:lvl>
                  <c:pt idx="0">
                    <c:v>Architecture</c:v>
                  </c:pt>
                  <c:pt idx="1">
                    <c:v>Technical Operations &amp; Support</c:v>
                  </c:pt>
                  <c:pt idx="5">
                    <c:v>Business Support </c:v>
                  </c:pt>
                </c:lvl>
              </c:multiLvlStrCache>
            </c:multiLvlStrRef>
          </c:cat>
          <c:val>
            <c:numRef>
              <c:f>Sheet1!$D$2:$D$10</c:f>
              <c:numCache>
                <c:formatCode>General</c:formatCode>
                <c:ptCount val="9"/>
                <c:pt idx="0">
                  <c:v>2.5</c:v>
                </c:pt>
                <c:pt idx="1">
                  <c:v>2.5</c:v>
                </c:pt>
                <c:pt idx="2">
                  <c:v>2.5</c:v>
                </c:pt>
                <c:pt idx="3">
                  <c:v>2.5</c:v>
                </c:pt>
                <c:pt idx="4">
                  <c:v>2.5</c:v>
                </c:pt>
                <c:pt idx="5">
                  <c:v>2.5</c:v>
                </c:pt>
                <c:pt idx="6">
                  <c:v>2.5</c:v>
                </c:pt>
                <c:pt idx="7">
                  <c:v>2.5</c:v>
                </c:pt>
                <c:pt idx="8">
                  <c:v>2.5</c:v>
                </c:pt>
              </c:numCache>
            </c:numRef>
          </c:val>
          <c:extLst>
            <c:ext xmlns:c16="http://schemas.microsoft.com/office/drawing/2014/chart" uri="{C3380CC4-5D6E-409C-BE32-E72D297353CC}">
              <c16:uniqueId val="{00000025-876D-48CD-AB5A-B048750D7040}"/>
            </c:ext>
          </c:extLst>
        </c:ser>
        <c:dLbls>
          <c:showLegendKey val="0"/>
          <c:showVal val="0"/>
          <c:showCatName val="0"/>
          <c:showSerName val="0"/>
          <c:showPercent val="0"/>
          <c:showBubbleSize val="0"/>
          <c:showLeaderLines val="1"/>
        </c:dLbls>
        <c:firstSliceAng val="0"/>
        <c:holeSize val="3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2981808718600494"/>
          <c:y val="0.16768327036043573"/>
          <c:w val="0.55859769653439217"/>
          <c:h val="0.6678031463978843"/>
        </c:manualLayout>
      </c:layout>
      <c:doughnutChart>
        <c:varyColors val="1"/>
        <c:dLbls>
          <c:showLegendKey val="0"/>
          <c:showVal val="0"/>
          <c:showCatName val="0"/>
          <c:showSerName val="0"/>
          <c:showPercent val="0"/>
          <c:showBubbleSize val="0"/>
          <c:showLeaderLines val="0"/>
        </c:dLbls>
        <c:firstSliceAng val="0"/>
        <c:holeSize val="6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94001434526285"/>
          <c:y val="8.9952460655758751E-2"/>
          <c:w val="0.54738656937692654"/>
          <c:h val="0.82009507868848242"/>
        </c:manualLayout>
      </c:layout>
      <c:doughnutChart>
        <c:varyColors val="1"/>
        <c:ser>
          <c:idx val="0"/>
          <c:order val="0"/>
          <c:tx>
            <c:strRef>
              <c:f>Sheet1!$C$1</c:f>
              <c:strCache>
                <c:ptCount val="1"/>
                <c:pt idx="0">
                  <c:v>Sales</c:v>
                </c:pt>
              </c:strCache>
            </c:strRef>
          </c:tx>
          <c:spPr>
            <a:solidFill>
              <a:srgbClr val="E5E5E5"/>
            </a:solidFill>
            <a:ln w="6350">
              <a:solidFill>
                <a:srgbClr val="FFFFFF"/>
              </a:solidFill>
            </a:ln>
          </c:spPr>
          <c:dPt>
            <c:idx val="0"/>
            <c:bubble3D val="0"/>
            <c:spPr>
              <a:solidFill>
                <a:srgbClr val="E5E5E5"/>
              </a:solidFill>
              <a:ln w="6350">
                <a:solidFill>
                  <a:srgbClr val="FFFFFF"/>
                </a:solidFill>
              </a:ln>
              <a:effectLst/>
            </c:spPr>
            <c:extLst>
              <c:ext xmlns:c16="http://schemas.microsoft.com/office/drawing/2014/chart" uri="{C3380CC4-5D6E-409C-BE32-E72D297353CC}">
                <c16:uniqueId val="{00000001-B6FE-4963-9F38-DF3FF7AAEEA3}"/>
              </c:ext>
            </c:extLst>
          </c:dPt>
          <c:dPt>
            <c:idx val="1"/>
            <c:bubble3D val="0"/>
            <c:spPr>
              <a:solidFill>
                <a:srgbClr val="E5E5E5"/>
              </a:solidFill>
              <a:ln w="6350">
                <a:solidFill>
                  <a:srgbClr val="FFFFFF"/>
                </a:solidFill>
              </a:ln>
              <a:effectLst/>
            </c:spPr>
            <c:extLst>
              <c:ext xmlns:c16="http://schemas.microsoft.com/office/drawing/2014/chart" uri="{C3380CC4-5D6E-409C-BE32-E72D297353CC}">
                <c16:uniqueId val="{00000003-B6FE-4963-9F38-DF3FF7AAEEA3}"/>
              </c:ext>
            </c:extLst>
          </c:dPt>
          <c:dPt>
            <c:idx val="2"/>
            <c:bubble3D val="0"/>
            <c:spPr>
              <a:solidFill>
                <a:srgbClr val="E5E5E5"/>
              </a:solidFill>
              <a:ln w="6350">
                <a:solidFill>
                  <a:srgbClr val="FFFFFF"/>
                </a:solidFill>
              </a:ln>
              <a:effectLst/>
            </c:spPr>
            <c:extLst>
              <c:ext xmlns:c16="http://schemas.microsoft.com/office/drawing/2014/chart" uri="{C3380CC4-5D6E-409C-BE32-E72D297353CC}">
                <c16:uniqueId val="{00000005-B6FE-4963-9F38-DF3FF7AAEEA3}"/>
              </c:ext>
            </c:extLst>
          </c:dPt>
          <c:dPt>
            <c:idx val="3"/>
            <c:bubble3D val="0"/>
            <c:spPr>
              <a:solidFill>
                <a:srgbClr val="E5E5E5"/>
              </a:solidFill>
              <a:ln w="6350">
                <a:solidFill>
                  <a:srgbClr val="FFFFFF"/>
                </a:solidFill>
              </a:ln>
              <a:effectLst/>
            </c:spPr>
            <c:extLst>
              <c:ext xmlns:c16="http://schemas.microsoft.com/office/drawing/2014/chart" uri="{C3380CC4-5D6E-409C-BE32-E72D297353CC}">
                <c16:uniqueId val="{00000007-B6FE-4963-9F38-DF3FF7AAEEA3}"/>
              </c:ext>
            </c:extLst>
          </c:dPt>
          <c:dPt>
            <c:idx val="4"/>
            <c:bubble3D val="0"/>
            <c:spPr>
              <a:solidFill>
                <a:srgbClr val="E5E5E5"/>
              </a:solidFill>
              <a:ln w="6350">
                <a:solidFill>
                  <a:srgbClr val="FFFFFF"/>
                </a:solidFill>
              </a:ln>
              <a:effectLst/>
            </c:spPr>
            <c:extLst>
              <c:ext xmlns:c16="http://schemas.microsoft.com/office/drawing/2014/chart" uri="{C3380CC4-5D6E-409C-BE32-E72D297353CC}">
                <c16:uniqueId val="{00000009-B6FE-4963-9F38-DF3FF7AAEEA3}"/>
              </c:ext>
            </c:extLst>
          </c:dPt>
          <c:dPt>
            <c:idx val="5"/>
            <c:bubble3D val="0"/>
            <c:spPr>
              <a:solidFill>
                <a:srgbClr val="00B8F5"/>
              </a:solidFill>
              <a:ln w="6350">
                <a:solidFill>
                  <a:srgbClr val="FFFFFF"/>
                </a:solidFill>
              </a:ln>
              <a:effectLst/>
            </c:spPr>
            <c:extLst>
              <c:ext xmlns:c16="http://schemas.microsoft.com/office/drawing/2014/chart" uri="{C3380CC4-5D6E-409C-BE32-E72D297353CC}">
                <c16:uniqueId val="{0000000B-B6FE-4963-9F38-DF3FF7AAEEA3}"/>
              </c:ext>
            </c:extLst>
          </c:dPt>
          <c:dPt>
            <c:idx val="6"/>
            <c:bubble3D val="0"/>
            <c:spPr>
              <a:solidFill>
                <a:srgbClr val="00B8F5"/>
              </a:solidFill>
              <a:ln w="6350">
                <a:solidFill>
                  <a:srgbClr val="FFFFFF"/>
                </a:solidFill>
              </a:ln>
              <a:effectLst/>
            </c:spPr>
            <c:extLst>
              <c:ext xmlns:c16="http://schemas.microsoft.com/office/drawing/2014/chart" uri="{C3380CC4-5D6E-409C-BE32-E72D297353CC}">
                <c16:uniqueId val="{0000000D-B6FE-4963-9F38-DF3FF7AAEEA3}"/>
              </c:ext>
            </c:extLst>
          </c:dPt>
          <c:dPt>
            <c:idx val="7"/>
            <c:bubble3D val="0"/>
            <c:spPr>
              <a:solidFill>
                <a:srgbClr val="00B8F5"/>
              </a:solidFill>
              <a:ln w="6350">
                <a:solidFill>
                  <a:srgbClr val="FFFFFF"/>
                </a:solidFill>
              </a:ln>
              <a:effectLst/>
            </c:spPr>
            <c:extLst>
              <c:ext xmlns:c16="http://schemas.microsoft.com/office/drawing/2014/chart" uri="{C3380CC4-5D6E-409C-BE32-E72D297353CC}">
                <c16:uniqueId val="{0000000F-B6FE-4963-9F38-DF3FF7AAEEA3}"/>
              </c:ext>
            </c:extLst>
          </c:dPt>
          <c:dPt>
            <c:idx val="8"/>
            <c:bubble3D val="0"/>
            <c:spPr>
              <a:solidFill>
                <a:srgbClr val="00B8F5"/>
              </a:solidFill>
              <a:ln w="6350">
                <a:solidFill>
                  <a:srgbClr val="FFFFFF"/>
                </a:solidFill>
              </a:ln>
              <a:effectLst/>
            </c:spPr>
            <c:extLst>
              <c:ext xmlns:c16="http://schemas.microsoft.com/office/drawing/2014/chart" uri="{C3380CC4-5D6E-409C-BE32-E72D297353CC}">
                <c16:uniqueId val="{00000011-B6FE-4963-9F38-DF3FF7AAEEA3}"/>
              </c:ext>
            </c:extLst>
          </c:dPt>
          <c:cat>
            <c:multiLvlStrRef>
              <c:f>Sheet1!$A$2:$B$10</c:f>
              <c:multiLvlStrCache>
                <c:ptCount val="9"/>
                <c:lvl>
                  <c:pt idx="0">
                    <c:v>Architecture</c:v>
                  </c:pt>
                  <c:pt idx="1">
                    <c:v>Observability</c:v>
                  </c:pt>
                  <c:pt idx="2">
                    <c:v>ITDR</c:v>
                  </c:pt>
                  <c:pt idx="3">
                    <c:v>Managed Services</c:v>
                  </c:pt>
                  <c:pt idx="4">
                    <c:v>DevOps</c:v>
                  </c:pt>
                  <c:pt idx="5">
                    <c:v>PMO</c:v>
                  </c:pt>
                  <c:pt idx="6">
                    <c:v>Delivery Management</c:v>
                  </c:pt>
                  <c:pt idx="7">
                    <c:v>Financial Management</c:v>
                  </c:pt>
                  <c:pt idx="8">
                    <c:v>Sourcing and Procurement Support</c:v>
                  </c:pt>
                </c:lvl>
                <c:lvl>
                  <c:pt idx="0">
                    <c:v>Architecture</c:v>
                  </c:pt>
                  <c:pt idx="1">
                    <c:v>Technical Operations &amp; Support</c:v>
                  </c:pt>
                  <c:pt idx="5">
                    <c:v>Business Support </c:v>
                  </c:pt>
                </c:lvl>
              </c:multiLvlStrCache>
            </c:multiLvlStrRef>
          </c:cat>
          <c:val>
            <c:numRef>
              <c:f>Sheet1!$C$2:$C$10</c:f>
              <c:numCache>
                <c:formatCode>General</c:formatCode>
                <c:ptCount val="9"/>
                <c:pt idx="0">
                  <c:v>10</c:v>
                </c:pt>
                <c:pt idx="1">
                  <c:v>10</c:v>
                </c:pt>
                <c:pt idx="2">
                  <c:v>10</c:v>
                </c:pt>
                <c:pt idx="3">
                  <c:v>10</c:v>
                </c:pt>
                <c:pt idx="4">
                  <c:v>10</c:v>
                </c:pt>
                <c:pt idx="5">
                  <c:v>10</c:v>
                </c:pt>
                <c:pt idx="6">
                  <c:v>10</c:v>
                </c:pt>
                <c:pt idx="7">
                  <c:v>10</c:v>
                </c:pt>
                <c:pt idx="8">
                  <c:v>10</c:v>
                </c:pt>
              </c:numCache>
            </c:numRef>
          </c:val>
          <c:extLst>
            <c:ext xmlns:c16="http://schemas.microsoft.com/office/drawing/2014/chart" uri="{C3380CC4-5D6E-409C-BE32-E72D297353CC}">
              <c16:uniqueId val="{00000012-B6FE-4963-9F38-DF3FF7AAEEA3}"/>
            </c:ext>
          </c:extLst>
        </c:ser>
        <c:ser>
          <c:idx val="1"/>
          <c:order val="1"/>
          <c:tx>
            <c:strRef>
              <c:f>Sheet1!$D$1</c:f>
              <c:strCache>
                <c:ptCount val="1"/>
              </c:strCache>
            </c:strRef>
          </c:tx>
          <c:spPr>
            <a:solidFill>
              <a:srgbClr val="E5E5E5"/>
            </a:solidFill>
            <a:ln w="6350">
              <a:solidFill>
                <a:srgbClr val="FFFFFF"/>
              </a:solidFill>
            </a:ln>
          </c:spPr>
          <c:dPt>
            <c:idx val="0"/>
            <c:bubble3D val="0"/>
            <c:spPr>
              <a:solidFill>
                <a:srgbClr val="E5E5E5"/>
              </a:solidFill>
              <a:ln w="19050">
                <a:solidFill>
                  <a:schemeClr val="lt1"/>
                </a:solidFill>
              </a:ln>
              <a:effectLst/>
            </c:spPr>
            <c:extLst>
              <c:ext xmlns:c16="http://schemas.microsoft.com/office/drawing/2014/chart" uri="{C3380CC4-5D6E-409C-BE32-E72D297353CC}">
                <c16:uniqueId val="{00000014-B6FE-4963-9F38-DF3FF7AAEEA3}"/>
              </c:ext>
            </c:extLst>
          </c:dPt>
          <c:dPt>
            <c:idx val="1"/>
            <c:bubble3D val="0"/>
            <c:spPr>
              <a:solidFill>
                <a:srgbClr val="E5E5E5"/>
              </a:solidFill>
              <a:ln w="6350">
                <a:solidFill>
                  <a:srgbClr val="FFFFFF"/>
                </a:solidFill>
              </a:ln>
              <a:effectLst/>
            </c:spPr>
            <c:extLst>
              <c:ext xmlns:c16="http://schemas.microsoft.com/office/drawing/2014/chart" uri="{C3380CC4-5D6E-409C-BE32-E72D297353CC}">
                <c16:uniqueId val="{00000016-B6FE-4963-9F38-DF3FF7AAEEA3}"/>
              </c:ext>
            </c:extLst>
          </c:dPt>
          <c:dPt>
            <c:idx val="2"/>
            <c:bubble3D val="0"/>
            <c:spPr>
              <a:solidFill>
                <a:srgbClr val="E5E5E5"/>
              </a:solidFill>
              <a:ln w="6350">
                <a:solidFill>
                  <a:srgbClr val="FFFFFF"/>
                </a:solidFill>
              </a:ln>
              <a:effectLst/>
            </c:spPr>
            <c:extLst>
              <c:ext xmlns:c16="http://schemas.microsoft.com/office/drawing/2014/chart" uri="{C3380CC4-5D6E-409C-BE32-E72D297353CC}">
                <c16:uniqueId val="{00000018-B6FE-4963-9F38-DF3FF7AAEEA3}"/>
              </c:ext>
            </c:extLst>
          </c:dPt>
          <c:dPt>
            <c:idx val="3"/>
            <c:bubble3D val="0"/>
            <c:spPr>
              <a:solidFill>
                <a:srgbClr val="E5E5E5"/>
              </a:solidFill>
              <a:ln w="6350">
                <a:solidFill>
                  <a:srgbClr val="FFFFFF"/>
                </a:solidFill>
              </a:ln>
              <a:effectLst/>
            </c:spPr>
            <c:extLst>
              <c:ext xmlns:c16="http://schemas.microsoft.com/office/drawing/2014/chart" uri="{C3380CC4-5D6E-409C-BE32-E72D297353CC}">
                <c16:uniqueId val="{0000001A-B6FE-4963-9F38-DF3FF7AAEEA3}"/>
              </c:ext>
            </c:extLst>
          </c:dPt>
          <c:dPt>
            <c:idx val="4"/>
            <c:bubble3D val="0"/>
            <c:spPr>
              <a:solidFill>
                <a:srgbClr val="E5E5E5"/>
              </a:solidFill>
              <a:ln w="6350">
                <a:solidFill>
                  <a:srgbClr val="FFFFFF"/>
                </a:solidFill>
              </a:ln>
              <a:effectLst/>
            </c:spPr>
            <c:extLst>
              <c:ext xmlns:c16="http://schemas.microsoft.com/office/drawing/2014/chart" uri="{C3380CC4-5D6E-409C-BE32-E72D297353CC}">
                <c16:uniqueId val="{0000001C-B6FE-4963-9F38-DF3FF7AAEEA3}"/>
              </c:ext>
            </c:extLst>
          </c:dPt>
          <c:dPt>
            <c:idx val="5"/>
            <c:bubble3D val="0"/>
            <c:explosion val="20"/>
            <c:spPr>
              <a:solidFill>
                <a:srgbClr val="00B8F5"/>
              </a:solidFill>
              <a:ln w="6350">
                <a:solidFill>
                  <a:srgbClr val="FFFFFF"/>
                </a:solidFill>
              </a:ln>
              <a:effectLst/>
            </c:spPr>
            <c:extLst>
              <c:ext xmlns:c16="http://schemas.microsoft.com/office/drawing/2014/chart" uri="{C3380CC4-5D6E-409C-BE32-E72D297353CC}">
                <c16:uniqueId val="{0000001E-B6FE-4963-9F38-DF3FF7AAEEA3}"/>
              </c:ext>
            </c:extLst>
          </c:dPt>
          <c:dPt>
            <c:idx val="6"/>
            <c:bubble3D val="0"/>
            <c:explosion val="21"/>
            <c:spPr>
              <a:solidFill>
                <a:srgbClr val="00B8F5"/>
              </a:solidFill>
              <a:ln w="6350">
                <a:solidFill>
                  <a:srgbClr val="FFFFFF"/>
                </a:solidFill>
              </a:ln>
              <a:effectLst/>
            </c:spPr>
            <c:extLst>
              <c:ext xmlns:c16="http://schemas.microsoft.com/office/drawing/2014/chart" uri="{C3380CC4-5D6E-409C-BE32-E72D297353CC}">
                <c16:uniqueId val="{00000020-B6FE-4963-9F38-DF3FF7AAEEA3}"/>
              </c:ext>
            </c:extLst>
          </c:dPt>
          <c:dPt>
            <c:idx val="7"/>
            <c:bubble3D val="0"/>
            <c:explosion val="20"/>
            <c:spPr>
              <a:solidFill>
                <a:srgbClr val="00B8F5"/>
              </a:solidFill>
              <a:ln w="6350">
                <a:solidFill>
                  <a:srgbClr val="FFFFFF"/>
                </a:solidFill>
              </a:ln>
              <a:effectLst/>
            </c:spPr>
            <c:extLst>
              <c:ext xmlns:c16="http://schemas.microsoft.com/office/drawing/2014/chart" uri="{C3380CC4-5D6E-409C-BE32-E72D297353CC}">
                <c16:uniqueId val="{00000022-B6FE-4963-9F38-DF3FF7AAEEA3}"/>
              </c:ext>
            </c:extLst>
          </c:dPt>
          <c:dPt>
            <c:idx val="8"/>
            <c:bubble3D val="0"/>
            <c:explosion val="18"/>
            <c:spPr>
              <a:solidFill>
                <a:srgbClr val="00B8F5"/>
              </a:solidFill>
              <a:ln w="6350">
                <a:solidFill>
                  <a:srgbClr val="FFFFFF"/>
                </a:solidFill>
              </a:ln>
              <a:effectLst/>
            </c:spPr>
            <c:extLst>
              <c:ext xmlns:c16="http://schemas.microsoft.com/office/drawing/2014/chart" uri="{C3380CC4-5D6E-409C-BE32-E72D297353CC}">
                <c16:uniqueId val="{00000024-B6FE-4963-9F38-DF3FF7AAEEA3}"/>
              </c:ext>
            </c:extLst>
          </c:dPt>
          <c:cat>
            <c:multiLvlStrRef>
              <c:f>Sheet1!$A$2:$B$10</c:f>
              <c:multiLvlStrCache>
                <c:ptCount val="9"/>
                <c:lvl>
                  <c:pt idx="0">
                    <c:v>Architecture</c:v>
                  </c:pt>
                  <c:pt idx="1">
                    <c:v>Observability</c:v>
                  </c:pt>
                  <c:pt idx="2">
                    <c:v>ITDR</c:v>
                  </c:pt>
                  <c:pt idx="3">
                    <c:v>Managed Services</c:v>
                  </c:pt>
                  <c:pt idx="4">
                    <c:v>DevOps</c:v>
                  </c:pt>
                  <c:pt idx="5">
                    <c:v>PMO</c:v>
                  </c:pt>
                  <c:pt idx="6">
                    <c:v>Delivery Management</c:v>
                  </c:pt>
                  <c:pt idx="7">
                    <c:v>Financial Management</c:v>
                  </c:pt>
                  <c:pt idx="8">
                    <c:v>Sourcing and Procurement Support</c:v>
                  </c:pt>
                </c:lvl>
                <c:lvl>
                  <c:pt idx="0">
                    <c:v>Architecture</c:v>
                  </c:pt>
                  <c:pt idx="1">
                    <c:v>Technical Operations &amp; Support</c:v>
                  </c:pt>
                  <c:pt idx="5">
                    <c:v>Business Support </c:v>
                  </c:pt>
                </c:lvl>
              </c:multiLvlStrCache>
            </c:multiLvlStrRef>
          </c:cat>
          <c:val>
            <c:numRef>
              <c:f>Sheet1!$D$2:$D$10</c:f>
              <c:numCache>
                <c:formatCode>General</c:formatCode>
                <c:ptCount val="9"/>
                <c:pt idx="0">
                  <c:v>2.5</c:v>
                </c:pt>
                <c:pt idx="1">
                  <c:v>2.5</c:v>
                </c:pt>
                <c:pt idx="2">
                  <c:v>2.5</c:v>
                </c:pt>
                <c:pt idx="3">
                  <c:v>2.5</c:v>
                </c:pt>
                <c:pt idx="4">
                  <c:v>2.5</c:v>
                </c:pt>
                <c:pt idx="5">
                  <c:v>2.5</c:v>
                </c:pt>
                <c:pt idx="6">
                  <c:v>2.5</c:v>
                </c:pt>
                <c:pt idx="7">
                  <c:v>2.5</c:v>
                </c:pt>
                <c:pt idx="8">
                  <c:v>2.5</c:v>
                </c:pt>
              </c:numCache>
            </c:numRef>
          </c:val>
          <c:extLst>
            <c:ext xmlns:c16="http://schemas.microsoft.com/office/drawing/2014/chart" uri="{C3380CC4-5D6E-409C-BE32-E72D297353CC}">
              <c16:uniqueId val="{00000025-B6FE-4963-9F38-DF3FF7AAEEA3}"/>
            </c:ext>
          </c:extLst>
        </c:ser>
        <c:dLbls>
          <c:showLegendKey val="0"/>
          <c:showVal val="0"/>
          <c:showCatName val="0"/>
          <c:showSerName val="0"/>
          <c:showPercent val="0"/>
          <c:showBubbleSize val="0"/>
          <c:showLeaderLines val="1"/>
        </c:dLbls>
        <c:firstSliceAng val="0"/>
        <c:holeSize val="3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94001434526285"/>
          <c:y val="8.9952460655758751E-2"/>
          <c:w val="0.54738656937692654"/>
          <c:h val="0.82009507868848242"/>
        </c:manualLayout>
      </c:layout>
      <c:doughnutChart>
        <c:varyColors val="1"/>
        <c:ser>
          <c:idx val="0"/>
          <c:order val="0"/>
          <c:tx>
            <c:strRef>
              <c:f>Sheet1!$C$1</c:f>
              <c:strCache>
                <c:ptCount val="1"/>
                <c:pt idx="0">
                  <c:v>Sales</c:v>
                </c:pt>
              </c:strCache>
            </c:strRef>
          </c:tx>
          <c:spPr>
            <a:solidFill>
              <a:srgbClr val="E5E5E5"/>
            </a:solidFill>
            <a:ln w="6350">
              <a:solidFill>
                <a:srgbClr val="FFFFFF"/>
              </a:solidFill>
            </a:ln>
          </c:spPr>
          <c:dPt>
            <c:idx val="0"/>
            <c:bubble3D val="0"/>
            <c:spPr>
              <a:solidFill>
                <a:srgbClr val="0C233C"/>
              </a:solidFill>
              <a:ln w="6350">
                <a:solidFill>
                  <a:srgbClr val="FFFFFF"/>
                </a:solidFill>
              </a:ln>
              <a:effectLst/>
            </c:spPr>
            <c:extLst>
              <c:ext xmlns:c16="http://schemas.microsoft.com/office/drawing/2014/chart" uri="{C3380CC4-5D6E-409C-BE32-E72D297353CC}">
                <c16:uniqueId val="{00000001-A34A-4A08-AF99-6597EBFB4726}"/>
              </c:ext>
            </c:extLst>
          </c:dPt>
          <c:dPt>
            <c:idx val="1"/>
            <c:bubble3D val="0"/>
            <c:spPr>
              <a:solidFill>
                <a:srgbClr val="0C233C"/>
              </a:solidFill>
              <a:ln w="6350">
                <a:solidFill>
                  <a:srgbClr val="FFFFFF"/>
                </a:solidFill>
              </a:ln>
              <a:effectLst/>
            </c:spPr>
            <c:extLst>
              <c:ext xmlns:c16="http://schemas.microsoft.com/office/drawing/2014/chart" uri="{C3380CC4-5D6E-409C-BE32-E72D297353CC}">
                <c16:uniqueId val="{00000003-A34A-4A08-AF99-6597EBFB4726}"/>
              </c:ext>
            </c:extLst>
          </c:dPt>
          <c:dPt>
            <c:idx val="2"/>
            <c:bubble3D val="0"/>
            <c:spPr>
              <a:solidFill>
                <a:srgbClr val="0C233C"/>
              </a:solidFill>
              <a:ln w="6350">
                <a:solidFill>
                  <a:srgbClr val="FFFFFF"/>
                </a:solidFill>
              </a:ln>
              <a:effectLst/>
            </c:spPr>
            <c:extLst>
              <c:ext xmlns:c16="http://schemas.microsoft.com/office/drawing/2014/chart" uri="{C3380CC4-5D6E-409C-BE32-E72D297353CC}">
                <c16:uniqueId val="{00000005-A34A-4A08-AF99-6597EBFB4726}"/>
              </c:ext>
            </c:extLst>
          </c:dPt>
          <c:dPt>
            <c:idx val="3"/>
            <c:bubble3D val="0"/>
            <c:spPr>
              <a:solidFill>
                <a:srgbClr val="E5E5E5"/>
              </a:solidFill>
              <a:ln w="6350">
                <a:solidFill>
                  <a:srgbClr val="FFFFFF"/>
                </a:solidFill>
              </a:ln>
              <a:effectLst/>
            </c:spPr>
            <c:extLst>
              <c:ext xmlns:c16="http://schemas.microsoft.com/office/drawing/2014/chart" uri="{C3380CC4-5D6E-409C-BE32-E72D297353CC}">
                <c16:uniqueId val="{00000007-A34A-4A08-AF99-6597EBFB4726}"/>
              </c:ext>
            </c:extLst>
          </c:dPt>
          <c:dPt>
            <c:idx val="4"/>
            <c:bubble3D val="0"/>
            <c:spPr>
              <a:solidFill>
                <a:srgbClr val="E5E5E5"/>
              </a:solidFill>
              <a:ln w="6350">
                <a:solidFill>
                  <a:srgbClr val="FFFFFF"/>
                </a:solidFill>
              </a:ln>
              <a:effectLst/>
            </c:spPr>
            <c:extLst>
              <c:ext xmlns:c16="http://schemas.microsoft.com/office/drawing/2014/chart" uri="{C3380CC4-5D6E-409C-BE32-E72D297353CC}">
                <c16:uniqueId val="{00000009-A34A-4A08-AF99-6597EBFB4726}"/>
              </c:ext>
            </c:extLst>
          </c:dPt>
          <c:dPt>
            <c:idx val="5"/>
            <c:bubble3D val="0"/>
            <c:spPr>
              <a:solidFill>
                <a:srgbClr val="E5E5E5"/>
              </a:solidFill>
              <a:ln w="6350">
                <a:solidFill>
                  <a:srgbClr val="FFFFFF"/>
                </a:solidFill>
              </a:ln>
              <a:effectLst/>
            </c:spPr>
            <c:extLst>
              <c:ext xmlns:c16="http://schemas.microsoft.com/office/drawing/2014/chart" uri="{C3380CC4-5D6E-409C-BE32-E72D297353CC}">
                <c16:uniqueId val="{0000000B-A34A-4A08-AF99-6597EBFB4726}"/>
              </c:ext>
            </c:extLst>
          </c:dPt>
          <c:dPt>
            <c:idx val="6"/>
            <c:bubble3D val="0"/>
            <c:spPr>
              <a:solidFill>
                <a:srgbClr val="E5E5E5"/>
              </a:solidFill>
              <a:ln w="6350">
                <a:solidFill>
                  <a:srgbClr val="FFFFFF"/>
                </a:solidFill>
              </a:ln>
              <a:effectLst/>
            </c:spPr>
            <c:extLst>
              <c:ext xmlns:c16="http://schemas.microsoft.com/office/drawing/2014/chart" uri="{C3380CC4-5D6E-409C-BE32-E72D297353CC}">
                <c16:uniqueId val="{0000000D-A34A-4A08-AF99-6597EBFB4726}"/>
              </c:ext>
            </c:extLst>
          </c:dPt>
          <c:dPt>
            <c:idx val="7"/>
            <c:bubble3D val="0"/>
            <c:spPr>
              <a:solidFill>
                <a:srgbClr val="E5E5E5"/>
              </a:solidFill>
              <a:ln w="6350">
                <a:solidFill>
                  <a:srgbClr val="FFFFFF"/>
                </a:solidFill>
              </a:ln>
              <a:effectLst/>
            </c:spPr>
            <c:extLst>
              <c:ext xmlns:c16="http://schemas.microsoft.com/office/drawing/2014/chart" uri="{C3380CC4-5D6E-409C-BE32-E72D297353CC}">
                <c16:uniqueId val="{0000000F-A34A-4A08-AF99-6597EBFB4726}"/>
              </c:ext>
            </c:extLst>
          </c:dPt>
          <c:dPt>
            <c:idx val="8"/>
            <c:bubble3D val="0"/>
            <c:spPr>
              <a:solidFill>
                <a:srgbClr val="E5E5E5"/>
              </a:solidFill>
              <a:ln w="6350">
                <a:solidFill>
                  <a:srgbClr val="FFFFFF"/>
                </a:solidFill>
              </a:ln>
              <a:effectLst/>
            </c:spPr>
            <c:extLst>
              <c:ext xmlns:c16="http://schemas.microsoft.com/office/drawing/2014/chart" uri="{C3380CC4-5D6E-409C-BE32-E72D297353CC}">
                <c16:uniqueId val="{00000011-A34A-4A08-AF99-6597EBFB4726}"/>
              </c:ext>
            </c:extLst>
          </c:dPt>
          <c:cat>
            <c:multiLvlStrRef>
              <c:f>Sheet1!$A$2:$B$10</c:f>
              <c:multiLvlStrCache>
                <c:ptCount val="9"/>
                <c:lvl>
                  <c:pt idx="0">
                    <c:v>Architecture</c:v>
                  </c:pt>
                  <c:pt idx="1">
                    <c:v>Observability</c:v>
                  </c:pt>
                  <c:pt idx="2">
                    <c:v>ITDR</c:v>
                  </c:pt>
                  <c:pt idx="3">
                    <c:v>Managed Services</c:v>
                  </c:pt>
                  <c:pt idx="4">
                    <c:v>DevOps</c:v>
                  </c:pt>
                  <c:pt idx="5">
                    <c:v>PMO</c:v>
                  </c:pt>
                  <c:pt idx="6">
                    <c:v>Delivery Management</c:v>
                  </c:pt>
                  <c:pt idx="7">
                    <c:v>Financial Management</c:v>
                  </c:pt>
                  <c:pt idx="8">
                    <c:v>Sourcing and Procurement Support</c:v>
                  </c:pt>
                </c:lvl>
                <c:lvl>
                  <c:pt idx="0">
                    <c:v>Architecture</c:v>
                  </c:pt>
                  <c:pt idx="1">
                    <c:v>Technical Operations &amp; Support</c:v>
                  </c:pt>
                  <c:pt idx="5">
                    <c:v>Business Support </c:v>
                  </c:pt>
                </c:lvl>
              </c:multiLvlStrCache>
            </c:multiLvlStrRef>
          </c:cat>
          <c:val>
            <c:numRef>
              <c:f>Sheet1!$C$2:$C$10</c:f>
              <c:numCache>
                <c:formatCode>General</c:formatCode>
                <c:ptCount val="9"/>
                <c:pt idx="0">
                  <c:v>10</c:v>
                </c:pt>
                <c:pt idx="1">
                  <c:v>10</c:v>
                </c:pt>
                <c:pt idx="2">
                  <c:v>10</c:v>
                </c:pt>
                <c:pt idx="3">
                  <c:v>10</c:v>
                </c:pt>
                <c:pt idx="4">
                  <c:v>10</c:v>
                </c:pt>
                <c:pt idx="5">
                  <c:v>10</c:v>
                </c:pt>
                <c:pt idx="6">
                  <c:v>10</c:v>
                </c:pt>
                <c:pt idx="7">
                  <c:v>10</c:v>
                </c:pt>
                <c:pt idx="8">
                  <c:v>10</c:v>
                </c:pt>
              </c:numCache>
            </c:numRef>
          </c:val>
          <c:extLst>
            <c:ext xmlns:c16="http://schemas.microsoft.com/office/drawing/2014/chart" uri="{C3380CC4-5D6E-409C-BE32-E72D297353CC}">
              <c16:uniqueId val="{00000012-A34A-4A08-AF99-6597EBFB4726}"/>
            </c:ext>
          </c:extLst>
        </c:ser>
        <c:ser>
          <c:idx val="1"/>
          <c:order val="1"/>
          <c:tx>
            <c:strRef>
              <c:f>Sheet1!$D$1</c:f>
              <c:strCache>
                <c:ptCount val="1"/>
              </c:strCache>
            </c:strRef>
          </c:tx>
          <c:spPr>
            <a:solidFill>
              <a:srgbClr val="E5E5E5"/>
            </a:solidFill>
            <a:ln w="6350">
              <a:solidFill>
                <a:srgbClr val="FFFFFF"/>
              </a:solidFill>
            </a:ln>
          </c:spPr>
          <c:dPt>
            <c:idx val="0"/>
            <c:bubble3D val="0"/>
            <c:explosion val="20"/>
            <c:spPr>
              <a:solidFill>
                <a:srgbClr val="0C233C"/>
              </a:solidFill>
              <a:ln w="6350">
                <a:solidFill>
                  <a:srgbClr val="FFFFFF"/>
                </a:solidFill>
              </a:ln>
              <a:effectLst/>
            </c:spPr>
            <c:extLst>
              <c:ext xmlns:c16="http://schemas.microsoft.com/office/drawing/2014/chart" uri="{C3380CC4-5D6E-409C-BE32-E72D297353CC}">
                <c16:uniqueId val="{00000014-A34A-4A08-AF99-6597EBFB4726}"/>
              </c:ext>
            </c:extLst>
          </c:dPt>
          <c:dPt>
            <c:idx val="1"/>
            <c:bubble3D val="0"/>
            <c:spPr>
              <a:solidFill>
                <a:srgbClr val="E5E5E5"/>
              </a:solidFill>
              <a:ln w="6350">
                <a:solidFill>
                  <a:srgbClr val="FFFFFF"/>
                </a:solidFill>
              </a:ln>
              <a:effectLst/>
            </c:spPr>
            <c:extLst>
              <c:ext xmlns:c16="http://schemas.microsoft.com/office/drawing/2014/chart" uri="{C3380CC4-5D6E-409C-BE32-E72D297353CC}">
                <c16:uniqueId val="{00000016-A34A-4A08-AF99-6597EBFB4726}"/>
              </c:ext>
            </c:extLst>
          </c:dPt>
          <c:dPt>
            <c:idx val="2"/>
            <c:bubble3D val="0"/>
            <c:spPr>
              <a:solidFill>
                <a:srgbClr val="E5E5E5"/>
              </a:solidFill>
              <a:ln w="6350">
                <a:solidFill>
                  <a:srgbClr val="FFFFFF"/>
                </a:solidFill>
              </a:ln>
              <a:effectLst/>
            </c:spPr>
            <c:extLst>
              <c:ext xmlns:c16="http://schemas.microsoft.com/office/drawing/2014/chart" uri="{C3380CC4-5D6E-409C-BE32-E72D297353CC}">
                <c16:uniqueId val="{00000018-A34A-4A08-AF99-6597EBFB4726}"/>
              </c:ext>
            </c:extLst>
          </c:dPt>
          <c:dPt>
            <c:idx val="3"/>
            <c:bubble3D val="0"/>
            <c:spPr>
              <a:solidFill>
                <a:srgbClr val="E5E5E5"/>
              </a:solidFill>
              <a:ln w="6350">
                <a:solidFill>
                  <a:srgbClr val="FFFFFF"/>
                </a:solidFill>
              </a:ln>
              <a:effectLst/>
            </c:spPr>
            <c:extLst>
              <c:ext xmlns:c16="http://schemas.microsoft.com/office/drawing/2014/chart" uri="{C3380CC4-5D6E-409C-BE32-E72D297353CC}">
                <c16:uniqueId val="{0000001A-A34A-4A08-AF99-6597EBFB4726}"/>
              </c:ext>
            </c:extLst>
          </c:dPt>
          <c:dPt>
            <c:idx val="4"/>
            <c:bubble3D val="0"/>
            <c:spPr>
              <a:solidFill>
                <a:srgbClr val="E5E5E5"/>
              </a:solidFill>
              <a:ln w="6350">
                <a:solidFill>
                  <a:srgbClr val="FFFFFF"/>
                </a:solidFill>
              </a:ln>
              <a:effectLst/>
            </c:spPr>
            <c:extLst>
              <c:ext xmlns:c16="http://schemas.microsoft.com/office/drawing/2014/chart" uri="{C3380CC4-5D6E-409C-BE32-E72D297353CC}">
                <c16:uniqueId val="{0000001C-A34A-4A08-AF99-6597EBFB4726}"/>
              </c:ext>
            </c:extLst>
          </c:dPt>
          <c:dPt>
            <c:idx val="5"/>
            <c:bubble3D val="0"/>
            <c:spPr>
              <a:solidFill>
                <a:srgbClr val="E5E5E5"/>
              </a:solidFill>
              <a:ln w="6350">
                <a:solidFill>
                  <a:srgbClr val="FFFFFF"/>
                </a:solidFill>
              </a:ln>
              <a:effectLst/>
            </c:spPr>
            <c:extLst>
              <c:ext xmlns:c16="http://schemas.microsoft.com/office/drawing/2014/chart" uri="{C3380CC4-5D6E-409C-BE32-E72D297353CC}">
                <c16:uniqueId val="{0000001E-A34A-4A08-AF99-6597EBFB4726}"/>
              </c:ext>
            </c:extLst>
          </c:dPt>
          <c:dPt>
            <c:idx val="6"/>
            <c:bubble3D val="0"/>
            <c:spPr>
              <a:solidFill>
                <a:srgbClr val="E5E5E5"/>
              </a:solidFill>
              <a:ln w="6350">
                <a:solidFill>
                  <a:srgbClr val="FFFFFF"/>
                </a:solidFill>
              </a:ln>
              <a:effectLst/>
            </c:spPr>
            <c:extLst>
              <c:ext xmlns:c16="http://schemas.microsoft.com/office/drawing/2014/chart" uri="{C3380CC4-5D6E-409C-BE32-E72D297353CC}">
                <c16:uniqueId val="{00000020-A34A-4A08-AF99-6597EBFB4726}"/>
              </c:ext>
            </c:extLst>
          </c:dPt>
          <c:dPt>
            <c:idx val="7"/>
            <c:bubble3D val="0"/>
            <c:spPr>
              <a:solidFill>
                <a:srgbClr val="E5E5E5"/>
              </a:solidFill>
              <a:ln w="6350">
                <a:solidFill>
                  <a:srgbClr val="FFFFFF"/>
                </a:solidFill>
              </a:ln>
              <a:effectLst/>
            </c:spPr>
            <c:extLst>
              <c:ext xmlns:c16="http://schemas.microsoft.com/office/drawing/2014/chart" uri="{C3380CC4-5D6E-409C-BE32-E72D297353CC}">
                <c16:uniqueId val="{00000022-A34A-4A08-AF99-6597EBFB4726}"/>
              </c:ext>
            </c:extLst>
          </c:dPt>
          <c:dPt>
            <c:idx val="8"/>
            <c:bubble3D val="0"/>
            <c:spPr>
              <a:solidFill>
                <a:srgbClr val="E5E5E5"/>
              </a:solidFill>
              <a:ln w="6350">
                <a:solidFill>
                  <a:srgbClr val="FFFFFF"/>
                </a:solidFill>
              </a:ln>
              <a:effectLst/>
            </c:spPr>
            <c:extLst>
              <c:ext xmlns:c16="http://schemas.microsoft.com/office/drawing/2014/chart" uri="{C3380CC4-5D6E-409C-BE32-E72D297353CC}">
                <c16:uniqueId val="{00000024-A34A-4A08-AF99-6597EBFB4726}"/>
              </c:ext>
            </c:extLst>
          </c:dPt>
          <c:cat>
            <c:multiLvlStrRef>
              <c:f>Sheet1!$A$2:$B$10</c:f>
              <c:multiLvlStrCache>
                <c:ptCount val="9"/>
                <c:lvl>
                  <c:pt idx="0">
                    <c:v>Architecture</c:v>
                  </c:pt>
                  <c:pt idx="1">
                    <c:v>Observability</c:v>
                  </c:pt>
                  <c:pt idx="2">
                    <c:v>ITDR</c:v>
                  </c:pt>
                  <c:pt idx="3">
                    <c:v>Managed Services</c:v>
                  </c:pt>
                  <c:pt idx="4">
                    <c:v>DevOps</c:v>
                  </c:pt>
                  <c:pt idx="5">
                    <c:v>PMO</c:v>
                  </c:pt>
                  <c:pt idx="6">
                    <c:v>Delivery Management</c:v>
                  </c:pt>
                  <c:pt idx="7">
                    <c:v>Financial Management</c:v>
                  </c:pt>
                  <c:pt idx="8">
                    <c:v>Sourcing and Procurement Support</c:v>
                  </c:pt>
                </c:lvl>
                <c:lvl>
                  <c:pt idx="0">
                    <c:v>Architecture</c:v>
                  </c:pt>
                  <c:pt idx="1">
                    <c:v>Technical Operations &amp; Support</c:v>
                  </c:pt>
                  <c:pt idx="5">
                    <c:v>Business Support </c:v>
                  </c:pt>
                </c:lvl>
              </c:multiLvlStrCache>
            </c:multiLvlStrRef>
          </c:cat>
          <c:val>
            <c:numRef>
              <c:f>Sheet1!$D$2:$D$10</c:f>
              <c:numCache>
                <c:formatCode>General</c:formatCode>
                <c:ptCount val="9"/>
                <c:pt idx="0">
                  <c:v>2.5</c:v>
                </c:pt>
                <c:pt idx="1">
                  <c:v>2.5</c:v>
                </c:pt>
                <c:pt idx="2">
                  <c:v>2.5</c:v>
                </c:pt>
                <c:pt idx="3">
                  <c:v>2.5</c:v>
                </c:pt>
                <c:pt idx="4">
                  <c:v>2.5</c:v>
                </c:pt>
                <c:pt idx="5">
                  <c:v>2.5</c:v>
                </c:pt>
                <c:pt idx="6">
                  <c:v>2.5</c:v>
                </c:pt>
                <c:pt idx="7">
                  <c:v>2.5</c:v>
                </c:pt>
                <c:pt idx="8">
                  <c:v>2.5</c:v>
                </c:pt>
              </c:numCache>
            </c:numRef>
          </c:val>
          <c:extLst>
            <c:ext xmlns:c16="http://schemas.microsoft.com/office/drawing/2014/chart" uri="{C3380CC4-5D6E-409C-BE32-E72D297353CC}">
              <c16:uniqueId val="{00000025-A34A-4A08-AF99-6597EBFB4726}"/>
            </c:ext>
          </c:extLst>
        </c:ser>
        <c:dLbls>
          <c:showLegendKey val="0"/>
          <c:showVal val="0"/>
          <c:showCatName val="0"/>
          <c:showSerName val="0"/>
          <c:showPercent val="0"/>
          <c:showBubbleSize val="0"/>
          <c:showLeaderLines val="1"/>
        </c:dLbls>
        <c:firstSliceAng val="0"/>
        <c:holeSize val="3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94001434526285"/>
          <c:y val="8.9952460655758751E-2"/>
          <c:w val="0.54738656937692654"/>
          <c:h val="0.82009507868848242"/>
        </c:manualLayout>
      </c:layout>
      <c:doughnutChart>
        <c:varyColors val="1"/>
        <c:ser>
          <c:idx val="0"/>
          <c:order val="0"/>
          <c:tx>
            <c:strRef>
              <c:f>Sheet1!$C$1</c:f>
              <c:strCache>
                <c:ptCount val="1"/>
                <c:pt idx="0">
                  <c:v>Sales</c:v>
                </c:pt>
              </c:strCache>
            </c:strRef>
          </c:tx>
          <c:spPr>
            <a:solidFill>
              <a:srgbClr val="E5E5E5"/>
            </a:solidFill>
            <a:ln w="6350">
              <a:solidFill>
                <a:srgbClr val="FFFFFF"/>
              </a:solidFill>
            </a:ln>
          </c:spPr>
          <c:dPt>
            <c:idx val="0"/>
            <c:bubble3D val="0"/>
            <c:spPr>
              <a:solidFill>
                <a:srgbClr val="0C233C"/>
              </a:solidFill>
              <a:ln w="6350">
                <a:solidFill>
                  <a:srgbClr val="FFFFFF"/>
                </a:solidFill>
              </a:ln>
              <a:effectLst/>
            </c:spPr>
            <c:extLst>
              <c:ext xmlns:c16="http://schemas.microsoft.com/office/drawing/2014/chart" uri="{C3380CC4-5D6E-409C-BE32-E72D297353CC}">
                <c16:uniqueId val="{00000001-537F-47B1-B093-4470AF64E3E1}"/>
              </c:ext>
            </c:extLst>
          </c:dPt>
          <c:dPt>
            <c:idx val="1"/>
            <c:bubble3D val="0"/>
            <c:spPr>
              <a:solidFill>
                <a:srgbClr val="0C233C"/>
              </a:solidFill>
              <a:ln w="6350">
                <a:solidFill>
                  <a:srgbClr val="FFFFFF"/>
                </a:solidFill>
              </a:ln>
              <a:effectLst/>
            </c:spPr>
            <c:extLst>
              <c:ext xmlns:c16="http://schemas.microsoft.com/office/drawing/2014/chart" uri="{C3380CC4-5D6E-409C-BE32-E72D297353CC}">
                <c16:uniqueId val="{00000003-537F-47B1-B093-4470AF64E3E1}"/>
              </c:ext>
            </c:extLst>
          </c:dPt>
          <c:dPt>
            <c:idx val="2"/>
            <c:bubble3D val="0"/>
            <c:spPr>
              <a:solidFill>
                <a:srgbClr val="0C233C"/>
              </a:solidFill>
              <a:ln w="6350">
                <a:solidFill>
                  <a:srgbClr val="FFFFFF"/>
                </a:solidFill>
              </a:ln>
              <a:effectLst/>
            </c:spPr>
            <c:extLst>
              <c:ext xmlns:c16="http://schemas.microsoft.com/office/drawing/2014/chart" uri="{C3380CC4-5D6E-409C-BE32-E72D297353CC}">
                <c16:uniqueId val="{00000005-537F-47B1-B093-4470AF64E3E1}"/>
              </c:ext>
            </c:extLst>
          </c:dPt>
          <c:dPt>
            <c:idx val="3"/>
            <c:bubble3D val="0"/>
            <c:spPr>
              <a:solidFill>
                <a:srgbClr val="E5E5E5"/>
              </a:solidFill>
              <a:ln w="6350">
                <a:solidFill>
                  <a:srgbClr val="FFFFFF"/>
                </a:solidFill>
              </a:ln>
              <a:effectLst/>
            </c:spPr>
            <c:extLst>
              <c:ext xmlns:c16="http://schemas.microsoft.com/office/drawing/2014/chart" uri="{C3380CC4-5D6E-409C-BE32-E72D297353CC}">
                <c16:uniqueId val="{00000007-537F-47B1-B093-4470AF64E3E1}"/>
              </c:ext>
            </c:extLst>
          </c:dPt>
          <c:dPt>
            <c:idx val="4"/>
            <c:bubble3D val="0"/>
            <c:spPr>
              <a:solidFill>
                <a:srgbClr val="E5E5E5"/>
              </a:solidFill>
              <a:ln w="6350">
                <a:solidFill>
                  <a:srgbClr val="FFFFFF"/>
                </a:solidFill>
              </a:ln>
              <a:effectLst/>
            </c:spPr>
            <c:extLst>
              <c:ext xmlns:c16="http://schemas.microsoft.com/office/drawing/2014/chart" uri="{C3380CC4-5D6E-409C-BE32-E72D297353CC}">
                <c16:uniqueId val="{00000009-537F-47B1-B093-4470AF64E3E1}"/>
              </c:ext>
            </c:extLst>
          </c:dPt>
          <c:dPt>
            <c:idx val="5"/>
            <c:bubble3D val="0"/>
            <c:spPr>
              <a:solidFill>
                <a:srgbClr val="E5E5E5"/>
              </a:solidFill>
              <a:ln w="6350">
                <a:solidFill>
                  <a:srgbClr val="FFFFFF"/>
                </a:solidFill>
              </a:ln>
              <a:effectLst/>
            </c:spPr>
            <c:extLst>
              <c:ext xmlns:c16="http://schemas.microsoft.com/office/drawing/2014/chart" uri="{C3380CC4-5D6E-409C-BE32-E72D297353CC}">
                <c16:uniqueId val="{0000000B-537F-47B1-B093-4470AF64E3E1}"/>
              </c:ext>
            </c:extLst>
          </c:dPt>
          <c:dPt>
            <c:idx val="6"/>
            <c:bubble3D val="0"/>
            <c:spPr>
              <a:solidFill>
                <a:srgbClr val="E5E5E5"/>
              </a:solidFill>
              <a:ln w="6350">
                <a:solidFill>
                  <a:srgbClr val="FFFFFF"/>
                </a:solidFill>
              </a:ln>
              <a:effectLst/>
            </c:spPr>
            <c:extLst>
              <c:ext xmlns:c16="http://schemas.microsoft.com/office/drawing/2014/chart" uri="{C3380CC4-5D6E-409C-BE32-E72D297353CC}">
                <c16:uniqueId val="{0000000D-537F-47B1-B093-4470AF64E3E1}"/>
              </c:ext>
            </c:extLst>
          </c:dPt>
          <c:dPt>
            <c:idx val="7"/>
            <c:bubble3D val="0"/>
            <c:spPr>
              <a:solidFill>
                <a:srgbClr val="E5E5E5"/>
              </a:solidFill>
              <a:ln w="6350">
                <a:solidFill>
                  <a:srgbClr val="FFFFFF"/>
                </a:solidFill>
              </a:ln>
              <a:effectLst/>
            </c:spPr>
            <c:extLst>
              <c:ext xmlns:c16="http://schemas.microsoft.com/office/drawing/2014/chart" uri="{C3380CC4-5D6E-409C-BE32-E72D297353CC}">
                <c16:uniqueId val="{0000000F-537F-47B1-B093-4470AF64E3E1}"/>
              </c:ext>
            </c:extLst>
          </c:dPt>
          <c:dPt>
            <c:idx val="8"/>
            <c:bubble3D val="0"/>
            <c:spPr>
              <a:solidFill>
                <a:srgbClr val="E5E5E5"/>
              </a:solidFill>
              <a:ln w="6350">
                <a:solidFill>
                  <a:srgbClr val="FFFFFF"/>
                </a:solidFill>
              </a:ln>
              <a:effectLst/>
            </c:spPr>
            <c:extLst>
              <c:ext xmlns:c16="http://schemas.microsoft.com/office/drawing/2014/chart" uri="{C3380CC4-5D6E-409C-BE32-E72D297353CC}">
                <c16:uniqueId val="{00000011-537F-47B1-B093-4470AF64E3E1}"/>
              </c:ext>
            </c:extLst>
          </c:dPt>
          <c:cat>
            <c:multiLvlStrRef>
              <c:f>Sheet1!$A$2:$B$10</c:f>
              <c:multiLvlStrCache>
                <c:ptCount val="9"/>
                <c:lvl>
                  <c:pt idx="0">
                    <c:v>Architecture</c:v>
                  </c:pt>
                  <c:pt idx="1">
                    <c:v>Observability</c:v>
                  </c:pt>
                  <c:pt idx="2">
                    <c:v>ITDR</c:v>
                  </c:pt>
                  <c:pt idx="3">
                    <c:v>Managed Services</c:v>
                  </c:pt>
                  <c:pt idx="4">
                    <c:v>DevOps</c:v>
                  </c:pt>
                  <c:pt idx="5">
                    <c:v>PMO</c:v>
                  </c:pt>
                  <c:pt idx="6">
                    <c:v>Delivery Management</c:v>
                  </c:pt>
                  <c:pt idx="7">
                    <c:v>Financial Management</c:v>
                  </c:pt>
                  <c:pt idx="8">
                    <c:v>Sourcing and Procurement Support</c:v>
                  </c:pt>
                </c:lvl>
                <c:lvl>
                  <c:pt idx="0">
                    <c:v>Architecture</c:v>
                  </c:pt>
                  <c:pt idx="1">
                    <c:v>Technical Operations &amp; Support</c:v>
                  </c:pt>
                  <c:pt idx="5">
                    <c:v>Business Support </c:v>
                  </c:pt>
                </c:lvl>
              </c:multiLvlStrCache>
            </c:multiLvlStrRef>
          </c:cat>
          <c:val>
            <c:numRef>
              <c:f>Sheet1!$C$2:$C$10</c:f>
              <c:numCache>
                <c:formatCode>General</c:formatCode>
                <c:ptCount val="9"/>
                <c:pt idx="0">
                  <c:v>10</c:v>
                </c:pt>
                <c:pt idx="1">
                  <c:v>10</c:v>
                </c:pt>
                <c:pt idx="2">
                  <c:v>10</c:v>
                </c:pt>
                <c:pt idx="3">
                  <c:v>10</c:v>
                </c:pt>
                <c:pt idx="4">
                  <c:v>10</c:v>
                </c:pt>
                <c:pt idx="5">
                  <c:v>10</c:v>
                </c:pt>
                <c:pt idx="6">
                  <c:v>10</c:v>
                </c:pt>
                <c:pt idx="7">
                  <c:v>10</c:v>
                </c:pt>
                <c:pt idx="8">
                  <c:v>10</c:v>
                </c:pt>
              </c:numCache>
            </c:numRef>
          </c:val>
          <c:extLst>
            <c:ext xmlns:c16="http://schemas.microsoft.com/office/drawing/2014/chart" uri="{C3380CC4-5D6E-409C-BE32-E72D297353CC}">
              <c16:uniqueId val="{00000012-537F-47B1-B093-4470AF64E3E1}"/>
            </c:ext>
          </c:extLst>
        </c:ser>
        <c:ser>
          <c:idx val="1"/>
          <c:order val="1"/>
          <c:tx>
            <c:strRef>
              <c:f>Sheet1!$D$1</c:f>
              <c:strCache>
                <c:ptCount val="1"/>
              </c:strCache>
            </c:strRef>
          </c:tx>
          <c:spPr>
            <a:solidFill>
              <a:srgbClr val="E5E5E5"/>
            </a:solidFill>
            <a:ln w="6350">
              <a:solidFill>
                <a:srgbClr val="FFFFFF"/>
              </a:solidFill>
            </a:ln>
          </c:spPr>
          <c:dPt>
            <c:idx val="0"/>
            <c:bubble3D val="0"/>
            <c:spPr>
              <a:solidFill>
                <a:srgbClr val="E5E5E5"/>
              </a:solidFill>
              <a:ln w="6350">
                <a:solidFill>
                  <a:srgbClr val="FFFFFF"/>
                </a:solidFill>
              </a:ln>
              <a:effectLst/>
            </c:spPr>
            <c:extLst>
              <c:ext xmlns:c16="http://schemas.microsoft.com/office/drawing/2014/chart" uri="{C3380CC4-5D6E-409C-BE32-E72D297353CC}">
                <c16:uniqueId val="{00000014-537F-47B1-B093-4470AF64E3E1}"/>
              </c:ext>
            </c:extLst>
          </c:dPt>
          <c:dPt>
            <c:idx val="1"/>
            <c:bubble3D val="0"/>
            <c:explosion val="20"/>
            <c:spPr>
              <a:solidFill>
                <a:srgbClr val="0C233C"/>
              </a:solidFill>
              <a:ln w="6350">
                <a:solidFill>
                  <a:srgbClr val="FFFFFF"/>
                </a:solidFill>
              </a:ln>
              <a:effectLst/>
            </c:spPr>
            <c:extLst>
              <c:ext xmlns:c16="http://schemas.microsoft.com/office/drawing/2014/chart" uri="{C3380CC4-5D6E-409C-BE32-E72D297353CC}">
                <c16:uniqueId val="{00000016-537F-47B1-B093-4470AF64E3E1}"/>
              </c:ext>
            </c:extLst>
          </c:dPt>
          <c:dPt>
            <c:idx val="2"/>
            <c:bubble3D val="0"/>
            <c:spPr>
              <a:solidFill>
                <a:srgbClr val="E5E5E5"/>
              </a:solidFill>
              <a:ln w="6350">
                <a:solidFill>
                  <a:srgbClr val="FFFFFF"/>
                </a:solidFill>
              </a:ln>
              <a:effectLst/>
            </c:spPr>
            <c:extLst>
              <c:ext xmlns:c16="http://schemas.microsoft.com/office/drawing/2014/chart" uri="{C3380CC4-5D6E-409C-BE32-E72D297353CC}">
                <c16:uniqueId val="{00000018-537F-47B1-B093-4470AF64E3E1}"/>
              </c:ext>
            </c:extLst>
          </c:dPt>
          <c:dPt>
            <c:idx val="3"/>
            <c:bubble3D val="0"/>
            <c:spPr>
              <a:solidFill>
                <a:srgbClr val="E5E5E5"/>
              </a:solidFill>
              <a:ln w="6350">
                <a:solidFill>
                  <a:srgbClr val="FFFFFF"/>
                </a:solidFill>
              </a:ln>
              <a:effectLst/>
            </c:spPr>
            <c:extLst>
              <c:ext xmlns:c16="http://schemas.microsoft.com/office/drawing/2014/chart" uri="{C3380CC4-5D6E-409C-BE32-E72D297353CC}">
                <c16:uniqueId val="{0000001A-537F-47B1-B093-4470AF64E3E1}"/>
              </c:ext>
            </c:extLst>
          </c:dPt>
          <c:dPt>
            <c:idx val="4"/>
            <c:bubble3D val="0"/>
            <c:spPr>
              <a:solidFill>
                <a:srgbClr val="E5E5E5"/>
              </a:solidFill>
              <a:ln w="6350">
                <a:solidFill>
                  <a:srgbClr val="FFFFFF"/>
                </a:solidFill>
              </a:ln>
              <a:effectLst/>
            </c:spPr>
            <c:extLst>
              <c:ext xmlns:c16="http://schemas.microsoft.com/office/drawing/2014/chart" uri="{C3380CC4-5D6E-409C-BE32-E72D297353CC}">
                <c16:uniqueId val="{0000001C-537F-47B1-B093-4470AF64E3E1}"/>
              </c:ext>
            </c:extLst>
          </c:dPt>
          <c:dPt>
            <c:idx val="5"/>
            <c:bubble3D val="0"/>
            <c:spPr>
              <a:solidFill>
                <a:srgbClr val="E5E5E5"/>
              </a:solidFill>
              <a:ln w="6350">
                <a:solidFill>
                  <a:srgbClr val="FFFFFF"/>
                </a:solidFill>
              </a:ln>
              <a:effectLst/>
            </c:spPr>
            <c:extLst>
              <c:ext xmlns:c16="http://schemas.microsoft.com/office/drawing/2014/chart" uri="{C3380CC4-5D6E-409C-BE32-E72D297353CC}">
                <c16:uniqueId val="{0000001E-537F-47B1-B093-4470AF64E3E1}"/>
              </c:ext>
            </c:extLst>
          </c:dPt>
          <c:dPt>
            <c:idx val="6"/>
            <c:bubble3D val="0"/>
            <c:spPr>
              <a:solidFill>
                <a:srgbClr val="E5E5E5"/>
              </a:solidFill>
              <a:ln w="6350">
                <a:solidFill>
                  <a:srgbClr val="FFFFFF"/>
                </a:solidFill>
              </a:ln>
              <a:effectLst/>
            </c:spPr>
            <c:extLst>
              <c:ext xmlns:c16="http://schemas.microsoft.com/office/drawing/2014/chart" uri="{C3380CC4-5D6E-409C-BE32-E72D297353CC}">
                <c16:uniqueId val="{00000020-537F-47B1-B093-4470AF64E3E1}"/>
              </c:ext>
            </c:extLst>
          </c:dPt>
          <c:dPt>
            <c:idx val="7"/>
            <c:bubble3D val="0"/>
            <c:spPr>
              <a:solidFill>
                <a:srgbClr val="E5E5E5"/>
              </a:solidFill>
              <a:ln w="6350">
                <a:solidFill>
                  <a:srgbClr val="FFFFFF"/>
                </a:solidFill>
              </a:ln>
              <a:effectLst/>
            </c:spPr>
            <c:extLst>
              <c:ext xmlns:c16="http://schemas.microsoft.com/office/drawing/2014/chart" uri="{C3380CC4-5D6E-409C-BE32-E72D297353CC}">
                <c16:uniqueId val="{00000022-537F-47B1-B093-4470AF64E3E1}"/>
              </c:ext>
            </c:extLst>
          </c:dPt>
          <c:dPt>
            <c:idx val="8"/>
            <c:bubble3D val="0"/>
            <c:spPr>
              <a:solidFill>
                <a:srgbClr val="E5E5E5"/>
              </a:solidFill>
              <a:ln w="6350">
                <a:solidFill>
                  <a:srgbClr val="FFFFFF"/>
                </a:solidFill>
              </a:ln>
              <a:effectLst/>
            </c:spPr>
            <c:extLst>
              <c:ext xmlns:c16="http://schemas.microsoft.com/office/drawing/2014/chart" uri="{C3380CC4-5D6E-409C-BE32-E72D297353CC}">
                <c16:uniqueId val="{00000024-537F-47B1-B093-4470AF64E3E1}"/>
              </c:ext>
            </c:extLst>
          </c:dPt>
          <c:cat>
            <c:multiLvlStrRef>
              <c:f>Sheet1!$A$2:$B$10</c:f>
              <c:multiLvlStrCache>
                <c:ptCount val="9"/>
                <c:lvl>
                  <c:pt idx="0">
                    <c:v>Architecture</c:v>
                  </c:pt>
                  <c:pt idx="1">
                    <c:v>Observability</c:v>
                  </c:pt>
                  <c:pt idx="2">
                    <c:v>ITDR</c:v>
                  </c:pt>
                  <c:pt idx="3">
                    <c:v>Managed Services</c:v>
                  </c:pt>
                  <c:pt idx="4">
                    <c:v>DevOps</c:v>
                  </c:pt>
                  <c:pt idx="5">
                    <c:v>PMO</c:v>
                  </c:pt>
                  <c:pt idx="6">
                    <c:v>Delivery Management</c:v>
                  </c:pt>
                  <c:pt idx="7">
                    <c:v>Financial Management</c:v>
                  </c:pt>
                  <c:pt idx="8">
                    <c:v>Sourcing and Procurement Support</c:v>
                  </c:pt>
                </c:lvl>
                <c:lvl>
                  <c:pt idx="0">
                    <c:v>Architecture</c:v>
                  </c:pt>
                  <c:pt idx="1">
                    <c:v>Technical Operations &amp; Support</c:v>
                  </c:pt>
                  <c:pt idx="5">
                    <c:v>Business Support </c:v>
                  </c:pt>
                </c:lvl>
              </c:multiLvlStrCache>
            </c:multiLvlStrRef>
          </c:cat>
          <c:val>
            <c:numRef>
              <c:f>Sheet1!$D$2:$D$10</c:f>
              <c:numCache>
                <c:formatCode>General</c:formatCode>
                <c:ptCount val="9"/>
                <c:pt idx="0">
                  <c:v>2.5</c:v>
                </c:pt>
                <c:pt idx="1">
                  <c:v>2.5</c:v>
                </c:pt>
                <c:pt idx="2">
                  <c:v>2.5</c:v>
                </c:pt>
                <c:pt idx="3">
                  <c:v>2.5</c:v>
                </c:pt>
                <c:pt idx="4">
                  <c:v>2.5</c:v>
                </c:pt>
                <c:pt idx="5">
                  <c:v>2.5</c:v>
                </c:pt>
                <c:pt idx="6">
                  <c:v>2.5</c:v>
                </c:pt>
                <c:pt idx="7">
                  <c:v>2.5</c:v>
                </c:pt>
                <c:pt idx="8">
                  <c:v>2.5</c:v>
                </c:pt>
              </c:numCache>
            </c:numRef>
          </c:val>
          <c:extLst>
            <c:ext xmlns:c16="http://schemas.microsoft.com/office/drawing/2014/chart" uri="{C3380CC4-5D6E-409C-BE32-E72D297353CC}">
              <c16:uniqueId val="{00000025-537F-47B1-B093-4470AF64E3E1}"/>
            </c:ext>
          </c:extLst>
        </c:ser>
        <c:dLbls>
          <c:showLegendKey val="0"/>
          <c:showVal val="0"/>
          <c:showCatName val="0"/>
          <c:showSerName val="0"/>
          <c:showPercent val="0"/>
          <c:showBubbleSize val="0"/>
          <c:showLeaderLines val="1"/>
        </c:dLbls>
        <c:firstSliceAng val="0"/>
        <c:holeSize val="3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94001434526285"/>
          <c:y val="8.9952460655758751E-2"/>
          <c:w val="0.54738656937692654"/>
          <c:h val="0.82009507868848242"/>
        </c:manualLayout>
      </c:layout>
      <c:doughnutChart>
        <c:varyColors val="1"/>
        <c:ser>
          <c:idx val="0"/>
          <c:order val="0"/>
          <c:tx>
            <c:strRef>
              <c:f>Sheet1!$C$1</c:f>
              <c:strCache>
                <c:ptCount val="1"/>
                <c:pt idx="0">
                  <c:v>Sales</c:v>
                </c:pt>
              </c:strCache>
            </c:strRef>
          </c:tx>
          <c:spPr>
            <a:solidFill>
              <a:srgbClr val="E5E5E5"/>
            </a:solidFill>
            <a:ln w="6350">
              <a:solidFill>
                <a:srgbClr val="FFFFFF"/>
              </a:solidFill>
            </a:ln>
          </c:spPr>
          <c:dPt>
            <c:idx val="0"/>
            <c:bubble3D val="0"/>
            <c:spPr>
              <a:solidFill>
                <a:srgbClr val="0C233C"/>
              </a:solidFill>
              <a:ln w="6350">
                <a:solidFill>
                  <a:srgbClr val="FFFFFF"/>
                </a:solidFill>
              </a:ln>
              <a:effectLst/>
            </c:spPr>
            <c:extLst>
              <c:ext xmlns:c16="http://schemas.microsoft.com/office/drawing/2014/chart" uri="{C3380CC4-5D6E-409C-BE32-E72D297353CC}">
                <c16:uniqueId val="{00000001-171A-4E0A-ABC2-A6F47FA71E64}"/>
              </c:ext>
            </c:extLst>
          </c:dPt>
          <c:dPt>
            <c:idx val="1"/>
            <c:bubble3D val="0"/>
            <c:spPr>
              <a:solidFill>
                <a:srgbClr val="0C233C"/>
              </a:solidFill>
              <a:ln w="6350">
                <a:solidFill>
                  <a:srgbClr val="FFFFFF"/>
                </a:solidFill>
              </a:ln>
              <a:effectLst/>
            </c:spPr>
            <c:extLst>
              <c:ext xmlns:c16="http://schemas.microsoft.com/office/drawing/2014/chart" uri="{C3380CC4-5D6E-409C-BE32-E72D297353CC}">
                <c16:uniqueId val="{00000003-171A-4E0A-ABC2-A6F47FA71E64}"/>
              </c:ext>
            </c:extLst>
          </c:dPt>
          <c:dPt>
            <c:idx val="2"/>
            <c:bubble3D val="0"/>
            <c:spPr>
              <a:solidFill>
                <a:srgbClr val="0C233C"/>
              </a:solidFill>
              <a:ln w="6350">
                <a:solidFill>
                  <a:srgbClr val="FFFFFF"/>
                </a:solidFill>
              </a:ln>
              <a:effectLst/>
            </c:spPr>
            <c:extLst>
              <c:ext xmlns:c16="http://schemas.microsoft.com/office/drawing/2014/chart" uri="{C3380CC4-5D6E-409C-BE32-E72D297353CC}">
                <c16:uniqueId val="{00000005-171A-4E0A-ABC2-A6F47FA71E64}"/>
              </c:ext>
            </c:extLst>
          </c:dPt>
          <c:dPt>
            <c:idx val="3"/>
            <c:bubble3D val="0"/>
            <c:spPr>
              <a:solidFill>
                <a:srgbClr val="E5E5E5"/>
              </a:solidFill>
              <a:ln w="6350">
                <a:solidFill>
                  <a:srgbClr val="FFFFFF"/>
                </a:solidFill>
              </a:ln>
              <a:effectLst/>
            </c:spPr>
            <c:extLst>
              <c:ext xmlns:c16="http://schemas.microsoft.com/office/drawing/2014/chart" uri="{C3380CC4-5D6E-409C-BE32-E72D297353CC}">
                <c16:uniqueId val="{00000007-171A-4E0A-ABC2-A6F47FA71E64}"/>
              </c:ext>
            </c:extLst>
          </c:dPt>
          <c:dPt>
            <c:idx val="4"/>
            <c:bubble3D val="0"/>
            <c:spPr>
              <a:solidFill>
                <a:srgbClr val="E5E5E5"/>
              </a:solidFill>
              <a:ln w="6350">
                <a:solidFill>
                  <a:srgbClr val="FFFFFF"/>
                </a:solidFill>
              </a:ln>
              <a:effectLst/>
            </c:spPr>
            <c:extLst>
              <c:ext xmlns:c16="http://schemas.microsoft.com/office/drawing/2014/chart" uri="{C3380CC4-5D6E-409C-BE32-E72D297353CC}">
                <c16:uniqueId val="{00000009-171A-4E0A-ABC2-A6F47FA71E64}"/>
              </c:ext>
            </c:extLst>
          </c:dPt>
          <c:dPt>
            <c:idx val="5"/>
            <c:bubble3D val="0"/>
            <c:spPr>
              <a:solidFill>
                <a:srgbClr val="E5E5E5"/>
              </a:solidFill>
              <a:ln w="6350">
                <a:solidFill>
                  <a:srgbClr val="FFFFFF"/>
                </a:solidFill>
              </a:ln>
              <a:effectLst/>
            </c:spPr>
            <c:extLst>
              <c:ext xmlns:c16="http://schemas.microsoft.com/office/drawing/2014/chart" uri="{C3380CC4-5D6E-409C-BE32-E72D297353CC}">
                <c16:uniqueId val="{0000000B-171A-4E0A-ABC2-A6F47FA71E64}"/>
              </c:ext>
            </c:extLst>
          </c:dPt>
          <c:dPt>
            <c:idx val="6"/>
            <c:bubble3D val="0"/>
            <c:spPr>
              <a:solidFill>
                <a:srgbClr val="E5E5E5"/>
              </a:solidFill>
              <a:ln w="6350">
                <a:solidFill>
                  <a:srgbClr val="FFFFFF"/>
                </a:solidFill>
              </a:ln>
              <a:effectLst/>
            </c:spPr>
            <c:extLst>
              <c:ext xmlns:c16="http://schemas.microsoft.com/office/drawing/2014/chart" uri="{C3380CC4-5D6E-409C-BE32-E72D297353CC}">
                <c16:uniqueId val="{0000000D-171A-4E0A-ABC2-A6F47FA71E64}"/>
              </c:ext>
            </c:extLst>
          </c:dPt>
          <c:dPt>
            <c:idx val="7"/>
            <c:bubble3D val="0"/>
            <c:spPr>
              <a:solidFill>
                <a:srgbClr val="E5E5E5"/>
              </a:solidFill>
              <a:ln w="6350">
                <a:solidFill>
                  <a:srgbClr val="FFFFFF"/>
                </a:solidFill>
              </a:ln>
              <a:effectLst/>
            </c:spPr>
            <c:extLst>
              <c:ext xmlns:c16="http://schemas.microsoft.com/office/drawing/2014/chart" uri="{C3380CC4-5D6E-409C-BE32-E72D297353CC}">
                <c16:uniqueId val="{0000000F-171A-4E0A-ABC2-A6F47FA71E64}"/>
              </c:ext>
            </c:extLst>
          </c:dPt>
          <c:dPt>
            <c:idx val="8"/>
            <c:bubble3D val="0"/>
            <c:spPr>
              <a:solidFill>
                <a:srgbClr val="E5E5E5"/>
              </a:solidFill>
              <a:ln w="6350">
                <a:solidFill>
                  <a:srgbClr val="FFFFFF"/>
                </a:solidFill>
              </a:ln>
              <a:effectLst/>
            </c:spPr>
            <c:extLst>
              <c:ext xmlns:c16="http://schemas.microsoft.com/office/drawing/2014/chart" uri="{C3380CC4-5D6E-409C-BE32-E72D297353CC}">
                <c16:uniqueId val="{00000011-171A-4E0A-ABC2-A6F47FA71E64}"/>
              </c:ext>
            </c:extLst>
          </c:dPt>
          <c:cat>
            <c:multiLvlStrRef>
              <c:f>Sheet1!$A$2:$B$10</c:f>
              <c:multiLvlStrCache>
                <c:ptCount val="9"/>
                <c:lvl>
                  <c:pt idx="0">
                    <c:v>Architecture</c:v>
                  </c:pt>
                  <c:pt idx="1">
                    <c:v>Observability</c:v>
                  </c:pt>
                  <c:pt idx="2">
                    <c:v>ITDR</c:v>
                  </c:pt>
                  <c:pt idx="3">
                    <c:v>Managed Services</c:v>
                  </c:pt>
                  <c:pt idx="4">
                    <c:v>DevOps</c:v>
                  </c:pt>
                  <c:pt idx="5">
                    <c:v>PMO</c:v>
                  </c:pt>
                  <c:pt idx="6">
                    <c:v>Delivery Management</c:v>
                  </c:pt>
                  <c:pt idx="7">
                    <c:v>Financial Management</c:v>
                  </c:pt>
                  <c:pt idx="8">
                    <c:v>Sourcing and Procurement Support</c:v>
                  </c:pt>
                </c:lvl>
                <c:lvl>
                  <c:pt idx="0">
                    <c:v>Architecture</c:v>
                  </c:pt>
                  <c:pt idx="1">
                    <c:v>Technical Operations &amp; Support</c:v>
                  </c:pt>
                  <c:pt idx="5">
                    <c:v>Business Support </c:v>
                  </c:pt>
                </c:lvl>
              </c:multiLvlStrCache>
            </c:multiLvlStrRef>
          </c:cat>
          <c:val>
            <c:numRef>
              <c:f>Sheet1!$C$2:$C$10</c:f>
              <c:numCache>
                <c:formatCode>General</c:formatCode>
                <c:ptCount val="9"/>
                <c:pt idx="0">
                  <c:v>10</c:v>
                </c:pt>
                <c:pt idx="1">
                  <c:v>10</c:v>
                </c:pt>
                <c:pt idx="2">
                  <c:v>10</c:v>
                </c:pt>
                <c:pt idx="3">
                  <c:v>10</c:v>
                </c:pt>
                <c:pt idx="4">
                  <c:v>10</c:v>
                </c:pt>
                <c:pt idx="5">
                  <c:v>10</c:v>
                </c:pt>
                <c:pt idx="6">
                  <c:v>10</c:v>
                </c:pt>
                <c:pt idx="7">
                  <c:v>10</c:v>
                </c:pt>
                <c:pt idx="8">
                  <c:v>10</c:v>
                </c:pt>
              </c:numCache>
            </c:numRef>
          </c:val>
          <c:extLst>
            <c:ext xmlns:c16="http://schemas.microsoft.com/office/drawing/2014/chart" uri="{C3380CC4-5D6E-409C-BE32-E72D297353CC}">
              <c16:uniqueId val="{00000012-171A-4E0A-ABC2-A6F47FA71E64}"/>
            </c:ext>
          </c:extLst>
        </c:ser>
        <c:ser>
          <c:idx val="1"/>
          <c:order val="1"/>
          <c:tx>
            <c:strRef>
              <c:f>Sheet1!$D$1</c:f>
              <c:strCache>
                <c:ptCount val="1"/>
              </c:strCache>
            </c:strRef>
          </c:tx>
          <c:spPr>
            <a:solidFill>
              <a:srgbClr val="E5E5E5"/>
            </a:solidFill>
            <a:ln w="6350">
              <a:solidFill>
                <a:srgbClr val="FFFFFF"/>
              </a:solidFill>
            </a:ln>
          </c:spPr>
          <c:dPt>
            <c:idx val="0"/>
            <c:bubble3D val="0"/>
            <c:spPr>
              <a:solidFill>
                <a:srgbClr val="E5E5E5"/>
              </a:solidFill>
              <a:ln w="6350">
                <a:solidFill>
                  <a:srgbClr val="FFFFFF"/>
                </a:solidFill>
              </a:ln>
              <a:effectLst/>
            </c:spPr>
            <c:extLst>
              <c:ext xmlns:c16="http://schemas.microsoft.com/office/drawing/2014/chart" uri="{C3380CC4-5D6E-409C-BE32-E72D297353CC}">
                <c16:uniqueId val="{00000014-171A-4E0A-ABC2-A6F47FA71E64}"/>
              </c:ext>
            </c:extLst>
          </c:dPt>
          <c:dPt>
            <c:idx val="1"/>
            <c:bubble3D val="0"/>
            <c:spPr>
              <a:solidFill>
                <a:srgbClr val="E5E5E5"/>
              </a:solidFill>
              <a:ln w="6350">
                <a:solidFill>
                  <a:srgbClr val="FFFFFF"/>
                </a:solidFill>
              </a:ln>
              <a:effectLst/>
            </c:spPr>
            <c:extLst>
              <c:ext xmlns:c16="http://schemas.microsoft.com/office/drawing/2014/chart" uri="{C3380CC4-5D6E-409C-BE32-E72D297353CC}">
                <c16:uniqueId val="{00000016-171A-4E0A-ABC2-A6F47FA71E64}"/>
              </c:ext>
            </c:extLst>
          </c:dPt>
          <c:dPt>
            <c:idx val="2"/>
            <c:bubble3D val="0"/>
            <c:explosion val="20"/>
            <c:spPr>
              <a:solidFill>
                <a:srgbClr val="0C233C"/>
              </a:solidFill>
              <a:ln w="6350">
                <a:solidFill>
                  <a:srgbClr val="FFFFFF"/>
                </a:solidFill>
              </a:ln>
              <a:effectLst/>
            </c:spPr>
            <c:extLst>
              <c:ext xmlns:c16="http://schemas.microsoft.com/office/drawing/2014/chart" uri="{C3380CC4-5D6E-409C-BE32-E72D297353CC}">
                <c16:uniqueId val="{00000018-171A-4E0A-ABC2-A6F47FA71E64}"/>
              </c:ext>
            </c:extLst>
          </c:dPt>
          <c:dPt>
            <c:idx val="3"/>
            <c:bubble3D val="0"/>
            <c:spPr>
              <a:solidFill>
                <a:srgbClr val="E5E5E5"/>
              </a:solidFill>
              <a:ln w="6350">
                <a:solidFill>
                  <a:srgbClr val="FFFFFF"/>
                </a:solidFill>
              </a:ln>
              <a:effectLst/>
            </c:spPr>
            <c:extLst>
              <c:ext xmlns:c16="http://schemas.microsoft.com/office/drawing/2014/chart" uri="{C3380CC4-5D6E-409C-BE32-E72D297353CC}">
                <c16:uniqueId val="{0000001A-171A-4E0A-ABC2-A6F47FA71E64}"/>
              </c:ext>
            </c:extLst>
          </c:dPt>
          <c:dPt>
            <c:idx val="4"/>
            <c:bubble3D val="0"/>
            <c:spPr>
              <a:solidFill>
                <a:srgbClr val="E5E5E5"/>
              </a:solidFill>
              <a:ln w="6350">
                <a:solidFill>
                  <a:srgbClr val="FFFFFF"/>
                </a:solidFill>
              </a:ln>
              <a:effectLst/>
            </c:spPr>
            <c:extLst>
              <c:ext xmlns:c16="http://schemas.microsoft.com/office/drawing/2014/chart" uri="{C3380CC4-5D6E-409C-BE32-E72D297353CC}">
                <c16:uniqueId val="{0000001C-171A-4E0A-ABC2-A6F47FA71E64}"/>
              </c:ext>
            </c:extLst>
          </c:dPt>
          <c:dPt>
            <c:idx val="5"/>
            <c:bubble3D val="0"/>
            <c:spPr>
              <a:solidFill>
                <a:srgbClr val="E5E5E5"/>
              </a:solidFill>
              <a:ln w="6350">
                <a:solidFill>
                  <a:srgbClr val="FFFFFF"/>
                </a:solidFill>
              </a:ln>
              <a:effectLst/>
            </c:spPr>
            <c:extLst>
              <c:ext xmlns:c16="http://schemas.microsoft.com/office/drawing/2014/chart" uri="{C3380CC4-5D6E-409C-BE32-E72D297353CC}">
                <c16:uniqueId val="{0000001E-171A-4E0A-ABC2-A6F47FA71E64}"/>
              </c:ext>
            </c:extLst>
          </c:dPt>
          <c:dPt>
            <c:idx val="6"/>
            <c:bubble3D val="0"/>
            <c:spPr>
              <a:solidFill>
                <a:srgbClr val="E5E5E5"/>
              </a:solidFill>
              <a:ln w="6350">
                <a:solidFill>
                  <a:srgbClr val="FFFFFF"/>
                </a:solidFill>
              </a:ln>
              <a:effectLst/>
            </c:spPr>
            <c:extLst>
              <c:ext xmlns:c16="http://schemas.microsoft.com/office/drawing/2014/chart" uri="{C3380CC4-5D6E-409C-BE32-E72D297353CC}">
                <c16:uniqueId val="{00000020-171A-4E0A-ABC2-A6F47FA71E64}"/>
              </c:ext>
            </c:extLst>
          </c:dPt>
          <c:dPt>
            <c:idx val="7"/>
            <c:bubble3D val="0"/>
            <c:spPr>
              <a:solidFill>
                <a:srgbClr val="E5E5E5"/>
              </a:solidFill>
              <a:ln w="6350">
                <a:solidFill>
                  <a:srgbClr val="FFFFFF"/>
                </a:solidFill>
              </a:ln>
              <a:effectLst/>
            </c:spPr>
            <c:extLst>
              <c:ext xmlns:c16="http://schemas.microsoft.com/office/drawing/2014/chart" uri="{C3380CC4-5D6E-409C-BE32-E72D297353CC}">
                <c16:uniqueId val="{00000022-171A-4E0A-ABC2-A6F47FA71E64}"/>
              </c:ext>
            </c:extLst>
          </c:dPt>
          <c:dPt>
            <c:idx val="8"/>
            <c:bubble3D val="0"/>
            <c:spPr>
              <a:solidFill>
                <a:srgbClr val="E5E5E5"/>
              </a:solidFill>
              <a:ln w="6350">
                <a:solidFill>
                  <a:srgbClr val="FFFFFF"/>
                </a:solidFill>
              </a:ln>
              <a:effectLst/>
            </c:spPr>
            <c:extLst>
              <c:ext xmlns:c16="http://schemas.microsoft.com/office/drawing/2014/chart" uri="{C3380CC4-5D6E-409C-BE32-E72D297353CC}">
                <c16:uniqueId val="{00000024-171A-4E0A-ABC2-A6F47FA71E64}"/>
              </c:ext>
            </c:extLst>
          </c:dPt>
          <c:cat>
            <c:multiLvlStrRef>
              <c:f>Sheet1!$A$2:$B$10</c:f>
              <c:multiLvlStrCache>
                <c:ptCount val="9"/>
                <c:lvl>
                  <c:pt idx="0">
                    <c:v>Architecture</c:v>
                  </c:pt>
                  <c:pt idx="1">
                    <c:v>Observability</c:v>
                  </c:pt>
                  <c:pt idx="2">
                    <c:v>ITDR</c:v>
                  </c:pt>
                  <c:pt idx="3">
                    <c:v>Managed Services</c:v>
                  </c:pt>
                  <c:pt idx="4">
                    <c:v>DevOps</c:v>
                  </c:pt>
                  <c:pt idx="5">
                    <c:v>PMO</c:v>
                  </c:pt>
                  <c:pt idx="6">
                    <c:v>Delivery Management</c:v>
                  </c:pt>
                  <c:pt idx="7">
                    <c:v>Financial Management</c:v>
                  </c:pt>
                  <c:pt idx="8">
                    <c:v>Sourcing and Procurement Support</c:v>
                  </c:pt>
                </c:lvl>
                <c:lvl>
                  <c:pt idx="0">
                    <c:v>Architecture</c:v>
                  </c:pt>
                  <c:pt idx="1">
                    <c:v>Technical Operations &amp; Support</c:v>
                  </c:pt>
                  <c:pt idx="5">
                    <c:v>Business Support </c:v>
                  </c:pt>
                </c:lvl>
              </c:multiLvlStrCache>
            </c:multiLvlStrRef>
          </c:cat>
          <c:val>
            <c:numRef>
              <c:f>Sheet1!$D$2:$D$10</c:f>
              <c:numCache>
                <c:formatCode>General</c:formatCode>
                <c:ptCount val="9"/>
                <c:pt idx="0">
                  <c:v>2.5</c:v>
                </c:pt>
                <c:pt idx="1">
                  <c:v>2.5</c:v>
                </c:pt>
                <c:pt idx="2">
                  <c:v>2.5</c:v>
                </c:pt>
                <c:pt idx="3">
                  <c:v>2.5</c:v>
                </c:pt>
                <c:pt idx="4">
                  <c:v>2.5</c:v>
                </c:pt>
                <c:pt idx="5">
                  <c:v>2.5</c:v>
                </c:pt>
                <c:pt idx="6">
                  <c:v>2.5</c:v>
                </c:pt>
                <c:pt idx="7">
                  <c:v>2.5</c:v>
                </c:pt>
                <c:pt idx="8">
                  <c:v>2.5</c:v>
                </c:pt>
              </c:numCache>
            </c:numRef>
          </c:val>
          <c:extLst>
            <c:ext xmlns:c16="http://schemas.microsoft.com/office/drawing/2014/chart" uri="{C3380CC4-5D6E-409C-BE32-E72D297353CC}">
              <c16:uniqueId val="{00000025-171A-4E0A-ABC2-A6F47FA71E64}"/>
            </c:ext>
          </c:extLst>
        </c:ser>
        <c:dLbls>
          <c:showLegendKey val="0"/>
          <c:showVal val="0"/>
          <c:showCatName val="0"/>
          <c:showSerName val="0"/>
          <c:showPercent val="0"/>
          <c:showBubbleSize val="0"/>
          <c:showLeaderLines val="1"/>
        </c:dLbls>
        <c:firstSliceAng val="0"/>
        <c:holeSize val="3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94001434526285"/>
          <c:y val="8.9952460655758751E-2"/>
          <c:w val="0.54738656937692654"/>
          <c:h val="0.82009507868848242"/>
        </c:manualLayout>
      </c:layout>
      <c:doughnutChart>
        <c:varyColors val="1"/>
        <c:ser>
          <c:idx val="0"/>
          <c:order val="0"/>
          <c:tx>
            <c:strRef>
              <c:f>Sheet1!$C$1</c:f>
              <c:strCache>
                <c:ptCount val="1"/>
                <c:pt idx="0">
                  <c:v>Sales</c:v>
                </c:pt>
              </c:strCache>
            </c:strRef>
          </c:tx>
          <c:spPr>
            <a:solidFill>
              <a:srgbClr val="E5E5E5"/>
            </a:solidFill>
            <a:ln w="6350">
              <a:solidFill>
                <a:srgbClr val="FFFFFF"/>
              </a:solidFill>
            </a:ln>
          </c:spPr>
          <c:dPt>
            <c:idx val="0"/>
            <c:bubble3D val="0"/>
            <c:spPr>
              <a:solidFill>
                <a:srgbClr val="E5E5E5"/>
              </a:solidFill>
              <a:ln w="6350">
                <a:solidFill>
                  <a:srgbClr val="FFFFFF"/>
                </a:solidFill>
              </a:ln>
              <a:effectLst/>
            </c:spPr>
            <c:extLst>
              <c:ext xmlns:c16="http://schemas.microsoft.com/office/drawing/2014/chart" uri="{C3380CC4-5D6E-409C-BE32-E72D297353CC}">
                <c16:uniqueId val="{00000001-69D4-401F-9C38-0FCE20CA4A0D}"/>
              </c:ext>
            </c:extLst>
          </c:dPt>
          <c:dPt>
            <c:idx val="1"/>
            <c:bubble3D val="0"/>
            <c:spPr>
              <a:solidFill>
                <a:srgbClr val="E5E5E5"/>
              </a:solidFill>
              <a:ln w="6350">
                <a:solidFill>
                  <a:srgbClr val="FFFFFF"/>
                </a:solidFill>
              </a:ln>
              <a:effectLst/>
            </c:spPr>
            <c:extLst>
              <c:ext xmlns:c16="http://schemas.microsoft.com/office/drawing/2014/chart" uri="{C3380CC4-5D6E-409C-BE32-E72D297353CC}">
                <c16:uniqueId val="{00000003-69D4-401F-9C38-0FCE20CA4A0D}"/>
              </c:ext>
            </c:extLst>
          </c:dPt>
          <c:dPt>
            <c:idx val="2"/>
            <c:bubble3D val="0"/>
            <c:spPr>
              <a:solidFill>
                <a:srgbClr val="E5E5E5"/>
              </a:solidFill>
              <a:ln w="6350">
                <a:solidFill>
                  <a:srgbClr val="FFFFFF"/>
                </a:solidFill>
              </a:ln>
              <a:effectLst/>
            </c:spPr>
            <c:extLst>
              <c:ext xmlns:c16="http://schemas.microsoft.com/office/drawing/2014/chart" uri="{C3380CC4-5D6E-409C-BE32-E72D297353CC}">
                <c16:uniqueId val="{00000005-69D4-401F-9C38-0FCE20CA4A0D}"/>
              </c:ext>
            </c:extLst>
          </c:dPt>
          <c:dPt>
            <c:idx val="3"/>
            <c:bubble3D val="0"/>
            <c:spPr>
              <a:solidFill>
                <a:srgbClr val="76D2FF"/>
              </a:solidFill>
              <a:ln w="6350">
                <a:solidFill>
                  <a:srgbClr val="FFFFFF"/>
                </a:solidFill>
              </a:ln>
              <a:effectLst/>
            </c:spPr>
            <c:extLst>
              <c:ext xmlns:c16="http://schemas.microsoft.com/office/drawing/2014/chart" uri="{C3380CC4-5D6E-409C-BE32-E72D297353CC}">
                <c16:uniqueId val="{00000007-69D4-401F-9C38-0FCE20CA4A0D}"/>
              </c:ext>
            </c:extLst>
          </c:dPt>
          <c:dPt>
            <c:idx val="4"/>
            <c:bubble3D val="0"/>
            <c:spPr>
              <a:solidFill>
                <a:srgbClr val="76D2FF"/>
              </a:solidFill>
              <a:ln w="6350">
                <a:solidFill>
                  <a:srgbClr val="FFFFFF"/>
                </a:solidFill>
              </a:ln>
              <a:effectLst/>
            </c:spPr>
            <c:extLst>
              <c:ext xmlns:c16="http://schemas.microsoft.com/office/drawing/2014/chart" uri="{C3380CC4-5D6E-409C-BE32-E72D297353CC}">
                <c16:uniqueId val="{00000009-69D4-401F-9C38-0FCE20CA4A0D}"/>
              </c:ext>
            </c:extLst>
          </c:dPt>
          <c:dPt>
            <c:idx val="5"/>
            <c:bubble3D val="0"/>
            <c:spPr>
              <a:solidFill>
                <a:srgbClr val="76D2FF"/>
              </a:solidFill>
              <a:ln w="6350">
                <a:solidFill>
                  <a:srgbClr val="FFFFFF"/>
                </a:solidFill>
              </a:ln>
              <a:effectLst/>
            </c:spPr>
            <c:extLst>
              <c:ext xmlns:c16="http://schemas.microsoft.com/office/drawing/2014/chart" uri="{C3380CC4-5D6E-409C-BE32-E72D297353CC}">
                <c16:uniqueId val="{0000000B-69D4-401F-9C38-0FCE20CA4A0D}"/>
              </c:ext>
            </c:extLst>
          </c:dPt>
          <c:dPt>
            <c:idx val="6"/>
            <c:bubble3D val="0"/>
            <c:spPr>
              <a:solidFill>
                <a:srgbClr val="76D2FF"/>
              </a:solidFill>
              <a:ln w="6350">
                <a:solidFill>
                  <a:srgbClr val="FFFFFF"/>
                </a:solidFill>
              </a:ln>
              <a:effectLst/>
            </c:spPr>
            <c:extLst>
              <c:ext xmlns:c16="http://schemas.microsoft.com/office/drawing/2014/chart" uri="{C3380CC4-5D6E-409C-BE32-E72D297353CC}">
                <c16:uniqueId val="{0000000D-69D4-401F-9C38-0FCE20CA4A0D}"/>
              </c:ext>
            </c:extLst>
          </c:dPt>
          <c:dPt>
            <c:idx val="7"/>
            <c:bubble3D val="0"/>
            <c:spPr>
              <a:solidFill>
                <a:srgbClr val="E5E5E5"/>
              </a:solidFill>
              <a:ln w="6350">
                <a:solidFill>
                  <a:srgbClr val="FFFFFF"/>
                </a:solidFill>
              </a:ln>
              <a:effectLst/>
            </c:spPr>
            <c:extLst>
              <c:ext xmlns:c16="http://schemas.microsoft.com/office/drawing/2014/chart" uri="{C3380CC4-5D6E-409C-BE32-E72D297353CC}">
                <c16:uniqueId val="{0000000F-69D4-401F-9C38-0FCE20CA4A0D}"/>
              </c:ext>
            </c:extLst>
          </c:dPt>
          <c:dPt>
            <c:idx val="8"/>
            <c:bubble3D val="0"/>
            <c:spPr>
              <a:solidFill>
                <a:srgbClr val="E5E5E5"/>
              </a:solidFill>
              <a:ln w="6350">
                <a:solidFill>
                  <a:srgbClr val="FFFFFF"/>
                </a:solidFill>
              </a:ln>
              <a:effectLst/>
            </c:spPr>
            <c:extLst>
              <c:ext xmlns:c16="http://schemas.microsoft.com/office/drawing/2014/chart" uri="{C3380CC4-5D6E-409C-BE32-E72D297353CC}">
                <c16:uniqueId val="{00000011-69D4-401F-9C38-0FCE20CA4A0D}"/>
              </c:ext>
            </c:extLst>
          </c:dPt>
          <c:cat>
            <c:multiLvlStrRef>
              <c:f>Sheet1!$A$2:$B$10</c:f>
              <c:multiLvlStrCache>
                <c:ptCount val="9"/>
                <c:lvl>
                  <c:pt idx="0">
                    <c:v>Architecture</c:v>
                  </c:pt>
                  <c:pt idx="1">
                    <c:v>Observability</c:v>
                  </c:pt>
                  <c:pt idx="2">
                    <c:v>ITDR</c:v>
                  </c:pt>
                  <c:pt idx="3">
                    <c:v>Managed Services</c:v>
                  </c:pt>
                  <c:pt idx="4">
                    <c:v>DevOps</c:v>
                  </c:pt>
                  <c:pt idx="5">
                    <c:v>PMO</c:v>
                  </c:pt>
                  <c:pt idx="6">
                    <c:v>Delivery Management</c:v>
                  </c:pt>
                  <c:pt idx="7">
                    <c:v>Financial Management</c:v>
                  </c:pt>
                  <c:pt idx="8">
                    <c:v>Sourcing and Procurement Support</c:v>
                  </c:pt>
                </c:lvl>
                <c:lvl>
                  <c:pt idx="0">
                    <c:v>Architecture</c:v>
                  </c:pt>
                  <c:pt idx="1">
                    <c:v>Technical Operations &amp; Support</c:v>
                  </c:pt>
                  <c:pt idx="5">
                    <c:v>Business Support </c:v>
                  </c:pt>
                </c:lvl>
              </c:multiLvlStrCache>
            </c:multiLvlStrRef>
          </c:cat>
          <c:val>
            <c:numRef>
              <c:f>Sheet1!$C$2:$C$10</c:f>
              <c:numCache>
                <c:formatCode>General</c:formatCode>
                <c:ptCount val="9"/>
                <c:pt idx="0">
                  <c:v>10</c:v>
                </c:pt>
                <c:pt idx="1">
                  <c:v>10</c:v>
                </c:pt>
                <c:pt idx="2">
                  <c:v>10</c:v>
                </c:pt>
                <c:pt idx="3">
                  <c:v>10</c:v>
                </c:pt>
                <c:pt idx="4">
                  <c:v>10</c:v>
                </c:pt>
                <c:pt idx="5">
                  <c:v>10</c:v>
                </c:pt>
                <c:pt idx="6">
                  <c:v>10</c:v>
                </c:pt>
                <c:pt idx="7">
                  <c:v>10</c:v>
                </c:pt>
                <c:pt idx="8">
                  <c:v>10</c:v>
                </c:pt>
              </c:numCache>
            </c:numRef>
          </c:val>
          <c:extLst>
            <c:ext xmlns:c16="http://schemas.microsoft.com/office/drawing/2014/chart" uri="{C3380CC4-5D6E-409C-BE32-E72D297353CC}">
              <c16:uniqueId val="{00000012-69D4-401F-9C38-0FCE20CA4A0D}"/>
            </c:ext>
          </c:extLst>
        </c:ser>
        <c:ser>
          <c:idx val="1"/>
          <c:order val="1"/>
          <c:tx>
            <c:strRef>
              <c:f>Sheet1!$D$1</c:f>
              <c:strCache>
                <c:ptCount val="1"/>
              </c:strCache>
            </c:strRef>
          </c:tx>
          <c:spPr>
            <a:solidFill>
              <a:srgbClr val="E5E5E5"/>
            </a:solidFill>
            <a:ln w="6350">
              <a:solidFill>
                <a:srgbClr val="FFFFFF"/>
              </a:solidFill>
            </a:ln>
          </c:spPr>
          <c:dPt>
            <c:idx val="0"/>
            <c:bubble3D val="0"/>
            <c:spPr>
              <a:solidFill>
                <a:srgbClr val="E5E5E5"/>
              </a:solidFill>
              <a:ln w="6350">
                <a:solidFill>
                  <a:srgbClr val="FFFFFF"/>
                </a:solidFill>
              </a:ln>
              <a:effectLst/>
            </c:spPr>
            <c:extLst>
              <c:ext xmlns:c16="http://schemas.microsoft.com/office/drawing/2014/chart" uri="{C3380CC4-5D6E-409C-BE32-E72D297353CC}">
                <c16:uniqueId val="{00000014-69D4-401F-9C38-0FCE20CA4A0D}"/>
              </c:ext>
            </c:extLst>
          </c:dPt>
          <c:dPt>
            <c:idx val="1"/>
            <c:bubble3D val="0"/>
            <c:spPr>
              <a:solidFill>
                <a:srgbClr val="E5E5E5"/>
              </a:solidFill>
              <a:ln w="6350">
                <a:solidFill>
                  <a:srgbClr val="FFFFFF"/>
                </a:solidFill>
              </a:ln>
              <a:effectLst/>
            </c:spPr>
            <c:extLst>
              <c:ext xmlns:c16="http://schemas.microsoft.com/office/drawing/2014/chart" uri="{C3380CC4-5D6E-409C-BE32-E72D297353CC}">
                <c16:uniqueId val="{00000016-69D4-401F-9C38-0FCE20CA4A0D}"/>
              </c:ext>
            </c:extLst>
          </c:dPt>
          <c:dPt>
            <c:idx val="2"/>
            <c:bubble3D val="0"/>
            <c:spPr>
              <a:solidFill>
                <a:srgbClr val="E5E5E5"/>
              </a:solidFill>
              <a:ln w="6350">
                <a:solidFill>
                  <a:srgbClr val="FFFFFF"/>
                </a:solidFill>
              </a:ln>
              <a:effectLst/>
            </c:spPr>
            <c:extLst>
              <c:ext xmlns:c16="http://schemas.microsoft.com/office/drawing/2014/chart" uri="{C3380CC4-5D6E-409C-BE32-E72D297353CC}">
                <c16:uniqueId val="{00000018-69D4-401F-9C38-0FCE20CA4A0D}"/>
              </c:ext>
            </c:extLst>
          </c:dPt>
          <c:dPt>
            <c:idx val="3"/>
            <c:bubble3D val="0"/>
            <c:explosion val="20"/>
            <c:spPr>
              <a:solidFill>
                <a:srgbClr val="76D2FF"/>
              </a:solidFill>
              <a:ln w="6350">
                <a:solidFill>
                  <a:srgbClr val="FFFFFF"/>
                </a:solidFill>
              </a:ln>
              <a:effectLst/>
            </c:spPr>
            <c:extLst>
              <c:ext xmlns:c16="http://schemas.microsoft.com/office/drawing/2014/chart" uri="{C3380CC4-5D6E-409C-BE32-E72D297353CC}">
                <c16:uniqueId val="{0000001A-69D4-401F-9C38-0FCE20CA4A0D}"/>
              </c:ext>
            </c:extLst>
          </c:dPt>
          <c:dPt>
            <c:idx val="4"/>
            <c:bubble3D val="0"/>
            <c:spPr>
              <a:solidFill>
                <a:srgbClr val="E5E5E5"/>
              </a:solidFill>
              <a:ln w="6350">
                <a:solidFill>
                  <a:srgbClr val="FFFFFF"/>
                </a:solidFill>
              </a:ln>
              <a:effectLst/>
            </c:spPr>
            <c:extLst>
              <c:ext xmlns:c16="http://schemas.microsoft.com/office/drawing/2014/chart" uri="{C3380CC4-5D6E-409C-BE32-E72D297353CC}">
                <c16:uniqueId val="{0000001C-69D4-401F-9C38-0FCE20CA4A0D}"/>
              </c:ext>
            </c:extLst>
          </c:dPt>
          <c:dPt>
            <c:idx val="5"/>
            <c:bubble3D val="0"/>
            <c:spPr>
              <a:solidFill>
                <a:srgbClr val="E5E5E5"/>
              </a:solidFill>
              <a:ln w="6350">
                <a:solidFill>
                  <a:srgbClr val="FFFFFF"/>
                </a:solidFill>
              </a:ln>
              <a:effectLst/>
            </c:spPr>
            <c:extLst>
              <c:ext xmlns:c16="http://schemas.microsoft.com/office/drawing/2014/chart" uri="{C3380CC4-5D6E-409C-BE32-E72D297353CC}">
                <c16:uniqueId val="{0000001E-69D4-401F-9C38-0FCE20CA4A0D}"/>
              </c:ext>
            </c:extLst>
          </c:dPt>
          <c:dPt>
            <c:idx val="6"/>
            <c:bubble3D val="0"/>
            <c:spPr>
              <a:solidFill>
                <a:srgbClr val="E5E5E5"/>
              </a:solidFill>
              <a:ln w="6350">
                <a:solidFill>
                  <a:srgbClr val="FFFFFF"/>
                </a:solidFill>
              </a:ln>
              <a:effectLst/>
            </c:spPr>
            <c:extLst>
              <c:ext xmlns:c16="http://schemas.microsoft.com/office/drawing/2014/chart" uri="{C3380CC4-5D6E-409C-BE32-E72D297353CC}">
                <c16:uniqueId val="{00000020-69D4-401F-9C38-0FCE20CA4A0D}"/>
              </c:ext>
            </c:extLst>
          </c:dPt>
          <c:dPt>
            <c:idx val="7"/>
            <c:bubble3D val="0"/>
            <c:spPr>
              <a:solidFill>
                <a:srgbClr val="E5E5E5"/>
              </a:solidFill>
              <a:ln w="6350">
                <a:solidFill>
                  <a:srgbClr val="FFFFFF"/>
                </a:solidFill>
              </a:ln>
              <a:effectLst/>
            </c:spPr>
            <c:extLst>
              <c:ext xmlns:c16="http://schemas.microsoft.com/office/drawing/2014/chart" uri="{C3380CC4-5D6E-409C-BE32-E72D297353CC}">
                <c16:uniqueId val="{00000022-69D4-401F-9C38-0FCE20CA4A0D}"/>
              </c:ext>
            </c:extLst>
          </c:dPt>
          <c:dPt>
            <c:idx val="8"/>
            <c:bubble3D val="0"/>
            <c:spPr>
              <a:solidFill>
                <a:srgbClr val="E5E5E5"/>
              </a:solidFill>
              <a:ln w="6350">
                <a:solidFill>
                  <a:srgbClr val="FFFFFF"/>
                </a:solidFill>
              </a:ln>
              <a:effectLst/>
            </c:spPr>
            <c:extLst>
              <c:ext xmlns:c16="http://schemas.microsoft.com/office/drawing/2014/chart" uri="{C3380CC4-5D6E-409C-BE32-E72D297353CC}">
                <c16:uniqueId val="{00000024-69D4-401F-9C38-0FCE20CA4A0D}"/>
              </c:ext>
            </c:extLst>
          </c:dPt>
          <c:cat>
            <c:multiLvlStrRef>
              <c:f>Sheet1!$A$2:$B$10</c:f>
              <c:multiLvlStrCache>
                <c:ptCount val="9"/>
                <c:lvl>
                  <c:pt idx="0">
                    <c:v>Architecture</c:v>
                  </c:pt>
                  <c:pt idx="1">
                    <c:v>Observability</c:v>
                  </c:pt>
                  <c:pt idx="2">
                    <c:v>ITDR</c:v>
                  </c:pt>
                  <c:pt idx="3">
                    <c:v>Managed Services</c:v>
                  </c:pt>
                  <c:pt idx="4">
                    <c:v>DevOps</c:v>
                  </c:pt>
                  <c:pt idx="5">
                    <c:v>PMO</c:v>
                  </c:pt>
                  <c:pt idx="6">
                    <c:v>Delivery Management</c:v>
                  </c:pt>
                  <c:pt idx="7">
                    <c:v>Financial Management</c:v>
                  </c:pt>
                  <c:pt idx="8">
                    <c:v>Sourcing and Procurement Support</c:v>
                  </c:pt>
                </c:lvl>
                <c:lvl>
                  <c:pt idx="0">
                    <c:v>Architecture</c:v>
                  </c:pt>
                  <c:pt idx="1">
                    <c:v>Technical Operations &amp; Support</c:v>
                  </c:pt>
                  <c:pt idx="5">
                    <c:v>Business Support </c:v>
                  </c:pt>
                </c:lvl>
              </c:multiLvlStrCache>
            </c:multiLvlStrRef>
          </c:cat>
          <c:val>
            <c:numRef>
              <c:f>Sheet1!$D$2:$D$10</c:f>
              <c:numCache>
                <c:formatCode>General</c:formatCode>
                <c:ptCount val="9"/>
                <c:pt idx="0">
                  <c:v>2.5</c:v>
                </c:pt>
                <c:pt idx="1">
                  <c:v>2.5</c:v>
                </c:pt>
                <c:pt idx="2">
                  <c:v>2.5</c:v>
                </c:pt>
                <c:pt idx="3">
                  <c:v>2.5</c:v>
                </c:pt>
                <c:pt idx="4">
                  <c:v>2.5</c:v>
                </c:pt>
                <c:pt idx="5">
                  <c:v>2.5</c:v>
                </c:pt>
                <c:pt idx="6">
                  <c:v>2.5</c:v>
                </c:pt>
                <c:pt idx="7">
                  <c:v>2.5</c:v>
                </c:pt>
                <c:pt idx="8">
                  <c:v>2.5</c:v>
                </c:pt>
              </c:numCache>
            </c:numRef>
          </c:val>
          <c:extLst>
            <c:ext xmlns:c16="http://schemas.microsoft.com/office/drawing/2014/chart" uri="{C3380CC4-5D6E-409C-BE32-E72D297353CC}">
              <c16:uniqueId val="{00000025-69D4-401F-9C38-0FCE20CA4A0D}"/>
            </c:ext>
          </c:extLst>
        </c:ser>
        <c:dLbls>
          <c:showLegendKey val="0"/>
          <c:showVal val="0"/>
          <c:showCatName val="0"/>
          <c:showSerName val="0"/>
          <c:showPercent val="0"/>
          <c:showBubbleSize val="0"/>
          <c:showLeaderLines val="1"/>
        </c:dLbls>
        <c:firstSliceAng val="0"/>
        <c:holeSize val="3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94001434526285"/>
          <c:y val="8.9952460655758751E-2"/>
          <c:w val="0.54738656937692654"/>
          <c:h val="0.82009507868848242"/>
        </c:manualLayout>
      </c:layout>
      <c:doughnutChart>
        <c:varyColors val="1"/>
        <c:ser>
          <c:idx val="0"/>
          <c:order val="0"/>
          <c:tx>
            <c:strRef>
              <c:f>Sheet1!$C$1</c:f>
              <c:strCache>
                <c:ptCount val="1"/>
                <c:pt idx="0">
                  <c:v>Sales</c:v>
                </c:pt>
              </c:strCache>
            </c:strRef>
          </c:tx>
          <c:spPr>
            <a:solidFill>
              <a:srgbClr val="00B8F5"/>
            </a:solidFill>
            <a:ln w="6350">
              <a:solidFill>
                <a:srgbClr val="FFFFFF"/>
              </a:solidFill>
            </a:ln>
          </c:spPr>
          <c:dPt>
            <c:idx val="0"/>
            <c:bubble3D val="0"/>
            <c:spPr>
              <a:solidFill>
                <a:srgbClr val="00338D"/>
              </a:solidFill>
              <a:ln w="6350">
                <a:solidFill>
                  <a:srgbClr val="FFFFFF"/>
                </a:solidFill>
              </a:ln>
              <a:effectLst/>
            </c:spPr>
            <c:extLst>
              <c:ext xmlns:c16="http://schemas.microsoft.com/office/drawing/2014/chart" uri="{C3380CC4-5D6E-409C-BE32-E72D297353CC}">
                <c16:uniqueId val="{00000001-0063-442B-B5CC-92BE8C66D2C0}"/>
              </c:ext>
            </c:extLst>
          </c:dPt>
          <c:dPt>
            <c:idx val="1"/>
            <c:bubble3D val="0"/>
            <c:spPr>
              <a:solidFill>
                <a:srgbClr val="1E49E2"/>
              </a:solidFill>
              <a:ln w="6350">
                <a:solidFill>
                  <a:srgbClr val="FFFFFF"/>
                </a:solidFill>
              </a:ln>
              <a:effectLst/>
            </c:spPr>
            <c:extLst>
              <c:ext xmlns:c16="http://schemas.microsoft.com/office/drawing/2014/chart" uri="{C3380CC4-5D6E-409C-BE32-E72D297353CC}">
                <c16:uniqueId val="{00000003-0063-442B-B5CC-92BE8C66D2C0}"/>
              </c:ext>
            </c:extLst>
          </c:dPt>
          <c:dPt>
            <c:idx val="2"/>
            <c:bubble3D val="0"/>
            <c:spPr>
              <a:solidFill>
                <a:srgbClr val="1E49E2"/>
              </a:solidFill>
              <a:ln w="6350">
                <a:solidFill>
                  <a:srgbClr val="FFFFFF"/>
                </a:solidFill>
              </a:ln>
              <a:effectLst/>
            </c:spPr>
            <c:extLst>
              <c:ext xmlns:c16="http://schemas.microsoft.com/office/drawing/2014/chart" uri="{C3380CC4-5D6E-409C-BE32-E72D297353CC}">
                <c16:uniqueId val="{00000005-0063-442B-B5CC-92BE8C66D2C0}"/>
              </c:ext>
            </c:extLst>
          </c:dPt>
          <c:dPt>
            <c:idx val="3"/>
            <c:bubble3D val="0"/>
            <c:spPr>
              <a:solidFill>
                <a:srgbClr val="1E49E2"/>
              </a:solidFill>
              <a:ln w="6350">
                <a:solidFill>
                  <a:srgbClr val="FFFFFF"/>
                </a:solidFill>
              </a:ln>
              <a:effectLst/>
            </c:spPr>
            <c:extLst>
              <c:ext xmlns:c16="http://schemas.microsoft.com/office/drawing/2014/chart" uri="{C3380CC4-5D6E-409C-BE32-E72D297353CC}">
                <c16:uniqueId val="{00000007-0063-442B-B5CC-92BE8C66D2C0}"/>
              </c:ext>
            </c:extLst>
          </c:dPt>
          <c:dPt>
            <c:idx val="4"/>
            <c:bubble3D val="0"/>
            <c:spPr>
              <a:solidFill>
                <a:srgbClr val="1E49E2"/>
              </a:solidFill>
              <a:ln w="6350">
                <a:solidFill>
                  <a:srgbClr val="FFFFFF"/>
                </a:solidFill>
              </a:ln>
              <a:effectLst/>
            </c:spPr>
            <c:extLst>
              <c:ext xmlns:c16="http://schemas.microsoft.com/office/drawing/2014/chart" uri="{C3380CC4-5D6E-409C-BE32-E72D297353CC}">
                <c16:uniqueId val="{00000009-0063-442B-B5CC-92BE8C66D2C0}"/>
              </c:ext>
            </c:extLst>
          </c:dPt>
          <c:dPt>
            <c:idx val="5"/>
            <c:bubble3D val="0"/>
            <c:spPr>
              <a:solidFill>
                <a:srgbClr val="00B8F5"/>
              </a:solidFill>
              <a:ln w="6350">
                <a:solidFill>
                  <a:srgbClr val="FFFFFF"/>
                </a:solidFill>
              </a:ln>
              <a:effectLst/>
            </c:spPr>
            <c:extLst>
              <c:ext xmlns:c16="http://schemas.microsoft.com/office/drawing/2014/chart" uri="{C3380CC4-5D6E-409C-BE32-E72D297353CC}">
                <c16:uniqueId val="{0000000B-0063-442B-B5CC-92BE8C66D2C0}"/>
              </c:ext>
            </c:extLst>
          </c:dPt>
          <c:dPt>
            <c:idx val="6"/>
            <c:bubble3D val="0"/>
            <c:spPr>
              <a:solidFill>
                <a:srgbClr val="00B8F5"/>
              </a:solidFill>
              <a:ln w="6350">
                <a:solidFill>
                  <a:srgbClr val="FFFFFF"/>
                </a:solidFill>
              </a:ln>
              <a:effectLst/>
            </c:spPr>
            <c:extLst>
              <c:ext xmlns:c16="http://schemas.microsoft.com/office/drawing/2014/chart" uri="{C3380CC4-5D6E-409C-BE32-E72D297353CC}">
                <c16:uniqueId val="{0000000D-0063-442B-B5CC-92BE8C66D2C0}"/>
              </c:ext>
            </c:extLst>
          </c:dPt>
          <c:dPt>
            <c:idx val="7"/>
            <c:bubble3D val="0"/>
            <c:spPr>
              <a:solidFill>
                <a:srgbClr val="00B8F5"/>
              </a:solidFill>
              <a:ln w="6350">
                <a:solidFill>
                  <a:srgbClr val="FFFFFF"/>
                </a:solidFill>
              </a:ln>
              <a:effectLst/>
            </c:spPr>
            <c:extLst>
              <c:ext xmlns:c16="http://schemas.microsoft.com/office/drawing/2014/chart" uri="{C3380CC4-5D6E-409C-BE32-E72D297353CC}">
                <c16:uniqueId val="{0000000F-0063-442B-B5CC-92BE8C66D2C0}"/>
              </c:ext>
            </c:extLst>
          </c:dPt>
          <c:dPt>
            <c:idx val="8"/>
            <c:bubble3D val="0"/>
            <c:spPr>
              <a:solidFill>
                <a:srgbClr val="00B8F5"/>
              </a:solidFill>
              <a:ln w="6350">
                <a:solidFill>
                  <a:srgbClr val="FFFFFF"/>
                </a:solidFill>
              </a:ln>
              <a:effectLst/>
            </c:spPr>
            <c:extLst>
              <c:ext xmlns:c16="http://schemas.microsoft.com/office/drawing/2014/chart" uri="{C3380CC4-5D6E-409C-BE32-E72D297353CC}">
                <c16:uniqueId val="{00000011-0063-442B-B5CC-92BE8C66D2C0}"/>
              </c:ext>
            </c:extLst>
          </c:dPt>
          <c:cat>
            <c:multiLvlStrRef>
              <c:f>Sheet1!$A$2:$B$10</c:f>
              <c:multiLvlStrCache>
                <c:ptCount val="9"/>
                <c:lvl>
                  <c:pt idx="0">
                    <c:v>Architecture</c:v>
                  </c:pt>
                  <c:pt idx="1">
                    <c:v>Observability</c:v>
                  </c:pt>
                  <c:pt idx="2">
                    <c:v>ITDR</c:v>
                  </c:pt>
                  <c:pt idx="3">
                    <c:v>Managed Services</c:v>
                  </c:pt>
                  <c:pt idx="4">
                    <c:v>DevOps</c:v>
                  </c:pt>
                  <c:pt idx="5">
                    <c:v>PMO</c:v>
                  </c:pt>
                  <c:pt idx="6">
                    <c:v>Delivery Management</c:v>
                  </c:pt>
                  <c:pt idx="7">
                    <c:v>Financial Management</c:v>
                  </c:pt>
                  <c:pt idx="8">
                    <c:v>Sourcing and Procurement Support</c:v>
                  </c:pt>
                </c:lvl>
                <c:lvl>
                  <c:pt idx="0">
                    <c:v>Architecture</c:v>
                  </c:pt>
                  <c:pt idx="1">
                    <c:v>Technical Operations &amp; Support</c:v>
                  </c:pt>
                  <c:pt idx="5">
                    <c:v>Business Support </c:v>
                  </c:pt>
                </c:lvl>
              </c:multiLvlStrCache>
            </c:multiLvlStrRef>
          </c:cat>
          <c:val>
            <c:numRef>
              <c:f>Sheet1!$C$2:$C$10</c:f>
              <c:numCache>
                <c:formatCode>General</c:formatCode>
                <c:ptCount val="9"/>
                <c:pt idx="0">
                  <c:v>10</c:v>
                </c:pt>
                <c:pt idx="1">
                  <c:v>10</c:v>
                </c:pt>
                <c:pt idx="2">
                  <c:v>10</c:v>
                </c:pt>
                <c:pt idx="3">
                  <c:v>10</c:v>
                </c:pt>
                <c:pt idx="4">
                  <c:v>10</c:v>
                </c:pt>
                <c:pt idx="5">
                  <c:v>10</c:v>
                </c:pt>
                <c:pt idx="6">
                  <c:v>10</c:v>
                </c:pt>
                <c:pt idx="7">
                  <c:v>10</c:v>
                </c:pt>
                <c:pt idx="8">
                  <c:v>10</c:v>
                </c:pt>
              </c:numCache>
            </c:numRef>
          </c:val>
          <c:extLst>
            <c:ext xmlns:c16="http://schemas.microsoft.com/office/drawing/2014/chart" uri="{C3380CC4-5D6E-409C-BE32-E72D297353CC}">
              <c16:uniqueId val="{00000012-0063-442B-B5CC-92BE8C66D2C0}"/>
            </c:ext>
          </c:extLst>
        </c:ser>
        <c:ser>
          <c:idx val="1"/>
          <c:order val="1"/>
          <c:tx>
            <c:strRef>
              <c:f>Sheet1!$D$1</c:f>
              <c:strCache>
                <c:ptCount val="1"/>
              </c:strCache>
            </c:strRef>
          </c:tx>
          <c:spPr>
            <a:ln w="6350">
              <a:solidFill>
                <a:srgbClr val="FFFFFF"/>
              </a:solidFill>
            </a:ln>
          </c:spPr>
          <c:dPt>
            <c:idx val="0"/>
            <c:bubble3D val="0"/>
            <c:spPr>
              <a:solidFill>
                <a:srgbClr val="00338D"/>
              </a:solidFill>
              <a:ln w="19050">
                <a:solidFill>
                  <a:schemeClr val="lt1"/>
                </a:solidFill>
              </a:ln>
              <a:effectLst/>
            </c:spPr>
            <c:extLst>
              <c:ext xmlns:c16="http://schemas.microsoft.com/office/drawing/2014/chart" uri="{C3380CC4-5D6E-409C-BE32-E72D297353CC}">
                <c16:uniqueId val="{00000014-0063-442B-B5CC-92BE8C66D2C0}"/>
              </c:ext>
            </c:extLst>
          </c:dPt>
          <c:dPt>
            <c:idx val="1"/>
            <c:bubble3D val="0"/>
            <c:spPr>
              <a:solidFill>
                <a:srgbClr val="1E49E2"/>
              </a:solidFill>
              <a:ln w="6350">
                <a:solidFill>
                  <a:srgbClr val="FFFFFF"/>
                </a:solidFill>
              </a:ln>
              <a:effectLst/>
            </c:spPr>
            <c:extLst>
              <c:ext xmlns:c16="http://schemas.microsoft.com/office/drawing/2014/chart" uri="{C3380CC4-5D6E-409C-BE32-E72D297353CC}">
                <c16:uniqueId val="{00000016-0063-442B-B5CC-92BE8C66D2C0}"/>
              </c:ext>
            </c:extLst>
          </c:dPt>
          <c:dPt>
            <c:idx val="2"/>
            <c:bubble3D val="0"/>
            <c:spPr>
              <a:solidFill>
                <a:srgbClr val="1E49E2"/>
              </a:solidFill>
              <a:ln w="6350">
                <a:solidFill>
                  <a:srgbClr val="FFFFFF"/>
                </a:solidFill>
              </a:ln>
              <a:effectLst/>
            </c:spPr>
            <c:extLst>
              <c:ext xmlns:c16="http://schemas.microsoft.com/office/drawing/2014/chart" uri="{C3380CC4-5D6E-409C-BE32-E72D297353CC}">
                <c16:uniqueId val="{00000018-0063-442B-B5CC-92BE8C66D2C0}"/>
              </c:ext>
            </c:extLst>
          </c:dPt>
          <c:dPt>
            <c:idx val="3"/>
            <c:bubble3D val="0"/>
            <c:spPr>
              <a:solidFill>
                <a:srgbClr val="1E49E2"/>
              </a:solidFill>
              <a:ln w="6350">
                <a:solidFill>
                  <a:srgbClr val="FFFFFF"/>
                </a:solidFill>
              </a:ln>
              <a:effectLst/>
            </c:spPr>
            <c:extLst>
              <c:ext xmlns:c16="http://schemas.microsoft.com/office/drawing/2014/chart" uri="{C3380CC4-5D6E-409C-BE32-E72D297353CC}">
                <c16:uniqueId val="{0000001A-0063-442B-B5CC-92BE8C66D2C0}"/>
              </c:ext>
            </c:extLst>
          </c:dPt>
          <c:dPt>
            <c:idx val="4"/>
            <c:bubble3D val="0"/>
            <c:spPr>
              <a:solidFill>
                <a:srgbClr val="1E49E2"/>
              </a:solidFill>
              <a:ln w="6350">
                <a:solidFill>
                  <a:srgbClr val="FFFFFF"/>
                </a:solidFill>
              </a:ln>
              <a:effectLst/>
            </c:spPr>
            <c:extLst>
              <c:ext xmlns:c16="http://schemas.microsoft.com/office/drawing/2014/chart" uri="{C3380CC4-5D6E-409C-BE32-E72D297353CC}">
                <c16:uniqueId val="{0000001C-0063-442B-B5CC-92BE8C66D2C0}"/>
              </c:ext>
            </c:extLst>
          </c:dPt>
          <c:dPt>
            <c:idx val="5"/>
            <c:bubble3D val="0"/>
            <c:spPr>
              <a:solidFill>
                <a:srgbClr val="00B8F5"/>
              </a:solidFill>
              <a:ln w="6350">
                <a:solidFill>
                  <a:srgbClr val="FFFFFF"/>
                </a:solidFill>
              </a:ln>
              <a:effectLst/>
            </c:spPr>
            <c:extLst>
              <c:ext xmlns:c16="http://schemas.microsoft.com/office/drawing/2014/chart" uri="{C3380CC4-5D6E-409C-BE32-E72D297353CC}">
                <c16:uniqueId val="{0000001E-0063-442B-B5CC-92BE8C66D2C0}"/>
              </c:ext>
            </c:extLst>
          </c:dPt>
          <c:dPt>
            <c:idx val="6"/>
            <c:bubble3D val="0"/>
            <c:spPr>
              <a:solidFill>
                <a:srgbClr val="00B8F5"/>
              </a:solidFill>
              <a:ln w="6350">
                <a:solidFill>
                  <a:srgbClr val="FFFFFF"/>
                </a:solidFill>
              </a:ln>
              <a:effectLst/>
            </c:spPr>
            <c:extLst>
              <c:ext xmlns:c16="http://schemas.microsoft.com/office/drawing/2014/chart" uri="{C3380CC4-5D6E-409C-BE32-E72D297353CC}">
                <c16:uniqueId val="{00000020-0063-442B-B5CC-92BE8C66D2C0}"/>
              </c:ext>
            </c:extLst>
          </c:dPt>
          <c:dPt>
            <c:idx val="7"/>
            <c:bubble3D val="0"/>
            <c:spPr>
              <a:solidFill>
                <a:srgbClr val="00B8F5"/>
              </a:solidFill>
              <a:ln w="6350">
                <a:solidFill>
                  <a:srgbClr val="FFFFFF"/>
                </a:solidFill>
              </a:ln>
              <a:effectLst/>
            </c:spPr>
            <c:extLst>
              <c:ext xmlns:c16="http://schemas.microsoft.com/office/drawing/2014/chart" uri="{C3380CC4-5D6E-409C-BE32-E72D297353CC}">
                <c16:uniqueId val="{00000022-0063-442B-B5CC-92BE8C66D2C0}"/>
              </c:ext>
            </c:extLst>
          </c:dPt>
          <c:dPt>
            <c:idx val="8"/>
            <c:bubble3D val="0"/>
            <c:spPr>
              <a:solidFill>
                <a:srgbClr val="00B8F5"/>
              </a:solidFill>
              <a:ln w="6350">
                <a:solidFill>
                  <a:srgbClr val="FFFFFF"/>
                </a:solidFill>
              </a:ln>
              <a:effectLst/>
            </c:spPr>
            <c:extLst>
              <c:ext xmlns:c16="http://schemas.microsoft.com/office/drawing/2014/chart" uri="{C3380CC4-5D6E-409C-BE32-E72D297353CC}">
                <c16:uniqueId val="{00000024-0063-442B-B5CC-92BE8C66D2C0}"/>
              </c:ext>
            </c:extLst>
          </c:dPt>
          <c:cat>
            <c:multiLvlStrRef>
              <c:f>Sheet1!$A$2:$B$10</c:f>
              <c:multiLvlStrCache>
                <c:ptCount val="9"/>
                <c:lvl>
                  <c:pt idx="0">
                    <c:v>Architecture</c:v>
                  </c:pt>
                  <c:pt idx="1">
                    <c:v>Observability</c:v>
                  </c:pt>
                  <c:pt idx="2">
                    <c:v>ITDR</c:v>
                  </c:pt>
                  <c:pt idx="3">
                    <c:v>Managed Services</c:v>
                  </c:pt>
                  <c:pt idx="4">
                    <c:v>DevOps</c:v>
                  </c:pt>
                  <c:pt idx="5">
                    <c:v>PMO</c:v>
                  </c:pt>
                  <c:pt idx="6">
                    <c:v>Delivery Management</c:v>
                  </c:pt>
                  <c:pt idx="7">
                    <c:v>Financial Management</c:v>
                  </c:pt>
                  <c:pt idx="8">
                    <c:v>Sourcing and Procurement Support</c:v>
                  </c:pt>
                </c:lvl>
                <c:lvl>
                  <c:pt idx="0">
                    <c:v>Architecture</c:v>
                  </c:pt>
                  <c:pt idx="1">
                    <c:v>Technical Operations &amp; Support</c:v>
                  </c:pt>
                  <c:pt idx="5">
                    <c:v>Business Support </c:v>
                  </c:pt>
                </c:lvl>
              </c:multiLvlStrCache>
            </c:multiLvlStrRef>
          </c:cat>
          <c:val>
            <c:numRef>
              <c:f>Sheet1!$D$2:$D$10</c:f>
              <c:numCache>
                <c:formatCode>General</c:formatCode>
                <c:ptCount val="9"/>
                <c:pt idx="0">
                  <c:v>2.5</c:v>
                </c:pt>
                <c:pt idx="1">
                  <c:v>2.5</c:v>
                </c:pt>
                <c:pt idx="2">
                  <c:v>2.5</c:v>
                </c:pt>
                <c:pt idx="3">
                  <c:v>2.5</c:v>
                </c:pt>
                <c:pt idx="4">
                  <c:v>2.5</c:v>
                </c:pt>
                <c:pt idx="5">
                  <c:v>2.5</c:v>
                </c:pt>
                <c:pt idx="6">
                  <c:v>2.5</c:v>
                </c:pt>
                <c:pt idx="7">
                  <c:v>2.5</c:v>
                </c:pt>
                <c:pt idx="8">
                  <c:v>2.5</c:v>
                </c:pt>
              </c:numCache>
            </c:numRef>
          </c:val>
          <c:extLst>
            <c:ext xmlns:c16="http://schemas.microsoft.com/office/drawing/2014/chart" uri="{C3380CC4-5D6E-409C-BE32-E72D297353CC}">
              <c16:uniqueId val="{00000025-0063-442B-B5CC-92BE8C66D2C0}"/>
            </c:ext>
          </c:extLst>
        </c:ser>
        <c:dLbls>
          <c:showLegendKey val="0"/>
          <c:showVal val="0"/>
          <c:showCatName val="0"/>
          <c:showSerName val="0"/>
          <c:showPercent val="0"/>
          <c:showBubbleSize val="0"/>
          <c:showLeaderLines val="1"/>
        </c:dLbls>
        <c:firstSliceAng val="0"/>
        <c:holeSize val="3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94001434526285"/>
          <c:y val="8.9952460655758751E-2"/>
          <c:w val="0.54738656937692654"/>
          <c:h val="0.82009507868848242"/>
        </c:manualLayout>
      </c:layout>
      <c:doughnutChart>
        <c:varyColors val="1"/>
        <c:ser>
          <c:idx val="0"/>
          <c:order val="0"/>
          <c:tx>
            <c:strRef>
              <c:f>Sheet1!$C$1</c:f>
              <c:strCache>
                <c:ptCount val="1"/>
                <c:pt idx="0">
                  <c:v>Sales</c:v>
                </c:pt>
              </c:strCache>
            </c:strRef>
          </c:tx>
          <c:spPr>
            <a:solidFill>
              <a:srgbClr val="E5E5E5"/>
            </a:solidFill>
            <a:ln w="6350">
              <a:solidFill>
                <a:srgbClr val="FFFFFF"/>
              </a:solidFill>
            </a:ln>
          </c:spPr>
          <c:dPt>
            <c:idx val="0"/>
            <c:bubble3D val="0"/>
            <c:spPr>
              <a:solidFill>
                <a:srgbClr val="E5E5E5"/>
              </a:solidFill>
              <a:ln w="6350">
                <a:solidFill>
                  <a:srgbClr val="FFFFFF"/>
                </a:solidFill>
              </a:ln>
              <a:effectLst/>
            </c:spPr>
            <c:extLst>
              <c:ext xmlns:c16="http://schemas.microsoft.com/office/drawing/2014/chart" uri="{C3380CC4-5D6E-409C-BE32-E72D297353CC}">
                <c16:uniqueId val="{00000001-D351-4646-856B-23F94CDABF5C}"/>
              </c:ext>
            </c:extLst>
          </c:dPt>
          <c:dPt>
            <c:idx val="1"/>
            <c:bubble3D val="0"/>
            <c:spPr>
              <a:solidFill>
                <a:srgbClr val="E5E5E5"/>
              </a:solidFill>
              <a:ln w="6350">
                <a:solidFill>
                  <a:srgbClr val="FFFFFF"/>
                </a:solidFill>
              </a:ln>
              <a:effectLst/>
            </c:spPr>
            <c:extLst>
              <c:ext xmlns:c16="http://schemas.microsoft.com/office/drawing/2014/chart" uri="{C3380CC4-5D6E-409C-BE32-E72D297353CC}">
                <c16:uniqueId val="{00000003-D351-4646-856B-23F94CDABF5C}"/>
              </c:ext>
            </c:extLst>
          </c:dPt>
          <c:dPt>
            <c:idx val="2"/>
            <c:bubble3D val="0"/>
            <c:spPr>
              <a:solidFill>
                <a:srgbClr val="E5E5E5"/>
              </a:solidFill>
              <a:ln w="6350">
                <a:solidFill>
                  <a:srgbClr val="FFFFFF"/>
                </a:solidFill>
              </a:ln>
              <a:effectLst/>
            </c:spPr>
            <c:extLst>
              <c:ext xmlns:c16="http://schemas.microsoft.com/office/drawing/2014/chart" uri="{C3380CC4-5D6E-409C-BE32-E72D297353CC}">
                <c16:uniqueId val="{00000005-D351-4646-856B-23F94CDABF5C}"/>
              </c:ext>
            </c:extLst>
          </c:dPt>
          <c:dPt>
            <c:idx val="3"/>
            <c:bubble3D val="0"/>
            <c:spPr>
              <a:solidFill>
                <a:srgbClr val="76D2FF"/>
              </a:solidFill>
              <a:ln w="6350">
                <a:solidFill>
                  <a:srgbClr val="FFFFFF"/>
                </a:solidFill>
              </a:ln>
              <a:effectLst/>
            </c:spPr>
            <c:extLst>
              <c:ext xmlns:c16="http://schemas.microsoft.com/office/drawing/2014/chart" uri="{C3380CC4-5D6E-409C-BE32-E72D297353CC}">
                <c16:uniqueId val="{00000007-D351-4646-856B-23F94CDABF5C}"/>
              </c:ext>
            </c:extLst>
          </c:dPt>
          <c:dPt>
            <c:idx val="4"/>
            <c:bubble3D val="0"/>
            <c:spPr>
              <a:solidFill>
                <a:srgbClr val="76D2FF"/>
              </a:solidFill>
              <a:ln w="6350">
                <a:solidFill>
                  <a:srgbClr val="FFFFFF"/>
                </a:solidFill>
              </a:ln>
              <a:effectLst/>
            </c:spPr>
            <c:extLst>
              <c:ext xmlns:c16="http://schemas.microsoft.com/office/drawing/2014/chart" uri="{C3380CC4-5D6E-409C-BE32-E72D297353CC}">
                <c16:uniqueId val="{00000009-D351-4646-856B-23F94CDABF5C}"/>
              </c:ext>
            </c:extLst>
          </c:dPt>
          <c:dPt>
            <c:idx val="5"/>
            <c:bubble3D val="0"/>
            <c:spPr>
              <a:solidFill>
                <a:srgbClr val="76D2FF"/>
              </a:solidFill>
              <a:ln w="6350">
                <a:solidFill>
                  <a:srgbClr val="FFFFFF"/>
                </a:solidFill>
              </a:ln>
              <a:effectLst/>
            </c:spPr>
            <c:extLst>
              <c:ext xmlns:c16="http://schemas.microsoft.com/office/drawing/2014/chart" uri="{C3380CC4-5D6E-409C-BE32-E72D297353CC}">
                <c16:uniqueId val="{0000000B-D351-4646-856B-23F94CDABF5C}"/>
              </c:ext>
            </c:extLst>
          </c:dPt>
          <c:dPt>
            <c:idx val="6"/>
            <c:bubble3D val="0"/>
            <c:spPr>
              <a:solidFill>
                <a:srgbClr val="76D2FF"/>
              </a:solidFill>
              <a:ln w="6350">
                <a:solidFill>
                  <a:srgbClr val="FFFFFF"/>
                </a:solidFill>
              </a:ln>
              <a:effectLst/>
            </c:spPr>
            <c:extLst>
              <c:ext xmlns:c16="http://schemas.microsoft.com/office/drawing/2014/chart" uri="{C3380CC4-5D6E-409C-BE32-E72D297353CC}">
                <c16:uniqueId val="{0000000D-D351-4646-856B-23F94CDABF5C}"/>
              </c:ext>
            </c:extLst>
          </c:dPt>
          <c:dPt>
            <c:idx val="7"/>
            <c:bubble3D val="0"/>
            <c:spPr>
              <a:solidFill>
                <a:srgbClr val="E5E5E5"/>
              </a:solidFill>
              <a:ln w="6350">
                <a:solidFill>
                  <a:srgbClr val="FFFFFF"/>
                </a:solidFill>
              </a:ln>
              <a:effectLst/>
            </c:spPr>
            <c:extLst>
              <c:ext xmlns:c16="http://schemas.microsoft.com/office/drawing/2014/chart" uri="{C3380CC4-5D6E-409C-BE32-E72D297353CC}">
                <c16:uniqueId val="{0000000F-D351-4646-856B-23F94CDABF5C}"/>
              </c:ext>
            </c:extLst>
          </c:dPt>
          <c:dPt>
            <c:idx val="8"/>
            <c:bubble3D val="0"/>
            <c:spPr>
              <a:solidFill>
                <a:srgbClr val="E5E5E5"/>
              </a:solidFill>
              <a:ln w="6350">
                <a:solidFill>
                  <a:srgbClr val="FFFFFF"/>
                </a:solidFill>
              </a:ln>
              <a:effectLst/>
            </c:spPr>
            <c:extLst>
              <c:ext xmlns:c16="http://schemas.microsoft.com/office/drawing/2014/chart" uri="{C3380CC4-5D6E-409C-BE32-E72D297353CC}">
                <c16:uniqueId val="{00000011-D351-4646-856B-23F94CDABF5C}"/>
              </c:ext>
            </c:extLst>
          </c:dPt>
          <c:cat>
            <c:multiLvlStrRef>
              <c:f>Sheet1!$A$2:$B$10</c:f>
              <c:multiLvlStrCache>
                <c:ptCount val="9"/>
                <c:lvl>
                  <c:pt idx="0">
                    <c:v>Architecture</c:v>
                  </c:pt>
                  <c:pt idx="1">
                    <c:v>Observability</c:v>
                  </c:pt>
                  <c:pt idx="2">
                    <c:v>ITDR</c:v>
                  </c:pt>
                  <c:pt idx="3">
                    <c:v>Managed Services</c:v>
                  </c:pt>
                  <c:pt idx="4">
                    <c:v>DevOps</c:v>
                  </c:pt>
                  <c:pt idx="5">
                    <c:v>PMO</c:v>
                  </c:pt>
                  <c:pt idx="6">
                    <c:v>Delivery Management</c:v>
                  </c:pt>
                  <c:pt idx="7">
                    <c:v>Financial Management</c:v>
                  </c:pt>
                  <c:pt idx="8">
                    <c:v>Sourcing and Procurement Support</c:v>
                  </c:pt>
                </c:lvl>
                <c:lvl>
                  <c:pt idx="0">
                    <c:v>Architecture</c:v>
                  </c:pt>
                  <c:pt idx="1">
                    <c:v>Technical Operations &amp; Support</c:v>
                  </c:pt>
                  <c:pt idx="5">
                    <c:v>Business Support </c:v>
                  </c:pt>
                </c:lvl>
              </c:multiLvlStrCache>
            </c:multiLvlStrRef>
          </c:cat>
          <c:val>
            <c:numRef>
              <c:f>Sheet1!$C$2:$C$10</c:f>
              <c:numCache>
                <c:formatCode>General</c:formatCode>
                <c:ptCount val="9"/>
                <c:pt idx="0">
                  <c:v>10</c:v>
                </c:pt>
                <c:pt idx="1">
                  <c:v>10</c:v>
                </c:pt>
                <c:pt idx="2">
                  <c:v>10</c:v>
                </c:pt>
                <c:pt idx="3">
                  <c:v>10</c:v>
                </c:pt>
                <c:pt idx="4">
                  <c:v>10</c:v>
                </c:pt>
                <c:pt idx="5">
                  <c:v>10</c:v>
                </c:pt>
                <c:pt idx="6">
                  <c:v>10</c:v>
                </c:pt>
                <c:pt idx="7">
                  <c:v>10</c:v>
                </c:pt>
                <c:pt idx="8">
                  <c:v>10</c:v>
                </c:pt>
              </c:numCache>
            </c:numRef>
          </c:val>
          <c:extLst>
            <c:ext xmlns:c16="http://schemas.microsoft.com/office/drawing/2014/chart" uri="{C3380CC4-5D6E-409C-BE32-E72D297353CC}">
              <c16:uniqueId val="{00000012-D351-4646-856B-23F94CDABF5C}"/>
            </c:ext>
          </c:extLst>
        </c:ser>
        <c:ser>
          <c:idx val="1"/>
          <c:order val="1"/>
          <c:tx>
            <c:strRef>
              <c:f>Sheet1!$D$1</c:f>
              <c:strCache>
                <c:ptCount val="1"/>
              </c:strCache>
            </c:strRef>
          </c:tx>
          <c:spPr>
            <a:solidFill>
              <a:srgbClr val="E5E5E5"/>
            </a:solidFill>
            <a:ln w="6350">
              <a:solidFill>
                <a:srgbClr val="FFFFFF"/>
              </a:solidFill>
            </a:ln>
          </c:spPr>
          <c:dPt>
            <c:idx val="0"/>
            <c:bubble3D val="0"/>
            <c:spPr>
              <a:solidFill>
                <a:srgbClr val="E5E5E5"/>
              </a:solidFill>
              <a:ln w="6350">
                <a:solidFill>
                  <a:srgbClr val="FFFFFF"/>
                </a:solidFill>
              </a:ln>
              <a:effectLst/>
            </c:spPr>
            <c:extLst>
              <c:ext xmlns:c16="http://schemas.microsoft.com/office/drawing/2014/chart" uri="{C3380CC4-5D6E-409C-BE32-E72D297353CC}">
                <c16:uniqueId val="{00000014-D351-4646-856B-23F94CDABF5C}"/>
              </c:ext>
            </c:extLst>
          </c:dPt>
          <c:dPt>
            <c:idx val="1"/>
            <c:bubble3D val="0"/>
            <c:spPr>
              <a:solidFill>
                <a:srgbClr val="E5E5E5"/>
              </a:solidFill>
              <a:ln w="6350">
                <a:solidFill>
                  <a:srgbClr val="FFFFFF"/>
                </a:solidFill>
              </a:ln>
              <a:effectLst/>
            </c:spPr>
            <c:extLst>
              <c:ext xmlns:c16="http://schemas.microsoft.com/office/drawing/2014/chart" uri="{C3380CC4-5D6E-409C-BE32-E72D297353CC}">
                <c16:uniqueId val="{00000016-D351-4646-856B-23F94CDABF5C}"/>
              </c:ext>
            </c:extLst>
          </c:dPt>
          <c:dPt>
            <c:idx val="2"/>
            <c:bubble3D val="0"/>
            <c:spPr>
              <a:solidFill>
                <a:srgbClr val="E5E5E5"/>
              </a:solidFill>
              <a:ln w="6350">
                <a:solidFill>
                  <a:srgbClr val="FFFFFF"/>
                </a:solidFill>
              </a:ln>
              <a:effectLst/>
            </c:spPr>
            <c:extLst>
              <c:ext xmlns:c16="http://schemas.microsoft.com/office/drawing/2014/chart" uri="{C3380CC4-5D6E-409C-BE32-E72D297353CC}">
                <c16:uniqueId val="{00000018-D351-4646-856B-23F94CDABF5C}"/>
              </c:ext>
            </c:extLst>
          </c:dPt>
          <c:dPt>
            <c:idx val="3"/>
            <c:bubble3D val="0"/>
            <c:spPr>
              <a:solidFill>
                <a:srgbClr val="E5E5E5"/>
              </a:solidFill>
              <a:ln w="6350">
                <a:solidFill>
                  <a:srgbClr val="FFFFFF"/>
                </a:solidFill>
              </a:ln>
              <a:effectLst/>
            </c:spPr>
            <c:extLst>
              <c:ext xmlns:c16="http://schemas.microsoft.com/office/drawing/2014/chart" uri="{C3380CC4-5D6E-409C-BE32-E72D297353CC}">
                <c16:uniqueId val="{0000001A-D351-4646-856B-23F94CDABF5C}"/>
              </c:ext>
            </c:extLst>
          </c:dPt>
          <c:dPt>
            <c:idx val="4"/>
            <c:bubble3D val="0"/>
            <c:explosion val="20"/>
            <c:spPr>
              <a:solidFill>
                <a:srgbClr val="76D2FF"/>
              </a:solidFill>
              <a:ln w="6350">
                <a:solidFill>
                  <a:srgbClr val="FFFFFF"/>
                </a:solidFill>
              </a:ln>
              <a:effectLst/>
            </c:spPr>
            <c:extLst>
              <c:ext xmlns:c16="http://schemas.microsoft.com/office/drawing/2014/chart" uri="{C3380CC4-5D6E-409C-BE32-E72D297353CC}">
                <c16:uniqueId val="{0000001C-D351-4646-856B-23F94CDABF5C}"/>
              </c:ext>
            </c:extLst>
          </c:dPt>
          <c:dPt>
            <c:idx val="5"/>
            <c:bubble3D val="0"/>
            <c:spPr>
              <a:solidFill>
                <a:srgbClr val="E5E5E5"/>
              </a:solidFill>
              <a:ln w="6350">
                <a:solidFill>
                  <a:srgbClr val="FFFFFF"/>
                </a:solidFill>
              </a:ln>
              <a:effectLst/>
            </c:spPr>
            <c:extLst>
              <c:ext xmlns:c16="http://schemas.microsoft.com/office/drawing/2014/chart" uri="{C3380CC4-5D6E-409C-BE32-E72D297353CC}">
                <c16:uniqueId val="{0000001E-D351-4646-856B-23F94CDABF5C}"/>
              </c:ext>
            </c:extLst>
          </c:dPt>
          <c:dPt>
            <c:idx val="6"/>
            <c:bubble3D val="0"/>
            <c:spPr>
              <a:solidFill>
                <a:srgbClr val="E5E5E5"/>
              </a:solidFill>
              <a:ln w="6350">
                <a:solidFill>
                  <a:srgbClr val="FFFFFF"/>
                </a:solidFill>
              </a:ln>
              <a:effectLst/>
            </c:spPr>
            <c:extLst>
              <c:ext xmlns:c16="http://schemas.microsoft.com/office/drawing/2014/chart" uri="{C3380CC4-5D6E-409C-BE32-E72D297353CC}">
                <c16:uniqueId val="{00000020-D351-4646-856B-23F94CDABF5C}"/>
              </c:ext>
            </c:extLst>
          </c:dPt>
          <c:dPt>
            <c:idx val="7"/>
            <c:bubble3D val="0"/>
            <c:spPr>
              <a:solidFill>
                <a:srgbClr val="E5E5E5"/>
              </a:solidFill>
              <a:ln w="6350">
                <a:solidFill>
                  <a:srgbClr val="FFFFFF"/>
                </a:solidFill>
              </a:ln>
              <a:effectLst/>
            </c:spPr>
            <c:extLst>
              <c:ext xmlns:c16="http://schemas.microsoft.com/office/drawing/2014/chart" uri="{C3380CC4-5D6E-409C-BE32-E72D297353CC}">
                <c16:uniqueId val="{00000022-D351-4646-856B-23F94CDABF5C}"/>
              </c:ext>
            </c:extLst>
          </c:dPt>
          <c:dPt>
            <c:idx val="8"/>
            <c:bubble3D val="0"/>
            <c:spPr>
              <a:solidFill>
                <a:srgbClr val="E5E5E5"/>
              </a:solidFill>
              <a:ln w="6350">
                <a:solidFill>
                  <a:srgbClr val="FFFFFF"/>
                </a:solidFill>
              </a:ln>
              <a:effectLst/>
            </c:spPr>
            <c:extLst>
              <c:ext xmlns:c16="http://schemas.microsoft.com/office/drawing/2014/chart" uri="{C3380CC4-5D6E-409C-BE32-E72D297353CC}">
                <c16:uniqueId val="{00000024-D351-4646-856B-23F94CDABF5C}"/>
              </c:ext>
            </c:extLst>
          </c:dPt>
          <c:cat>
            <c:multiLvlStrRef>
              <c:f>Sheet1!$A$2:$B$10</c:f>
              <c:multiLvlStrCache>
                <c:ptCount val="9"/>
                <c:lvl>
                  <c:pt idx="0">
                    <c:v>Architecture</c:v>
                  </c:pt>
                  <c:pt idx="1">
                    <c:v>Observability</c:v>
                  </c:pt>
                  <c:pt idx="2">
                    <c:v>ITDR</c:v>
                  </c:pt>
                  <c:pt idx="3">
                    <c:v>Managed Services</c:v>
                  </c:pt>
                  <c:pt idx="4">
                    <c:v>DevOps</c:v>
                  </c:pt>
                  <c:pt idx="5">
                    <c:v>PMO</c:v>
                  </c:pt>
                  <c:pt idx="6">
                    <c:v>Delivery Management</c:v>
                  </c:pt>
                  <c:pt idx="7">
                    <c:v>Financial Management</c:v>
                  </c:pt>
                  <c:pt idx="8">
                    <c:v>Sourcing and Procurement Support</c:v>
                  </c:pt>
                </c:lvl>
                <c:lvl>
                  <c:pt idx="0">
                    <c:v>Architecture</c:v>
                  </c:pt>
                  <c:pt idx="1">
                    <c:v>Technical Operations &amp; Support</c:v>
                  </c:pt>
                  <c:pt idx="5">
                    <c:v>Business Support </c:v>
                  </c:pt>
                </c:lvl>
              </c:multiLvlStrCache>
            </c:multiLvlStrRef>
          </c:cat>
          <c:val>
            <c:numRef>
              <c:f>Sheet1!$D$2:$D$10</c:f>
              <c:numCache>
                <c:formatCode>General</c:formatCode>
                <c:ptCount val="9"/>
                <c:pt idx="0">
                  <c:v>2.5</c:v>
                </c:pt>
                <c:pt idx="1">
                  <c:v>2.5</c:v>
                </c:pt>
                <c:pt idx="2">
                  <c:v>2.5</c:v>
                </c:pt>
                <c:pt idx="3">
                  <c:v>2.5</c:v>
                </c:pt>
                <c:pt idx="4">
                  <c:v>2.5</c:v>
                </c:pt>
                <c:pt idx="5">
                  <c:v>2.5</c:v>
                </c:pt>
                <c:pt idx="6">
                  <c:v>2.5</c:v>
                </c:pt>
                <c:pt idx="7">
                  <c:v>2.5</c:v>
                </c:pt>
                <c:pt idx="8">
                  <c:v>2.5</c:v>
                </c:pt>
              </c:numCache>
            </c:numRef>
          </c:val>
          <c:extLst>
            <c:ext xmlns:c16="http://schemas.microsoft.com/office/drawing/2014/chart" uri="{C3380CC4-5D6E-409C-BE32-E72D297353CC}">
              <c16:uniqueId val="{00000025-D351-4646-856B-23F94CDABF5C}"/>
            </c:ext>
          </c:extLst>
        </c:ser>
        <c:dLbls>
          <c:showLegendKey val="0"/>
          <c:showVal val="0"/>
          <c:showCatName val="0"/>
          <c:showSerName val="0"/>
          <c:showPercent val="0"/>
          <c:showBubbleSize val="0"/>
          <c:showLeaderLines val="1"/>
        </c:dLbls>
        <c:firstSliceAng val="0"/>
        <c:holeSize val="3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94001434526285"/>
          <c:y val="8.9952460655758751E-2"/>
          <c:w val="0.54738656937692654"/>
          <c:h val="0.82009507868848242"/>
        </c:manualLayout>
      </c:layout>
      <c:doughnutChart>
        <c:varyColors val="1"/>
        <c:ser>
          <c:idx val="0"/>
          <c:order val="0"/>
          <c:tx>
            <c:strRef>
              <c:f>Sheet1!$C$1</c:f>
              <c:strCache>
                <c:ptCount val="1"/>
                <c:pt idx="0">
                  <c:v>Sales</c:v>
                </c:pt>
              </c:strCache>
            </c:strRef>
          </c:tx>
          <c:spPr>
            <a:solidFill>
              <a:srgbClr val="E5E5E5"/>
            </a:solidFill>
            <a:ln w="6350">
              <a:solidFill>
                <a:srgbClr val="FFFFFF"/>
              </a:solidFill>
            </a:ln>
          </c:spPr>
          <c:dPt>
            <c:idx val="0"/>
            <c:bubble3D val="0"/>
            <c:spPr>
              <a:solidFill>
                <a:srgbClr val="E5E5E5"/>
              </a:solidFill>
              <a:ln w="6350">
                <a:solidFill>
                  <a:srgbClr val="FFFFFF"/>
                </a:solidFill>
              </a:ln>
              <a:effectLst/>
            </c:spPr>
            <c:extLst>
              <c:ext xmlns:c16="http://schemas.microsoft.com/office/drawing/2014/chart" uri="{C3380CC4-5D6E-409C-BE32-E72D297353CC}">
                <c16:uniqueId val="{00000001-760D-4BBF-A107-BB4E5B1E38D9}"/>
              </c:ext>
            </c:extLst>
          </c:dPt>
          <c:dPt>
            <c:idx val="1"/>
            <c:bubble3D val="0"/>
            <c:spPr>
              <a:solidFill>
                <a:srgbClr val="E5E5E5"/>
              </a:solidFill>
              <a:ln w="6350">
                <a:solidFill>
                  <a:srgbClr val="FFFFFF"/>
                </a:solidFill>
              </a:ln>
              <a:effectLst/>
            </c:spPr>
            <c:extLst>
              <c:ext xmlns:c16="http://schemas.microsoft.com/office/drawing/2014/chart" uri="{C3380CC4-5D6E-409C-BE32-E72D297353CC}">
                <c16:uniqueId val="{00000003-760D-4BBF-A107-BB4E5B1E38D9}"/>
              </c:ext>
            </c:extLst>
          </c:dPt>
          <c:dPt>
            <c:idx val="2"/>
            <c:bubble3D val="0"/>
            <c:spPr>
              <a:solidFill>
                <a:srgbClr val="E5E5E5"/>
              </a:solidFill>
              <a:ln w="6350">
                <a:solidFill>
                  <a:srgbClr val="FFFFFF"/>
                </a:solidFill>
              </a:ln>
              <a:effectLst/>
            </c:spPr>
            <c:extLst>
              <c:ext xmlns:c16="http://schemas.microsoft.com/office/drawing/2014/chart" uri="{C3380CC4-5D6E-409C-BE32-E72D297353CC}">
                <c16:uniqueId val="{00000005-760D-4BBF-A107-BB4E5B1E38D9}"/>
              </c:ext>
            </c:extLst>
          </c:dPt>
          <c:dPt>
            <c:idx val="3"/>
            <c:bubble3D val="0"/>
            <c:spPr>
              <a:solidFill>
                <a:srgbClr val="76D2FF"/>
              </a:solidFill>
              <a:ln w="6350">
                <a:solidFill>
                  <a:srgbClr val="FFFFFF"/>
                </a:solidFill>
              </a:ln>
              <a:effectLst/>
            </c:spPr>
            <c:extLst>
              <c:ext xmlns:c16="http://schemas.microsoft.com/office/drawing/2014/chart" uri="{C3380CC4-5D6E-409C-BE32-E72D297353CC}">
                <c16:uniqueId val="{00000007-760D-4BBF-A107-BB4E5B1E38D9}"/>
              </c:ext>
            </c:extLst>
          </c:dPt>
          <c:dPt>
            <c:idx val="4"/>
            <c:bubble3D val="0"/>
            <c:spPr>
              <a:solidFill>
                <a:srgbClr val="76D2FF"/>
              </a:solidFill>
              <a:ln w="6350">
                <a:solidFill>
                  <a:srgbClr val="FFFFFF"/>
                </a:solidFill>
              </a:ln>
              <a:effectLst/>
            </c:spPr>
            <c:extLst>
              <c:ext xmlns:c16="http://schemas.microsoft.com/office/drawing/2014/chart" uri="{C3380CC4-5D6E-409C-BE32-E72D297353CC}">
                <c16:uniqueId val="{00000009-760D-4BBF-A107-BB4E5B1E38D9}"/>
              </c:ext>
            </c:extLst>
          </c:dPt>
          <c:dPt>
            <c:idx val="5"/>
            <c:bubble3D val="0"/>
            <c:spPr>
              <a:solidFill>
                <a:srgbClr val="76D2FF"/>
              </a:solidFill>
              <a:ln w="6350">
                <a:solidFill>
                  <a:srgbClr val="FFFFFF"/>
                </a:solidFill>
              </a:ln>
              <a:effectLst/>
            </c:spPr>
            <c:extLst>
              <c:ext xmlns:c16="http://schemas.microsoft.com/office/drawing/2014/chart" uri="{C3380CC4-5D6E-409C-BE32-E72D297353CC}">
                <c16:uniqueId val="{0000000B-760D-4BBF-A107-BB4E5B1E38D9}"/>
              </c:ext>
            </c:extLst>
          </c:dPt>
          <c:dPt>
            <c:idx val="6"/>
            <c:bubble3D val="0"/>
            <c:spPr>
              <a:solidFill>
                <a:srgbClr val="76D2FF"/>
              </a:solidFill>
              <a:ln w="6350">
                <a:solidFill>
                  <a:srgbClr val="FFFFFF"/>
                </a:solidFill>
              </a:ln>
              <a:effectLst/>
            </c:spPr>
            <c:extLst>
              <c:ext xmlns:c16="http://schemas.microsoft.com/office/drawing/2014/chart" uri="{C3380CC4-5D6E-409C-BE32-E72D297353CC}">
                <c16:uniqueId val="{0000000D-760D-4BBF-A107-BB4E5B1E38D9}"/>
              </c:ext>
            </c:extLst>
          </c:dPt>
          <c:dPt>
            <c:idx val="7"/>
            <c:bubble3D val="0"/>
            <c:spPr>
              <a:solidFill>
                <a:srgbClr val="E5E5E5"/>
              </a:solidFill>
              <a:ln w="6350">
                <a:solidFill>
                  <a:srgbClr val="FFFFFF"/>
                </a:solidFill>
              </a:ln>
              <a:effectLst/>
            </c:spPr>
            <c:extLst>
              <c:ext xmlns:c16="http://schemas.microsoft.com/office/drawing/2014/chart" uri="{C3380CC4-5D6E-409C-BE32-E72D297353CC}">
                <c16:uniqueId val="{0000000F-760D-4BBF-A107-BB4E5B1E38D9}"/>
              </c:ext>
            </c:extLst>
          </c:dPt>
          <c:dPt>
            <c:idx val="8"/>
            <c:bubble3D val="0"/>
            <c:spPr>
              <a:solidFill>
                <a:srgbClr val="E5E5E5"/>
              </a:solidFill>
              <a:ln w="6350">
                <a:solidFill>
                  <a:srgbClr val="FFFFFF"/>
                </a:solidFill>
              </a:ln>
              <a:effectLst/>
            </c:spPr>
            <c:extLst>
              <c:ext xmlns:c16="http://schemas.microsoft.com/office/drawing/2014/chart" uri="{C3380CC4-5D6E-409C-BE32-E72D297353CC}">
                <c16:uniqueId val="{00000011-760D-4BBF-A107-BB4E5B1E38D9}"/>
              </c:ext>
            </c:extLst>
          </c:dPt>
          <c:cat>
            <c:multiLvlStrRef>
              <c:f>Sheet1!$A$2:$B$10</c:f>
              <c:multiLvlStrCache>
                <c:ptCount val="9"/>
                <c:lvl>
                  <c:pt idx="0">
                    <c:v>Architecture</c:v>
                  </c:pt>
                  <c:pt idx="1">
                    <c:v>Observability</c:v>
                  </c:pt>
                  <c:pt idx="2">
                    <c:v>ITDR</c:v>
                  </c:pt>
                  <c:pt idx="3">
                    <c:v>Managed Services</c:v>
                  </c:pt>
                  <c:pt idx="4">
                    <c:v>DevOps</c:v>
                  </c:pt>
                  <c:pt idx="5">
                    <c:v>PMO</c:v>
                  </c:pt>
                  <c:pt idx="6">
                    <c:v>Delivery Management</c:v>
                  </c:pt>
                  <c:pt idx="7">
                    <c:v>Financial Management</c:v>
                  </c:pt>
                  <c:pt idx="8">
                    <c:v>Sourcing and Procurement Support</c:v>
                  </c:pt>
                </c:lvl>
                <c:lvl>
                  <c:pt idx="0">
                    <c:v>Architecture</c:v>
                  </c:pt>
                  <c:pt idx="1">
                    <c:v>Technical Operations &amp; Support</c:v>
                  </c:pt>
                  <c:pt idx="5">
                    <c:v>Business Support </c:v>
                  </c:pt>
                </c:lvl>
              </c:multiLvlStrCache>
            </c:multiLvlStrRef>
          </c:cat>
          <c:val>
            <c:numRef>
              <c:f>Sheet1!$C$2:$C$10</c:f>
              <c:numCache>
                <c:formatCode>General</c:formatCode>
                <c:ptCount val="9"/>
                <c:pt idx="0">
                  <c:v>10</c:v>
                </c:pt>
                <c:pt idx="1">
                  <c:v>10</c:v>
                </c:pt>
                <c:pt idx="2">
                  <c:v>10</c:v>
                </c:pt>
                <c:pt idx="3">
                  <c:v>10</c:v>
                </c:pt>
                <c:pt idx="4">
                  <c:v>10</c:v>
                </c:pt>
                <c:pt idx="5">
                  <c:v>10</c:v>
                </c:pt>
                <c:pt idx="6">
                  <c:v>10</c:v>
                </c:pt>
                <c:pt idx="7">
                  <c:v>10</c:v>
                </c:pt>
                <c:pt idx="8">
                  <c:v>10</c:v>
                </c:pt>
              </c:numCache>
            </c:numRef>
          </c:val>
          <c:extLst>
            <c:ext xmlns:c16="http://schemas.microsoft.com/office/drawing/2014/chart" uri="{C3380CC4-5D6E-409C-BE32-E72D297353CC}">
              <c16:uniqueId val="{00000012-760D-4BBF-A107-BB4E5B1E38D9}"/>
            </c:ext>
          </c:extLst>
        </c:ser>
        <c:ser>
          <c:idx val="1"/>
          <c:order val="1"/>
          <c:tx>
            <c:strRef>
              <c:f>Sheet1!$D$1</c:f>
              <c:strCache>
                <c:ptCount val="1"/>
              </c:strCache>
            </c:strRef>
          </c:tx>
          <c:spPr>
            <a:solidFill>
              <a:srgbClr val="E5E5E5"/>
            </a:solidFill>
            <a:ln w="6350">
              <a:solidFill>
                <a:srgbClr val="FFFFFF"/>
              </a:solidFill>
            </a:ln>
          </c:spPr>
          <c:dPt>
            <c:idx val="0"/>
            <c:bubble3D val="0"/>
            <c:spPr>
              <a:solidFill>
                <a:srgbClr val="E5E5E5"/>
              </a:solidFill>
              <a:ln w="6350">
                <a:solidFill>
                  <a:srgbClr val="FFFFFF"/>
                </a:solidFill>
              </a:ln>
              <a:effectLst/>
            </c:spPr>
            <c:extLst>
              <c:ext xmlns:c16="http://schemas.microsoft.com/office/drawing/2014/chart" uri="{C3380CC4-5D6E-409C-BE32-E72D297353CC}">
                <c16:uniqueId val="{00000014-760D-4BBF-A107-BB4E5B1E38D9}"/>
              </c:ext>
            </c:extLst>
          </c:dPt>
          <c:dPt>
            <c:idx val="1"/>
            <c:bubble3D val="0"/>
            <c:spPr>
              <a:solidFill>
                <a:srgbClr val="E5E5E5"/>
              </a:solidFill>
              <a:ln w="6350">
                <a:solidFill>
                  <a:srgbClr val="FFFFFF"/>
                </a:solidFill>
              </a:ln>
              <a:effectLst/>
            </c:spPr>
            <c:extLst>
              <c:ext xmlns:c16="http://schemas.microsoft.com/office/drawing/2014/chart" uri="{C3380CC4-5D6E-409C-BE32-E72D297353CC}">
                <c16:uniqueId val="{00000016-760D-4BBF-A107-BB4E5B1E38D9}"/>
              </c:ext>
            </c:extLst>
          </c:dPt>
          <c:dPt>
            <c:idx val="2"/>
            <c:bubble3D val="0"/>
            <c:spPr>
              <a:solidFill>
                <a:srgbClr val="E5E5E5"/>
              </a:solidFill>
              <a:ln w="6350">
                <a:solidFill>
                  <a:srgbClr val="FFFFFF"/>
                </a:solidFill>
              </a:ln>
              <a:effectLst/>
            </c:spPr>
            <c:extLst>
              <c:ext xmlns:c16="http://schemas.microsoft.com/office/drawing/2014/chart" uri="{C3380CC4-5D6E-409C-BE32-E72D297353CC}">
                <c16:uniqueId val="{00000018-760D-4BBF-A107-BB4E5B1E38D9}"/>
              </c:ext>
            </c:extLst>
          </c:dPt>
          <c:dPt>
            <c:idx val="3"/>
            <c:bubble3D val="0"/>
            <c:spPr>
              <a:solidFill>
                <a:srgbClr val="E5E5E5"/>
              </a:solidFill>
              <a:ln w="6350">
                <a:solidFill>
                  <a:srgbClr val="FFFFFF"/>
                </a:solidFill>
              </a:ln>
              <a:effectLst/>
            </c:spPr>
            <c:extLst>
              <c:ext xmlns:c16="http://schemas.microsoft.com/office/drawing/2014/chart" uri="{C3380CC4-5D6E-409C-BE32-E72D297353CC}">
                <c16:uniqueId val="{0000001A-760D-4BBF-A107-BB4E5B1E38D9}"/>
              </c:ext>
            </c:extLst>
          </c:dPt>
          <c:dPt>
            <c:idx val="4"/>
            <c:bubble3D val="0"/>
            <c:spPr>
              <a:solidFill>
                <a:srgbClr val="E5E5E5"/>
              </a:solidFill>
              <a:ln w="6350">
                <a:solidFill>
                  <a:srgbClr val="FFFFFF"/>
                </a:solidFill>
              </a:ln>
              <a:effectLst/>
            </c:spPr>
            <c:extLst>
              <c:ext xmlns:c16="http://schemas.microsoft.com/office/drawing/2014/chart" uri="{C3380CC4-5D6E-409C-BE32-E72D297353CC}">
                <c16:uniqueId val="{0000001C-760D-4BBF-A107-BB4E5B1E38D9}"/>
              </c:ext>
            </c:extLst>
          </c:dPt>
          <c:dPt>
            <c:idx val="5"/>
            <c:bubble3D val="0"/>
            <c:explosion val="20"/>
            <c:spPr>
              <a:solidFill>
                <a:srgbClr val="76D2FF"/>
              </a:solidFill>
              <a:ln w="6350">
                <a:solidFill>
                  <a:srgbClr val="FFFFFF"/>
                </a:solidFill>
              </a:ln>
              <a:effectLst/>
            </c:spPr>
            <c:extLst>
              <c:ext xmlns:c16="http://schemas.microsoft.com/office/drawing/2014/chart" uri="{C3380CC4-5D6E-409C-BE32-E72D297353CC}">
                <c16:uniqueId val="{0000001E-760D-4BBF-A107-BB4E5B1E38D9}"/>
              </c:ext>
            </c:extLst>
          </c:dPt>
          <c:dPt>
            <c:idx val="6"/>
            <c:bubble3D val="0"/>
            <c:spPr>
              <a:solidFill>
                <a:srgbClr val="E5E5E5"/>
              </a:solidFill>
              <a:ln w="6350">
                <a:solidFill>
                  <a:srgbClr val="FFFFFF"/>
                </a:solidFill>
              </a:ln>
              <a:effectLst/>
            </c:spPr>
            <c:extLst>
              <c:ext xmlns:c16="http://schemas.microsoft.com/office/drawing/2014/chart" uri="{C3380CC4-5D6E-409C-BE32-E72D297353CC}">
                <c16:uniqueId val="{00000020-760D-4BBF-A107-BB4E5B1E38D9}"/>
              </c:ext>
            </c:extLst>
          </c:dPt>
          <c:dPt>
            <c:idx val="7"/>
            <c:bubble3D val="0"/>
            <c:spPr>
              <a:solidFill>
                <a:srgbClr val="E5E5E5"/>
              </a:solidFill>
              <a:ln w="6350">
                <a:solidFill>
                  <a:srgbClr val="FFFFFF"/>
                </a:solidFill>
              </a:ln>
              <a:effectLst/>
            </c:spPr>
            <c:extLst>
              <c:ext xmlns:c16="http://schemas.microsoft.com/office/drawing/2014/chart" uri="{C3380CC4-5D6E-409C-BE32-E72D297353CC}">
                <c16:uniqueId val="{00000022-760D-4BBF-A107-BB4E5B1E38D9}"/>
              </c:ext>
            </c:extLst>
          </c:dPt>
          <c:dPt>
            <c:idx val="8"/>
            <c:bubble3D val="0"/>
            <c:spPr>
              <a:solidFill>
                <a:srgbClr val="E5E5E5"/>
              </a:solidFill>
              <a:ln w="6350">
                <a:solidFill>
                  <a:srgbClr val="FFFFFF"/>
                </a:solidFill>
              </a:ln>
              <a:effectLst/>
            </c:spPr>
            <c:extLst>
              <c:ext xmlns:c16="http://schemas.microsoft.com/office/drawing/2014/chart" uri="{C3380CC4-5D6E-409C-BE32-E72D297353CC}">
                <c16:uniqueId val="{00000024-760D-4BBF-A107-BB4E5B1E38D9}"/>
              </c:ext>
            </c:extLst>
          </c:dPt>
          <c:cat>
            <c:multiLvlStrRef>
              <c:f>Sheet1!$A$2:$B$10</c:f>
              <c:multiLvlStrCache>
                <c:ptCount val="9"/>
                <c:lvl>
                  <c:pt idx="0">
                    <c:v>Architecture</c:v>
                  </c:pt>
                  <c:pt idx="1">
                    <c:v>Observability</c:v>
                  </c:pt>
                  <c:pt idx="2">
                    <c:v>ITDR</c:v>
                  </c:pt>
                  <c:pt idx="3">
                    <c:v>Managed Services</c:v>
                  </c:pt>
                  <c:pt idx="4">
                    <c:v>DevOps</c:v>
                  </c:pt>
                  <c:pt idx="5">
                    <c:v>PMO</c:v>
                  </c:pt>
                  <c:pt idx="6">
                    <c:v>Delivery Management</c:v>
                  </c:pt>
                  <c:pt idx="7">
                    <c:v>Financial Management</c:v>
                  </c:pt>
                  <c:pt idx="8">
                    <c:v>Sourcing and Procurement Support</c:v>
                  </c:pt>
                </c:lvl>
                <c:lvl>
                  <c:pt idx="0">
                    <c:v>Architecture</c:v>
                  </c:pt>
                  <c:pt idx="1">
                    <c:v>Technical Operations &amp; Support</c:v>
                  </c:pt>
                  <c:pt idx="5">
                    <c:v>Business Support </c:v>
                  </c:pt>
                </c:lvl>
              </c:multiLvlStrCache>
            </c:multiLvlStrRef>
          </c:cat>
          <c:val>
            <c:numRef>
              <c:f>Sheet1!$D$2:$D$10</c:f>
              <c:numCache>
                <c:formatCode>General</c:formatCode>
                <c:ptCount val="9"/>
                <c:pt idx="0">
                  <c:v>2.5</c:v>
                </c:pt>
                <c:pt idx="1">
                  <c:v>2.5</c:v>
                </c:pt>
                <c:pt idx="2">
                  <c:v>2.5</c:v>
                </c:pt>
                <c:pt idx="3">
                  <c:v>2.5</c:v>
                </c:pt>
                <c:pt idx="4">
                  <c:v>2.5</c:v>
                </c:pt>
                <c:pt idx="5">
                  <c:v>2.5</c:v>
                </c:pt>
                <c:pt idx="6">
                  <c:v>2.5</c:v>
                </c:pt>
                <c:pt idx="7">
                  <c:v>2.5</c:v>
                </c:pt>
                <c:pt idx="8">
                  <c:v>2.5</c:v>
                </c:pt>
              </c:numCache>
            </c:numRef>
          </c:val>
          <c:extLst>
            <c:ext xmlns:c16="http://schemas.microsoft.com/office/drawing/2014/chart" uri="{C3380CC4-5D6E-409C-BE32-E72D297353CC}">
              <c16:uniqueId val="{00000025-760D-4BBF-A107-BB4E5B1E38D9}"/>
            </c:ext>
          </c:extLst>
        </c:ser>
        <c:dLbls>
          <c:showLegendKey val="0"/>
          <c:showVal val="0"/>
          <c:showCatName val="0"/>
          <c:showSerName val="0"/>
          <c:showPercent val="0"/>
          <c:showBubbleSize val="0"/>
          <c:showLeaderLines val="1"/>
        </c:dLbls>
        <c:firstSliceAng val="0"/>
        <c:holeSize val="3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94001434526285"/>
          <c:y val="8.9952460655758751E-2"/>
          <c:w val="0.54738656937692654"/>
          <c:h val="0.82009507868848242"/>
        </c:manualLayout>
      </c:layout>
      <c:doughnutChart>
        <c:varyColors val="1"/>
        <c:ser>
          <c:idx val="0"/>
          <c:order val="0"/>
          <c:tx>
            <c:strRef>
              <c:f>Sheet1!$C$1</c:f>
              <c:strCache>
                <c:ptCount val="1"/>
                <c:pt idx="0">
                  <c:v>Sales</c:v>
                </c:pt>
              </c:strCache>
            </c:strRef>
          </c:tx>
          <c:spPr>
            <a:solidFill>
              <a:srgbClr val="E5E5E5"/>
            </a:solidFill>
            <a:ln w="6350">
              <a:solidFill>
                <a:srgbClr val="FFFFFF"/>
              </a:solidFill>
            </a:ln>
          </c:spPr>
          <c:dPt>
            <c:idx val="0"/>
            <c:bubble3D val="0"/>
            <c:spPr>
              <a:solidFill>
                <a:srgbClr val="E5E5E5"/>
              </a:solidFill>
              <a:ln w="6350">
                <a:solidFill>
                  <a:srgbClr val="FFFFFF"/>
                </a:solidFill>
              </a:ln>
              <a:effectLst/>
            </c:spPr>
            <c:extLst>
              <c:ext xmlns:c16="http://schemas.microsoft.com/office/drawing/2014/chart" uri="{C3380CC4-5D6E-409C-BE32-E72D297353CC}">
                <c16:uniqueId val="{00000001-81B1-4398-B6AE-DAAC0F1D59F4}"/>
              </c:ext>
            </c:extLst>
          </c:dPt>
          <c:dPt>
            <c:idx val="1"/>
            <c:bubble3D val="0"/>
            <c:spPr>
              <a:solidFill>
                <a:srgbClr val="E5E5E5"/>
              </a:solidFill>
              <a:ln w="6350">
                <a:solidFill>
                  <a:srgbClr val="FFFFFF"/>
                </a:solidFill>
              </a:ln>
              <a:effectLst/>
            </c:spPr>
            <c:extLst>
              <c:ext xmlns:c16="http://schemas.microsoft.com/office/drawing/2014/chart" uri="{C3380CC4-5D6E-409C-BE32-E72D297353CC}">
                <c16:uniqueId val="{00000003-81B1-4398-B6AE-DAAC0F1D59F4}"/>
              </c:ext>
            </c:extLst>
          </c:dPt>
          <c:dPt>
            <c:idx val="2"/>
            <c:bubble3D val="0"/>
            <c:spPr>
              <a:solidFill>
                <a:srgbClr val="E5E5E5"/>
              </a:solidFill>
              <a:ln w="6350">
                <a:solidFill>
                  <a:srgbClr val="FFFFFF"/>
                </a:solidFill>
              </a:ln>
              <a:effectLst/>
            </c:spPr>
            <c:extLst>
              <c:ext xmlns:c16="http://schemas.microsoft.com/office/drawing/2014/chart" uri="{C3380CC4-5D6E-409C-BE32-E72D297353CC}">
                <c16:uniqueId val="{00000005-81B1-4398-B6AE-DAAC0F1D59F4}"/>
              </c:ext>
            </c:extLst>
          </c:dPt>
          <c:dPt>
            <c:idx val="3"/>
            <c:bubble3D val="0"/>
            <c:spPr>
              <a:solidFill>
                <a:srgbClr val="76D2FF"/>
              </a:solidFill>
              <a:ln w="6350">
                <a:solidFill>
                  <a:srgbClr val="FFFFFF"/>
                </a:solidFill>
              </a:ln>
              <a:effectLst/>
            </c:spPr>
            <c:extLst>
              <c:ext xmlns:c16="http://schemas.microsoft.com/office/drawing/2014/chart" uri="{C3380CC4-5D6E-409C-BE32-E72D297353CC}">
                <c16:uniqueId val="{00000007-81B1-4398-B6AE-DAAC0F1D59F4}"/>
              </c:ext>
            </c:extLst>
          </c:dPt>
          <c:dPt>
            <c:idx val="4"/>
            <c:bubble3D val="0"/>
            <c:spPr>
              <a:solidFill>
                <a:srgbClr val="76D2FF"/>
              </a:solidFill>
              <a:ln w="6350">
                <a:solidFill>
                  <a:srgbClr val="FFFFFF"/>
                </a:solidFill>
              </a:ln>
              <a:effectLst/>
            </c:spPr>
            <c:extLst>
              <c:ext xmlns:c16="http://schemas.microsoft.com/office/drawing/2014/chart" uri="{C3380CC4-5D6E-409C-BE32-E72D297353CC}">
                <c16:uniqueId val="{00000009-81B1-4398-B6AE-DAAC0F1D59F4}"/>
              </c:ext>
            </c:extLst>
          </c:dPt>
          <c:dPt>
            <c:idx val="5"/>
            <c:bubble3D val="0"/>
            <c:spPr>
              <a:solidFill>
                <a:srgbClr val="76D2FF"/>
              </a:solidFill>
              <a:ln w="6350">
                <a:solidFill>
                  <a:srgbClr val="FFFFFF"/>
                </a:solidFill>
              </a:ln>
              <a:effectLst/>
            </c:spPr>
            <c:extLst>
              <c:ext xmlns:c16="http://schemas.microsoft.com/office/drawing/2014/chart" uri="{C3380CC4-5D6E-409C-BE32-E72D297353CC}">
                <c16:uniqueId val="{0000000B-81B1-4398-B6AE-DAAC0F1D59F4}"/>
              </c:ext>
            </c:extLst>
          </c:dPt>
          <c:dPt>
            <c:idx val="6"/>
            <c:bubble3D val="0"/>
            <c:spPr>
              <a:solidFill>
                <a:srgbClr val="76D2FF"/>
              </a:solidFill>
              <a:ln w="6350">
                <a:solidFill>
                  <a:srgbClr val="FFFFFF"/>
                </a:solidFill>
              </a:ln>
              <a:effectLst/>
            </c:spPr>
            <c:extLst>
              <c:ext xmlns:c16="http://schemas.microsoft.com/office/drawing/2014/chart" uri="{C3380CC4-5D6E-409C-BE32-E72D297353CC}">
                <c16:uniqueId val="{0000000D-81B1-4398-B6AE-DAAC0F1D59F4}"/>
              </c:ext>
            </c:extLst>
          </c:dPt>
          <c:dPt>
            <c:idx val="7"/>
            <c:bubble3D val="0"/>
            <c:spPr>
              <a:solidFill>
                <a:srgbClr val="E5E5E5"/>
              </a:solidFill>
              <a:ln w="6350">
                <a:solidFill>
                  <a:srgbClr val="FFFFFF"/>
                </a:solidFill>
              </a:ln>
              <a:effectLst/>
            </c:spPr>
            <c:extLst>
              <c:ext xmlns:c16="http://schemas.microsoft.com/office/drawing/2014/chart" uri="{C3380CC4-5D6E-409C-BE32-E72D297353CC}">
                <c16:uniqueId val="{0000000F-81B1-4398-B6AE-DAAC0F1D59F4}"/>
              </c:ext>
            </c:extLst>
          </c:dPt>
          <c:dPt>
            <c:idx val="8"/>
            <c:bubble3D val="0"/>
            <c:spPr>
              <a:solidFill>
                <a:srgbClr val="E5E5E5"/>
              </a:solidFill>
              <a:ln w="6350">
                <a:solidFill>
                  <a:srgbClr val="FFFFFF"/>
                </a:solidFill>
              </a:ln>
              <a:effectLst/>
            </c:spPr>
            <c:extLst>
              <c:ext xmlns:c16="http://schemas.microsoft.com/office/drawing/2014/chart" uri="{C3380CC4-5D6E-409C-BE32-E72D297353CC}">
                <c16:uniqueId val="{00000011-81B1-4398-B6AE-DAAC0F1D59F4}"/>
              </c:ext>
            </c:extLst>
          </c:dPt>
          <c:cat>
            <c:multiLvlStrRef>
              <c:f>Sheet1!$A$2:$B$10</c:f>
              <c:multiLvlStrCache>
                <c:ptCount val="9"/>
                <c:lvl>
                  <c:pt idx="0">
                    <c:v>Architecture</c:v>
                  </c:pt>
                  <c:pt idx="1">
                    <c:v>Observability</c:v>
                  </c:pt>
                  <c:pt idx="2">
                    <c:v>ITDR</c:v>
                  </c:pt>
                  <c:pt idx="3">
                    <c:v>Managed Services</c:v>
                  </c:pt>
                  <c:pt idx="4">
                    <c:v>DevOps</c:v>
                  </c:pt>
                  <c:pt idx="5">
                    <c:v>PMO</c:v>
                  </c:pt>
                  <c:pt idx="6">
                    <c:v>Delivery Management</c:v>
                  </c:pt>
                  <c:pt idx="7">
                    <c:v>Financial Management</c:v>
                  </c:pt>
                  <c:pt idx="8">
                    <c:v>Sourcing and Procurement Support</c:v>
                  </c:pt>
                </c:lvl>
                <c:lvl>
                  <c:pt idx="0">
                    <c:v>Architecture</c:v>
                  </c:pt>
                  <c:pt idx="1">
                    <c:v>Technical Operations &amp; Support</c:v>
                  </c:pt>
                  <c:pt idx="5">
                    <c:v>Business Support </c:v>
                  </c:pt>
                </c:lvl>
              </c:multiLvlStrCache>
            </c:multiLvlStrRef>
          </c:cat>
          <c:val>
            <c:numRef>
              <c:f>Sheet1!$C$2:$C$10</c:f>
              <c:numCache>
                <c:formatCode>General</c:formatCode>
                <c:ptCount val="9"/>
                <c:pt idx="0">
                  <c:v>10</c:v>
                </c:pt>
                <c:pt idx="1">
                  <c:v>10</c:v>
                </c:pt>
                <c:pt idx="2">
                  <c:v>10</c:v>
                </c:pt>
                <c:pt idx="3">
                  <c:v>10</c:v>
                </c:pt>
                <c:pt idx="4">
                  <c:v>10</c:v>
                </c:pt>
                <c:pt idx="5">
                  <c:v>10</c:v>
                </c:pt>
                <c:pt idx="6">
                  <c:v>10</c:v>
                </c:pt>
                <c:pt idx="7">
                  <c:v>10</c:v>
                </c:pt>
                <c:pt idx="8">
                  <c:v>10</c:v>
                </c:pt>
              </c:numCache>
            </c:numRef>
          </c:val>
          <c:extLst>
            <c:ext xmlns:c16="http://schemas.microsoft.com/office/drawing/2014/chart" uri="{C3380CC4-5D6E-409C-BE32-E72D297353CC}">
              <c16:uniqueId val="{00000012-81B1-4398-B6AE-DAAC0F1D59F4}"/>
            </c:ext>
          </c:extLst>
        </c:ser>
        <c:ser>
          <c:idx val="1"/>
          <c:order val="1"/>
          <c:tx>
            <c:strRef>
              <c:f>Sheet1!$D$1</c:f>
              <c:strCache>
                <c:ptCount val="1"/>
              </c:strCache>
            </c:strRef>
          </c:tx>
          <c:spPr>
            <a:solidFill>
              <a:srgbClr val="E5E5E5"/>
            </a:solidFill>
            <a:ln w="6350">
              <a:solidFill>
                <a:srgbClr val="FFFFFF"/>
              </a:solidFill>
            </a:ln>
          </c:spPr>
          <c:dPt>
            <c:idx val="0"/>
            <c:bubble3D val="0"/>
            <c:spPr>
              <a:solidFill>
                <a:srgbClr val="E5E5E5"/>
              </a:solidFill>
              <a:ln w="6350">
                <a:solidFill>
                  <a:srgbClr val="FFFFFF"/>
                </a:solidFill>
              </a:ln>
              <a:effectLst/>
            </c:spPr>
            <c:extLst>
              <c:ext xmlns:c16="http://schemas.microsoft.com/office/drawing/2014/chart" uri="{C3380CC4-5D6E-409C-BE32-E72D297353CC}">
                <c16:uniqueId val="{00000014-81B1-4398-B6AE-DAAC0F1D59F4}"/>
              </c:ext>
            </c:extLst>
          </c:dPt>
          <c:dPt>
            <c:idx val="1"/>
            <c:bubble3D val="0"/>
            <c:spPr>
              <a:solidFill>
                <a:srgbClr val="E5E5E5"/>
              </a:solidFill>
              <a:ln w="6350">
                <a:solidFill>
                  <a:srgbClr val="FFFFFF"/>
                </a:solidFill>
              </a:ln>
              <a:effectLst/>
            </c:spPr>
            <c:extLst>
              <c:ext xmlns:c16="http://schemas.microsoft.com/office/drawing/2014/chart" uri="{C3380CC4-5D6E-409C-BE32-E72D297353CC}">
                <c16:uniqueId val="{00000016-81B1-4398-B6AE-DAAC0F1D59F4}"/>
              </c:ext>
            </c:extLst>
          </c:dPt>
          <c:dPt>
            <c:idx val="2"/>
            <c:bubble3D val="0"/>
            <c:spPr>
              <a:solidFill>
                <a:srgbClr val="E5E5E5"/>
              </a:solidFill>
              <a:ln w="6350">
                <a:solidFill>
                  <a:srgbClr val="FFFFFF"/>
                </a:solidFill>
              </a:ln>
              <a:effectLst/>
            </c:spPr>
            <c:extLst>
              <c:ext xmlns:c16="http://schemas.microsoft.com/office/drawing/2014/chart" uri="{C3380CC4-5D6E-409C-BE32-E72D297353CC}">
                <c16:uniqueId val="{00000018-81B1-4398-B6AE-DAAC0F1D59F4}"/>
              </c:ext>
            </c:extLst>
          </c:dPt>
          <c:dPt>
            <c:idx val="3"/>
            <c:bubble3D val="0"/>
            <c:spPr>
              <a:solidFill>
                <a:srgbClr val="E5E5E5"/>
              </a:solidFill>
              <a:ln w="6350">
                <a:solidFill>
                  <a:srgbClr val="FFFFFF"/>
                </a:solidFill>
              </a:ln>
              <a:effectLst/>
            </c:spPr>
            <c:extLst>
              <c:ext xmlns:c16="http://schemas.microsoft.com/office/drawing/2014/chart" uri="{C3380CC4-5D6E-409C-BE32-E72D297353CC}">
                <c16:uniqueId val="{0000001A-81B1-4398-B6AE-DAAC0F1D59F4}"/>
              </c:ext>
            </c:extLst>
          </c:dPt>
          <c:dPt>
            <c:idx val="4"/>
            <c:bubble3D val="0"/>
            <c:spPr>
              <a:solidFill>
                <a:srgbClr val="E5E5E5"/>
              </a:solidFill>
              <a:ln w="6350">
                <a:solidFill>
                  <a:srgbClr val="FFFFFF"/>
                </a:solidFill>
              </a:ln>
              <a:effectLst/>
            </c:spPr>
            <c:extLst>
              <c:ext xmlns:c16="http://schemas.microsoft.com/office/drawing/2014/chart" uri="{C3380CC4-5D6E-409C-BE32-E72D297353CC}">
                <c16:uniqueId val="{0000001C-81B1-4398-B6AE-DAAC0F1D59F4}"/>
              </c:ext>
            </c:extLst>
          </c:dPt>
          <c:dPt>
            <c:idx val="5"/>
            <c:bubble3D val="0"/>
            <c:spPr>
              <a:solidFill>
                <a:srgbClr val="E5E5E5"/>
              </a:solidFill>
              <a:ln w="6350">
                <a:solidFill>
                  <a:srgbClr val="FFFFFF"/>
                </a:solidFill>
              </a:ln>
              <a:effectLst/>
            </c:spPr>
            <c:extLst>
              <c:ext xmlns:c16="http://schemas.microsoft.com/office/drawing/2014/chart" uri="{C3380CC4-5D6E-409C-BE32-E72D297353CC}">
                <c16:uniqueId val="{0000001E-81B1-4398-B6AE-DAAC0F1D59F4}"/>
              </c:ext>
            </c:extLst>
          </c:dPt>
          <c:dPt>
            <c:idx val="6"/>
            <c:bubble3D val="0"/>
            <c:explosion val="20"/>
            <c:spPr>
              <a:solidFill>
                <a:srgbClr val="76D2FF"/>
              </a:solidFill>
              <a:ln w="6350">
                <a:solidFill>
                  <a:srgbClr val="FFFFFF"/>
                </a:solidFill>
              </a:ln>
              <a:effectLst/>
            </c:spPr>
            <c:extLst>
              <c:ext xmlns:c16="http://schemas.microsoft.com/office/drawing/2014/chart" uri="{C3380CC4-5D6E-409C-BE32-E72D297353CC}">
                <c16:uniqueId val="{00000020-81B1-4398-B6AE-DAAC0F1D59F4}"/>
              </c:ext>
            </c:extLst>
          </c:dPt>
          <c:dPt>
            <c:idx val="7"/>
            <c:bubble3D val="0"/>
            <c:spPr>
              <a:solidFill>
                <a:srgbClr val="E5E5E5"/>
              </a:solidFill>
              <a:ln w="6350">
                <a:solidFill>
                  <a:srgbClr val="FFFFFF"/>
                </a:solidFill>
              </a:ln>
              <a:effectLst/>
            </c:spPr>
            <c:extLst>
              <c:ext xmlns:c16="http://schemas.microsoft.com/office/drawing/2014/chart" uri="{C3380CC4-5D6E-409C-BE32-E72D297353CC}">
                <c16:uniqueId val="{00000022-81B1-4398-B6AE-DAAC0F1D59F4}"/>
              </c:ext>
            </c:extLst>
          </c:dPt>
          <c:dPt>
            <c:idx val="8"/>
            <c:bubble3D val="0"/>
            <c:spPr>
              <a:solidFill>
                <a:srgbClr val="E5E5E5"/>
              </a:solidFill>
              <a:ln w="6350">
                <a:solidFill>
                  <a:srgbClr val="FFFFFF"/>
                </a:solidFill>
              </a:ln>
              <a:effectLst/>
            </c:spPr>
            <c:extLst>
              <c:ext xmlns:c16="http://schemas.microsoft.com/office/drawing/2014/chart" uri="{C3380CC4-5D6E-409C-BE32-E72D297353CC}">
                <c16:uniqueId val="{00000024-81B1-4398-B6AE-DAAC0F1D59F4}"/>
              </c:ext>
            </c:extLst>
          </c:dPt>
          <c:cat>
            <c:multiLvlStrRef>
              <c:f>Sheet1!$A$2:$B$10</c:f>
              <c:multiLvlStrCache>
                <c:ptCount val="9"/>
                <c:lvl>
                  <c:pt idx="0">
                    <c:v>Architecture</c:v>
                  </c:pt>
                  <c:pt idx="1">
                    <c:v>Observability</c:v>
                  </c:pt>
                  <c:pt idx="2">
                    <c:v>ITDR</c:v>
                  </c:pt>
                  <c:pt idx="3">
                    <c:v>Managed Services</c:v>
                  </c:pt>
                  <c:pt idx="4">
                    <c:v>DevOps</c:v>
                  </c:pt>
                  <c:pt idx="5">
                    <c:v>PMO</c:v>
                  </c:pt>
                  <c:pt idx="6">
                    <c:v>Delivery Management</c:v>
                  </c:pt>
                  <c:pt idx="7">
                    <c:v>Financial Management</c:v>
                  </c:pt>
                  <c:pt idx="8">
                    <c:v>Sourcing and Procurement Support</c:v>
                  </c:pt>
                </c:lvl>
                <c:lvl>
                  <c:pt idx="0">
                    <c:v>Architecture</c:v>
                  </c:pt>
                  <c:pt idx="1">
                    <c:v>Technical Operations &amp; Support</c:v>
                  </c:pt>
                  <c:pt idx="5">
                    <c:v>Business Support </c:v>
                  </c:pt>
                </c:lvl>
              </c:multiLvlStrCache>
            </c:multiLvlStrRef>
          </c:cat>
          <c:val>
            <c:numRef>
              <c:f>Sheet1!$D$2:$D$10</c:f>
              <c:numCache>
                <c:formatCode>General</c:formatCode>
                <c:ptCount val="9"/>
                <c:pt idx="0">
                  <c:v>2.5</c:v>
                </c:pt>
                <c:pt idx="1">
                  <c:v>2.5</c:v>
                </c:pt>
                <c:pt idx="2">
                  <c:v>2.5</c:v>
                </c:pt>
                <c:pt idx="3">
                  <c:v>2.5</c:v>
                </c:pt>
                <c:pt idx="4">
                  <c:v>2.5</c:v>
                </c:pt>
                <c:pt idx="5">
                  <c:v>2.5</c:v>
                </c:pt>
                <c:pt idx="6">
                  <c:v>2.5</c:v>
                </c:pt>
                <c:pt idx="7">
                  <c:v>2.5</c:v>
                </c:pt>
                <c:pt idx="8">
                  <c:v>2.5</c:v>
                </c:pt>
              </c:numCache>
            </c:numRef>
          </c:val>
          <c:extLst>
            <c:ext xmlns:c16="http://schemas.microsoft.com/office/drawing/2014/chart" uri="{C3380CC4-5D6E-409C-BE32-E72D297353CC}">
              <c16:uniqueId val="{00000025-81B1-4398-B6AE-DAAC0F1D59F4}"/>
            </c:ext>
          </c:extLst>
        </c:ser>
        <c:dLbls>
          <c:showLegendKey val="0"/>
          <c:showVal val="0"/>
          <c:showCatName val="0"/>
          <c:showSerName val="0"/>
          <c:showPercent val="0"/>
          <c:showBubbleSize val="0"/>
          <c:showLeaderLines val="1"/>
        </c:dLbls>
        <c:firstSliceAng val="0"/>
        <c:holeSize val="3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94001434526285"/>
          <c:y val="8.9952460655758751E-2"/>
          <c:w val="0.54738656937692654"/>
          <c:h val="0.82009507868848242"/>
        </c:manualLayout>
      </c:layout>
      <c:doughnutChart>
        <c:varyColors val="1"/>
        <c:ser>
          <c:idx val="0"/>
          <c:order val="0"/>
          <c:tx>
            <c:strRef>
              <c:f>Sheet1!$C$1</c:f>
              <c:strCache>
                <c:ptCount val="1"/>
                <c:pt idx="0">
                  <c:v>Sales</c:v>
                </c:pt>
              </c:strCache>
            </c:strRef>
          </c:tx>
          <c:spPr>
            <a:solidFill>
              <a:srgbClr val="E5E5E5"/>
            </a:solidFill>
            <a:ln w="6350">
              <a:solidFill>
                <a:srgbClr val="FFFFFF"/>
              </a:solidFill>
            </a:ln>
          </c:spPr>
          <c:dPt>
            <c:idx val="0"/>
            <c:bubble3D val="0"/>
            <c:spPr>
              <a:solidFill>
                <a:srgbClr val="E5E5E5"/>
              </a:solidFill>
              <a:ln w="6350">
                <a:solidFill>
                  <a:srgbClr val="FFFFFF"/>
                </a:solidFill>
              </a:ln>
              <a:effectLst/>
            </c:spPr>
            <c:extLst>
              <c:ext xmlns:c16="http://schemas.microsoft.com/office/drawing/2014/chart" uri="{C3380CC4-5D6E-409C-BE32-E72D297353CC}">
                <c16:uniqueId val="{00000001-C5C8-40FA-A6C0-664A13555099}"/>
              </c:ext>
            </c:extLst>
          </c:dPt>
          <c:dPt>
            <c:idx val="1"/>
            <c:bubble3D val="0"/>
            <c:spPr>
              <a:solidFill>
                <a:srgbClr val="E5E5E5"/>
              </a:solidFill>
              <a:ln w="6350">
                <a:solidFill>
                  <a:srgbClr val="FFFFFF"/>
                </a:solidFill>
              </a:ln>
              <a:effectLst/>
            </c:spPr>
            <c:extLst>
              <c:ext xmlns:c16="http://schemas.microsoft.com/office/drawing/2014/chart" uri="{C3380CC4-5D6E-409C-BE32-E72D297353CC}">
                <c16:uniqueId val="{00000003-C5C8-40FA-A6C0-664A13555099}"/>
              </c:ext>
            </c:extLst>
          </c:dPt>
          <c:dPt>
            <c:idx val="2"/>
            <c:bubble3D val="0"/>
            <c:spPr>
              <a:solidFill>
                <a:srgbClr val="E5E5E5"/>
              </a:solidFill>
              <a:ln w="6350">
                <a:solidFill>
                  <a:srgbClr val="FFFFFF"/>
                </a:solidFill>
              </a:ln>
              <a:effectLst/>
            </c:spPr>
            <c:extLst>
              <c:ext xmlns:c16="http://schemas.microsoft.com/office/drawing/2014/chart" uri="{C3380CC4-5D6E-409C-BE32-E72D297353CC}">
                <c16:uniqueId val="{00000005-C5C8-40FA-A6C0-664A13555099}"/>
              </c:ext>
            </c:extLst>
          </c:dPt>
          <c:dPt>
            <c:idx val="3"/>
            <c:bubble3D val="0"/>
            <c:spPr>
              <a:solidFill>
                <a:srgbClr val="76D2FF"/>
              </a:solidFill>
              <a:ln w="6350">
                <a:solidFill>
                  <a:srgbClr val="FFFFFF"/>
                </a:solidFill>
              </a:ln>
              <a:effectLst/>
            </c:spPr>
            <c:extLst>
              <c:ext xmlns:c16="http://schemas.microsoft.com/office/drawing/2014/chart" uri="{C3380CC4-5D6E-409C-BE32-E72D297353CC}">
                <c16:uniqueId val="{00000007-C5C8-40FA-A6C0-664A13555099}"/>
              </c:ext>
            </c:extLst>
          </c:dPt>
          <c:dPt>
            <c:idx val="4"/>
            <c:bubble3D val="0"/>
            <c:spPr>
              <a:solidFill>
                <a:srgbClr val="76D2FF"/>
              </a:solidFill>
              <a:ln w="6350">
                <a:solidFill>
                  <a:srgbClr val="FFFFFF"/>
                </a:solidFill>
              </a:ln>
              <a:effectLst/>
            </c:spPr>
            <c:extLst>
              <c:ext xmlns:c16="http://schemas.microsoft.com/office/drawing/2014/chart" uri="{C3380CC4-5D6E-409C-BE32-E72D297353CC}">
                <c16:uniqueId val="{00000009-C5C8-40FA-A6C0-664A13555099}"/>
              </c:ext>
            </c:extLst>
          </c:dPt>
          <c:dPt>
            <c:idx val="5"/>
            <c:bubble3D val="0"/>
            <c:spPr>
              <a:solidFill>
                <a:srgbClr val="76D2FF"/>
              </a:solidFill>
              <a:ln w="6350">
                <a:solidFill>
                  <a:srgbClr val="FFFFFF"/>
                </a:solidFill>
              </a:ln>
              <a:effectLst/>
            </c:spPr>
            <c:extLst>
              <c:ext xmlns:c16="http://schemas.microsoft.com/office/drawing/2014/chart" uri="{C3380CC4-5D6E-409C-BE32-E72D297353CC}">
                <c16:uniqueId val="{0000000B-C5C8-40FA-A6C0-664A13555099}"/>
              </c:ext>
            </c:extLst>
          </c:dPt>
          <c:dPt>
            <c:idx val="6"/>
            <c:bubble3D val="0"/>
            <c:spPr>
              <a:solidFill>
                <a:srgbClr val="76D2FF"/>
              </a:solidFill>
              <a:ln w="6350">
                <a:solidFill>
                  <a:srgbClr val="FFFFFF"/>
                </a:solidFill>
              </a:ln>
              <a:effectLst/>
            </c:spPr>
            <c:extLst>
              <c:ext xmlns:c16="http://schemas.microsoft.com/office/drawing/2014/chart" uri="{C3380CC4-5D6E-409C-BE32-E72D297353CC}">
                <c16:uniqueId val="{0000000D-C5C8-40FA-A6C0-664A13555099}"/>
              </c:ext>
            </c:extLst>
          </c:dPt>
          <c:dPt>
            <c:idx val="7"/>
            <c:bubble3D val="0"/>
            <c:spPr>
              <a:solidFill>
                <a:srgbClr val="E5E5E5"/>
              </a:solidFill>
              <a:ln w="6350">
                <a:solidFill>
                  <a:srgbClr val="FFFFFF"/>
                </a:solidFill>
              </a:ln>
              <a:effectLst/>
            </c:spPr>
            <c:extLst>
              <c:ext xmlns:c16="http://schemas.microsoft.com/office/drawing/2014/chart" uri="{C3380CC4-5D6E-409C-BE32-E72D297353CC}">
                <c16:uniqueId val="{0000000F-C5C8-40FA-A6C0-664A13555099}"/>
              </c:ext>
            </c:extLst>
          </c:dPt>
          <c:dPt>
            <c:idx val="8"/>
            <c:bubble3D val="0"/>
            <c:spPr>
              <a:solidFill>
                <a:srgbClr val="E5E5E5"/>
              </a:solidFill>
              <a:ln w="6350">
                <a:solidFill>
                  <a:srgbClr val="FFFFFF"/>
                </a:solidFill>
              </a:ln>
              <a:effectLst/>
            </c:spPr>
            <c:extLst>
              <c:ext xmlns:c16="http://schemas.microsoft.com/office/drawing/2014/chart" uri="{C3380CC4-5D6E-409C-BE32-E72D297353CC}">
                <c16:uniqueId val="{00000011-C5C8-40FA-A6C0-664A13555099}"/>
              </c:ext>
            </c:extLst>
          </c:dPt>
          <c:cat>
            <c:multiLvlStrRef>
              <c:f>Sheet1!$A$2:$B$10</c:f>
              <c:multiLvlStrCache>
                <c:ptCount val="9"/>
                <c:lvl>
                  <c:pt idx="0">
                    <c:v>Architecture</c:v>
                  </c:pt>
                  <c:pt idx="1">
                    <c:v>Observability</c:v>
                  </c:pt>
                  <c:pt idx="2">
                    <c:v>ITDR</c:v>
                  </c:pt>
                  <c:pt idx="3">
                    <c:v>Managed Services</c:v>
                  </c:pt>
                  <c:pt idx="4">
                    <c:v>DevOps</c:v>
                  </c:pt>
                  <c:pt idx="5">
                    <c:v>PMO</c:v>
                  </c:pt>
                  <c:pt idx="6">
                    <c:v>Delivery Management</c:v>
                  </c:pt>
                  <c:pt idx="7">
                    <c:v>Financial Management</c:v>
                  </c:pt>
                  <c:pt idx="8">
                    <c:v>Sourcing and Procurement Support</c:v>
                  </c:pt>
                </c:lvl>
                <c:lvl>
                  <c:pt idx="0">
                    <c:v>Architecture</c:v>
                  </c:pt>
                  <c:pt idx="1">
                    <c:v>Technical Operations &amp; Support</c:v>
                  </c:pt>
                  <c:pt idx="5">
                    <c:v>Business Support </c:v>
                  </c:pt>
                </c:lvl>
              </c:multiLvlStrCache>
            </c:multiLvlStrRef>
          </c:cat>
          <c:val>
            <c:numRef>
              <c:f>Sheet1!$C$2:$C$10</c:f>
              <c:numCache>
                <c:formatCode>General</c:formatCode>
                <c:ptCount val="9"/>
                <c:pt idx="0">
                  <c:v>10</c:v>
                </c:pt>
                <c:pt idx="1">
                  <c:v>10</c:v>
                </c:pt>
                <c:pt idx="2">
                  <c:v>10</c:v>
                </c:pt>
                <c:pt idx="3">
                  <c:v>10</c:v>
                </c:pt>
                <c:pt idx="4">
                  <c:v>10</c:v>
                </c:pt>
                <c:pt idx="5">
                  <c:v>10</c:v>
                </c:pt>
                <c:pt idx="6">
                  <c:v>10</c:v>
                </c:pt>
                <c:pt idx="7">
                  <c:v>10</c:v>
                </c:pt>
                <c:pt idx="8">
                  <c:v>10</c:v>
                </c:pt>
              </c:numCache>
            </c:numRef>
          </c:val>
          <c:extLst>
            <c:ext xmlns:c16="http://schemas.microsoft.com/office/drawing/2014/chart" uri="{C3380CC4-5D6E-409C-BE32-E72D297353CC}">
              <c16:uniqueId val="{00000012-C5C8-40FA-A6C0-664A13555099}"/>
            </c:ext>
          </c:extLst>
        </c:ser>
        <c:ser>
          <c:idx val="1"/>
          <c:order val="1"/>
          <c:tx>
            <c:strRef>
              <c:f>Sheet1!$D$1</c:f>
              <c:strCache>
                <c:ptCount val="1"/>
              </c:strCache>
            </c:strRef>
          </c:tx>
          <c:spPr>
            <a:solidFill>
              <a:srgbClr val="E5E5E5"/>
            </a:solidFill>
            <a:ln w="6350">
              <a:solidFill>
                <a:srgbClr val="FFFFFF"/>
              </a:solidFill>
            </a:ln>
          </c:spPr>
          <c:dPt>
            <c:idx val="0"/>
            <c:bubble3D val="0"/>
            <c:spPr>
              <a:solidFill>
                <a:srgbClr val="E5E5E5"/>
              </a:solidFill>
              <a:ln w="6350">
                <a:solidFill>
                  <a:srgbClr val="FFFFFF"/>
                </a:solidFill>
              </a:ln>
              <a:effectLst/>
            </c:spPr>
            <c:extLst>
              <c:ext xmlns:c16="http://schemas.microsoft.com/office/drawing/2014/chart" uri="{C3380CC4-5D6E-409C-BE32-E72D297353CC}">
                <c16:uniqueId val="{00000014-C5C8-40FA-A6C0-664A13555099}"/>
              </c:ext>
            </c:extLst>
          </c:dPt>
          <c:dPt>
            <c:idx val="1"/>
            <c:bubble3D val="0"/>
            <c:spPr>
              <a:solidFill>
                <a:srgbClr val="E5E5E5"/>
              </a:solidFill>
              <a:ln w="6350">
                <a:solidFill>
                  <a:srgbClr val="FFFFFF"/>
                </a:solidFill>
              </a:ln>
              <a:effectLst/>
            </c:spPr>
            <c:extLst>
              <c:ext xmlns:c16="http://schemas.microsoft.com/office/drawing/2014/chart" uri="{C3380CC4-5D6E-409C-BE32-E72D297353CC}">
                <c16:uniqueId val="{00000016-C5C8-40FA-A6C0-664A13555099}"/>
              </c:ext>
            </c:extLst>
          </c:dPt>
          <c:dPt>
            <c:idx val="2"/>
            <c:bubble3D val="0"/>
            <c:spPr>
              <a:solidFill>
                <a:srgbClr val="E5E5E5"/>
              </a:solidFill>
              <a:ln w="6350">
                <a:solidFill>
                  <a:srgbClr val="FFFFFF"/>
                </a:solidFill>
              </a:ln>
              <a:effectLst/>
            </c:spPr>
            <c:extLst>
              <c:ext xmlns:c16="http://schemas.microsoft.com/office/drawing/2014/chart" uri="{C3380CC4-5D6E-409C-BE32-E72D297353CC}">
                <c16:uniqueId val="{00000018-C5C8-40FA-A6C0-664A13555099}"/>
              </c:ext>
            </c:extLst>
          </c:dPt>
          <c:dPt>
            <c:idx val="3"/>
            <c:bubble3D val="0"/>
            <c:spPr>
              <a:solidFill>
                <a:srgbClr val="E5E5E5"/>
              </a:solidFill>
              <a:ln w="6350">
                <a:solidFill>
                  <a:srgbClr val="FFFFFF"/>
                </a:solidFill>
              </a:ln>
              <a:effectLst/>
            </c:spPr>
            <c:extLst>
              <c:ext xmlns:c16="http://schemas.microsoft.com/office/drawing/2014/chart" uri="{C3380CC4-5D6E-409C-BE32-E72D297353CC}">
                <c16:uniqueId val="{0000001A-C5C8-40FA-A6C0-664A13555099}"/>
              </c:ext>
            </c:extLst>
          </c:dPt>
          <c:dPt>
            <c:idx val="4"/>
            <c:bubble3D val="0"/>
            <c:spPr>
              <a:solidFill>
                <a:srgbClr val="E5E5E5"/>
              </a:solidFill>
              <a:ln w="6350">
                <a:solidFill>
                  <a:srgbClr val="FFFFFF"/>
                </a:solidFill>
              </a:ln>
              <a:effectLst/>
            </c:spPr>
            <c:extLst>
              <c:ext xmlns:c16="http://schemas.microsoft.com/office/drawing/2014/chart" uri="{C3380CC4-5D6E-409C-BE32-E72D297353CC}">
                <c16:uniqueId val="{0000001C-C5C8-40FA-A6C0-664A13555099}"/>
              </c:ext>
            </c:extLst>
          </c:dPt>
          <c:dPt>
            <c:idx val="5"/>
            <c:bubble3D val="0"/>
            <c:spPr>
              <a:solidFill>
                <a:srgbClr val="E5E5E5"/>
              </a:solidFill>
              <a:ln w="6350">
                <a:solidFill>
                  <a:srgbClr val="FFFFFF"/>
                </a:solidFill>
              </a:ln>
              <a:effectLst/>
            </c:spPr>
            <c:extLst>
              <c:ext xmlns:c16="http://schemas.microsoft.com/office/drawing/2014/chart" uri="{C3380CC4-5D6E-409C-BE32-E72D297353CC}">
                <c16:uniqueId val="{0000001E-C5C8-40FA-A6C0-664A13555099}"/>
              </c:ext>
            </c:extLst>
          </c:dPt>
          <c:dPt>
            <c:idx val="6"/>
            <c:bubble3D val="0"/>
            <c:explosion val="20"/>
            <c:spPr>
              <a:solidFill>
                <a:srgbClr val="76D2FF"/>
              </a:solidFill>
              <a:ln w="6350">
                <a:solidFill>
                  <a:srgbClr val="FFFFFF"/>
                </a:solidFill>
              </a:ln>
              <a:effectLst/>
            </c:spPr>
            <c:extLst>
              <c:ext xmlns:c16="http://schemas.microsoft.com/office/drawing/2014/chart" uri="{C3380CC4-5D6E-409C-BE32-E72D297353CC}">
                <c16:uniqueId val="{00000020-C5C8-40FA-A6C0-664A13555099}"/>
              </c:ext>
            </c:extLst>
          </c:dPt>
          <c:dPt>
            <c:idx val="7"/>
            <c:bubble3D val="0"/>
            <c:spPr>
              <a:solidFill>
                <a:srgbClr val="E5E5E5"/>
              </a:solidFill>
              <a:ln w="6350">
                <a:solidFill>
                  <a:srgbClr val="FFFFFF"/>
                </a:solidFill>
              </a:ln>
              <a:effectLst/>
            </c:spPr>
            <c:extLst>
              <c:ext xmlns:c16="http://schemas.microsoft.com/office/drawing/2014/chart" uri="{C3380CC4-5D6E-409C-BE32-E72D297353CC}">
                <c16:uniqueId val="{00000022-C5C8-40FA-A6C0-664A13555099}"/>
              </c:ext>
            </c:extLst>
          </c:dPt>
          <c:dPt>
            <c:idx val="8"/>
            <c:bubble3D val="0"/>
            <c:spPr>
              <a:solidFill>
                <a:srgbClr val="E5E5E5"/>
              </a:solidFill>
              <a:ln w="6350">
                <a:solidFill>
                  <a:srgbClr val="FFFFFF"/>
                </a:solidFill>
              </a:ln>
              <a:effectLst/>
            </c:spPr>
            <c:extLst>
              <c:ext xmlns:c16="http://schemas.microsoft.com/office/drawing/2014/chart" uri="{C3380CC4-5D6E-409C-BE32-E72D297353CC}">
                <c16:uniqueId val="{00000024-C5C8-40FA-A6C0-664A13555099}"/>
              </c:ext>
            </c:extLst>
          </c:dPt>
          <c:cat>
            <c:multiLvlStrRef>
              <c:f>Sheet1!$A$2:$B$10</c:f>
              <c:multiLvlStrCache>
                <c:ptCount val="9"/>
                <c:lvl>
                  <c:pt idx="0">
                    <c:v>Architecture</c:v>
                  </c:pt>
                  <c:pt idx="1">
                    <c:v>Observability</c:v>
                  </c:pt>
                  <c:pt idx="2">
                    <c:v>ITDR</c:v>
                  </c:pt>
                  <c:pt idx="3">
                    <c:v>Managed Services</c:v>
                  </c:pt>
                  <c:pt idx="4">
                    <c:v>DevOps</c:v>
                  </c:pt>
                  <c:pt idx="5">
                    <c:v>PMO</c:v>
                  </c:pt>
                  <c:pt idx="6">
                    <c:v>Delivery Management</c:v>
                  </c:pt>
                  <c:pt idx="7">
                    <c:v>Financial Management</c:v>
                  </c:pt>
                  <c:pt idx="8">
                    <c:v>Sourcing and Procurement Support</c:v>
                  </c:pt>
                </c:lvl>
                <c:lvl>
                  <c:pt idx="0">
                    <c:v>Architecture</c:v>
                  </c:pt>
                  <c:pt idx="1">
                    <c:v>Technical Operations &amp; Support</c:v>
                  </c:pt>
                  <c:pt idx="5">
                    <c:v>Business Support </c:v>
                  </c:pt>
                </c:lvl>
              </c:multiLvlStrCache>
            </c:multiLvlStrRef>
          </c:cat>
          <c:val>
            <c:numRef>
              <c:f>Sheet1!$D$2:$D$10</c:f>
              <c:numCache>
                <c:formatCode>General</c:formatCode>
                <c:ptCount val="9"/>
                <c:pt idx="0">
                  <c:v>2.5</c:v>
                </c:pt>
                <c:pt idx="1">
                  <c:v>2.5</c:v>
                </c:pt>
                <c:pt idx="2">
                  <c:v>2.5</c:v>
                </c:pt>
                <c:pt idx="3">
                  <c:v>2.5</c:v>
                </c:pt>
                <c:pt idx="4">
                  <c:v>2.5</c:v>
                </c:pt>
                <c:pt idx="5">
                  <c:v>2.5</c:v>
                </c:pt>
                <c:pt idx="6">
                  <c:v>2.5</c:v>
                </c:pt>
                <c:pt idx="7">
                  <c:v>2.5</c:v>
                </c:pt>
                <c:pt idx="8">
                  <c:v>2.5</c:v>
                </c:pt>
              </c:numCache>
            </c:numRef>
          </c:val>
          <c:extLst>
            <c:ext xmlns:c16="http://schemas.microsoft.com/office/drawing/2014/chart" uri="{C3380CC4-5D6E-409C-BE32-E72D297353CC}">
              <c16:uniqueId val="{00000025-C5C8-40FA-A6C0-664A13555099}"/>
            </c:ext>
          </c:extLst>
        </c:ser>
        <c:dLbls>
          <c:showLegendKey val="0"/>
          <c:showVal val="0"/>
          <c:showCatName val="0"/>
          <c:showSerName val="0"/>
          <c:showPercent val="0"/>
          <c:showBubbleSize val="0"/>
          <c:showLeaderLines val="1"/>
        </c:dLbls>
        <c:firstSliceAng val="0"/>
        <c:holeSize val="3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94001434526285"/>
          <c:y val="8.9952460655758751E-2"/>
          <c:w val="0.54738656937692654"/>
          <c:h val="0.82009507868848242"/>
        </c:manualLayout>
      </c:layout>
      <c:doughnutChart>
        <c:varyColors val="1"/>
        <c:ser>
          <c:idx val="0"/>
          <c:order val="0"/>
          <c:tx>
            <c:strRef>
              <c:f>Sheet1!$C$1</c:f>
              <c:strCache>
                <c:ptCount val="1"/>
                <c:pt idx="0">
                  <c:v>Sales</c:v>
                </c:pt>
              </c:strCache>
            </c:strRef>
          </c:tx>
          <c:spPr>
            <a:solidFill>
              <a:srgbClr val="E5E5E5"/>
            </a:solidFill>
            <a:ln w="6350">
              <a:solidFill>
                <a:srgbClr val="FFFFFF"/>
              </a:solidFill>
            </a:ln>
          </c:spPr>
          <c:dPt>
            <c:idx val="0"/>
            <c:bubble3D val="0"/>
            <c:spPr>
              <a:solidFill>
                <a:srgbClr val="E5E5E5"/>
              </a:solidFill>
              <a:ln w="6350">
                <a:solidFill>
                  <a:srgbClr val="FFFFFF"/>
                </a:solidFill>
              </a:ln>
              <a:effectLst/>
            </c:spPr>
            <c:extLst>
              <c:ext xmlns:c16="http://schemas.microsoft.com/office/drawing/2014/chart" uri="{C3380CC4-5D6E-409C-BE32-E72D297353CC}">
                <c16:uniqueId val="{00000001-5C47-4805-B9FB-65763EF1AF6E}"/>
              </c:ext>
            </c:extLst>
          </c:dPt>
          <c:dPt>
            <c:idx val="1"/>
            <c:bubble3D val="0"/>
            <c:spPr>
              <a:solidFill>
                <a:srgbClr val="E5E5E5"/>
              </a:solidFill>
              <a:ln w="6350">
                <a:solidFill>
                  <a:srgbClr val="FFFFFF"/>
                </a:solidFill>
              </a:ln>
              <a:effectLst/>
            </c:spPr>
            <c:extLst>
              <c:ext xmlns:c16="http://schemas.microsoft.com/office/drawing/2014/chart" uri="{C3380CC4-5D6E-409C-BE32-E72D297353CC}">
                <c16:uniqueId val="{00000003-5C47-4805-B9FB-65763EF1AF6E}"/>
              </c:ext>
            </c:extLst>
          </c:dPt>
          <c:dPt>
            <c:idx val="2"/>
            <c:bubble3D val="0"/>
            <c:spPr>
              <a:solidFill>
                <a:srgbClr val="E5E5E5"/>
              </a:solidFill>
              <a:ln w="6350">
                <a:solidFill>
                  <a:srgbClr val="FFFFFF"/>
                </a:solidFill>
              </a:ln>
              <a:effectLst/>
            </c:spPr>
            <c:extLst>
              <c:ext xmlns:c16="http://schemas.microsoft.com/office/drawing/2014/chart" uri="{C3380CC4-5D6E-409C-BE32-E72D297353CC}">
                <c16:uniqueId val="{00000005-5C47-4805-B9FB-65763EF1AF6E}"/>
              </c:ext>
            </c:extLst>
          </c:dPt>
          <c:dPt>
            <c:idx val="3"/>
            <c:bubble3D val="0"/>
            <c:spPr>
              <a:solidFill>
                <a:srgbClr val="E5E5E5"/>
              </a:solidFill>
              <a:ln w="6350">
                <a:solidFill>
                  <a:srgbClr val="FFFFFF"/>
                </a:solidFill>
              </a:ln>
              <a:effectLst/>
            </c:spPr>
            <c:extLst>
              <c:ext xmlns:c16="http://schemas.microsoft.com/office/drawing/2014/chart" uri="{C3380CC4-5D6E-409C-BE32-E72D297353CC}">
                <c16:uniqueId val="{00000007-5C47-4805-B9FB-65763EF1AF6E}"/>
              </c:ext>
            </c:extLst>
          </c:dPt>
          <c:dPt>
            <c:idx val="4"/>
            <c:bubble3D val="0"/>
            <c:spPr>
              <a:solidFill>
                <a:srgbClr val="E5E5E5"/>
              </a:solidFill>
              <a:ln w="6350">
                <a:solidFill>
                  <a:srgbClr val="FFFFFF"/>
                </a:solidFill>
              </a:ln>
              <a:effectLst/>
            </c:spPr>
            <c:extLst>
              <c:ext xmlns:c16="http://schemas.microsoft.com/office/drawing/2014/chart" uri="{C3380CC4-5D6E-409C-BE32-E72D297353CC}">
                <c16:uniqueId val="{00000009-5C47-4805-B9FB-65763EF1AF6E}"/>
              </c:ext>
            </c:extLst>
          </c:dPt>
          <c:dPt>
            <c:idx val="5"/>
            <c:bubble3D val="0"/>
            <c:spPr>
              <a:solidFill>
                <a:srgbClr val="E5E5E5"/>
              </a:solidFill>
              <a:ln w="6350">
                <a:solidFill>
                  <a:srgbClr val="FFFFFF"/>
                </a:solidFill>
              </a:ln>
              <a:effectLst/>
            </c:spPr>
            <c:extLst>
              <c:ext xmlns:c16="http://schemas.microsoft.com/office/drawing/2014/chart" uri="{C3380CC4-5D6E-409C-BE32-E72D297353CC}">
                <c16:uniqueId val="{0000000B-5C47-4805-B9FB-65763EF1AF6E}"/>
              </c:ext>
            </c:extLst>
          </c:dPt>
          <c:dPt>
            <c:idx val="6"/>
            <c:bubble3D val="0"/>
            <c:spPr>
              <a:solidFill>
                <a:srgbClr val="E5E5E5"/>
              </a:solidFill>
              <a:ln w="6350">
                <a:solidFill>
                  <a:srgbClr val="FFFFFF"/>
                </a:solidFill>
              </a:ln>
              <a:effectLst/>
            </c:spPr>
            <c:extLst>
              <c:ext xmlns:c16="http://schemas.microsoft.com/office/drawing/2014/chart" uri="{C3380CC4-5D6E-409C-BE32-E72D297353CC}">
                <c16:uniqueId val="{0000000D-5C47-4805-B9FB-65763EF1AF6E}"/>
              </c:ext>
            </c:extLst>
          </c:dPt>
          <c:dPt>
            <c:idx val="7"/>
            <c:bubble3D val="0"/>
            <c:spPr>
              <a:solidFill>
                <a:srgbClr val="098E7E"/>
              </a:solidFill>
              <a:ln w="6350">
                <a:solidFill>
                  <a:srgbClr val="FFFFFF"/>
                </a:solidFill>
              </a:ln>
              <a:effectLst/>
            </c:spPr>
            <c:extLst>
              <c:ext xmlns:c16="http://schemas.microsoft.com/office/drawing/2014/chart" uri="{C3380CC4-5D6E-409C-BE32-E72D297353CC}">
                <c16:uniqueId val="{0000000F-5C47-4805-B9FB-65763EF1AF6E}"/>
              </c:ext>
            </c:extLst>
          </c:dPt>
          <c:dPt>
            <c:idx val="8"/>
            <c:bubble3D val="0"/>
            <c:spPr>
              <a:solidFill>
                <a:srgbClr val="098E7E"/>
              </a:solidFill>
              <a:ln w="6350">
                <a:solidFill>
                  <a:srgbClr val="FFFFFF"/>
                </a:solidFill>
              </a:ln>
              <a:effectLst/>
            </c:spPr>
            <c:extLst>
              <c:ext xmlns:c16="http://schemas.microsoft.com/office/drawing/2014/chart" uri="{C3380CC4-5D6E-409C-BE32-E72D297353CC}">
                <c16:uniqueId val="{00000011-5C47-4805-B9FB-65763EF1AF6E}"/>
              </c:ext>
            </c:extLst>
          </c:dPt>
          <c:cat>
            <c:multiLvlStrRef>
              <c:f>Sheet1!$A$2:$B$10</c:f>
              <c:multiLvlStrCache>
                <c:ptCount val="9"/>
                <c:lvl>
                  <c:pt idx="0">
                    <c:v>Architecture</c:v>
                  </c:pt>
                  <c:pt idx="1">
                    <c:v>Observability</c:v>
                  </c:pt>
                  <c:pt idx="2">
                    <c:v>ITDR</c:v>
                  </c:pt>
                  <c:pt idx="3">
                    <c:v>Managed Services</c:v>
                  </c:pt>
                  <c:pt idx="4">
                    <c:v>DevOps</c:v>
                  </c:pt>
                  <c:pt idx="5">
                    <c:v>PMO</c:v>
                  </c:pt>
                  <c:pt idx="6">
                    <c:v>Delivery Management</c:v>
                  </c:pt>
                  <c:pt idx="7">
                    <c:v>Financial Management</c:v>
                  </c:pt>
                  <c:pt idx="8">
                    <c:v>Sourcing and Procurement Support</c:v>
                  </c:pt>
                </c:lvl>
                <c:lvl>
                  <c:pt idx="0">
                    <c:v>Architecture</c:v>
                  </c:pt>
                  <c:pt idx="1">
                    <c:v>Technical Operations &amp; Support</c:v>
                  </c:pt>
                  <c:pt idx="5">
                    <c:v>Business Support </c:v>
                  </c:pt>
                </c:lvl>
              </c:multiLvlStrCache>
            </c:multiLvlStrRef>
          </c:cat>
          <c:val>
            <c:numRef>
              <c:f>Sheet1!$C$2:$C$10</c:f>
              <c:numCache>
                <c:formatCode>General</c:formatCode>
                <c:ptCount val="9"/>
                <c:pt idx="0">
                  <c:v>10</c:v>
                </c:pt>
                <c:pt idx="1">
                  <c:v>10</c:v>
                </c:pt>
                <c:pt idx="2">
                  <c:v>10</c:v>
                </c:pt>
                <c:pt idx="3">
                  <c:v>10</c:v>
                </c:pt>
                <c:pt idx="4">
                  <c:v>10</c:v>
                </c:pt>
                <c:pt idx="5">
                  <c:v>10</c:v>
                </c:pt>
                <c:pt idx="6">
                  <c:v>10</c:v>
                </c:pt>
                <c:pt idx="7">
                  <c:v>10</c:v>
                </c:pt>
                <c:pt idx="8">
                  <c:v>10</c:v>
                </c:pt>
              </c:numCache>
            </c:numRef>
          </c:val>
          <c:extLst>
            <c:ext xmlns:c16="http://schemas.microsoft.com/office/drawing/2014/chart" uri="{C3380CC4-5D6E-409C-BE32-E72D297353CC}">
              <c16:uniqueId val="{00000012-5C47-4805-B9FB-65763EF1AF6E}"/>
            </c:ext>
          </c:extLst>
        </c:ser>
        <c:ser>
          <c:idx val="1"/>
          <c:order val="1"/>
          <c:tx>
            <c:strRef>
              <c:f>Sheet1!$D$1</c:f>
              <c:strCache>
                <c:ptCount val="1"/>
              </c:strCache>
            </c:strRef>
          </c:tx>
          <c:spPr>
            <a:solidFill>
              <a:srgbClr val="E5E5E5"/>
            </a:solidFill>
            <a:ln w="6350">
              <a:solidFill>
                <a:srgbClr val="FFFFFF"/>
              </a:solidFill>
            </a:ln>
          </c:spPr>
          <c:dPt>
            <c:idx val="0"/>
            <c:bubble3D val="0"/>
            <c:spPr>
              <a:solidFill>
                <a:srgbClr val="E5E5E5"/>
              </a:solidFill>
              <a:ln w="6350">
                <a:solidFill>
                  <a:srgbClr val="FFFFFF"/>
                </a:solidFill>
              </a:ln>
              <a:effectLst/>
            </c:spPr>
            <c:extLst>
              <c:ext xmlns:c16="http://schemas.microsoft.com/office/drawing/2014/chart" uri="{C3380CC4-5D6E-409C-BE32-E72D297353CC}">
                <c16:uniqueId val="{00000014-5C47-4805-B9FB-65763EF1AF6E}"/>
              </c:ext>
            </c:extLst>
          </c:dPt>
          <c:dPt>
            <c:idx val="1"/>
            <c:bubble3D val="0"/>
            <c:spPr>
              <a:solidFill>
                <a:srgbClr val="E5E5E5"/>
              </a:solidFill>
              <a:ln w="6350">
                <a:solidFill>
                  <a:srgbClr val="FFFFFF"/>
                </a:solidFill>
              </a:ln>
              <a:effectLst/>
            </c:spPr>
            <c:extLst>
              <c:ext xmlns:c16="http://schemas.microsoft.com/office/drawing/2014/chart" uri="{C3380CC4-5D6E-409C-BE32-E72D297353CC}">
                <c16:uniqueId val="{00000016-5C47-4805-B9FB-65763EF1AF6E}"/>
              </c:ext>
            </c:extLst>
          </c:dPt>
          <c:dPt>
            <c:idx val="2"/>
            <c:bubble3D val="0"/>
            <c:spPr>
              <a:solidFill>
                <a:srgbClr val="E5E5E5"/>
              </a:solidFill>
              <a:ln w="6350">
                <a:solidFill>
                  <a:srgbClr val="FFFFFF"/>
                </a:solidFill>
              </a:ln>
              <a:effectLst/>
            </c:spPr>
            <c:extLst>
              <c:ext xmlns:c16="http://schemas.microsoft.com/office/drawing/2014/chart" uri="{C3380CC4-5D6E-409C-BE32-E72D297353CC}">
                <c16:uniqueId val="{00000018-5C47-4805-B9FB-65763EF1AF6E}"/>
              </c:ext>
            </c:extLst>
          </c:dPt>
          <c:dPt>
            <c:idx val="3"/>
            <c:bubble3D val="0"/>
            <c:spPr>
              <a:solidFill>
                <a:srgbClr val="E5E5E5"/>
              </a:solidFill>
              <a:ln w="6350">
                <a:solidFill>
                  <a:srgbClr val="FFFFFF"/>
                </a:solidFill>
              </a:ln>
              <a:effectLst/>
            </c:spPr>
            <c:extLst>
              <c:ext xmlns:c16="http://schemas.microsoft.com/office/drawing/2014/chart" uri="{C3380CC4-5D6E-409C-BE32-E72D297353CC}">
                <c16:uniqueId val="{0000001A-5C47-4805-B9FB-65763EF1AF6E}"/>
              </c:ext>
            </c:extLst>
          </c:dPt>
          <c:dPt>
            <c:idx val="4"/>
            <c:bubble3D val="0"/>
            <c:spPr>
              <a:solidFill>
                <a:srgbClr val="E5E5E5"/>
              </a:solidFill>
              <a:ln w="6350">
                <a:solidFill>
                  <a:srgbClr val="FFFFFF"/>
                </a:solidFill>
              </a:ln>
              <a:effectLst/>
            </c:spPr>
            <c:extLst>
              <c:ext xmlns:c16="http://schemas.microsoft.com/office/drawing/2014/chart" uri="{C3380CC4-5D6E-409C-BE32-E72D297353CC}">
                <c16:uniqueId val="{0000001C-5C47-4805-B9FB-65763EF1AF6E}"/>
              </c:ext>
            </c:extLst>
          </c:dPt>
          <c:dPt>
            <c:idx val="5"/>
            <c:bubble3D val="0"/>
            <c:spPr>
              <a:solidFill>
                <a:srgbClr val="E5E5E5"/>
              </a:solidFill>
              <a:ln w="6350">
                <a:solidFill>
                  <a:srgbClr val="FFFFFF"/>
                </a:solidFill>
              </a:ln>
              <a:effectLst/>
            </c:spPr>
            <c:extLst>
              <c:ext xmlns:c16="http://schemas.microsoft.com/office/drawing/2014/chart" uri="{C3380CC4-5D6E-409C-BE32-E72D297353CC}">
                <c16:uniqueId val="{0000001E-5C47-4805-B9FB-65763EF1AF6E}"/>
              </c:ext>
            </c:extLst>
          </c:dPt>
          <c:dPt>
            <c:idx val="6"/>
            <c:bubble3D val="0"/>
            <c:spPr>
              <a:solidFill>
                <a:srgbClr val="E5E5E5"/>
              </a:solidFill>
              <a:ln w="6350">
                <a:solidFill>
                  <a:srgbClr val="FFFFFF"/>
                </a:solidFill>
              </a:ln>
              <a:effectLst/>
            </c:spPr>
            <c:extLst>
              <c:ext xmlns:c16="http://schemas.microsoft.com/office/drawing/2014/chart" uri="{C3380CC4-5D6E-409C-BE32-E72D297353CC}">
                <c16:uniqueId val="{00000020-5C47-4805-B9FB-65763EF1AF6E}"/>
              </c:ext>
            </c:extLst>
          </c:dPt>
          <c:dPt>
            <c:idx val="7"/>
            <c:bubble3D val="0"/>
            <c:explosion val="20"/>
            <c:spPr>
              <a:solidFill>
                <a:srgbClr val="098E7E"/>
              </a:solidFill>
              <a:ln w="6350">
                <a:solidFill>
                  <a:srgbClr val="FFFFFF"/>
                </a:solidFill>
              </a:ln>
              <a:effectLst/>
            </c:spPr>
            <c:extLst>
              <c:ext xmlns:c16="http://schemas.microsoft.com/office/drawing/2014/chart" uri="{C3380CC4-5D6E-409C-BE32-E72D297353CC}">
                <c16:uniqueId val="{00000022-5C47-4805-B9FB-65763EF1AF6E}"/>
              </c:ext>
            </c:extLst>
          </c:dPt>
          <c:dPt>
            <c:idx val="8"/>
            <c:bubble3D val="0"/>
            <c:spPr>
              <a:solidFill>
                <a:srgbClr val="E5E5E5"/>
              </a:solidFill>
              <a:ln w="6350">
                <a:solidFill>
                  <a:srgbClr val="FFFFFF"/>
                </a:solidFill>
              </a:ln>
              <a:effectLst/>
            </c:spPr>
            <c:extLst>
              <c:ext xmlns:c16="http://schemas.microsoft.com/office/drawing/2014/chart" uri="{C3380CC4-5D6E-409C-BE32-E72D297353CC}">
                <c16:uniqueId val="{00000024-5C47-4805-B9FB-65763EF1AF6E}"/>
              </c:ext>
            </c:extLst>
          </c:dPt>
          <c:cat>
            <c:multiLvlStrRef>
              <c:f>Sheet1!$A$2:$B$10</c:f>
              <c:multiLvlStrCache>
                <c:ptCount val="9"/>
                <c:lvl>
                  <c:pt idx="0">
                    <c:v>Architecture</c:v>
                  </c:pt>
                  <c:pt idx="1">
                    <c:v>Observability</c:v>
                  </c:pt>
                  <c:pt idx="2">
                    <c:v>ITDR</c:v>
                  </c:pt>
                  <c:pt idx="3">
                    <c:v>Managed Services</c:v>
                  </c:pt>
                  <c:pt idx="4">
                    <c:v>DevOps</c:v>
                  </c:pt>
                  <c:pt idx="5">
                    <c:v>PMO</c:v>
                  </c:pt>
                  <c:pt idx="6">
                    <c:v>Delivery Management</c:v>
                  </c:pt>
                  <c:pt idx="7">
                    <c:v>Financial Management</c:v>
                  </c:pt>
                  <c:pt idx="8">
                    <c:v>Sourcing and Procurement Support</c:v>
                  </c:pt>
                </c:lvl>
                <c:lvl>
                  <c:pt idx="0">
                    <c:v>Architecture</c:v>
                  </c:pt>
                  <c:pt idx="1">
                    <c:v>Technical Operations &amp; Support</c:v>
                  </c:pt>
                  <c:pt idx="5">
                    <c:v>Business Support </c:v>
                  </c:pt>
                </c:lvl>
              </c:multiLvlStrCache>
            </c:multiLvlStrRef>
          </c:cat>
          <c:val>
            <c:numRef>
              <c:f>Sheet1!$D$2:$D$10</c:f>
              <c:numCache>
                <c:formatCode>General</c:formatCode>
                <c:ptCount val="9"/>
                <c:pt idx="0">
                  <c:v>2.5</c:v>
                </c:pt>
                <c:pt idx="1">
                  <c:v>2.5</c:v>
                </c:pt>
                <c:pt idx="2">
                  <c:v>2.5</c:v>
                </c:pt>
                <c:pt idx="3">
                  <c:v>2.5</c:v>
                </c:pt>
                <c:pt idx="4">
                  <c:v>2.5</c:v>
                </c:pt>
                <c:pt idx="5">
                  <c:v>2.5</c:v>
                </c:pt>
                <c:pt idx="6">
                  <c:v>2.5</c:v>
                </c:pt>
                <c:pt idx="7">
                  <c:v>2.5</c:v>
                </c:pt>
                <c:pt idx="8">
                  <c:v>2.5</c:v>
                </c:pt>
              </c:numCache>
            </c:numRef>
          </c:val>
          <c:extLst>
            <c:ext xmlns:c16="http://schemas.microsoft.com/office/drawing/2014/chart" uri="{C3380CC4-5D6E-409C-BE32-E72D297353CC}">
              <c16:uniqueId val="{00000025-5C47-4805-B9FB-65763EF1AF6E}"/>
            </c:ext>
          </c:extLst>
        </c:ser>
        <c:dLbls>
          <c:showLegendKey val="0"/>
          <c:showVal val="0"/>
          <c:showCatName val="0"/>
          <c:showSerName val="0"/>
          <c:showPercent val="0"/>
          <c:showBubbleSize val="0"/>
          <c:showLeaderLines val="1"/>
        </c:dLbls>
        <c:firstSliceAng val="0"/>
        <c:holeSize val="3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94001434526285"/>
          <c:y val="8.9952460655758751E-2"/>
          <c:w val="0.54738656937692654"/>
          <c:h val="0.82009507868848242"/>
        </c:manualLayout>
      </c:layout>
      <c:doughnutChart>
        <c:varyColors val="1"/>
        <c:ser>
          <c:idx val="0"/>
          <c:order val="0"/>
          <c:tx>
            <c:strRef>
              <c:f>Sheet1!$C$1</c:f>
              <c:strCache>
                <c:ptCount val="1"/>
                <c:pt idx="0">
                  <c:v>Sales</c:v>
                </c:pt>
              </c:strCache>
            </c:strRef>
          </c:tx>
          <c:spPr>
            <a:solidFill>
              <a:srgbClr val="E5E5E5"/>
            </a:solidFill>
            <a:ln w="6350">
              <a:solidFill>
                <a:srgbClr val="FFFFFF"/>
              </a:solidFill>
            </a:ln>
          </c:spPr>
          <c:dPt>
            <c:idx val="0"/>
            <c:bubble3D val="0"/>
            <c:spPr>
              <a:solidFill>
                <a:srgbClr val="E5E5E5"/>
              </a:solidFill>
              <a:ln w="6350">
                <a:solidFill>
                  <a:srgbClr val="FFFFFF"/>
                </a:solidFill>
              </a:ln>
              <a:effectLst/>
            </c:spPr>
            <c:extLst>
              <c:ext xmlns:c16="http://schemas.microsoft.com/office/drawing/2014/chart" uri="{C3380CC4-5D6E-409C-BE32-E72D297353CC}">
                <c16:uniqueId val="{00000001-05D8-40F2-81DC-76BAD0655F1F}"/>
              </c:ext>
            </c:extLst>
          </c:dPt>
          <c:dPt>
            <c:idx val="1"/>
            <c:bubble3D val="0"/>
            <c:spPr>
              <a:solidFill>
                <a:srgbClr val="E5E5E5"/>
              </a:solidFill>
              <a:ln w="6350">
                <a:solidFill>
                  <a:srgbClr val="FFFFFF"/>
                </a:solidFill>
              </a:ln>
              <a:effectLst/>
            </c:spPr>
            <c:extLst>
              <c:ext xmlns:c16="http://schemas.microsoft.com/office/drawing/2014/chart" uri="{C3380CC4-5D6E-409C-BE32-E72D297353CC}">
                <c16:uniqueId val="{00000003-05D8-40F2-81DC-76BAD0655F1F}"/>
              </c:ext>
            </c:extLst>
          </c:dPt>
          <c:dPt>
            <c:idx val="2"/>
            <c:bubble3D val="0"/>
            <c:spPr>
              <a:solidFill>
                <a:srgbClr val="E5E5E5"/>
              </a:solidFill>
              <a:ln w="6350">
                <a:solidFill>
                  <a:srgbClr val="FFFFFF"/>
                </a:solidFill>
              </a:ln>
              <a:effectLst/>
            </c:spPr>
            <c:extLst>
              <c:ext xmlns:c16="http://schemas.microsoft.com/office/drawing/2014/chart" uri="{C3380CC4-5D6E-409C-BE32-E72D297353CC}">
                <c16:uniqueId val="{00000005-05D8-40F2-81DC-76BAD0655F1F}"/>
              </c:ext>
            </c:extLst>
          </c:dPt>
          <c:dPt>
            <c:idx val="3"/>
            <c:bubble3D val="0"/>
            <c:spPr>
              <a:solidFill>
                <a:srgbClr val="E5E5E5"/>
              </a:solidFill>
              <a:ln w="6350">
                <a:solidFill>
                  <a:srgbClr val="FFFFFF"/>
                </a:solidFill>
              </a:ln>
              <a:effectLst/>
            </c:spPr>
            <c:extLst>
              <c:ext xmlns:c16="http://schemas.microsoft.com/office/drawing/2014/chart" uri="{C3380CC4-5D6E-409C-BE32-E72D297353CC}">
                <c16:uniqueId val="{00000007-05D8-40F2-81DC-76BAD0655F1F}"/>
              </c:ext>
            </c:extLst>
          </c:dPt>
          <c:dPt>
            <c:idx val="4"/>
            <c:bubble3D val="0"/>
            <c:spPr>
              <a:solidFill>
                <a:srgbClr val="E5E5E5"/>
              </a:solidFill>
              <a:ln w="6350">
                <a:solidFill>
                  <a:srgbClr val="FFFFFF"/>
                </a:solidFill>
              </a:ln>
              <a:effectLst/>
            </c:spPr>
            <c:extLst>
              <c:ext xmlns:c16="http://schemas.microsoft.com/office/drawing/2014/chart" uri="{C3380CC4-5D6E-409C-BE32-E72D297353CC}">
                <c16:uniqueId val="{00000009-05D8-40F2-81DC-76BAD0655F1F}"/>
              </c:ext>
            </c:extLst>
          </c:dPt>
          <c:dPt>
            <c:idx val="5"/>
            <c:bubble3D val="0"/>
            <c:spPr>
              <a:solidFill>
                <a:srgbClr val="E5E5E5"/>
              </a:solidFill>
              <a:ln w="6350">
                <a:solidFill>
                  <a:srgbClr val="FFFFFF"/>
                </a:solidFill>
              </a:ln>
              <a:effectLst/>
            </c:spPr>
            <c:extLst>
              <c:ext xmlns:c16="http://schemas.microsoft.com/office/drawing/2014/chart" uri="{C3380CC4-5D6E-409C-BE32-E72D297353CC}">
                <c16:uniqueId val="{0000000B-05D8-40F2-81DC-76BAD0655F1F}"/>
              </c:ext>
            </c:extLst>
          </c:dPt>
          <c:dPt>
            <c:idx val="6"/>
            <c:bubble3D val="0"/>
            <c:spPr>
              <a:solidFill>
                <a:srgbClr val="E5E5E5"/>
              </a:solidFill>
              <a:ln w="6350">
                <a:solidFill>
                  <a:srgbClr val="FFFFFF"/>
                </a:solidFill>
              </a:ln>
              <a:effectLst/>
            </c:spPr>
            <c:extLst>
              <c:ext xmlns:c16="http://schemas.microsoft.com/office/drawing/2014/chart" uri="{C3380CC4-5D6E-409C-BE32-E72D297353CC}">
                <c16:uniqueId val="{0000000D-05D8-40F2-81DC-76BAD0655F1F}"/>
              </c:ext>
            </c:extLst>
          </c:dPt>
          <c:dPt>
            <c:idx val="7"/>
            <c:bubble3D val="0"/>
            <c:spPr>
              <a:solidFill>
                <a:srgbClr val="098E7E"/>
              </a:solidFill>
              <a:ln w="6350">
                <a:solidFill>
                  <a:srgbClr val="FFFFFF"/>
                </a:solidFill>
              </a:ln>
              <a:effectLst/>
            </c:spPr>
            <c:extLst>
              <c:ext xmlns:c16="http://schemas.microsoft.com/office/drawing/2014/chart" uri="{C3380CC4-5D6E-409C-BE32-E72D297353CC}">
                <c16:uniqueId val="{0000000F-05D8-40F2-81DC-76BAD0655F1F}"/>
              </c:ext>
            </c:extLst>
          </c:dPt>
          <c:dPt>
            <c:idx val="8"/>
            <c:bubble3D val="0"/>
            <c:spPr>
              <a:solidFill>
                <a:srgbClr val="098E7E"/>
              </a:solidFill>
              <a:ln w="6350">
                <a:solidFill>
                  <a:srgbClr val="FFFFFF"/>
                </a:solidFill>
              </a:ln>
              <a:effectLst/>
            </c:spPr>
            <c:extLst>
              <c:ext xmlns:c16="http://schemas.microsoft.com/office/drawing/2014/chart" uri="{C3380CC4-5D6E-409C-BE32-E72D297353CC}">
                <c16:uniqueId val="{00000011-05D8-40F2-81DC-76BAD0655F1F}"/>
              </c:ext>
            </c:extLst>
          </c:dPt>
          <c:cat>
            <c:multiLvlStrRef>
              <c:f>Sheet1!$A$2:$B$10</c:f>
              <c:multiLvlStrCache>
                <c:ptCount val="9"/>
                <c:lvl>
                  <c:pt idx="0">
                    <c:v>Architecture</c:v>
                  </c:pt>
                  <c:pt idx="1">
                    <c:v>Observability</c:v>
                  </c:pt>
                  <c:pt idx="2">
                    <c:v>ITDR</c:v>
                  </c:pt>
                  <c:pt idx="3">
                    <c:v>Managed Services</c:v>
                  </c:pt>
                  <c:pt idx="4">
                    <c:v>DevOps</c:v>
                  </c:pt>
                  <c:pt idx="5">
                    <c:v>PMO</c:v>
                  </c:pt>
                  <c:pt idx="6">
                    <c:v>Delivery Management</c:v>
                  </c:pt>
                  <c:pt idx="7">
                    <c:v>Financial Management</c:v>
                  </c:pt>
                  <c:pt idx="8">
                    <c:v>Sourcing and Procurement Support</c:v>
                  </c:pt>
                </c:lvl>
                <c:lvl>
                  <c:pt idx="0">
                    <c:v>Architecture</c:v>
                  </c:pt>
                  <c:pt idx="1">
                    <c:v>Technical Operations &amp; Support</c:v>
                  </c:pt>
                  <c:pt idx="5">
                    <c:v>Business Support </c:v>
                  </c:pt>
                </c:lvl>
              </c:multiLvlStrCache>
            </c:multiLvlStrRef>
          </c:cat>
          <c:val>
            <c:numRef>
              <c:f>Sheet1!$C$2:$C$10</c:f>
              <c:numCache>
                <c:formatCode>General</c:formatCode>
                <c:ptCount val="9"/>
                <c:pt idx="0">
                  <c:v>10</c:v>
                </c:pt>
                <c:pt idx="1">
                  <c:v>10</c:v>
                </c:pt>
                <c:pt idx="2">
                  <c:v>10</c:v>
                </c:pt>
                <c:pt idx="3">
                  <c:v>10</c:v>
                </c:pt>
                <c:pt idx="4">
                  <c:v>10</c:v>
                </c:pt>
                <c:pt idx="5">
                  <c:v>10</c:v>
                </c:pt>
                <c:pt idx="6">
                  <c:v>10</c:v>
                </c:pt>
                <c:pt idx="7">
                  <c:v>10</c:v>
                </c:pt>
                <c:pt idx="8">
                  <c:v>10</c:v>
                </c:pt>
              </c:numCache>
            </c:numRef>
          </c:val>
          <c:extLst>
            <c:ext xmlns:c16="http://schemas.microsoft.com/office/drawing/2014/chart" uri="{C3380CC4-5D6E-409C-BE32-E72D297353CC}">
              <c16:uniqueId val="{00000012-05D8-40F2-81DC-76BAD0655F1F}"/>
            </c:ext>
          </c:extLst>
        </c:ser>
        <c:ser>
          <c:idx val="1"/>
          <c:order val="1"/>
          <c:tx>
            <c:strRef>
              <c:f>Sheet1!$D$1</c:f>
              <c:strCache>
                <c:ptCount val="1"/>
              </c:strCache>
            </c:strRef>
          </c:tx>
          <c:spPr>
            <a:solidFill>
              <a:srgbClr val="E5E5E5"/>
            </a:solidFill>
            <a:ln w="6350">
              <a:solidFill>
                <a:srgbClr val="FFFFFF"/>
              </a:solidFill>
            </a:ln>
          </c:spPr>
          <c:dPt>
            <c:idx val="0"/>
            <c:bubble3D val="0"/>
            <c:spPr>
              <a:solidFill>
                <a:srgbClr val="E5E5E5"/>
              </a:solidFill>
              <a:ln w="6350">
                <a:solidFill>
                  <a:srgbClr val="FFFFFF"/>
                </a:solidFill>
              </a:ln>
              <a:effectLst/>
            </c:spPr>
            <c:extLst>
              <c:ext xmlns:c16="http://schemas.microsoft.com/office/drawing/2014/chart" uri="{C3380CC4-5D6E-409C-BE32-E72D297353CC}">
                <c16:uniqueId val="{00000014-05D8-40F2-81DC-76BAD0655F1F}"/>
              </c:ext>
            </c:extLst>
          </c:dPt>
          <c:dPt>
            <c:idx val="1"/>
            <c:bubble3D val="0"/>
            <c:spPr>
              <a:solidFill>
                <a:srgbClr val="E5E5E5"/>
              </a:solidFill>
              <a:ln w="6350">
                <a:solidFill>
                  <a:srgbClr val="FFFFFF"/>
                </a:solidFill>
              </a:ln>
              <a:effectLst/>
            </c:spPr>
            <c:extLst>
              <c:ext xmlns:c16="http://schemas.microsoft.com/office/drawing/2014/chart" uri="{C3380CC4-5D6E-409C-BE32-E72D297353CC}">
                <c16:uniqueId val="{00000016-05D8-40F2-81DC-76BAD0655F1F}"/>
              </c:ext>
            </c:extLst>
          </c:dPt>
          <c:dPt>
            <c:idx val="2"/>
            <c:bubble3D val="0"/>
            <c:spPr>
              <a:solidFill>
                <a:srgbClr val="E5E5E5"/>
              </a:solidFill>
              <a:ln w="6350">
                <a:solidFill>
                  <a:srgbClr val="FFFFFF"/>
                </a:solidFill>
              </a:ln>
              <a:effectLst/>
            </c:spPr>
            <c:extLst>
              <c:ext xmlns:c16="http://schemas.microsoft.com/office/drawing/2014/chart" uri="{C3380CC4-5D6E-409C-BE32-E72D297353CC}">
                <c16:uniqueId val="{00000018-05D8-40F2-81DC-76BAD0655F1F}"/>
              </c:ext>
            </c:extLst>
          </c:dPt>
          <c:dPt>
            <c:idx val="3"/>
            <c:bubble3D val="0"/>
            <c:spPr>
              <a:solidFill>
                <a:srgbClr val="E5E5E5"/>
              </a:solidFill>
              <a:ln w="6350">
                <a:solidFill>
                  <a:srgbClr val="FFFFFF"/>
                </a:solidFill>
              </a:ln>
              <a:effectLst/>
            </c:spPr>
            <c:extLst>
              <c:ext xmlns:c16="http://schemas.microsoft.com/office/drawing/2014/chart" uri="{C3380CC4-5D6E-409C-BE32-E72D297353CC}">
                <c16:uniqueId val="{0000001A-05D8-40F2-81DC-76BAD0655F1F}"/>
              </c:ext>
            </c:extLst>
          </c:dPt>
          <c:dPt>
            <c:idx val="4"/>
            <c:bubble3D val="0"/>
            <c:spPr>
              <a:solidFill>
                <a:srgbClr val="E5E5E5"/>
              </a:solidFill>
              <a:ln w="6350">
                <a:solidFill>
                  <a:srgbClr val="FFFFFF"/>
                </a:solidFill>
              </a:ln>
              <a:effectLst/>
            </c:spPr>
            <c:extLst>
              <c:ext xmlns:c16="http://schemas.microsoft.com/office/drawing/2014/chart" uri="{C3380CC4-5D6E-409C-BE32-E72D297353CC}">
                <c16:uniqueId val="{0000001C-05D8-40F2-81DC-76BAD0655F1F}"/>
              </c:ext>
            </c:extLst>
          </c:dPt>
          <c:dPt>
            <c:idx val="5"/>
            <c:bubble3D val="0"/>
            <c:spPr>
              <a:solidFill>
                <a:srgbClr val="E5E5E5"/>
              </a:solidFill>
              <a:ln w="6350">
                <a:solidFill>
                  <a:srgbClr val="FFFFFF"/>
                </a:solidFill>
              </a:ln>
              <a:effectLst/>
            </c:spPr>
            <c:extLst>
              <c:ext xmlns:c16="http://schemas.microsoft.com/office/drawing/2014/chart" uri="{C3380CC4-5D6E-409C-BE32-E72D297353CC}">
                <c16:uniqueId val="{0000001E-05D8-40F2-81DC-76BAD0655F1F}"/>
              </c:ext>
            </c:extLst>
          </c:dPt>
          <c:dPt>
            <c:idx val="6"/>
            <c:bubble3D val="0"/>
            <c:spPr>
              <a:solidFill>
                <a:srgbClr val="E5E5E5"/>
              </a:solidFill>
              <a:ln w="6350">
                <a:solidFill>
                  <a:srgbClr val="FFFFFF"/>
                </a:solidFill>
              </a:ln>
              <a:effectLst/>
            </c:spPr>
            <c:extLst>
              <c:ext xmlns:c16="http://schemas.microsoft.com/office/drawing/2014/chart" uri="{C3380CC4-5D6E-409C-BE32-E72D297353CC}">
                <c16:uniqueId val="{00000020-05D8-40F2-81DC-76BAD0655F1F}"/>
              </c:ext>
            </c:extLst>
          </c:dPt>
          <c:dPt>
            <c:idx val="7"/>
            <c:bubble3D val="0"/>
            <c:explosion val="20"/>
            <c:spPr>
              <a:solidFill>
                <a:srgbClr val="098E7E"/>
              </a:solidFill>
              <a:ln w="6350">
                <a:solidFill>
                  <a:srgbClr val="FFFFFF"/>
                </a:solidFill>
              </a:ln>
              <a:effectLst/>
            </c:spPr>
            <c:extLst>
              <c:ext xmlns:c16="http://schemas.microsoft.com/office/drawing/2014/chart" uri="{C3380CC4-5D6E-409C-BE32-E72D297353CC}">
                <c16:uniqueId val="{00000022-05D8-40F2-81DC-76BAD0655F1F}"/>
              </c:ext>
            </c:extLst>
          </c:dPt>
          <c:dPt>
            <c:idx val="8"/>
            <c:bubble3D val="0"/>
            <c:spPr>
              <a:solidFill>
                <a:srgbClr val="E5E5E5"/>
              </a:solidFill>
              <a:ln w="6350">
                <a:solidFill>
                  <a:srgbClr val="FFFFFF"/>
                </a:solidFill>
              </a:ln>
              <a:effectLst/>
            </c:spPr>
            <c:extLst>
              <c:ext xmlns:c16="http://schemas.microsoft.com/office/drawing/2014/chart" uri="{C3380CC4-5D6E-409C-BE32-E72D297353CC}">
                <c16:uniqueId val="{00000024-05D8-40F2-81DC-76BAD0655F1F}"/>
              </c:ext>
            </c:extLst>
          </c:dPt>
          <c:cat>
            <c:multiLvlStrRef>
              <c:f>Sheet1!$A$2:$B$10</c:f>
              <c:multiLvlStrCache>
                <c:ptCount val="9"/>
                <c:lvl>
                  <c:pt idx="0">
                    <c:v>Architecture</c:v>
                  </c:pt>
                  <c:pt idx="1">
                    <c:v>Observability</c:v>
                  </c:pt>
                  <c:pt idx="2">
                    <c:v>ITDR</c:v>
                  </c:pt>
                  <c:pt idx="3">
                    <c:v>Managed Services</c:v>
                  </c:pt>
                  <c:pt idx="4">
                    <c:v>DevOps</c:v>
                  </c:pt>
                  <c:pt idx="5">
                    <c:v>PMO</c:v>
                  </c:pt>
                  <c:pt idx="6">
                    <c:v>Delivery Management</c:v>
                  </c:pt>
                  <c:pt idx="7">
                    <c:v>Financial Management</c:v>
                  </c:pt>
                  <c:pt idx="8">
                    <c:v>Sourcing and Procurement Support</c:v>
                  </c:pt>
                </c:lvl>
                <c:lvl>
                  <c:pt idx="0">
                    <c:v>Architecture</c:v>
                  </c:pt>
                  <c:pt idx="1">
                    <c:v>Technical Operations &amp; Support</c:v>
                  </c:pt>
                  <c:pt idx="5">
                    <c:v>Business Support </c:v>
                  </c:pt>
                </c:lvl>
              </c:multiLvlStrCache>
            </c:multiLvlStrRef>
          </c:cat>
          <c:val>
            <c:numRef>
              <c:f>Sheet1!$D$2:$D$10</c:f>
              <c:numCache>
                <c:formatCode>General</c:formatCode>
                <c:ptCount val="9"/>
                <c:pt idx="0">
                  <c:v>2.5</c:v>
                </c:pt>
                <c:pt idx="1">
                  <c:v>2.5</c:v>
                </c:pt>
                <c:pt idx="2">
                  <c:v>2.5</c:v>
                </c:pt>
                <c:pt idx="3">
                  <c:v>2.5</c:v>
                </c:pt>
                <c:pt idx="4">
                  <c:v>2.5</c:v>
                </c:pt>
                <c:pt idx="5">
                  <c:v>2.5</c:v>
                </c:pt>
                <c:pt idx="6">
                  <c:v>2.5</c:v>
                </c:pt>
                <c:pt idx="7">
                  <c:v>2.5</c:v>
                </c:pt>
                <c:pt idx="8">
                  <c:v>2.5</c:v>
                </c:pt>
              </c:numCache>
            </c:numRef>
          </c:val>
          <c:extLst>
            <c:ext xmlns:c16="http://schemas.microsoft.com/office/drawing/2014/chart" uri="{C3380CC4-5D6E-409C-BE32-E72D297353CC}">
              <c16:uniqueId val="{00000025-05D8-40F2-81DC-76BAD0655F1F}"/>
            </c:ext>
          </c:extLst>
        </c:ser>
        <c:dLbls>
          <c:showLegendKey val="0"/>
          <c:showVal val="0"/>
          <c:showCatName val="0"/>
          <c:showSerName val="0"/>
          <c:showPercent val="0"/>
          <c:showBubbleSize val="0"/>
          <c:showLeaderLines val="1"/>
        </c:dLbls>
        <c:firstSliceAng val="0"/>
        <c:holeSize val="3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94001434526285"/>
          <c:y val="8.9952460655758751E-2"/>
          <c:w val="0.54738656937692654"/>
          <c:h val="0.82009507868848242"/>
        </c:manualLayout>
      </c:layout>
      <c:doughnutChart>
        <c:varyColors val="1"/>
        <c:ser>
          <c:idx val="0"/>
          <c:order val="0"/>
          <c:tx>
            <c:strRef>
              <c:f>Sheet1!$C$1</c:f>
              <c:strCache>
                <c:ptCount val="1"/>
                <c:pt idx="0">
                  <c:v>Sales</c:v>
                </c:pt>
              </c:strCache>
            </c:strRef>
          </c:tx>
          <c:spPr>
            <a:solidFill>
              <a:srgbClr val="E5E5E5"/>
            </a:solidFill>
            <a:ln w="6350">
              <a:solidFill>
                <a:srgbClr val="FFFFFF"/>
              </a:solidFill>
            </a:ln>
          </c:spPr>
          <c:dPt>
            <c:idx val="0"/>
            <c:bubble3D val="0"/>
            <c:spPr>
              <a:solidFill>
                <a:srgbClr val="E5E5E5"/>
              </a:solidFill>
              <a:ln w="6350">
                <a:solidFill>
                  <a:srgbClr val="FFFFFF"/>
                </a:solidFill>
              </a:ln>
              <a:effectLst/>
            </c:spPr>
            <c:extLst>
              <c:ext xmlns:c16="http://schemas.microsoft.com/office/drawing/2014/chart" uri="{C3380CC4-5D6E-409C-BE32-E72D297353CC}">
                <c16:uniqueId val="{00000001-759D-4484-9B8F-E38988A1092C}"/>
              </c:ext>
            </c:extLst>
          </c:dPt>
          <c:dPt>
            <c:idx val="1"/>
            <c:bubble3D val="0"/>
            <c:spPr>
              <a:solidFill>
                <a:srgbClr val="E5E5E5"/>
              </a:solidFill>
              <a:ln w="6350">
                <a:solidFill>
                  <a:srgbClr val="FFFFFF"/>
                </a:solidFill>
              </a:ln>
              <a:effectLst/>
            </c:spPr>
            <c:extLst>
              <c:ext xmlns:c16="http://schemas.microsoft.com/office/drawing/2014/chart" uri="{C3380CC4-5D6E-409C-BE32-E72D297353CC}">
                <c16:uniqueId val="{00000003-759D-4484-9B8F-E38988A1092C}"/>
              </c:ext>
            </c:extLst>
          </c:dPt>
          <c:dPt>
            <c:idx val="2"/>
            <c:bubble3D val="0"/>
            <c:spPr>
              <a:solidFill>
                <a:srgbClr val="E5E5E5"/>
              </a:solidFill>
              <a:ln w="6350">
                <a:solidFill>
                  <a:srgbClr val="FFFFFF"/>
                </a:solidFill>
              </a:ln>
              <a:effectLst/>
            </c:spPr>
            <c:extLst>
              <c:ext xmlns:c16="http://schemas.microsoft.com/office/drawing/2014/chart" uri="{C3380CC4-5D6E-409C-BE32-E72D297353CC}">
                <c16:uniqueId val="{00000005-759D-4484-9B8F-E38988A1092C}"/>
              </c:ext>
            </c:extLst>
          </c:dPt>
          <c:dPt>
            <c:idx val="3"/>
            <c:bubble3D val="0"/>
            <c:spPr>
              <a:solidFill>
                <a:srgbClr val="E5E5E5"/>
              </a:solidFill>
              <a:ln w="6350">
                <a:solidFill>
                  <a:srgbClr val="FFFFFF"/>
                </a:solidFill>
              </a:ln>
              <a:effectLst/>
            </c:spPr>
            <c:extLst>
              <c:ext xmlns:c16="http://schemas.microsoft.com/office/drawing/2014/chart" uri="{C3380CC4-5D6E-409C-BE32-E72D297353CC}">
                <c16:uniqueId val="{00000007-759D-4484-9B8F-E38988A1092C}"/>
              </c:ext>
            </c:extLst>
          </c:dPt>
          <c:dPt>
            <c:idx val="4"/>
            <c:bubble3D val="0"/>
            <c:spPr>
              <a:solidFill>
                <a:srgbClr val="E5E5E5"/>
              </a:solidFill>
              <a:ln w="6350">
                <a:solidFill>
                  <a:srgbClr val="FFFFFF"/>
                </a:solidFill>
              </a:ln>
              <a:effectLst/>
            </c:spPr>
            <c:extLst>
              <c:ext xmlns:c16="http://schemas.microsoft.com/office/drawing/2014/chart" uri="{C3380CC4-5D6E-409C-BE32-E72D297353CC}">
                <c16:uniqueId val="{00000009-759D-4484-9B8F-E38988A1092C}"/>
              </c:ext>
            </c:extLst>
          </c:dPt>
          <c:dPt>
            <c:idx val="5"/>
            <c:bubble3D val="0"/>
            <c:spPr>
              <a:solidFill>
                <a:srgbClr val="E5E5E5"/>
              </a:solidFill>
              <a:ln w="6350">
                <a:solidFill>
                  <a:srgbClr val="FFFFFF"/>
                </a:solidFill>
              </a:ln>
              <a:effectLst/>
            </c:spPr>
            <c:extLst>
              <c:ext xmlns:c16="http://schemas.microsoft.com/office/drawing/2014/chart" uri="{C3380CC4-5D6E-409C-BE32-E72D297353CC}">
                <c16:uniqueId val="{0000000B-759D-4484-9B8F-E38988A1092C}"/>
              </c:ext>
            </c:extLst>
          </c:dPt>
          <c:dPt>
            <c:idx val="6"/>
            <c:bubble3D val="0"/>
            <c:spPr>
              <a:solidFill>
                <a:srgbClr val="E5E5E5"/>
              </a:solidFill>
              <a:ln w="6350">
                <a:solidFill>
                  <a:srgbClr val="FFFFFF"/>
                </a:solidFill>
              </a:ln>
              <a:effectLst/>
            </c:spPr>
            <c:extLst>
              <c:ext xmlns:c16="http://schemas.microsoft.com/office/drawing/2014/chart" uri="{C3380CC4-5D6E-409C-BE32-E72D297353CC}">
                <c16:uniqueId val="{0000000D-759D-4484-9B8F-E38988A1092C}"/>
              </c:ext>
            </c:extLst>
          </c:dPt>
          <c:dPt>
            <c:idx val="7"/>
            <c:bubble3D val="0"/>
            <c:spPr>
              <a:solidFill>
                <a:srgbClr val="098E7E"/>
              </a:solidFill>
              <a:ln w="6350">
                <a:solidFill>
                  <a:srgbClr val="FFFFFF"/>
                </a:solidFill>
              </a:ln>
              <a:effectLst/>
            </c:spPr>
            <c:extLst>
              <c:ext xmlns:c16="http://schemas.microsoft.com/office/drawing/2014/chart" uri="{C3380CC4-5D6E-409C-BE32-E72D297353CC}">
                <c16:uniqueId val="{0000000F-759D-4484-9B8F-E38988A1092C}"/>
              </c:ext>
            </c:extLst>
          </c:dPt>
          <c:dPt>
            <c:idx val="8"/>
            <c:bubble3D val="0"/>
            <c:spPr>
              <a:solidFill>
                <a:srgbClr val="098E7E"/>
              </a:solidFill>
              <a:ln w="6350">
                <a:solidFill>
                  <a:srgbClr val="FFFFFF"/>
                </a:solidFill>
              </a:ln>
              <a:effectLst/>
            </c:spPr>
            <c:extLst>
              <c:ext xmlns:c16="http://schemas.microsoft.com/office/drawing/2014/chart" uri="{C3380CC4-5D6E-409C-BE32-E72D297353CC}">
                <c16:uniqueId val="{00000011-759D-4484-9B8F-E38988A1092C}"/>
              </c:ext>
            </c:extLst>
          </c:dPt>
          <c:cat>
            <c:multiLvlStrRef>
              <c:f>Sheet1!$A$2:$B$10</c:f>
              <c:multiLvlStrCache>
                <c:ptCount val="9"/>
                <c:lvl>
                  <c:pt idx="0">
                    <c:v>Architecture</c:v>
                  </c:pt>
                  <c:pt idx="1">
                    <c:v>Observability</c:v>
                  </c:pt>
                  <c:pt idx="2">
                    <c:v>ITDR</c:v>
                  </c:pt>
                  <c:pt idx="3">
                    <c:v>Managed Services</c:v>
                  </c:pt>
                  <c:pt idx="4">
                    <c:v>DevOps</c:v>
                  </c:pt>
                  <c:pt idx="5">
                    <c:v>PMO</c:v>
                  </c:pt>
                  <c:pt idx="6">
                    <c:v>Delivery Management</c:v>
                  </c:pt>
                  <c:pt idx="7">
                    <c:v>Financial Management</c:v>
                  </c:pt>
                  <c:pt idx="8">
                    <c:v>Sourcing and Procurement Support</c:v>
                  </c:pt>
                </c:lvl>
                <c:lvl>
                  <c:pt idx="0">
                    <c:v>Architecture</c:v>
                  </c:pt>
                  <c:pt idx="1">
                    <c:v>Technical Operations &amp; Support</c:v>
                  </c:pt>
                  <c:pt idx="5">
                    <c:v>Business Support </c:v>
                  </c:pt>
                </c:lvl>
              </c:multiLvlStrCache>
            </c:multiLvlStrRef>
          </c:cat>
          <c:val>
            <c:numRef>
              <c:f>Sheet1!$C$2:$C$10</c:f>
              <c:numCache>
                <c:formatCode>General</c:formatCode>
                <c:ptCount val="9"/>
                <c:pt idx="0">
                  <c:v>10</c:v>
                </c:pt>
                <c:pt idx="1">
                  <c:v>10</c:v>
                </c:pt>
                <c:pt idx="2">
                  <c:v>10</c:v>
                </c:pt>
                <c:pt idx="3">
                  <c:v>10</c:v>
                </c:pt>
                <c:pt idx="4">
                  <c:v>10</c:v>
                </c:pt>
                <c:pt idx="5">
                  <c:v>10</c:v>
                </c:pt>
                <c:pt idx="6">
                  <c:v>10</c:v>
                </c:pt>
                <c:pt idx="7">
                  <c:v>10</c:v>
                </c:pt>
                <c:pt idx="8">
                  <c:v>10</c:v>
                </c:pt>
              </c:numCache>
            </c:numRef>
          </c:val>
          <c:extLst>
            <c:ext xmlns:c16="http://schemas.microsoft.com/office/drawing/2014/chart" uri="{C3380CC4-5D6E-409C-BE32-E72D297353CC}">
              <c16:uniqueId val="{00000012-759D-4484-9B8F-E38988A1092C}"/>
            </c:ext>
          </c:extLst>
        </c:ser>
        <c:ser>
          <c:idx val="1"/>
          <c:order val="1"/>
          <c:tx>
            <c:strRef>
              <c:f>Sheet1!$D$1</c:f>
              <c:strCache>
                <c:ptCount val="1"/>
              </c:strCache>
            </c:strRef>
          </c:tx>
          <c:spPr>
            <a:solidFill>
              <a:srgbClr val="E5E5E5"/>
            </a:solidFill>
            <a:ln w="6350">
              <a:solidFill>
                <a:srgbClr val="FFFFFF"/>
              </a:solidFill>
            </a:ln>
          </c:spPr>
          <c:dPt>
            <c:idx val="0"/>
            <c:bubble3D val="0"/>
            <c:spPr>
              <a:solidFill>
                <a:srgbClr val="E5E5E5"/>
              </a:solidFill>
              <a:ln w="6350">
                <a:solidFill>
                  <a:srgbClr val="FFFFFF"/>
                </a:solidFill>
              </a:ln>
              <a:effectLst/>
            </c:spPr>
            <c:extLst>
              <c:ext xmlns:c16="http://schemas.microsoft.com/office/drawing/2014/chart" uri="{C3380CC4-5D6E-409C-BE32-E72D297353CC}">
                <c16:uniqueId val="{00000014-759D-4484-9B8F-E38988A1092C}"/>
              </c:ext>
            </c:extLst>
          </c:dPt>
          <c:dPt>
            <c:idx val="1"/>
            <c:bubble3D val="0"/>
            <c:spPr>
              <a:solidFill>
                <a:srgbClr val="E5E5E5"/>
              </a:solidFill>
              <a:ln w="6350">
                <a:solidFill>
                  <a:srgbClr val="FFFFFF"/>
                </a:solidFill>
              </a:ln>
              <a:effectLst/>
            </c:spPr>
            <c:extLst>
              <c:ext xmlns:c16="http://schemas.microsoft.com/office/drawing/2014/chart" uri="{C3380CC4-5D6E-409C-BE32-E72D297353CC}">
                <c16:uniqueId val="{00000016-759D-4484-9B8F-E38988A1092C}"/>
              </c:ext>
            </c:extLst>
          </c:dPt>
          <c:dPt>
            <c:idx val="2"/>
            <c:bubble3D val="0"/>
            <c:spPr>
              <a:solidFill>
                <a:srgbClr val="E5E5E5"/>
              </a:solidFill>
              <a:ln w="6350">
                <a:solidFill>
                  <a:srgbClr val="FFFFFF"/>
                </a:solidFill>
              </a:ln>
              <a:effectLst/>
            </c:spPr>
            <c:extLst>
              <c:ext xmlns:c16="http://schemas.microsoft.com/office/drawing/2014/chart" uri="{C3380CC4-5D6E-409C-BE32-E72D297353CC}">
                <c16:uniqueId val="{00000018-759D-4484-9B8F-E38988A1092C}"/>
              </c:ext>
            </c:extLst>
          </c:dPt>
          <c:dPt>
            <c:idx val="3"/>
            <c:bubble3D val="0"/>
            <c:spPr>
              <a:solidFill>
                <a:srgbClr val="E5E5E5"/>
              </a:solidFill>
              <a:ln w="6350">
                <a:solidFill>
                  <a:srgbClr val="FFFFFF"/>
                </a:solidFill>
              </a:ln>
              <a:effectLst/>
            </c:spPr>
            <c:extLst>
              <c:ext xmlns:c16="http://schemas.microsoft.com/office/drawing/2014/chart" uri="{C3380CC4-5D6E-409C-BE32-E72D297353CC}">
                <c16:uniqueId val="{0000001A-759D-4484-9B8F-E38988A1092C}"/>
              </c:ext>
            </c:extLst>
          </c:dPt>
          <c:dPt>
            <c:idx val="4"/>
            <c:bubble3D val="0"/>
            <c:spPr>
              <a:solidFill>
                <a:srgbClr val="E5E5E5"/>
              </a:solidFill>
              <a:ln w="6350">
                <a:solidFill>
                  <a:srgbClr val="FFFFFF"/>
                </a:solidFill>
              </a:ln>
              <a:effectLst/>
            </c:spPr>
            <c:extLst>
              <c:ext xmlns:c16="http://schemas.microsoft.com/office/drawing/2014/chart" uri="{C3380CC4-5D6E-409C-BE32-E72D297353CC}">
                <c16:uniqueId val="{0000001C-759D-4484-9B8F-E38988A1092C}"/>
              </c:ext>
            </c:extLst>
          </c:dPt>
          <c:dPt>
            <c:idx val="5"/>
            <c:bubble3D val="0"/>
            <c:spPr>
              <a:solidFill>
                <a:srgbClr val="E5E5E5"/>
              </a:solidFill>
              <a:ln w="6350">
                <a:solidFill>
                  <a:srgbClr val="FFFFFF"/>
                </a:solidFill>
              </a:ln>
              <a:effectLst/>
            </c:spPr>
            <c:extLst>
              <c:ext xmlns:c16="http://schemas.microsoft.com/office/drawing/2014/chart" uri="{C3380CC4-5D6E-409C-BE32-E72D297353CC}">
                <c16:uniqueId val="{0000001E-759D-4484-9B8F-E38988A1092C}"/>
              </c:ext>
            </c:extLst>
          </c:dPt>
          <c:dPt>
            <c:idx val="6"/>
            <c:bubble3D val="0"/>
            <c:spPr>
              <a:solidFill>
                <a:srgbClr val="E5E5E5"/>
              </a:solidFill>
              <a:ln w="6350">
                <a:solidFill>
                  <a:srgbClr val="FFFFFF"/>
                </a:solidFill>
              </a:ln>
              <a:effectLst/>
            </c:spPr>
            <c:extLst>
              <c:ext xmlns:c16="http://schemas.microsoft.com/office/drawing/2014/chart" uri="{C3380CC4-5D6E-409C-BE32-E72D297353CC}">
                <c16:uniqueId val="{00000020-759D-4484-9B8F-E38988A1092C}"/>
              </c:ext>
            </c:extLst>
          </c:dPt>
          <c:dPt>
            <c:idx val="7"/>
            <c:bubble3D val="0"/>
            <c:explosion val="20"/>
            <c:spPr>
              <a:solidFill>
                <a:srgbClr val="098E7E"/>
              </a:solidFill>
              <a:ln w="6350">
                <a:solidFill>
                  <a:srgbClr val="FFFFFF"/>
                </a:solidFill>
              </a:ln>
              <a:effectLst/>
            </c:spPr>
            <c:extLst>
              <c:ext xmlns:c16="http://schemas.microsoft.com/office/drawing/2014/chart" uri="{C3380CC4-5D6E-409C-BE32-E72D297353CC}">
                <c16:uniqueId val="{00000022-759D-4484-9B8F-E38988A1092C}"/>
              </c:ext>
            </c:extLst>
          </c:dPt>
          <c:dPt>
            <c:idx val="8"/>
            <c:bubble3D val="0"/>
            <c:spPr>
              <a:solidFill>
                <a:srgbClr val="E5E5E5"/>
              </a:solidFill>
              <a:ln w="6350">
                <a:solidFill>
                  <a:srgbClr val="FFFFFF"/>
                </a:solidFill>
              </a:ln>
              <a:effectLst/>
            </c:spPr>
            <c:extLst>
              <c:ext xmlns:c16="http://schemas.microsoft.com/office/drawing/2014/chart" uri="{C3380CC4-5D6E-409C-BE32-E72D297353CC}">
                <c16:uniqueId val="{00000024-759D-4484-9B8F-E38988A1092C}"/>
              </c:ext>
            </c:extLst>
          </c:dPt>
          <c:cat>
            <c:multiLvlStrRef>
              <c:f>Sheet1!$A$2:$B$10</c:f>
              <c:multiLvlStrCache>
                <c:ptCount val="9"/>
                <c:lvl>
                  <c:pt idx="0">
                    <c:v>Architecture</c:v>
                  </c:pt>
                  <c:pt idx="1">
                    <c:v>Observability</c:v>
                  </c:pt>
                  <c:pt idx="2">
                    <c:v>ITDR</c:v>
                  </c:pt>
                  <c:pt idx="3">
                    <c:v>Managed Services</c:v>
                  </c:pt>
                  <c:pt idx="4">
                    <c:v>DevOps</c:v>
                  </c:pt>
                  <c:pt idx="5">
                    <c:v>PMO</c:v>
                  </c:pt>
                  <c:pt idx="6">
                    <c:v>Delivery Management</c:v>
                  </c:pt>
                  <c:pt idx="7">
                    <c:v>Financial Management</c:v>
                  </c:pt>
                  <c:pt idx="8">
                    <c:v>Sourcing and Procurement Support</c:v>
                  </c:pt>
                </c:lvl>
                <c:lvl>
                  <c:pt idx="0">
                    <c:v>Architecture</c:v>
                  </c:pt>
                  <c:pt idx="1">
                    <c:v>Technical Operations &amp; Support</c:v>
                  </c:pt>
                  <c:pt idx="5">
                    <c:v>Business Support </c:v>
                  </c:pt>
                </c:lvl>
              </c:multiLvlStrCache>
            </c:multiLvlStrRef>
          </c:cat>
          <c:val>
            <c:numRef>
              <c:f>Sheet1!$D$2:$D$10</c:f>
              <c:numCache>
                <c:formatCode>General</c:formatCode>
                <c:ptCount val="9"/>
                <c:pt idx="0">
                  <c:v>2.5</c:v>
                </c:pt>
                <c:pt idx="1">
                  <c:v>2.5</c:v>
                </c:pt>
                <c:pt idx="2">
                  <c:v>2.5</c:v>
                </c:pt>
                <c:pt idx="3">
                  <c:v>2.5</c:v>
                </c:pt>
                <c:pt idx="4">
                  <c:v>2.5</c:v>
                </c:pt>
                <c:pt idx="5">
                  <c:v>2.5</c:v>
                </c:pt>
                <c:pt idx="6">
                  <c:v>2.5</c:v>
                </c:pt>
                <c:pt idx="7">
                  <c:v>2.5</c:v>
                </c:pt>
                <c:pt idx="8">
                  <c:v>2.5</c:v>
                </c:pt>
              </c:numCache>
            </c:numRef>
          </c:val>
          <c:extLst>
            <c:ext xmlns:c16="http://schemas.microsoft.com/office/drawing/2014/chart" uri="{C3380CC4-5D6E-409C-BE32-E72D297353CC}">
              <c16:uniqueId val="{00000025-759D-4484-9B8F-E38988A1092C}"/>
            </c:ext>
          </c:extLst>
        </c:ser>
        <c:dLbls>
          <c:showLegendKey val="0"/>
          <c:showVal val="0"/>
          <c:showCatName val="0"/>
          <c:showSerName val="0"/>
          <c:showPercent val="0"/>
          <c:showBubbleSize val="0"/>
          <c:showLeaderLines val="1"/>
        </c:dLbls>
        <c:firstSliceAng val="0"/>
        <c:holeSize val="3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94001434526285"/>
          <c:y val="8.9952460655758751E-2"/>
          <c:w val="0.54738656937692654"/>
          <c:h val="0.82009507868848242"/>
        </c:manualLayout>
      </c:layout>
      <c:doughnutChart>
        <c:varyColors val="1"/>
        <c:ser>
          <c:idx val="0"/>
          <c:order val="0"/>
          <c:tx>
            <c:strRef>
              <c:f>Sheet1!$C$1</c:f>
              <c:strCache>
                <c:ptCount val="1"/>
                <c:pt idx="0">
                  <c:v>Sales</c:v>
                </c:pt>
              </c:strCache>
            </c:strRef>
          </c:tx>
          <c:spPr>
            <a:solidFill>
              <a:srgbClr val="E5E5E5"/>
            </a:solidFill>
            <a:ln w="6350">
              <a:solidFill>
                <a:srgbClr val="FFFFFF"/>
              </a:solidFill>
            </a:ln>
          </c:spPr>
          <c:dPt>
            <c:idx val="0"/>
            <c:bubble3D val="0"/>
            <c:spPr>
              <a:solidFill>
                <a:srgbClr val="E5E5E5"/>
              </a:solidFill>
              <a:ln w="6350">
                <a:solidFill>
                  <a:srgbClr val="FFFFFF"/>
                </a:solidFill>
              </a:ln>
              <a:effectLst/>
            </c:spPr>
            <c:extLst>
              <c:ext xmlns:c16="http://schemas.microsoft.com/office/drawing/2014/chart" uri="{C3380CC4-5D6E-409C-BE32-E72D297353CC}">
                <c16:uniqueId val="{00000001-0392-471E-BD3A-3F324A9860BD}"/>
              </c:ext>
            </c:extLst>
          </c:dPt>
          <c:dPt>
            <c:idx val="1"/>
            <c:bubble3D val="0"/>
            <c:spPr>
              <a:solidFill>
                <a:srgbClr val="E5E5E5"/>
              </a:solidFill>
              <a:ln w="6350">
                <a:solidFill>
                  <a:srgbClr val="FFFFFF"/>
                </a:solidFill>
              </a:ln>
              <a:effectLst/>
            </c:spPr>
            <c:extLst>
              <c:ext xmlns:c16="http://schemas.microsoft.com/office/drawing/2014/chart" uri="{C3380CC4-5D6E-409C-BE32-E72D297353CC}">
                <c16:uniqueId val="{00000003-0392-471E-BD3A-3F324A9860BD}"/>
              </c:ext>
            </c:extLst>
          </c:dPt>
          <c:dPt>
            <c:idx val="2"/>
            <c:bubble3D val="0"/>
            <c:spPr>
              <a:solidFill>
                <a:srgbClr val="E5E5E5"/>
              </a:solidFill>
              <a:ln w="6350">
                <a:solidFill>
                  <a:srgbClr val="FFFFFF"/>
                </a:solidFill>
              </a:ln>
              <a:effectLst/>
            </c:spPr>
            <c:extLst>
              <c:ext xmlns:c16="http://schemas.microsoft.com/office/drawing/2014/chart" uri="{C3380CC4-5D6E-409C-BE32-E72D297353CC}">
                <c16:uniqueId val="{00000005-0392-471E-BD3A-3F324A9860BD}"/>
              </c:ext>
            </c:extLst>
          </c:dPt>
          <c:dPt>
            <c:idx val="3"/>
            <c:bubble3D val="0"/>
            <c:spPr>
              <a:solidFill>
                <a:srgbClr val="E5E5E5"/>
              </a:solidFill>
              <a:ln w="6350">
                <a:solidFill>
                  <a:srgbClr val="FFFFFF"/>
                </a:solidFill>
              </a:ln>
              <a:effectLst/>
            </c:spPr>
            <c:extLst>
              <c:ext xmlns:c16="http://schemas.microsoft.com/office/drawing/2014/chart" uri="{C3380CC4-5D6E-409C-BE32-E72D297353CC}">
                <c16:uniqueId val="{00000007-0392-471E-BD3A-3F324A9860BD}"/>
              </c:ext>
            </c:extLst>
          </c:dPt>
          <c:dPt>
            <c:idx val="4"/>
            <c:bubble3D val="0"/>
            <c:spPr>
              <a:solidFill>
                <a:srgbClr val="E5E5E5"/>
              </a:solidFill>
              <a:ln w="6350">
                <a:solidFill>
                  <a:srgbClr val="FFFFFF"/>
                </a:solidFill>
              </a:ln>
              <a:effectLst/>
            </c:spPr>
            <c:extLst>
              <c:ext xmlns:c16="http://schemas.microsoft.com/office/drawing/2014/chart" uri="{C3380CC4-5D6E-409C-BE32-E72D297353CC}">
                <c16:uniqueId val="{00000009-0392-471E-BD3A-3F324A9860BD}"/>
              </c:ext>
            </c:extLst>
          </c:dPt>
          <c:dPt>
            <c:idx val="5"/>
            <c:bubble3D val="0"/>
            <c:spPr>
              <a:solidFill>
                <a:srgbClr val="E5E5E5"/>
              </a:solidFill>
              <a:ln w="6350">
                <a:solidFill>
                  <a:srgbClr val="FFFFFF"/>
                </a:solidFill>
              </a:ln>
              <a:effectLst/>
            </c:spPr>
            <c:extLst>
              <c:ext xmlns:c16="http://schemas.microsoft.com/office/drawing/2014/chart" uri="{C3380CC4-5D6E-409C-BE32-E72D297353CC}">
                <c16:uniqueId val="{0000000B-0392-471E-BD3A-3F324A9860BD}"/>
              </c:ext>
            </c:extLst>
          </c:dPt>
          <c:dPt>
            <c:idx val="6"/>
            <c:bubble3D val="0"/>
            <c:spPr>
              <a:solidFill>
                <a:srgbClr val="E5E5E5"/>
              </a:solidFill>
              <a:ln w="6350">
                <a:solidFill>
                  <a:srgbClr val="FFFFFF"/>
                </a:solidFill>
              </a:ln>
              <a:effectLst/>
            </c:spPr>
            <c:extLst>
              <c:ext xmlns:c16="http://schemas.microsoft.com/office/drawing/2014/chart" uri="{C3380CC4-5D6E-409C-BE32-E72D297353CC}">
                <c16:uniqueId val="{0000000D-0392-471E-BD3A-3F324A9860BD}"/>
              </c:ext>
            </c:extLst>
          </c:dPt>
          <c:dPt>
            <c:idx val="7"/>
            <c:bubble3D val="0"/>
            <c:spPr>
              <a:solidFill>
                <a:srgbClr val="098E7E"/>
              </a:solidFill>
              <a:ln w="6350">
                <a:solidFill>
                  <a:srgbClr val="FFFFFF"/>
                </a:solidFill>
              </a:ln>
              <a:effectLst/>
            </c:spPr>
            <c:extLst>
              <c:ext xmlns:c16="http://schemas.microsoft.com/office/drawing/2014/chart" uri="{C3380CC4-5D6E-409C-BE32-E72D297353CC}">
                <c16:uniqueId val="{0000000F-0392-471E-BD3A-3F324A9860BD}"/>
              </c:ext>
            </c:extLst>
          </c:dPt>
          <c:dPt>
            <c:idx val="8"/>
            <c:bubble3D val="0"/>
            <c:spPr>
              <a:solidFill>
                <a:srgbClr val="098E7E"/>
              </a:solidFill>
              <a:ln w="6350">
                <a:solidFill>
                  <a:srgbClr val="FFFFFF"/>
                </a:solidFill>
              </a:ln>
              <a:effectLst/>
            </c:spPr>
            <c:extLst>
              <c:ext xmlns:c16="http://schemas.microsoft.com/office/drawing/2014/chart" uri="{C3380CC4-5D6E-409C-BE32-E72D297353CC}">
                <c16:uniqueId val="{00000011-0392-471E-BD3A-3F324A9860BD}"/>
              </c:ext>
            </c:extLst>
          </c:dPt>
          <c:cat>
            <c:multiLvlStrRef>
              <c:f>Sheet1!$A$2:$B$10</c:f>
              <c:multiLvlStrCache>
                <c:ptCount val="9"/>
                <c:lvl>
                  <c:pt idx="0">
                    <c:v>Architecture</c:v>
                  </c:pt>
                  <c:pt idx="1">
                    <c:v>Observability</c:v>
                  </c:pt>
                  <c:pt idx="2">
                    <c:v>ITDR</c:v>
                  </c:pt>
                  <c:pt idx="3">
                    <c:v>Managed Services</c:v>
                  </c:pt>
                  <c:pt idx="4">
                    <c:v>DevOps</c:v>
                  </c:pt>
                  <c:pt idx="5">
                    <c:v>PMO</c:v>
                  </c:pt>
                  <c:pt idx="6">
                    <c:v>Delivery Management</c:v>
                  </c:pt>
                  <c:pt idx="7">
                    <c:v>Financial Management</c:v>
                  </c:pt>
                  <c:pt idx="8">
                    <c:v>Sourcing and Procurement Support</c:v>
                  </c:pt>
                </c:lvl>
                <c:lvl>
                  <c:pt idx="0">
                    <c:v>Architecture</c:v>
                  </c:pt>
                  <c:pt idx="1">
                    <c:v>Technical Operations &amp; Support</c:v>
                  </c:pt>
                  <c:pt idx="5">
                    <c:v>Business Support </c:v>
                  </c:pt>
                </c:lvl>
              </c:multiLvlStrCache>
            </c:multiLvlStrRef>
          </c:cat>
          <c:val>
            <c:numRef>
              <c:f>Sheet1!$C$2:$C$10</c:f>
              <c:numCache>
                <c:formatCode>General</c:formatCode>
                <c:ptCount val="9"/>
                <c:pt idx="0">
                  <c:v>10</c:v>
                </c:pt>
                <c:pt idx="1">
                  <c:v>10</c:v>
                </c:pt>
                <c:pt idx="2">
                  <c:v>10</c:v>
                </c:pt>
                <c:pt idx="3">
                  <c:v>10</c:v>
                </c:pt>
                <c:pt idx="4">
                  <c:v>10</c:v>
                </c:pt>
                <c:pt idx="5">
                  <c:v>10</c:v>
                </c:pt>
                <c:pt idx="6">
                  <c:v>10</c:v>
                </c:pt>
                <c:pt idx="7">
                  <c:v>10</c:v>
                </c:pt>
                <c:pt idx="8">
                  <c:v>10</c:v>
                </c:pt>
              </c:numCache>
            </c:numRef>
          </c:val>
          <c:extLst>
            <c:ext xmlns:c16="http://schemas.microsoft.com/office/drawing/2014/chart" uri="{C3380CC4-5D6E-409C-BE32-E72D297353CC}">
              <c16:uniqueId val="{00000012-0392-471E-BD3A-3F324A9860BD}"/>
            </c:ext>
          </c:extLst>
        </c:ser>
        <c:ser>
          <c:idx val="1"/>
          <c:order val="1"/>
          <c:tx>
            <c:strRef>
              <c:f>Sheet1!$D$1</c:f>
              <c:strCache>
                <c:ptCount val="1"/>
              </c:strCache>
            </c:strRef>
          </c:tx>
          <c:spPr>
            <a:solidFill>
              <a:srgbClr val="E5E5E5"/>
            </a:solidFill>
            <a:ln w="6350">
              <a:solidFill>
                <a:srgbClr val="FFFFFF"/>
              </a:solidFill>
            </a:ln>
          </c:spPr>
          <c:dPt>
            <c:idx val="0"/>
            <c:bubble3D val="0"/>
            <c:spPr>
              <a:solidFill>
                <a:srgbClr val="E5E5E5"/>
              </a:solidFill>
              <a:ln w="6350">
                <a:solidFill>
                  <a:srgbClr val="FFFFFF"/>
                </a:solidFill>
              </a:ln>
              <a:effectLst/>
            </c:spPr>
            <c:extLst>
              <c:ext xmlns:c16="http://schemas.microsoft.com/office/drawing/2014/chart" uri="{C3380CC4-5D6E-409C-BE32-E72D297353CC}">
                <c16:uniqueId val="{00000014-0392-471E-BD3A-3F324A9860BD}"/>
              </c:ext>
            </c:extLst>
          </c:dPt>
          <c:dPt>
            <c:idx val="1"/>
            <c:bubble3D val="0"/>
            <c:spPr>
              <a:solidFill>
                <a:srgbClr val="E5E5E5"/>
              </a:solidFill>
              <a:ln w="6350">
                <a:solidFill>
                  <a:srgbClr val="FFFFFF"/>
                </a:solidFill>
              </a:ln>
              <a:effectLst/>
            </c:spPr>
            <c:extLst>
              <c:ext xmlns:c16="http://schemas.microsoft.com/office/drawing/2014/chart" uri="{C3380CC4-5D6E-409C-BE32-E72D297353CC}">
                <c16:uniqueId val="{00000016-0392-471E-BD3A-3F324A9860BD}"/>
              </c:ext>
            </c:extLst>
          </c:dPt>
          <c:dPt>
            <c:idx val="2"/>
            <c:bubble3D val="0"/>
            <c:spPr>
              <a:solidFill>
                <a:srgbClr val="E5E5E5"/>
              </a:solidFill>
              <a:ln w="6350">
                <a:solidFill>
                  <a:srgbClr val="FFFFFF"/>
                </a:solidFill>
              </a:ln>
              <a:effectLst/>
            </c:spPr>
            <c:extLst>
              <c:ext xmlns:c16="http://schemas.microsoft.com/office/drawing/2014/chart" uri="{C3380CC4-5D6E-409C-BE32-E72D297353CC}">
                <c16:uniqueId val="{00000018-0392-471E-BD3A-3F324A9860BD}"/>
              </c:ext>
            </c:extLst>
          </c:dPt>
          <c:dPt>
            <c:idx val="3"/>
            <c:bubble3D val="0"/>
            <c:spPr>
              <a:solidFill>
                <a:srgbClr val="E5E5E5"/>
              </a:solidFill>
              <a:ln w="6350">
                <a:solidFill>
                  <a:srgbClr val="FFFFFF"/>
                </a:solidFill>
              </a:ln>
              <a:effectLst/>
            </c:spPr>
            <c:extLst>
              <c:ext xmlns:c16="http://schemas.microsoft.com/office/drawing/2014/chart" uri="{C3380CC4-5D6E-409C-BE32-E72D297353CC}">
                <c16:uniqueId val="{0000001A-0392-471E-BD3A-3F324A9860BD}"/>
              </c:ext>
            </c:extLst>
          </c:dPt>
          <c:dPt>
            <c:idx val="4"/>
            <c:bubble3D val="0"/>
            <c:spPr>
              <a:solidFill>
                <a:srgbClr val="E5E5E5"/>
              </a:solidFill>
              <a:ln w="6350">
                <a:solidFill>
                  <a:srgbClr val="FFFFFF"/>
                </a:solidFill>
              </a:ln>
              <a:effectLst/>
            </c:spPr>
            <c:extLst>
              <c:ext xmlns:c16="http://schemas.microsoft.com/office/drawing/2014/chart" uri="{C3380CC4-5D6E-409C-BE32-E72D297353CC}">
                <c16:uniqueId val="{0000001C-0392-471E-BD3A-3F324A9860BD}"/>
              </c:ext>
            </c:extLst>
          </c:dPt>
          <c:dPt>
            <c:idx val="5"/>
            <c:bubble3D val="0"/>
            <c:spPr>
              <a:solidFill>
                <a:srgbClr val="E5E5E5"/>
              </a:solidFill>
              <a:ln w="6350">
                <a:solidFill>
                  <a:srgbClr val="FFFFFF"/>
                </a:solidFill>
              </a:ln>
              <a:effectLst/>
            </c:spPr>
            <c:extLst>
              <c:ext xmlns:c16="http://schemas.microsoft.com/office/drawing/2014/chart" uri="{C3380CC4-5D6E-409C-BE32-E72D297353CC}">
                <c16:uniqueId val="{0000001E-0392-471E-BD3A-3F324A9860BD}"/>
              </c:ext>
            </c:extLst>
          </c:dPt>
          <c:dPt>
            <c:idx val="6"/>
            <c:bubble3D val="0"/>
            <c:spPr>
              <a:solidFill>
                <a:srgbClr val="E5E5E5"/>
              </a:solidFill>
              <a:ln w="6350">
                <a:solidFill>
                  <a:srgbClr val="FFFFFF"/>
                </a:solidFill>
              </a:ln>
              <a:effectLst/>
            </c:spPr>
            <c:extLst>
              <c:ext xmlns:c16="http://schemas.microsoft.com/office/drawing/2014/chart" uri="{C3380CC4-5D6E-409C-BE32-E72D297353CC}">
                <c16:uniqueId val="{00000020-0392-471E-BD3A-3F324A9860BD}"/>
              </c:ext>
            </c:extLst>
          </c:dPt>
          <c:dPt>
            <c:idx val="7"/>
            <c:bubble3D val="0"/>
            <c:explosion val="20"/>
            <c:spPr>
              <a:solidFill>
                <a:srgbClr val="098E7E"/>
              </a:solidFill>
              <a:ln w="6350">
                <a:solidFill>
                  <a:srgbClr val="FFFFFF"/>
                </a:solidFill>
              </a:ln>
              <a:effectLst/>
            </c:spPr>
            <c:extLst>
              <c:ext xmlns:c16="http://schemas.microsoft.com/office/drawing/2014/chart" uri="{C3380CC4-5D6E-409C-BE32-E72D297353CC}">
                <c16:uniqueId val="{00000022-0392-471E-BD3A-3F324A9860BD}"/>
              </c:ext>
            </c:extLst>
          </c:dPt>
          <c:dPt>
            <c:idx val="8"/>
            <c:bubble3D val="0"/>
            <c:spPr>
              <a:solidFill>
                <a:srgbClr val="E5E5E5"/>
              </a:solidFill>
              <a:ln w="6350">
                <a:solidFill>
                  <a:srgbClr val="FFFFFF"/>
                </a:solidFill>
              </a:ln>
              <a:effectLst/>
            </c:spPr>
            <c:extLst>
              <c:ext xmlns:c16="http://schemas.microsoft.com/office/drawing/2014/chart" uri="{C3380CC4-5D6E-409C-BE32-E72D297353CC}">
                <c16:uniqueId val="{00000024-0392-471E-BD3A-3F324A9860BD}"/>
              </c:ext>
            </c:extLst>
          </c:dPt>
          <c:cat>
            <c:multiLvlStrRef>
              <c:f>Sheet1!$A$2:$B$10</c:f>
              <c:multiLvlStrCache>
                <c:ptCount val="9"/>
                <c:lvl>
                  <c:pt idx="0">
                    <c:v>Architecture</c:v>
                  </c:pt>
                  <c:pt idx="1">
                    <c:v>Observability</c:v>
                  </c:pt>
                  <c:pt idx="2">
                    <c:v>ITDR</c:v>
                  </c:pt>
                  <c:pt idx="3">
                    <c:v>Managed Services</c:v>
                  </c:pt>
                  <c:pt idx="4">
                    <c:v>DevOps</c:v>
                  </c:pt>
                  <c:pt idx="5">
                    <c:v>PMO</c:v>
                  </c:pt>
                  <c:pt idx="6">
                    <c:v>Delivery Management</c:v>
                  </c:pt>
                  <c:pt idx="7">
                    <c:v>Financial Management</c:v>
                  </c:pt>
                  <c:pt idx="8">
                    <c:v>Sourcing and Procurement Support</c:v>
                  </c:pt>
                </c:lvl>
                <c:lvl>
                  <c:pt idx="0">
                    <c:v>Architecture</c:v>
                  </c:pt>
                  <c:pt idx="1">
                    <c:v>Technical Operations &amp; Support</c:v>
                  </c:pt>
                  <c:pt idx="5">
                    <c:v>Business Support </c:v>
                  </c:pt>
                </c:lvl>
              </c:multiLvlStrCache>
            </c:multiLvlStrRef>
          </c:cat>
          <c:val>
            <c:numRef>
              <c:f>Sheet1!$D$2:$D$10</c:f>
              <c:numCache>
                <c:formatCode>General</c:formatCode>
                <c:ptCount val="9"/>
                <c:pt idx="0">
                  <c:v>2.5</c:v>
                </c:pt>
                <c:pt idx="1">
                  <c:v>2.5</c:v>
                </c:pt>
                <c:pt idx="2">
                  <c:v>2.5</c:v>
                </c:pt>
                <c:pt idx="3">
                  <c:v>2.5</c:v>
                </c:pt>
                <c:pt idx="4">
                  <c:v>2.5</c:v>
                </c:pt>
                <c:pt idx="5">
                  <c:v>2.5</c:v>
                </c:pt>
                <c:pt idx="6">
                  <c:v>2.5</c:v>
                </c:pt>
                <c:pt idx="7">
                  <c:v>2.5</c:v>
                </c:pt>
                <c:pt idx="8">
                  <c:v>2.5</c:v>
                </c:pt>
              </c:numCache>
            </c:numRef>
          </c:val>
          <c:extLst>
            <c:ext xmlns:c16="http://schemas.microsoft.com/office/drawing/2014/chart" uri="{C3380CC4-5D6E-409C-BE32-E72D297353CC}">
              <c16:uniqueId val="{00000025-0392-471E-BD3A-3F324A9860BD}"/>
            </c:ext>
          </c:extLst>
        </c:ser>
        <c:dLbls>
          <c:showLegendKey val="0"/>
          <c:showVal val="0"/>
          <c:showCatName val="0"/>
          <c:showSerName val="0"/>
          <c:showPercent val="0"/>
          <c:showBubbleSize val="0"/>
          <c:showLeaderLines val="1"/>
        </c:dLbls>
        <c:firstSliceAng val="0"/>
        <c:holeSize val="3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94001434526285"/>
          <c:y val="8.9952460655758751E-2"/>
          <c:w val="0.54738656937692654"/>
          <c:h val="0.82009507868848242"/>
        </c:manualLayout>
      </c:layout>
      <c:doughnutChart>
        <c:varyColors val="1"/>
        <c:ser>
          <c:idx val="0"/>
          <c:order val="0"/>
          <c:tx>
            <c:strRef>
              <c:f>Sheet1!$C$1</c:f>
              <c:strCache>
                <c:ptCount val="1"/>
                <c:pt idx="0">
                  <c:v>Sales</c:v>
                </c:pt>
              </c:strCache>
            </c:strRef>
          </c:tx>
          <c:spPr>
            <a:solidFill>
              <a:srgbClr val="E5E5E5"/>
            </a:solidFill>
            <a:ln w="6350">
              <a:solidFill>
                <a:srgbClr val="FFFFFF"/>
              </a:solidFill>
            </a:ln>
          </c:spPr>
          <c:dPt>
            <c:idx val="0"/>
            <c:bubble3D val="0"/>
            <c:spPr>
              <a:solidFill>
                <a:srgbClr val="E5E5E5"/>
              </a:solidFill>
              <a:ln w="6350">
                <a:solidFill>
                  <a:srgbClr val="FFFFFF"/>
                </a:solidFill>
              </a:ln>
              <a:effectLst/>
            </c:spPr>
            <c:extLst>
              <c:ext xmlns:c16="http://schemas.microsoft.com/office/drawing/2014/chart" uri="{C3380CC4-5D6E-409C-BE32-E72D297353CC}">
                <c16:uniqueId val="{00000001-45B7-4352-823C-4DE7959DE4AB}"/>
              </c:ext>
            </c:extLst>
          </c:dPt>
          <c:dPt>
            <c:idx val="1"/>
            <c:bubble3D val="0"/>
            <c:spPr>
              <a:solidFill>
                <a:srgbClr val="E5E5E5"/>
              </a:solidFill>
              <a:ln w="6350">
                <a:solidFill>
                  <a:srgbClr val="FFFFFF"/>
                </a:solidFill>
              </a:ln>
              <a:effectLst/>
            </c:spPr>
            <c:extLst>
              <c:ext xmlns:c16="http://schemas.microsoft.com/office/drawing/2014/chart" uri="{C3380CC4-5D6E-409C-BE32-E72D297353CC}">
                <c16:uniqueId val="{00000003-45B7-4352-823C-4DE7959DE4AB}"/>
              </c:ext>
            </c:extLst>
          </c:dPt>
          <c:dPt>
            <c:idx val="2"/>
            <c:bubble3D val="0"/>
            <c:spPr>
              <a:solidFill>
                <a:srgbClr val="E5E5E5"/>
              </a:solidFill>
              <a:ln w="6350">
                <a:solidFill>
                  <a:srgbClr val="FFFFFF"/>
                </a:solidFill>
              </a:ln>
              <a:effectLst/>
            </c:spPr>
            <c:extLst>
              <c:ext xmlns:c16="http://schemas.microsoft.com/office/drawing/2014/chart" uri="{C3380CC4-5D6E-409C-BE32-E72D297353CC}">
                <c16:uniqueId val="{00000005-45B7-4352-823C-4DE7959DE4AB}"/>
              </c:ext>
            </c:extLst>
          </c:dPt>
          <c:dPt>
            <c:idx val="3"/>
            <c:bubble3D val="0"/>
            <c:spPr>
              <a:solidFill>
                <a:srgbClr val="E5E5E5"/>
              </a:solidFill>
              <a:ln w="6350">
                <a:solidFill>
                  <a:srgbClr val="FFFFFF"/>
                </a:solidFill>
              </a:ln>
              <a:effectLst/>
            </c:spPr>
            <c:extLst>
              <c:ext xmlns:c16="http://schemas.microsoft.com/office/drawing/2014/chart" uri="{C3380CC4-5D6E-409C-BE32-E72D297353CC}">
                <c16:uniqueId val="{00000007-45B7-4352-823C-4DE7959DE4AB}"/>
              </c:ext>
            </c:extLst>
          </c:dPt>
          <c:dPt>
            <c:idx val="4"/>
            <c:bubble3D val="0"/>
            <c:spPr>
              <a:solidFill>
                <a:srgbClr val="E5E5E5"/>
              </a:solidFill>
              <a:ln w="6350">
                <a:solidFill>
                  <a:srgbClr val="FFFFFF"/>
                </a:solidFill>
              </a:ln>
              <a:effectLst/>
            </c:spPr>
            <c:extLst>
              <c:ext xmlns:c16="http://schemas.microsoft.com/office/drawing/2014/chart" uri="{C3380CC4-5D6E-409C-BE32-E72D297353CC}">
                <c16:uniqueId val="{00000009-45B7-4352-823C-4DE7959DE4AB}"/>
              </c:ext>
            </c:extLst>
          </c:dPt>
          <c:dPt>
            <c:idx val="5"/>
            <c:bubble3D val="0"/>
            <c:spPr>
              <a:solidFill>
                <a:srgbClr val="E5E5E5"/>
              </a:solidFill>
              <a:ln w="6350">
                <a:solidFill>
                  <a:srgbClr val="FFFFFF"/>
                </a:solidFill>
              </a:ln>
              <a:effectLst/>
            </c:spPr>
            <c:extLst>
              <c:ext xmlns:c16="http://schemas.microsoft.com/office/drawing/2014/chart" uri="{C3380CC4-5D6E-409C-BE32-E72D297353CC}">
                <c16:uniqueId val="{0000000B-45B7-4352-823C-4DE7959DE4AB}"/>
              </c:ext>
            </c:extLst>
          </c:dPt>
          <c:dPt>
            <c:idx val="6"/>
            <c:bubble3D val="0"/>
            <c:spPr>
              <a:solidFill>
                <a:srgbClr val="E5E5E5"/>
              </a:solidFill>
              <a:ln w="6350">
                <a:solidFill>
                  <a:srgbClr val="FFFFFF"/>
                </a:solidFill>
              </a:ln>
              <a:effectLst/>
            </c:spPr>
            <c:extLst>
              <c:ext xmlns:c16="http://schemas.microsoft.com/office/drawing/2014/chart" uri="{C3380CC4-5D6E-409C-BE32-E72D297353CC}">
                <c16:uniqueId val="{0000000D-45B7-4352-823C-4DE7959DE4AB}"/>
              </c:ext>
            </c:extLst>
          </c:dPt>
          <c:dPt>
            <c:idx val="7"/>
            <c:bubble3D val="0"/>
            <c:spPr>
              <a:solidFill>
                <a:srgbClr val="098E7E"/>
              </a:solidFill>
              <a:ln w="6350">
                <a:solidFill>
                  <a:srgbClr val="FFFFFF"/>
                </a:solidFill>
              </a:ln>
              <a:effectLst/>
            </c:spPr>
            <c:extLst>
              <c:ext xmlns:c16="http://schemas.microsoft.com/office/drawing/2014/chart" uri="{C3380CC4-5D6E-409C-BE32-E72D297353CC}">
                <c16:uniqueId val="{0000000F-45B7-4352-823C-4DE7959DE4AB}"/>
              </c:ext>
            </c:extLst>
          </c:dPt>
          <c:dPt>
            <c:idx val="8"/>
            <c:bubble3D val="0"/>
            <c:spPr>
              <a:solidFill>
                <a:srgbClr val="098E7E"/>
              </a:solidFill>
              <a:ln w="6350">
                <a:solidFill>
                  <a:srgbClr val="FFFFFF"/>
                </a:solidFill>
              </a:ln>
              <a:effectLst/>
            </c:spPr>
            <c:extLst>
              <c:ext xmlns:c16="http://schemas.microsoft.com/office/drawing/2014/chart" uri="{C3380CC4-5D6E-409C-BE32-E72D297353CC}">
                <c16:uniqueId val="{00000011-45B7-4352-823C-4DE7959DE4AB}"/>
              </c:ext>
            </c:extLst>
          </c:dPt>
          <c:cat>
            <c:multiLvlStrRef>
              <c:f>Sheet1!$A$2:$B$10</c:f>
              <c:multiLvlStrCache>
                <c:ptCount val="9"/>
                <c:lvl>
                  <c:pt idx="0">
                    <c:v>Architecture</c:v>
                  </c:pt>
                  <c:pt idx="1">
                    <c:v>Observability</c:v>
                  </c:pt>
                  <c:pt idx="2">
                    <c:v>ITDR</c:v>
                  </c:pt>
                  <c:pt idx="3">
                    <c:v>Managed Services</c:v>
                  </c:pt>
                  <c:pt idx="4">
                    <c:v>DevOps</c:v>
                  </c:pt>
                  <c:pt idx="5">
                    <c:v>PMO</c:v>
                  </c:pt>
                  <c:pt idx="6">
                    <c:v>Delivery Management</c:v>
                  </c:pt>
                  <c:pt idx="7">
                    <c:v>Financial Management</c:v>
                  </c:pt>
                  <c:pt idx="8">
                    <c:v>Sourcing and Procurement Support</c:v>
                  </c:pt>
                </c:lvl>
                <c:lvl>
                  <c:pt idx="0">
                    <c:v>Architecture</c:v>
                  </c:pt>
                  <c:pt idx="1">
                    <c:v>Technical Operations &amp; Support</c:v>
                  </c:pt>
                  <c:pt idx="5">
                    <c:v>Business Support </c:v>
                  </c:pt>
                </c:lvl>
              </c:multiLvlStrCache>
            </c:multiLvlStrRef>
          </c:cat>
          <c:val>
            <c:numRef>
              <c:f>Sheet1!$C$2:$C$10</c:f>
              <c:numCache>
                <c:formatCode>General</c:formatCode>
                <c:ptCount val="9"/>
                <c:pt idx="0">
                  <c:v>10</c:v>
                </c:pt>
                <c:pt idx="1">
                  <c:v>10</c:v>
                </c:pt>
                <c:pt idx="2">
                  <c:v>10</c:v>
                </c:pt>
                <c:pt idx="3">
                  <c:v>10</c:v>
                </c:pt>
                <c:pt idx="4">
                  <c:v>10</c:v>
                </c:pt>
                <c:pt idx="5">
                  <c:v>10</c:v>
                </c:pt>
                <c:pt idx="6">
                  <c:v>10</c:v>
                </c:pt>
                <c:pt idx="7">
                  <c:v>10</c:v>
                </c:pt>
                <c:pt idx="8">
                  <c:v>10</c:v>
                </c:pt>
              </c:numCache>
            </c:numRef>
          </c:val>
          <c:extLst>
            <c:ext xmlns:c16="http://schemas.microsoft.com/office/drawing/2014/chart" uri="{C3380CC4-5D6E-409C-BE32-E72D297353CC}">
              <c16:uniqueId val="{00000012-45B7-4352-823C-4DE7959DE4AB}"/>
            </c:ext>
          </c:extLst>
        </c:ser>
        <c:ser>
          <c:idx val="1"/>
          <c:order val="1"/>
          <c:tx>
            <c:strRef>
              <c:f>Sheet1!$D$1</c:f>
              <c:strCache>
                <c:ptCount val="1"/>
              </c:strCache>
            </c:strRef>
          </c:tx>
          <c:spPr>
            <a:solidFill>
              <a:srgbClr val="E5E5E5"/>
            </a:solidFill>
            <a:ln w="6350">
              <a:solidFill>
                <a:srgbClr val="FFFFFF"/>
              </a:solidFill>
            </a:ln>
          </c:spPr>
          <c:dPt>
            <c:idx val="0"/>
            <c:bubble3D val="0"/>
            <c:spPr>
              <a:solidFill>
                <a:srgbClr val="E5E5E5"/>
              </a:solidFill>
              <a:ln w="6350">
                <a:solidFill>
                  <a:srgbClr val="FFFFFF"/>
                </a:solidFill>
              </a:ln>
              <a:effectLst/>
            </c:spPr>
            <c:extLst>
              <c:ext xmlns:c16="http://schemas.microsoft.com/office/drawing/2014/chart" uri="{C3380CC4-5D6E-409C-BE32-E72D297353CC}">
                <c16:uniqueId val="{00000014-45B7-4352-823C-4DE7959DE4AB}"/>
              </c:ext>
            </c:extLst>
          </c:dPt>
          <c:dPt>
            <c:idx val="1"/>
            <c:bubble3D val="0"/>
            <c:spPr>
              <a:solidFill>
                <a:srgbClr val="E5E5E5"/>
              </a:solidFill>
              <a:ln w="6350">
                <a:solidFill>
                  <a:srgbClr val="FFFFFF"/>
                </a:solidFill>
              </a:ln>
              <a:effectLst/>
            </c:spPr>
            <c:extLst>
              <c:ext xmlns:c16="http://schemas.microsoft.com/office/drawing/2014/chart" uri="{C3380CC4-5D6E-409C-BE32-E72D297353CC}">
                <c16:uniqueId val="{00000016-45B7-4352-823C-4DE7959DE4AB}"/>
              </c:ext>
            </c:extLst>
          </c:dPt>
          <c:dPt>
            <c:idx val="2"/>
            <c:bubble3D val="0"/>
            <c:spPr>
              <a:solidFill>
                <a:srgbClr val="E5E5E5"/>
              </a:solidFill>
              <a:ln w="6350">
                <a:solidFill>
                  <a:srgbClr val="FFFFFF"/>
                </a:solidFill>
              </a:ln>
              <a:effectLst/>
            </c:spPr>
            <c:extLst>
              <c:ext xmlns:c16="http://schemas.microsoft.com/office/drawing/2014/chart" uri="{C3380CC4-5D6E-409C-BE32-E72D297353CC}">
                <c16:uniqueId val="{00000018-45B7-4352-823C-4DE7959DE4AB}"/>
              </c:ext>
            </c:extLst>
          </c:dPt>
          <c:dPt>
            <c:idx val="3"/>
            <c:bubble3D val="0"/>
            <c:spPr>
              <a:solidFill>
                <a:srgbClr val="E5E5E5"/>
              </a:solidFill>
              <a:ln w="6350">
                <a:solidFill>
                  <a:srgbClr val="FFFFFF"/>
                </a:solidFill>
              </a:ln>
              <a:effectLst/>
            </c:spPr>
            <c:extLst>
              <c:ext xmlns:c16="http://schemas.microsoft.com/office/drawing/2014/chart" uri="{C3380CC4-5D6E-409C-BE32-E72D297353CC}">
                <c16:uniqueId val="{0000001A-45B7-4352-823C-4DE7959DE4AB}"/>
              </c:ext>
            </c:extLst>
          </c:dPt>
          <c:dPt>
            <c:idx val="4"/>
            <c:bubble3D val="0"/>
            <c:spPr>
              <a:solidFill>
                <a:srgbClr val="E5E5E5"/>
              </a:solidFill>
              <a:ln w="6350">
                <a:solidFill>
                  <a:srgbClr val="FFFFFF"/>
                </a:solidFill>
              </a:ln>
              <a:effectLst/>
            </c:spPr>
            <c:extLst>
              <c:ext xmlns:c16="http://schemas.microsoft.com/office/drawing/2014/chart" uri="{C3380CC4-5D6E-409C-BE32-E72D297353CC}">
                <c16:uniqueId val="{0000001C-45B7-4352-823C-4DE7959DE4AB}"/>
              </c:ext>
            </c:extLst>
          </c:dPt>
          <c:dPt>
            <c:idx val="5"/>
            <c:bubble3D val="0"/>
            <c:spPr>
              <a:solidFill>
                <a:srgbClr val="E5E5E5"/>
              </a:solidFill>
              <a:ln w="6350">
                <a:solidFill>
                  <a:srgbClr val="FFFFFF"/>
                </a:solidFill>
              </a:ln>
              <a:effectLst/>
            </c:spPr>
            <c:extLst>
              <c:ext xmlns:c16="http://schemas.microsoft.com/office/drawing/2014/chart" uri="{C3380CC4-5D6E-409C-BE32-E72D297353CC}">
                <c16:uniqueId val="{0000001E-45B7-4352-823C-4DE7959DE4AB}"/>
              </c:ext>
            </c:extLst>
          </c:dPt>
          <c:dPt>
            <c:idx val="6"/>
            <c:bubble3D val="0"/>
            <c:spPr>
              <a:solidFill>
                <a:srgbClr val="E5E5E5"/>
              </a:solidFill>
              <a:ln w="6350">
                <a:solidFill>
                  <a:srgbClr val="FFFFFF"/>
                </a:solidFill>
              </a:ln>
              <a:effectLst/>
            </c:spPr>
            <c:extLst>
              <c:ext xmlns:c16="http://schemas.microsoft.com/office/drawing/2014/chart" uri="{C3380CC4-5D6E-409C-BE32-E72D297353CC}">
                <c16:uniqueId val="{00000020-45B7-4352-823C-4DE7959DE4AB}"/>
              </c:ext>
            </c:extLst>
          </c:dPt>
          <c:dPt>
            <c:idx val="7"/>
            <c:bubble3D val="0"/>
            <c:explosion val="20"/>
            <c:spPr>
              <a:solidFill>
                <a:srgbClr val="098E7E"/>
              </a:solidFill>
              <a:ln w="6350">
                <a:solidFill>
                  <a:srgbClr val="FFFFFF"/>
                </a:solidFill>
              </a:ln>
              <a:effectLst/>
            </c:spPr>
            <c:extLst>
              <c:ext xmlns:c16="http://schemas.microsoft.com/office/drawing/2014/chart" uri="{C3380CC4-5D6E-409C-BE32-E72D297353CC}">
                <c16:uniqueId val="{00000022-45B7-4352-823C-4DE7959DE4AB}"/>
              </c:ext>
            </c:extLst>
          </c:dPt>
          <c:dPt>
            <c:idx val="8"/>
            <c:bubble3D val="0"/>
            <c:spPr>
              <a:solidFill>
                <a:srgbClr val="E5E5E5"/>
              </a:solidFill>
              <a:ln w="6350">
                <a:solidFill>
                  <a:srgbClr val="FFFFFF"/>
                </a:solidFill>
              </a:ln>
              <a:effectLst/>
            </c:spPr>
            <c:extLst>
              <c:ext xmlns:c16="http://schemas.microsoft.com/office/drawing/2014/chart" uri="{C3380CC4-5D6E-409C-BE32-E72D297353CC}">
                <c16:uniqueId val="{00000024-45B7-4352-823C-4DE7959DE4AB}"/>
              </c:ext>
            </c:extLst>
          </c:dPt>
          <c:cat>
            <c:multiLvlStrRef>
              <c:f>Sheet1!$A$2:$B$10</c:f>
              <c:multiLvlStrCache>
                <c:ptCount val="9"/>
                <c:lvl>
                  <c:pt idx="0">
                    <c:v>Architecture</c:v>
                  </c:pt>
                  <c:pt idx="1">
                    <c:v>Observability</c:v>
                  </c:pt>
                  <c:pt idx="2">
                    <c:v>ITDR</c:v>
                  </c:pt>
                  <c:pt idx="3">
                    <c:v>Managed Services</c:v>
                  </c:pt>
                  <c:pt idx="4">
                    <c:v>DevOps</c:v>
                  </c:pt>
                  <c:pt idx="5">
                    <c:v>PMO</c:v>
                  </c:pt>
                  <c:pt idx="6">
                    <c:v>Delivery Management</c:v>
                  </c:pt>
                  <c:pt idx="7">
                    <c:v>Financial Management</c:v>
                  </c:pt>
                  <c:pt idx="8">
                    <c:v>Sourcing and Procurement Support</c:v>
                  </c:pt>
                </c:lvl>
                <c:lvl>
                  <c:pt idx="0">
                    <c:v>Architecture</c:v>
                  </c:pt>
                  <c:pt idx="1">
                    <c:v>Technical Operations &amp; Support</c:v>
                  </c:pt>
                  <c:pt idx="5">
                    <c:v>Business Support </c:v>
                  </c:pt>
                </c:lvl>
              </c:multiLvlStrCache>
            </c:multiLvlStrRef>
          </c:cat>
          <c:val>
            <c:numRef>
              <c:f>Sheet1!$D$2:$D$10</c:f>
              <c:numCache>
                <c:formatCode>General</c:formatCode>
                <c:ptCount val="9"/>
                <c:pt idx="0">
                  <c:v>2.5</c:v>
                </c:pt>
                <c:pt idx="1">
                  <c:v>2.5</c:v>
                </c:pt>
                <c:pt idx="2">
                  <c:v>2.5</c:v>
                </c:pt>
                <c:pt idx="3">
                  <c:v>2.5</c:v>
                </c:pt>
                <c:pt idx="4">
                  <c:v>2.5</c:v>
                </c:pt>
                <c:pt idx="5">
                  <c:v>2.5</c:v>
                </c:pt>
                <c:pt idx="6">
                  <c:v>2.5</c:v>
                </c:pt>
                <c:pt idx="7">
                  <c:v>2.5</c:v>
                </c:pt>
                <c:pt idx="8">
                  <c:v>2.5</c:v>
                </c:pt>
              </c:numCache>
            </c:numRef>
          </c:val>
          <c:extLst>
            <c:ext xmlns:c16="http://schemas.microsoft.com/office/drawing/2014/chart" uri="{C3380CC4-5D6E-409C-BE32-E72D297353CC}">
              <c16:uniqueId val="{00000025-45B7-4352-823C-4DE7959DE4AB}"/>
            </c:ext>
          </c:extLst>
        </c:ser>
        <c:dLbls>
          <c:showLegendKey val="0"/>
          <c:showVal val="0"/>
          <c:showCatName val="0"/>
          <c:showSerName val="0"/>
          <c:showPercent val="0"/>
          <c:showBubbleSize val="0"/>
          <c:showLeaderLines val="1"/>
        </c:dLbls>
        <c:firstSliceAng val="0"/>
        <c:holeSize val="3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94001434526285"/>
          <c:y val="8.9952460655758751E-2"/>
          <c:w val="0.54738656937692654"/>
          <c:h val="0.82009507868848242"/>
        </c:manualLayout>
      </c:layout>
      <c:doughnutChart>
        <c:varyColors val="1"/>
        <c:ser>
          <c:idx val="0"/>
          <c:order val="0"/>
          <c:tx>
            <c:strRef>
              <c:f>Sheet1!$C$1</c:f>
              <c:strCache>
                <c:ptCount val="1"/>
                <c:pt idx="0">
                  <c:v>Sales</c:v>
                </c:pt>
              </c:strCache>
            </c:strRef>
          </c:tx>
          <c:spPr>
            <a:solidFill>
              <a:srgbClr val="E5E5E5"/>
            </a:solidFill>
            <a:ln w="6350">
              <a:solidFill>
                <a:srgbClr val="FFFFFF"/>
              </a:solidFill>
            </a:ln>
          </c:spPr>
          <c:dPt>
            <c:idx val="0"/>
            <c:bubble3D val="0"/>
            <c:spPr>
              <a:solidFill>
                <a:srgbClr val="E5E5E5"/>
              </a:solidFill>
              <a:ln w="6350">
                <a:solidFill>
                  <a:srgbClr val="FFFFFF"/>
                </a:solidFill>
              </a:ln>
              <a:effectLst/>
            </c:spPr>
            <c:extLst>
              <c:ext xmlns:c16="http://schemas.microsoft.com/office/drawing/2014/chart" uri="{C3380CC4-5D6E-409C-BE32-E72D297353CC}">
                <c16:uniqueId val="{00000001-6F70-48DA-9861-81639836F570}"/>
              </c:ext>
            </c:extLst>
          </c:dPt>
          <c:dPt>
            <c:idx val="1"/>
            <c:bubble3D val="0"/>
            <c:spPr>
              <a:solidFill>
                <a:srgbClr val="E5E5E5"/>
              </a:solidFill>
              <a:ln w="6350">
                <a:solidFill>
                  <a:srgbClr val="FFFFFF"/>
                </a:solidFill>
              </a:ln>
              <a:effectLst/>
            </c:spPr>
            <c:extLst>
              <c:ext xmlns:c16="http://schemas.microsoft.com/office/drawing/2014/chart" uri="{C3380CC4-5D6E-409C-BE32-E72D297353CC}">
                <c16:uniqueId val="{00000003-6F70-48DA-9861-81639836F570}"/>
              </c:ext>
            </c:extLst>
          </c:dPt>
          <c:dPt>
            <c:idx val="2"/>
            <c:bubble3D val="0"/>
            <c:spPr>
              <a:solidFill>
                <a:srgbClr val="E5E5E5"/>
              </a:solidFill>
              <a:ln w="6350">
                <a:solidFill>
                  <a:srgbClr val="FFFFFF"/>
                </a:solidFill>
              </a:ln>
              <a:effectLst/>
            </c:spPr>
            <c:extLst>
              <c:ext xmlns:c16="http://schemas.microsoft.com/office/drawing/2014/chart" uri="{C3380CC4-5D6E-409C-BE32-E72D297353CC}">
                <c16:uniqueId val="{00000005-6F70-48DA-9861-81639836F570}"/>
              </c:ext>
            </c:extLst>
          </c:dPt>
          <c:dPt>
            <c:idx val="3"/>
            <c:bubble3D val="0"/>
            <c:spPr>
              <a:solidFill>
                <a:srgbClr val="E5E5E5"/>
              </a:solidFill>
              <a:ln w="6350">
                <a:solidFill>
                  <a:srgbClr val="FFFFFF"/>
                </a:solidFill>
              </a:ln>
              <a:effectLst/>
            </c:spPr>
            <c:extLst>
              <c:ext xmlns:c16="http://schemas.microsoft.com/office/drawing/2014/chart" uri="{C3380CC4-5D6E-409C-BE32-E72D297353CC}">
                <c16:uniqueId val="{00000007-6F70-48DA-9861-81639836F570}"/>
              </c:ext>
            </c:extLst>
          </c:dPt>
          <c:dPt>
            <c:idx val="4"/>
            <c:bubble3D val="0"/>
            <c:spPr>
              <a:solidFill>
                <a:srgbClr val="E5E5E5"/>
              </a:solidFill>
              <a:ln w="6350">
                <a:solidFill>
                  <a:srgbClr val="FFFFFF"/>
                </a:solidFill>
              </a:ln>
              <a:effectLst/>
            </c:spPr>
            <c:extLst>
              <c:ext xmlns:c16="http://schemas.microsoft.com/office/drawing/2014/chart" uri="{C3380CC4-5D6E-409C-BE32-E72D297353CC}">
                <c16:uniqueId val="{00000009-6F70-48DA-9861-81639836F570}"/>
              </c:ext>
            </c:extLst>
          </c:dPt>
          <c:dPt>
            <c:idx val="5"/>
            <c:bubble3D val="0"/>
            <c:spPr>
              <a:solidFill>
                <a:srgbClr val="E5E5E5"/>
              </a:solidFill>
              <a:ln w="6350">
                <a:solidFill>
                  <a:srgbClr val="FFFFFF"/>
                </a:solidFill>
              </a:ln>
              <a:effectLst/>
            </c:spPr>
            <c:extLst>
              <c:ext xmlns:c16="http://schemas.microsoft.com/office/drawing/2014/chart" uri="{C3380CC4-5D6E-409C-BE32-E72D297353CC}">
                <c16:uniqueId val="{0000000B-6F70-48DA-9861-81639836F570}"/>
              </c:ext>
            </c:extLst>
          </c:dPt>
          <c:dPt>
            <c:idx val="6"/>
            <c:bubble3D val="0"/>
            <c:spPr>
              <a:solidFill>
                <a:srgbClr val="E5E5E5"/>
              </a:solidFill>
              <a:ln w="6350">
                <a:solidFill>
                  <a:srgbClr val="FFFFFF"/>
                </a:solidFill>
              </a:ln>
              <a:effectLst/>
            </c:spPr>
            <c:extLst>
              <c:ext xmlns:c16="http://schemas.microsoft.com/office/drawing/2014/chart" uri="{C3380CC4-5D6E-409C-BE32-E72D297353CC}">
                <c16:uniqueId val="{0000000D-6F70-48DA-9861-81639836F570}"/>
              </c:ext>
            </c:extLst>
          </c:dPt>
          <c:dPt>
            <c:idx val="7"/>
            <c:bubble3D val="0"/>
            <c:spPr>
              <a:solidFill>
                <a:srgbClr val="098E7E"/>
              </a:solidFill>
              <a:ln w="6350">
                <a:solidFill>
                  <a:srgbClr val="FFFFFF"/>
                </a:solidFill>
              </a:ln>
              <a:effectLst/>
            </c:spPr>
            <c:extLst>
              <c:ext xmlns:c16="http://schemas.microsoft.com/office/drawing/2014/chart" uri="{C3380CC4-5D6E-409C-BE32-E72D297353CC}">
                <c16:uniqueId val="{0000000F-6F70-48DA-9861-81639836F570}"/>
              </c:ext>
            </c:extLst>
          </c:dPt>
          <c:dPt>
            <c:idx val="8"/>
            <c:bubble3D val="0"/>
            <c:spPr>
              <a:solidFill>
                <a:srgbClr val="098E7E"/>
              </a:solidFill>
              <a:ln w="6350">
                <a:solidFill>
                  <a:srgbClr val="FFFFFF"/>
                </a:solidFill>
              </a:ln>
              <a:effectLst/>
            </c:spPr>
            <c:extLst>
              <c:ext xmlns:c16="http://schemas.microsoft.com/office/drawing/2014/chart" uri="{C3380CC4-5D6E-409C-BE32-E72D297353CC}">
                <c16:uniqueId val="{00000011-6F70-48DA-9861-81639836F570}"/>
              </c:ext>
            </c:extLst>
          </c:dPt>
          <c:cat>
            <c:multiLvlStrRef>
              <c:f>Sheet1!$A$2:$B$10</c:f>
              <c:multiLvlStrCache>
                <c:ptCount val="9"/>
                <c:lvl>
                  <c:pt idx="0">
                    <c:v>Architecture</c:v>
                  </c:pt>
                  <c:pt idx="1">
                    <c:v>Observability</c:v>
                  </c:pt>
                  <c:pt idx="2">
                    <c:v>ITDR</c:v>
                  </c:pt>
                  <c:pt idx="3">
                    <c:v>Managed Services</c:v>
                  </c:pt>
                  <c:pt idx="4">
                    <c:v>DevOps</c:v>
                  </c:pt>
                  <c:pt idx="5">
                    <c:v>PMO</c:v>
                  </c:pt>
                  <c:pt idx="6">
                    <c:v>Delivery Management</c:v>
                  </c:pt>
                  <c:pt idx="7">
                    <c:v>Financial Management</c:v>
                  </c:pt>
                  <c:pt idx="8">
                    <c:v>Sourcing and Procurement Support</c:v>
                  </c:pt>
                </c:lvl>
                <c:lvl>
                  <c:pt idx="0">
                    <c:v>Architecture</c:v>
                  </c:pt>
                  <c:pt idx="1">
                    <c:v>Technical Operations &amp; Support</c:v>
                  </c:pt>
                  <c:pt idx="5">
                    <c:v>Business Support </c:v>
                  </c:pt>
                </c:lvl>
              </c:multiLvlStrCache>
            </c:multiLvlStrRef>
          </c:cat>
          <c:val>
            <c:numRef>
              <c:f>Sheet1!$C$2:$C$10</c:f>
              <c:numCache>
                <c:formatCode>General</c:formatCode>
                <c:ptCount val="9"/>
                <c:pt idx="0">
                  <c:v>10</c:v>
                </c:pt>
                <c:pt idx="1">
                  <c:v>10</c:v>
                </c:pt>
                <c:pt idx="2">
                  <c:v>10</c:v>
                </c:pt>
                <c:pt idx="3">
                  <c:v>10</c:v>
                </c:pt>
                <c:pt idx="4">
                  <c:v>10</c:v>
                </c:pt>
                <c:pt idx="5">
                  <c:v>10</c:v>
                </c:pt>
                <c:pt idx="6">
                  <c:v>10</c:v>
                </c:pt>
                <c:pt idx="7">
                  <c:v>10</c:v>
                </c:pt>
                <c:pt idx="8">
                  <c:v>10</c:v>
                </c:pt>
              </c:numCache>
            </c:numRef>
          </c:val>
          <c:extLst>
            <c:ext xmlns:c16="http://schemas.microsoft.com/office/drawing/2014/chart" uri="{C3380CC4-5D6E-409C-BE32-E72D297353CC}">
              <c16:uniqueId val="{00000012-6F70-48DA-9861-81639836F570}"/>
            </c:ext>
          </c:extLst>
        </c:ser>
        <c:ser>
          <c:idx val="1"/>
          <c:order val="1"/>
          <c:tx>
            <c:strRef>
              <c:f>Sheet1!$D$1</c:f>
              <c:strCache>
                <c:ptCount val="1"/>
              </c:strCache>
            </c:strRef>
          </c:tx>
          <c:spPr>
            <a:solidFill>
              <a:srgbClr val="E5E5E5"/>
            </a:solidFill>
            <a:ln w="6350">
              <a:solidFill>
                <a:srgbClr val="FFFFFF"/>
              </a:solidFill>
            </a:ln>
          </c:spPr>
          <c:dPt>
            <c:idx val="0"/>
            <c:bubble3D val="0"/>
            <c:spPr>
              <a:solidFill>
                <a:srgbClr val="E5E5E5"/>
              </a:solidFill>
              <a:ln w="6350">
                <a:solidFill>
                  <a:srgbClr val="FFFFFF"/>
                </a:solidFill>
              </a:ln>
              <a:effectLst/>
            </c:spPr>
            <c:extLst>
              <c:ext xmlns:c16="http://schemas.microsoft.com/office/drawing/2014/chart" uri="{C3380CC4-5D6E-409C-BE32-E72D297353CC}">
                <c16:uniqueId val="{00000014-6F70-48DA-9861-81639836F570}"/>
              </c:ext>
            </c:extLst>
          </c:dPt>
          <c:dPt>
            <c:idx val="1"/>
            <c:bubble3D val="0"/>
            <c:spPr>
              <a:solidFill>
                <a:srgbClr val="E5E5E5"/>
              </a:solidFill>
              <a:ln w="6350">
                <a:solidFill>
                  <a:srgbClr val="FFFFFF"/>
                </a:solidFill>
              </a:ln>
              <a:effectLst/>
            </c:spPr>
            <c:extLst>
              <c:ext xmlns:c16="http://schemas.microsoft.com/office/drawing/2014/chart" uri="{C3380CC4-5D6E-409C-BE32-E72D297353CC}">
                <c16:uniqueId val="{00000016-6F70-48DA-9861-81639836F570}"/>
              </c:ext>
            </c:extLst>
          </c:dPt>
          <c:dPt>
            <c:idx val="2"/>
            <c:bubble3D val="0"/>
            <c:spPr>
              <a:solidFill>
                <a:srgbClr val="E5E5E5"/>
              </a:solidFill>
              <a:ln w="6350">
                <a:solidFill>
                  <a:srgbClr val="FFFFFF"/>
                </a:solidFill>
              </a:ln>
              <a:effectLst/>
            </c:spPr>
            <c:extLst>
              <c:ext xmlns:c16="http://schemas.microsoft.com/office/drawing/2014/chart" uri="{C3380CC4-5D6E-409C-BE32-E72D297353CC}">
                <c16:uniqueId val="{00000018-6F70-48DA-9861-81639836F570}"/>
              </c:ext>
            </c:extLst>
          </c:dPt>
          <c:dPt>
            <c:idx val="3"/>
            <c:bubble3D val="0"/>
            <c:spPr>
              <a:solidFill>
                <a:srgbClr val="E5E5E5"/>
              </a:solidFill>
              <a:ln w="6350">
                <a:solidFill>
                  <a:srgbClr val="FFFFFF"/>
                </a:solidFill>
              </a:ln>
              <a:effectLst/>
            </c:spPr>
            <c:extLst>
              <c:ext xmlns:c16="http://schemas.microsoft.com/office/drawing/2014/chart" uri="{C3380CC4-5D6E-409C-BE32-E72D297353CC}">
                <c16:uniqueId val="{0000001A-6F70-48DA-9861-81639836F570}"/>
              </c:ext>
            </c:extLst>
          </c:dPt>
          <c:dPt>
            <c:idx val="4"/>
            <c:bubble3D val="0"/>
            <c:spPr>
              <a:solidFill>
                <a:srgbClr val="E5E5E5"/>
              </a:solidFill>
              <a:ln w="6350">
                <a:solidFill>
                  <a:srgbClr val="FFFFFF"/>
                </a:solidFill>
              </a:ln>
              <a:effectLst/>
            </c:spPr>
            <c:extLst>
              <c:ext xmlns:c16="http://schemas.microsoft.com/office/drawing/2014/chart" uri="{C3380CC4-5D6E-409C-BE32-E72D297353CC}">
                <c16:uniqueId val="{0000001C-6F70-48DA-9861-81639836F570}"/>
              </c:ext>
            </c:extLst>
          </c:dPt>
          <c:dPt>
            <c:idx val="5"/>
            <c:bubble3D val="0"/>
            <c:spPr>
              <a:solidFill>
                <a:srgbClr val="E5E5E5"/>
              </a:solidFill>
              <a:ln w="6350">
                <a:solidFill>
                  <a:srgbClr val="FFFFFF"/>
                </a:solidFill>
              </a:ln>
              <a:effectLst/>
            </c:spPr>
            <c:extLst>
              <c:ext xmlns:c16="http://schemas.microsoft.com/office/drawing/2014/chart" uri="{C3380CC4-5D6E-409C-BE32-E72D297353CC}">
                <c16:uniqueId val="{0000001E-6F70-48DA-9861-81639836F570}"/>
              </c:ext>
            </c:extLst>
          </c:dPt>
          <c:dPt>
            <c:idx val="6"/>
            <c:bubble3D val="0"/>
            <c:spPr>
              <a:solidFill>
                <a:srgbClr val="E5E5E5"/>
              </a:solidFill>
              <a:ln w="6350">
                <a:solidFill>
                  <a:srgbClr val="FFFFFF"/>
                </a:solidFill>
              </a:ln>
              <a:effectLst/>
            </c:spPr>
            <c:extLst>
              <c:ext xmlns:c16="http://schemas.microsoft.com/office/drawing/2014/chart" uri="{C3380CC4-5D6E-409C-BE32-E72D297353CC}">
                <c16:uniqueId val="{00000020-6F70-48DA-9861-81639836F570}"/>
              </c:ext>
            </c:extLst>
          </c:dPt>
          <c:dPt>
            <c:idx val="7"/>
            <c:bubble3D val="0"/>
            <c:explosion val="20"/>
            <c:spPr>
              <a:solidFill>
                <a:srgbClr val="098E7E"/>
              </a:solidFill>
              <a:ln w="6350">
                <a:solidFill>
                  <a:srgbClr val="FFFFFF"/>
                </a:solidFill>
              </a:ln>
              <a:effectLst/>
            </c:spPr>
            <c:extLst>
              <c:ext xmlns:c16="http://schemas.microsoft.com/office/drawing/2014/chart" uri="{C3380CC4-5D6E-409C-BE32-E72D297353CC}">
                <c16:uniqueId val="{00000022-6F70-48DA-9861-81639836F570}"/>
              </c:ext>
            </c:extLst>
          </c:dPt>
          <c:dPt>
            <c:idx val="8"/>
            <c:bubble3D val="0"/>
            <c:spPr>
              <a:solidFill>
                <a:srgbClr val="E5E5E5"/>
              </a:solidFill>
              <a:ln w="6350">
                <a:solidFill>
                  <a:srgbClr val="FFFFFF"/>
                </a:solidFill>
              </a:ln>
              <a:effectLst/>
            </c:spPr>
            <c:extLst>
              <c:ext xmlns:c16="http://schemas.microsoft.com/office/drawing/2014/chart" uri="{C3380CC4-5D6E-409C-BE32-E72D297353CC}">
                <c16:uniqueId val="{00000024-6F70-48DA-9861-81639836F570}"/>
              </c:ext>
            </c:extLst>
          </c:dPt>
          <c:cat>
            <c:multiLvlStrRef>
              <c:f>Sheet1!$A$2:$B$10</c:f>
              <c:multiLvlStrCache>
                <c:ptCount val="9"/>
                <c:lvl>
                  <c:pt idx="0">
                    <c:v>Architecture</c:v>
                  </c:pt>
                  <c:pt idx="1">
                    <c:v>Observability</c:v>
                  </c:pt>
                  <c:pt idx="2">
                    <c:v>ITDR</c:v>
                  </c:pt>
                  <c:pt idx="3">
                    <c:v>Managed Services</c:v>
                  </c:pt>
                  <c:pt idx="4">
                    <c:v>DevOps</c:v>
                  </c:pt>
                  <c:pt idx="5">
                    <c:v>PMO</c:v>
                  </c:pt>
                  <c:pt idx="6">
                    <c:v>Delivery Management</c:v>
                  </c:pt>
                  <c:pt idx="7">
                    <c:v>Financial Management</c:v>
                  </c:pt>
                  <c:pt idx="8">
                    <c:v>Sourcing and Procurement Support</c:v>
                  </c:pt>
                </c:lvl>
                <c:lvl>
                  <c:pt idx="0">
                    <c:v>Architecture</c:v>
                  </c:pt>
                  <c:pt idx="1">
                    <c:v>Technical Operations &amp; Support</c:v>
                  </c:pt>
                  <c:pt idx="5">
                    <c:v>Business Support </c:v>
                  </c:pt>
                </c:lvl>
              </c:multiLvlStrCache>
            </c:multiLvlStrRef>
          </c:cat>
          <c:val>
            <c:numRef>
              <c:f>Sheet1!$D$2:$D$10</c:f>
              <c:numCache>
                <c:formatCode>General</c:formatCode>
                <c:ptCount val="9"/>
                <c:pt idx="0">
                  <c:v>2.5</c:v>
                </c:pt>
                <c:pt idx="1">
                  <c:v>2.5</c:v>
                </c:pt>
                <c:pt idx="2">
                  <c:v>2.5</c:v>
                </c:pt>
                <c:pt idx="3">
                  <c:v>2.5</c:v>
                </c:pt>
                <c:pt idx="4">
                  <c:v>2.5</c:v>
                </c:pt>
                <c:pt idx="5">
                  <c:v>2.5</c:v>
                </c:pt>
                <c:pt idx="6">
                  <c:v>2.5</c:v>
                </c:pt>
                <c:pt idx="7">
                  <c:v>2.5</c:v>
                </c:pt>
                <c:pt idx="8">
                  <c:v>2.5</c:v>
                </c:pt>
              </c:numCache>
            </c:numRef>
          </c:val>
          <c:extLst>
            <c:ext xmlns:c16="http://schemas.microsoft.com/office/drawing/2014/chart" uri="{C3380CC4-5D6E-409C-BE32-E72D297353CC}">
              <c16:uniqueId val="{00000025-6F70-48DA-9861-81639836F570}"/>
            </c:ext>
          </c:extLst>
        </c:ser>
        <c:dLbls>
          <c:showLegendKey val="0"/>
          <c:showVal val="0"/>
          <c:showCatName val="0"/>
          <c:showSerName val="0"/>
          <c:showPercent val="0"/>
          <c:showBubbleSize val="0"/>
          <c:showLeaderLines val="1"/>
        </c:dLbls>
        <c:firstSliceAng val="0"/>
        <c:holeSize val="3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94001434526285"/>
          <c:y val="8.9952460655758751E-2"/>
          <c:w val="0.54738656937692654"/>
          <c:h val="0.82009507868848242"/>
        </c:manualLayout>
      </c:layout>
      <c:doughnutChart>
        <c:varyColors val="1"/>
        <c:ser>
          <c:idx val="0"/>
          <c:order val="0"/>
          <c:tx>
            <c:strRef>
              <c:f>Sheet1!$C$1</c:f>
              <c:strCache>
                <c:ptCount val="1"/>
                <c:pt idx="0">
                  <c:v>Sales</c:v>
                </c:pt>
              </c:strCache>
            </c:strRef>
          </c:tx>
          <c:spPr>
            <a:solidFill>
              <a:srgbClr val="00B8F5"/>
            </a:solidFill>
            <a:ln w="6350">
              <a:solidFill>
                <a:srgbClr val="FFFFFF"/>
              </a:solidFill>
            </a:ln>
          </c:spPr>
          <c:dPt>
            <c:idx val="0"/>
            <c:bubble3D val="0"/>
            <c:spPr>
              <a:solidFill>
                <a:srgbClr val="0C233C"/>
              </a:solidFill>
              <a:ln w="6350">
                <a:solidFill>
                  <a:srgbClr val="FFFFFF"/>
                </a:solidFill>
              </a:ln>
              <a:effectLst/>
            </c:spPr>
            <c:extLst>
              <c:ext xmlns:c16="http://schemas.microsoft.com/office/drawing/2014/chart" uri="{C3380CC4-5D6E-409C-BE32-E72D297353CC}">
                <c16:uniqueId val="{00000001-0F08-4B11-8484-BE5519798C49}"/>
              </c:ext>
            </c:extLst>
          </c:dPt>
          <c:dPt>
            <c:idx val="1"/>
            <c:bubble3D val="0"/>
            <c:spPr>
              <a:solidFill>
                <a:srgbClr val="0C233C"/>
              </a:solidFill>
              <a:ln w="6350">
                <a:solidFill>
                  <a:srgbClr val="FFFFFF"/>
                </a:solidFill>
              </a:ln>
              <a:effectLst/>
            </c:spPr>
            <c:extLst>
              <c:ext xmlns:c16="http://schemas.microsoft.com/office/drawing/2014/chart" uri="{C3380CC4-5D6E-409C-BE32-E72D297353CC}">
                <c16:uniqueId val="{00000003-0F08-4B11-8484-BE5519798C49}"/>
              </c:ext>
            </c:extLst>
          </c:dPt>
          <c:dPt>
            <c:idx val="2"/>
            <c:bubble3D val="0"/>
            <c:spPr>
              <a:solidFill>
                <a:srgbClr val="0C233C"/>
              </a:solidFill>
              <a:ln w="6350">
                <a:solidFill>
                  <a:srgbClr val="FFFFFF"/>
                </a:solidFill>
              </a:ln>
              <a:effectLst/>
            </c:spPr>
            <c:extLst>
              <c:ext xmlns:c16="http://schemas.microsoft.com/office/drawing/2014/chart" uri="{C3380CC4-5D6E-409C-BE32-E72D297353CC}">
                <c16:uniqueId val="{00000005-0F08-4B11-8484-BE5519798C49}"/>
              </c:ext>
            </c:extLst>
          </c:dPt>
          <c:dPt>
            <c:idx val="3"/>
            <c:bubble3D val="0"/>
            <c:spPr>
              <a:solidFill>
                <a:srgbClr val="76D2FF"/>
              </a:solidFill>
              <a:ln w="6350">
                <a:solidFill>
                  <a:srgbClr val="FFFFFF"/>
                </a:solidFill>
              </a:ln>
              <a:effectLst/>
            </c:spPr>
            <c:extLst>
              <c:ext xmlns:c16="http://schemas.microsoft.com/office/drawing/2014/chart" uri="{C3380CC4-5D6E-409C-BE32-E72D297353CC}">
                <c16:uniqueId val="{00000007-0F08-4B11-8484-BE5519798C49}"/>
              </c:ext>
            </c:extLst>
          </c:dPt>
          <c:dPt>
            <c:idx val="4"/>
            <c:bubble3D val="0"/>
            <c:spPr>
              <a:solidFill>
                <a:srgbClr val="76D2FF"/>
              </a:solidFill>
              <a:ln w="6350">
                <a:solidFill>
                  <a:srgbClr val="FFFFFF"/>
                </a:solidFill>
              </a:ln>
              <a:effectLst/>
            </c:spPr>
            <c:extLst>
              <c:ext xmlns:c16="http://schemas.microsoft.com/office/drawing/2014/chart" uri="{C3380CC4-5D6E-409C-BE32-E72D297353CC}">
                <c16:uniqueId val="{00000009-0F08-4B11-8484-BE5519798C49}"/>
              </c:ext>
            </c:extLst>
          </c:dPt>
          <c:dPt>
            <c:idx val="5"/>
            <c:bubble3D val="0"/>
            <c:spPr>
              <a:solidFill>
                <a:srgbClr val="76D2FF"/>
              </a:solidFill>
              <a:ln w="6350">
                <a:solidFill>
                  <a:srgbClr val="FFFFFF"/>
                </a:solidFill>
              </a:ln>
              <a:effectLst/>
            </c:spPr>
            <c:extLst>
              <c:ext xmlns:c16="http://schemas.microsoft.com/office/drawing/2014/chart" uri="{C3380CC4-5D6E-409C-BE32-E72D297353CC}">
                <c16:uniqueId val="{0000000B-0F08-4B11-8484-BE5519798C49}"/>
              </c:ext>
            </c:extLst>
          </c:dPt>
          <c:dPt>
            <c:idx val="6"/>
            <c:bubble3D val="0"/>
            <c:spPr>
              <a:solidFill>
                <a:srgbClr val="76D2FF"/>
              </a:solidFill>
              <a:ln w="6350">
                <a:solidFill>
                  <a:srgbClr val="FFFFFF"/>
                </a:solidFill>
              </a:ln>
              <a:effectLst/>
            </c:spPr>
            <c:extLst>
              <c:ext xmlns:c16="http://schemas.microsoft.com/office/drawing/2014/chart" uri="{C3380CC4-5D6E-409C-BE32-E72D297353CC}">
                <c16:uniqueId val="{0000000D-0F08-4B11-8484-BE5519798C49}"/>
              </c:ext>
            </c:extLst>
          </c:dPt>
          <c:dPt>
            <c:idx val="7"/>
            <c:bubble3D val="0"/>
            <c:spPr>
              <a:solidFill>
                <a:srgbClr val="098E7E"/>
              </a:solidFill>
              <a:ln w="6350">
                <a:solidFill>
                  <a:srgbClr val="FFFFFF"/>
                </a:solidFill>
              </a:ln>
              <a:effectLst/>
            </c:spPr>
            <c:extLst>
              <c:ext xmlns:c16="http://schemas.microsoft.com/office/drawing/2014/chart" uri="{C3380CC4-5D6E-409C-BE32-E72D297353CC}">
                <c16:uniqueId val="{0000000F-0F08-4B11-8484-BE5519798C49}"/>
              </c:ext>
            </c:extLst>
          </c:dPt>
          <c:dPt>
            <c:idx val="8"/>
            <c:bubble3D val="0"/>
            <c:spPr>
              <a:solidFill>
                <a:srgbClr val="098E7E"/>
              </a:solidFill>
              <a:ln w="6350">
                <a:solidFill>
                  <a:srgbClr val="FFFFFF"/>
                </a:solidFill>
              </a:ln>
              <a:effectLst/>
            </c:spPr>
            <c:extLst>
              <c:ext xmlns:c16="http://schemas.microsoft.com/office/drawing/2014/chart" uri="{C3380CC4-5D6E-409C-BE32-E72D297353CC}">
                <c16:uniqueId val="{00000011-0F08-4B11-8484-BE5519798C49}"/>
              </c:ext>
            </c:extLst>
          </c:dPt>
          <c:cat>
            <c:multiLvlStrRef>
              <c:f>Sheet1!$A$2:$B$10</c:f>
              <c:multiLvlStrCache>
                <c:ptCount val="9"/>
                <c:lvl>
                  <c:pt idx="0">
                    <c:v>Architecture</c:v>
                  </c:pt>
                  <c:pt idx="1">
                    <c:v>Observability</c:v>
                  </c:pt>
                  <c:pt idx="2">
                    <c:v>ITDR</c:v>
                  </c:pt>
                  <c:pt idx="3">
                    <c:v>Managed Services</c:v>
                  </c:pt>
                  <c:pt idx="4">
                    <c:v>DevOps</c:v>
                  </c:pt>
                  <c:pt idx="5">
                    <c:v>PMO</c:v>
                  </c:pt>
                  <c:pt idx="6">
                    <c:v>Delivery Management</c:v>
                  </c:pt>
                  <c:pt idx="7">
                    <c:v>Financial Management</c:v>
                  </c:pt>
                  <c:pt idx="8">
                    <c:v>Sourcing and Procurement Support</c:v>
                  </c:pt>
                </c:lvl>
                <c:lvl>
                  <c:pt idx="0">
                    <c:v>Architecture</c:v>
                  </c:pt>
                  <c:pt idx="1">
                    <c:v>Technical Operations &amp; Support</c:v>
                  </c:pt>
                  <c:pt idx="5">
                    <c:v>Business Support </c:v>
                  </c:pt>
                </c:lvl>
              </c:multiLvlStrCache>
            </c:multiLvlStrRef>
          </c:cat>
          <c:val>
            <c:numRef>
              <c:f>Sheet1!$C$2:$C$10</c:f>
              <c:numCache>
                <c:formatCode>General</c:formatCode>
                <c:ptCount val="9"/>
                <c:pt idx="0">
                  <c:v>10</c:v>
                </c:pt>
                <c:pt idx="1">
                  <c:v>10</c:v>
                </c:pt>
                <c:pt idx="2">
                  <c:v>10</c:v>
                </c:pt>
                <c:pt idx="3">
                  <c:v>10</c:v>
                </c:pt>
                <c:pt idx="4">
                  <c:v>10</c:v>
                </c:pt>
                <c:pt idx="5">
                  <c:v>10</c:v>
                </c:pt>
                <c:pt idx="6">
                  <c:v>10</c:v>
                </c:pt>
                <c:pt idx="7">
                  <c:v>10</c:v>
                </c:pt>
                <c:pt idx="8">
                  <c:v>10</c:v>
                </c:pt>
              </c:numCache>
            </c:numRef>
          </c:val>
          <c:extLst>
            <c:ext xmlns:c16="http://schemas.microsoft.com/office/drawing/2014/chart" uri="{C3380CC4-5D6E-409C-BE32-E72D297353CC}">
              <c16:uniqueId val="{00000012-0F08-4B11-8484-BE5519798C49}"/>
            </c:ext>
          </c:extLst>
        </c:ser>
        <c:ser>
          <c:idx val="1"/>
          <c:order val="1"/>
          <c:tx>
            <c:strRef>
              <c:f>Sheet1!$D$1</c:f>
              <c:strCache>
                <c:ptCount val="1"/>
              </c:strCache>
            </c:strRef>
          </c:tx>
          <c:spPr>
            <a:ln w="6350">
              <a:solidFill>
                <a:srgbClr val="FFFFFF"/>
              </a:solidFill>
            </a:ln>
          </c:spPr>
          <c:dPt>
            <c:idx val="0"/>
            <c:bubble3D val="0"/>
            <c:spPr>
              <a:solidFill>
                <a:srgbClr val="0C233C"/>
              </a:solidFill>
              <a:ln w="6350">
                <a:solidFill>
                  <a:srgbClr val="FFFFFF"/>
                </a:solidFill>
              </a:ln>
              <a:effectLst/>
            </c:spPr>
            <c:extLst>
              <c:ext xmlns:c16="http://schemas.microsoft.com/office/drawing/2014/chart" uri="{C3380CC4-5D6E-409C-BE32-E72D297353CC}">
                <c16:uniqueId val="{00000014-0F08-4B11-8484-BE5519798C49}"/>
              </c:ext>
            </c:extLst>
          </c:dPt>
          <c:dPt>
            <c:idx val="1"/>
            <c:bubble3D val="0"/>
            <c:spPr>
              <a:solidFill>
                <a:srgbClr val="0C233C"/>
              </a:solidFill>
              <a:ln w="6350">
                <a:solidFill>
                  <a:srgbClr val="FFFFFF"/>
                </a:solidFill>
              </a:ln>
              <a:effectLst/>
            </c:spPr>
            <c:extLst>
              <c:ext xmlns:c16="http://schemas.microsoft.com/office/drawing/2014/chart" uri="{C3380CC4-5D6E-409C-BE32-E72D297353CC}">
                <c16:uniqueId val="{00000016-0F08-4B11-8484-BE5519798C49}"/>
              </c:ext>
            </c:extLst>
          </c:dPt>
          <c:dPt>
            <c:idx val="2"/>
            <c:bubble3D val="0"/>
            <c:spPr>
              <a:solidFill>
                <a:srgbClr val="0C233C"/>
              </a:solidFill>
              <a:ln w="6350">
                <a:solidFill>
                  <a:srgbClr val="FFFFFF"/>
                </a:solidFill>
              </a:ln>
              <a:effectLst/>
            </c:spPr>
            <c:extLst>
              <c:ext xmlns:c16="http://schemas.microsoft.com/office/drawing/2014/chart" uri="{C3380CC4-5D6E-409C-BE32-E72D297353CC}">
                <c16:uniqueId val="{00000018-0F08-4B11-8484-BE5519798C49}"/>
              </c:ext>
            </c:extLst>
          </c:dPt>
          <c:dPt>
            <c:idx val="3"/>
            <c:bubble3D val="0"/>
            <c:spPr>
              <a:solidFill>
                <a:srgbClr val="76D2FF"/>
              </a:solidFill>
              <a:ln w="6350">
                <a:solidFill>
                  <a:srgbClr val="FFFFFF"/>
                </a:solidFill>
              </a:ln>
              <a:effectLst/>
            </c:spPr>
            <c:extLst>
              <c:ext xmlns:c16="http://schemas.microsoft.com/office/drawing/2014/chart" uri="{C3380CC4-5D6E-409C-BE32-E72D297353CC}">
                <c16:uniqueId val="{0000001A-0F08-4B11-8484-BE5519798C49}"/>
              </c:ext>
            </c:extLst>
          </c:dPt>
          <c:dPt>
            <c:idx val="4"/>
            <c:bubble3D val="0"/>
            <c:spPr>
              <a:solidFill>
                <a:srgbClr val="76D2FF"/>
              </a:solidFill>
              <a:ln w="6350">
                <a:solidFill>
                  <a:srgbClr val="FFFFFF"/>
                </a:solidFill>
              </a:ln>
              <a:effectLst/>
            </c:spPr>
            <c:extLst>
              <c:ext xmlns:c16="http://schemas.microsoft.com/office/drawing/2014/chart" uri="{C3380CC4-5D6E-409C-BE32-E72D297353CC}">
                <c16:uniqueId val="{0000001C-0F08-4B11-8484-BE5519798C49}"/>
              </c:ext>
            </c:extLst>
          </c:dPt>
          <c:dPt>
            <c:idx val="5"/>
            <c:bubble3D val="0"/>
            <c:spPr>
              <a:solidFill>
                <a:srgbClr val="76D2FF"/>
              </a:solidFill>
              <a:ln w="6350">
                <a:solidFill>
                  <a:srgbClr val="FFFFFF"/>
                </a:solidFill>
              </a:ln>
              <a:effectLst/>
            </c:spPr>
            <c:extLst>
              <c:ext xmlns:c16="http://schemas.microsoft.com/office/drawing/2014/chart" uri="{C3380CC4-5D6E-409C-BE32-E72D297353CC}">
                <c16:uniqueId val="{0000001E-0F08-4B11-8484-BE5519798C49}"/>
              </c:ext>
            </c:extLst>
          </c:dPt>
          <c:dPt>
            <c:idx val="6"/>
            <c:bubble3D val="0"/>
            <c:spPr>
              <a:solidFill>
                <a:srgbClr val="76D2FF"/>
              </a:solidFill>
              <a:ln w="6350">
                <a:solidFill>
                  <a:srgbClr val="FFFFFF"/>
                </a:solidFill>
              </a:ln>
              <a:effectLst/>
            </c:spPr>
            <c:extLst>
              <c:ext xmlns:c16="http://schemas.microsoft.com/office/drawing/2014/chart" uri="{C3380CC4-5D6E-409C-BE32-E72D297353CC}">
                <c16:uniqueId val="{00000020-0F08-4B11-8484-BE5519798C49}"/>
              </c:ext>
            </c:extLst>
          </c:dPt>
          <c:dPt>
            <c:idx val="7"/>
            <c:bubble3D val="0"/>
            <c:spPr>
              <a:solidFill>
                <a:srgbClr val="098E7E"/>
              </a:solidFill>
              <a:ln w="6350">
                <a:solidFill>
                  <a:srgbClr val="FFFFFF"/>
                </a:solidFill>
              </a:ln>
              <a:effectLst/>
            </c:spPr>
            <c:extLst>
              <c:ext xmlns:c16="http://schemas.microsoft.com/office/drawing/2014/chart" uri="{C3380CC4-5D6E-409C-BE32-E72D297353CC}">
                <c16:uniqueId val="{00000022-0F08-4B11-8484-BE5519798C49}"/>
              </c:ext>
            </c:extLst>
          </c:dPt>
          <c:dPt>
            <c:idx val="8"/>
            <c:bubble3D val="0"/>
            <c:spPr>
              <a:solidFill>
                <a:srgbClr val="098E7E"/>
              </a:solidFill>
              <a:ln w="6350">
                <a:solidFill>
                  <a:srgbClr val="FFFFFF"/>
                </a:solidFill>
              </a:ln>
              <a:effectLst/>
            </c:spPr>
            <c:extLst>
              <c:ext xmlns:c16="http://schemas.microsoft.com/office/drawing/2014/chart" uri="{C3380CC4-5D6E-409C-BE32-E72D297353CC}">
                <c16:uniqueId val="{00000024-0F08-4B11-8484-BE5519798C49}"/>
              </c:ext>
            </c:extLst>
          </c:dPt>
          <c:cat>
            <c:multiLvlStrRef>
              <c:f>Sheet1!$A$2:$B$10</c:f>
              <c:multiLvlStrCache>
                <c:ptCount val="9"/>
                <c:lvl>
                  <c:pt idx="0">
                    <c:v>Architecture</c:v>
                  </c:pt>
                  <c:pt idx="1">
                    <c:v>Observability</c:v>
                  </c:pt>
                  <c:pt idx="2">
                    <c:v>ITDR</c:v>
                  </c:pt>
                  <c:pt idx="3">
                    <c:v>Managed Services</c:v>
                  </c:pt>
                  <c:pt idx="4">
                    <c:v>DevOps</c:v>
                  </c:pt>
                  <c:pt idx="5">
                    <c:v>PMO</c:v>
                  </c:pt>
                  <c:pt idx="6">
                    <c:v>Delivery Management</c:v>
                  </c:pt>
                  <c:pt idx="7">
                    <c:v>Financial Management</c:v>
                  </c:pt>
                  <c:pt idx="8">
                    <c:v>Sourcing and Procurement Support</c:v>
                  </c:pt>
                </c:lvl>
                <c:lvl>
                  <c:pt idx="0">
                    <c:v>Architecture</c:v>
                  </c:pt>
                  <c:pt idx="1">
                    <c:v>Technical Operations &amp; Support</c:v>
                  </c:pt>
                  <c:pt idx="5">
                    <c:v>Business Support </c:v>
                  </c:pt>
                </c:lvl>
              </c:multiLvlStrCache>
            </c:multiLvlStrRef>
          </c:cat>
          <c:val>
            <c:numRef>
              <c:f>Sheet1!$D$2:$D$10</c:f>
              <c:numCache>
                <c:formatCode>General</c:formatCode>
                <c:ptCount val="9"/>
                <c:pt idx="0">
                  <c:v>2.5</c:v>
                </c:pt>
                <c:pt idx="1">
                  <c:v>2.5</c:v>
                </c:pt>
                <c:pt idx="2">
                  <c:v>2.5</c:v>
                </c:pt>
                <c:pt idx="3">
                  <c:v>2.5</c:v>
                </c:pt>
                <c:pt idx="4">
                  <c:v>2.5</c:v>
                </c:pt>
                <c:pt idx="5">
                  <c:v>2.5</c:v>
                </c:pt>
                <c:pt idx="6">
                  <c:v>2.5</c:v>
                </c:pt>
                <c:pt idx="7">
                  <c:v>2.5</c:v>
                </c:pt>
                <c:pt idx="8">
                  <c:v>2.5</c:v>
                </c:pt>
              </c:numCache>
            </c:numRef>
          </c:val>
          <c:extLst>
            <c:ext xmlns:c16="http://schemas.microsoft.com/office/drawing/2014/chart" uri="{C3380CC4-5D6E-409C-BE32-E72D297353CC}">
              <c16:uniqueId val="{00000025-0F08-4B11-8484-BE5519798C49}"/>
            </c:ext>
          </c:extLst>
        </c:ser>
        <c:dLbls>
          <c:showLegendKey val="0"/>
          <c:showVal val="0"/>
          <c:showCatName val="0"/>
          <c:showSerName val="0"/>
          <c:showPercent val="0"/>
          <c:showBubbleSize val="0"/>
          <c:showLeaderLines val="1"/>
        </c:dLbls>
        <c:firstSliceAng val="0"/>
        <c:holeSize val="3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94001434526285"/>
          <c:y val="8.9952460655758751E-2"/>
          <c:w val="0.54738656937692654"/>
          <c:h val="0.82009507868848242"/>
        </c:manualLayout>
      </c:layout>
      <c:doughnutChart>
        <c:varyColors val="1"/>
        <c:ser>
          <c:idx val="0"/>
          <c:order val="0"/>
          <c:tx>
            <c:strRef>
              <c:f>Sheet1!$C$1</c:f>
              <c:strCache>
                <c:ptCount val="1"/>
                <c:pt idx="0">
                  <c:v>Sales</c:v>
                </c:pt>
              </c:strCache>
            </c:strRef>
          </c:tx>
          <c:spPr>
            <a:solidFill>
              <a:srgbClr val="E5E5E5"/>
            </a:solidFill>
            <a:ln w="6350">
              <a:solidFill>
                <a:srgbClr val="FFFFFF"/>
              </a:solidFill>
            </a:ln>
          </c:spPr>
          <c:dPt>
            <c:idx val="0"/>
            <c:bubble3D val="0"/>
            <c:spPr>
              <a:solidFill>
                <a:srgbClr val="E5E5E5"/>
              </a:solidFill>
              <a:ln w="6350">
                <a:solidFill>
                  <a:srgbClr val="FFFFFF"/>
                </a:solidFill>
              </a:ln>
              <a:effectLst/>
            </c:spPr>
            <c:extLst>
              <c:ext xmlns:c16="http://schemas.microsoft.com/office/drawing/2014/chart" uri="{C3380CC4-5D6E-409C-BE32-E72D297353CC}">
                <c16:uniqueId val="{00000001-FA6D-449D-ACEB-9BDDB5FFA691}"/>
              </c:ext>
            </c:extLst>
          </c:dPt>
          <c:dPt>
            <c:idx val="1"/>
            <c:bubble3D val="0"/>
            <c:spPr>
              <a:solidFill>
                <a:srgbClr val="E5E5E5"/>
              </a:solidFill>
              <a:ln w="6350">
                <a:solidFill>
                  <a:srgbClr val="FFFFFF"/>
                </a:solidFill>
              </a:ln>
              <a:effectLst/>
            </c:spPr>
            <c:extLst>
              <c:ext xmlns:c16="http://schemas.microsoft.com/office/drawing/2014/chart" uri="{C3380CC4-5D6E-409C-BE32-E72D297353CC}">
                <c16:uniqueId val="{00000003-FA6D-449D-ACEB-9BDDB5FFA691}"/>
              </c:ext>
            </c:extLst>
          </c:dPt>
          <c:dPt>
            <c:idx val="2"/>
            <c:bubble3D val="0"/>
            <c:spPr>
              <a:solidFill>
                <a:srgbClr val="E5E5E5"/>
              </a:solidFill>
              <a:ln w="6350">
                <a:solidFill>
                  <a:srgbClr val="FFFFFF"/>
                </a:solidFill>
              </a:ln>
              <a:effectLst/>
            </c:spPr>
            <c:extLst>
              <c:ext xmlns:c16="http://schemas.microsoft.com/office/drawing/2014/chart" uri="{C3380CC4-5D6E-409C-BE32-E72D297353CC}">
                <c16:uniqueId val="{00000005-FA6D-449D-ACEB-9BDDB5FFA691}"/>
              </c:ext>
            </c:extLst>
          </c:dPt>
          <c:dPt>
            <c:idx val="3"/>
            <c:bubble3D val="0"/>
            <c:spPr>
              <a:solidFill>
                <a:srgbClr val="E5E5E5"/>
              </a:solidFill>
              <a:ln w="6350">
                <a:solidFill>
                  <a:srgbClr val="FFFFFF"/>
                </a:solidFill>
              </a:ln>
              <a:effectLst/>
            </c:spPr>
            <c:extLst>
              <c:ext xmlns:c16="http://schemas.microsoft.com/office/drawing/2014/chart" uri="{C3380CC4-5D6E-409C-BE32-E72D297353CC}">
                <c16:uniqueId val="{00000007-FA6D-449D-ACEB-9BDDB5FFA691}"/>
              </c:ext>
            </c:extLst>
          </c:dPt>
          <c:dPt>
            <c:idx val="4"/>
            <c:bubble3D val="0"/>
            <c:spPr>
              <a:solidFill>
                <a:srgbClr val="E5E5E5"/>
              </a:solidFill>
              <a:ln w="6350">
                <a:solidFill>
                  <a:srgbClr val="FFFFFF"/>
                </a:solidFill>
              </a:ln>
              <a:effectLst/>
            </c:spPr>
            <c:extLst>
              <c:ext xmlns:c16="http://schemas.microsoft.com/office/drawing/2014/chart" uri="{C3380CC4-5D6E-409C-BE32-E72D297353CC}">
                <c16:uniqueId val="{00000009-FA6D-449D-ACEB-9BDDB5FFA691}"/>
              </c:ext>
            </c:extLst>
          </c:dPt>
          <c:dPt>
            <c:idx val="5"/>
            <c:bubble3D val="0"/>
            <c:spPr>
              <a:solidFill>
                <a:srgbClr val="E5E5E5"/>
              </a:solidFill>
              <a:ln w="6350">
                <a:solidFill>
                  <a:srgbClr val="FFFFFF"/>
                </a:solidFill>
              </a:ln>
              <a:effectLst/>
            </c:spPr>
            <c:extLst>
              <c:ext xmlns:c16="http://schemas.microsoft.com/office/drawing/2014/chart" uri="{C3380CC4-5D6E-409C-BE32-E72D297353CC}">
                <c16:uniqueId val="{0000000B-FA6D-449D-ACEB-9BDDB5FFA691}"/>
              </c:ext>
            </c:extLst>
          </c:dPt>
          <c:dPt>
            <c:idx val="6"/>
            <c:bubble3D val="0"/>
            <c:spPr>
              <a:solidFill>
                <a:srgbClr val="E5E5E5"/>
              </a:solidFill>
              <a:ln w="6350">
                <a:solidFill>
                  <a:srgbClr val="FFFFFF"/>
                </a:solidFill>
              </a:ln>
              <a:effectLst/>
            </c:spPr>
            <c:extLst>
              <c:ext xmlns:c16="http://schemas.microsoft.com/office/drawing/2014/chart" uri="{C3380CC4-5D6E-409C-BE32-E72D297353CC}">
                <c16:uniqueId val="{0000000D-FA6D-449D-ACEB-9BDDB5FFA691}"/>
              </c:ext>
            </c:extLst>
          </c:dPt>
          <c:dPt>
            <c:idx val="7"/>
            <c:bubble3D val="0"/>
            <c:spPr>
              <a:solidFill>
                <a:srgbClr val="098E7E"/>
              </a:solidFill>
              <a:ln w="6350">
                <a:solidFill>
                  <a:srgbClr val="FFFFFF"/>
                </a:solidFill>
              </a:ln>
              <a:effectLst/>
            </c:spPr>
            <c:extLst>
              <c:ext xmlns:c16="http://schemas.microsoft.com/office/drawing/2014/chart" uri="{C3380CC4-5D6E-409C-BE32-E72D297353CC}">
                <c16:uniqueId val="{0000000F-FA6D-449D-ACEB-9BDDB5FFA691}"/>
              </c:ext>
            </c:extLst>
          </c:dPt>
          <c:dPt>
            <c:idx val="8"/>
            <c:bubble3D val="0"/>
            <c:spPr>
              <a:solidFill>
                <a:srgbClr val="098E7E"/>
              </a:solidFill>
              <a:ln w="6350">
                <a:solidFill>
                  <a:srgbClr val="FFFFFF"/>
                </a:solidFill>
              </a:ln>
              <a:effectLst/>
            </c:spPr>
            <c:extLst>
              <c:ext xmlns:c16="http://schemas.microsoft.com/office/drawing/2014/chart" uri="{C3380CC4-5D6E-409C-BE32-E72D297353CC}">
                <c16:uniqueId val="{00000011-FA6D-449D-ACEB-9BDDB5FFA691}"/>
              </c:ext>
            </c:extLst>
          </c:dPt>
          <c:cat>
            <c:multiLvlStrRef>
              <c:f>Sheet1!$A$2:$B$10</c:f>
              <c:multiLvlStrCache>
                <c:ptCount val="9"/>
                <c:lvl>
                  <c:pt idx="0">
                    <c:v>Architecture</c:v>
                  </c:pt>
                  <c:pt idx="1">
                    <c:v>Observability</c:v>
                  </c:pt>
                  <c:pt idx="2">
                    <c:v>ITDR</c:v>
                  </c:pt>
                  <c:pt idx="3">
                    <c:v>Managed Services</c:v>
                  </c:pt>
                  <c:pt idx="4">
                    <c:v>DevOps</c:v>
                  </c:pt>
                  <c:pt idx="5">
                    <c:v>PMO</c:v>
                  </c:pt>
                  <c:pt idx="6">
                    <c:v>Delivery Management</c:v>
                  </c:pt>
                  <c:pt idx="7">
                    <c:v>Financial Management</c:v>
                  </c:pt>
                  <c:pt idx="8">
                    <c:v>Sourcing and Procurement Support</c:v>
                  </c:pt>
                </c:lvl>
                <c:lvl>
                  <c:pt idx="0">
                    <c:v>Architecture</c:v>
                  </c:pt>
                  <c:pt idx="1">
                    <c:v>Technical Operations &amp; Support</c:v>
                  </c:pt>
                  <c:pt idx="5">
                    <c:v>Business Support </c:v>
                  </c:pt>
                </c:lvl>
              </c:multiLvlStrCache>
            </c:multiLvlStrRef>
          </c:cat>
          <c:val>
            <c:numRef>
              <c:f>Sheet1!$C$2:$C$10</c:f>
              <c:numCache>
                <c:formatCode>General</c:formatCode>
                <c:ptCount val="9"/>
                <c:pt idx="0">
                  <c:v>10</c:v>
                </c:pt>
                <c:pt idx="1">
                  <c:v>10</c:v>
                </c:pt>
                <c:pt idx="2">
                  <c:v>10</c:v>
                </c:pt>
                <c:pt idx="3">
                  <c:v>10</c:v>
                </c:pt>
                <c:pt idx="4">
                  <c:v>10</c:v>
                </c:pt>
                <c:pt idx="5">
                  <c:v>10</c:v>
                </c:pt>
                <c:pt idx="6">
                  <c:v>10</c:v>
                </c:pt>
                <c:pt idx="7">
                  <c:v>10</c:v>
                </c:pt>
                <c:pt idx="8">
                  <c:v>10</c:v>
                </c:pt>
              </c:numCache>
            </c:numRef>
          </c:val>
          <c:extLst>
            <c:ext xmlns:c16="http://schemas.microsoft.com/office/drawing/2014/chart" uri="{C3380CC4-5D6E-409C-BE32-E72D297353CC}">
              <c16:uniqueId val="{00000012-FA6D-449D-ACEB-9BDDB5FFA691}"/>
            </c:ext>
          </c:extLst>
        </c:ser>
        <c:ser>
          <c:idx val="1"/>
          <c:order val="1"/>
          <c:tx>
            <c:strRef>
              <c:f>Sheet1!$D$1</c:f>
              <c:strCache>
                <c:ptCount val="1"/>
              </c:strCache>
            </c:strRef>
          </c:tx>
          <c:spPr>
            <a:solidFill>
              <a:srgbClr val="E5E5E5"/>
            </a:solidFill>
            <a:ln w="6350">
              <a:solidFill>
                <a:srgbClr val="FFFFFF"/>
              </a:solidFill>
            </a:ln>
          </c:spPr>
          <c:dPt>
            <c:idx val="0"/>
            <c:bubble3D val="0"/>
            <c:spPr>
              <a:solidFill>
                <a:srgbClr val="E5E5E5"/>
              </a:solidFill>
              <a:ln w="6350">
                <a:solidFill>
                  <a:srgbClr val="FFFFFF"/>
                </a:solidFill>
              </a:ln>
              <a:effectLst/>
            </c:spPr>
            <c:extLst>
              <c:ext xmlns:c16="http://schemas.microsoft.com/office/drawing/2014/chart" uri="{C3380CC4-5D6E-409C-BE32-E72D297353CC}">
                <c16:uniqueId val="{00000014-FA6D-449D-ACEB-9BDDB5FFA691}"/>
              </c:ext>
            </c:extLst>
          </c:dPt>
          <c:dPt>
            <c:idx val="1"/>
            <c:bubble3D val="0"/>
            <c:spPr>
              <a:solidFill>
                <a:srgbClr val="E5E5E5"/>
              </a:solidFill>
              <a:ln w="6350">
                <a:solidFill>
                  <a:srgbClr val="FFFFFF"/>
                </a:solidFill>
              </a:ln>
              <a:effectLst/>
            </c:spPr>
            <c:extLst>
              <c:ext xmlns:c16="http://schemas.microsoft.com/office/drawing/2014/chart" uri="{C3380CC4-5D6E-409C-BE32-E72D297353CC}">
                <c16:uniqueId val="{00000016-FA6D-449D-ACEB-9BDDB5FFA691}"/>
              </c:ext>
            </c:extLst>
          </c:dPt>
          <c:dPt>
            <c:idx val="2"/>
            <c:bubble3D val="0"/>
            <c:spPr>
              <a:solidFill>
                <a:srgbClr val="E5E5E5"/>
              </a:solidFill>
              <a:ln w="6350">
                <a:solidFill>
                  <a:srgbClr val="FFFFFF"/>
                </a:solidFill>
              </a:ln>
              <a:effectLst/>
            </c:spPr>
            <c:extLst>
              <c:ext xmlns:c16="http://schemas.microsoft.com/office/drawing/2014/chart" uri="{C3380CC4-5D6E-409C-BE32-E72D297353CC}">
                <c16:uniqueId val="{00000018-FA6D-449D-ACEB-9BDDB5FFA691}"/>
              </c:ext>
            </c:extLst>
          </c:dPt>
          <c:dPt>
            <c:idx val="3"/>
            <c:bubble3D val="0"/>
            <c:spPr>
              <a:solidFill>
                <a:srgbClr val="E5E5E5"/>
              </a:solidFill>
              <a:ln w="6350">
                <a:solidFill>
                  <a:srgbClr val="FFFFFF"/>
                </a:solidFill>
              </a:ln>
              <a:effectLst/>
            </c:spPr>
            <c:extLst>
              <c:ext xmlns:c16="http://schemas.microsoft.com/office/drawing/2014/chart" uri="{C3380CC4-5D6E-409C-BE32-E72D297353CC}">
                <c16:uniqueId val="{0000001A-FA6D-449D-ACEB-9BDDB5FFA691}"/>
              </c:ext>
            </c:extLst>
          </c:dPt>
          <c:dPt>
            <c:idx val="4"/>
            <c:bubble3D val="0"/>
            <c:spPr>
              <a:solidFill>
                <a:srgbClr val="E5E5E5"/>
              </a:solidFill>
              <a:ln w="6350">
                <a:solidFill>
                  <a:srgbClr val="FFFFFF"/>
                </a:solidFill>
              </a:ln>
              <a:effectLst/>
            </c:spPr>
            <c:extLst>
              <c:ext xmlns:c16="http://schemas.microsoft.com/office/drawing/2014/chart" uri="{C3380CC4-5D6E-409C-BE32-E72D297353CC}">
                <c16:uniqueId val="{0000001C-FA6D-449D-ACEB-9BDDB5FFA691}"/>
              </c:ext>
            </c:extLst>
          </c:dPt>
          <c:dPt>
            <c:idx val="5"/>
            <c:bubble3D val="0"/>
            <c:spPr>
              <a:solidFill>
                <a:srgbClr val="E5E5E5"/>
              </a:solidFill>
              <a:ln w="6350">
                <a:solidFill>
                  <a:srgbClr val="FFFFFF"/>
                </a:solidFill>
              </a:ln>
              <a:effectLst/>
            </c:spPr>
            <c:extLst>
              <c:ext xmlns:c16="http://schemas.microsoft.com/office/drawing/2014/chart" uri="{C3380CC4-5D6E-409C-BE32-E72D297353CC}">
                <c16:uniqueId val="{0000001E-FA6D-449D-ACEB-9BDDB5FFA691}"/>
              </c:ext>
            </c:extLst>
          </c:dPt>
          <c:dPt>
            <c:idx val="6"/>
            <c:bubble3D val="0"/>
            <c:spPr>
              <a:solidFill>
                <a:srgbClr val="E5E5E5"/>
              </a:solidFill>
              <a:ln w="6350">
                <a:solidFill>
                  <a:srgbClr val="FFFFFF"/>
                </a:solidFill>
              </a:ln>
              <a:effectLst/>
            </c:spPr>
            <c:extLst>
              <c:ext xmlns:c16="http://schemas.microsoft.com/office/drawing/2014/chart" uri="{C3380CC4-5D6E-409C-BE32-E72D297353CC}">
                <c16:uniqueId val="{00000020-FA6D-449D-ACEB-9BDDB5FFA691}"/>
              </c:ext>
            </c:extLst>
          </c:dPt>
          <c:dPt>
            <c:idx val="7"/>
            <c:bubble3D val="0"/>
            <c:explosion val="20"/>
            <c:spPr>
              <a:solidFill>
                <a:srgbClr val="098E7E"/>
              </a:solidFill>
              <a:ln w="6350">
                <a:solidFill>
                  <a:srgbClr val="FFFFFF"/>
                </a:solidFill>
              </a:ln>
              <a:effectLst/>
            </c:spPr>
            <c:extLst>
              <c:ext xmlns:c16="http://schemas.microsoft.com/office/drawing/2014/chart" uri="{C3380CC4-5D6E-409C-BE32-E72D297353CC}">
                <c16:uniqueId val="{00000022-FA6D-449D-ACEB-9BDDB5FFA691}"/>
              </c:ext>
            </c:extLst>
          </c:dPt>
          <c:dPt>
            <c:idx val="8"/>
            <c:bubble3D val="0"/>
            <c:spPr>
              <a:solidFill>
                <a:srgbClr val="E5E5E5"/>
              </a:solidFill>
              <a:ln w="6350">
                <a:solidFill>
                  <a:srgbClr val="FFFFFF"/>
                </a:solidFill>
              </a:ln>
              <a:effectLst/>
            </c:spPr>
            <c:extLst>
              <c:ext xmlns:c16="http://schemas.microsoft.com/office/drawing/2014/chart" uri="{C3380CC4-5D6E-409C-BE32-E72D297353CC}">
                <c16:uniqueId val="{00000024-FA6D-449D-ACEB-9BDDB5FFA691}"/>
              </c:ext>
            </c:extLst>
          </c:dPt>
          <c:cat>
            <c:multiLvlStrRef>
              <c:f>Sheet1!$A$2:$B$10</c:f>
              <c:multiLvlStrCache>
                <c:ptCount val="9"/>
                <c:lvl>
                  <c:pt idx="0">
                    <c:v>Architecture</c:v>
                  </c:pt>
                  <c:pt idx="1">
                    <c:v>Observability</c:v>
                  </c:pt>
                  <c:pt idx="2">
                    <c:v>ITDR</c:v>
                  </c:pt>
                  <c:pt idx="3">
                    <c:v>Managed Services</c:v>
                  </c:pt>
                  <c:pt idx="4">
                    <c:v>DevOps</c:v>
                  </c:pt>
                  <c:pt idx="5">
                    <c:v>PMO</c:v>
                  </c:pt>
                  <c:pt idx="6">
                    <c:v>Delivery Management</c:v>
                  </c:pt>
                  <c:pt idx="7">
                    <c:v>Financial Management</c:v>
                  </c:pt>
                  <c:pt idx="8">
                    <c:v>Sourcing and Procurement Support</c:v>
                  </c:pt>
                </c:lvl>
                <c:lvl>
                  <c:pt idx="0">
                    <c:v>Architecture</c:v>
                  </c:pt>
                  <c:pt idx="1">
                    <c:v>Technical Operations &amp; Support</c:v>
                  </c:pt>
                  <c:pt idx="5">
                    <c:v>Business Support </c:v>
                  </c:pt>
                </c:lvl>
              </c:multiLvlStrCache>
            </c:multiLvlStrRef>
          </c:cat>
          <c:val>
            <c:numRef>
              <c:f>Sheet1!$D$2:$D$10</c:f>
              <c:numCache>
                <c:formatCode>General</c:formatCode>
                <c:ptCount val="9"/>
                <c:pt idx="0">
                  <c:v>2.5</c:v>
                </c:pt>
                <c:pt idx="1">
                  <c:v>2.5</c:v>
                </c:pt>
                <c:pt idx="2">
                  <c:v>2.5</c:v>
                </c:pt>
                <c:pt idx="3">
                  <c:v>2.5</c:v>
                </c:pt>
                <c:pt idx="4">
                  <c:v>2.5</c:v>
                </c:pt>
                <c:pt idx="5">
                  <c:v>2.5</c:v>
                </c:pt>
                <c:pt idx="6">
                  <c:v>2.5</c:v>
                </c:pt>
                <c:pt idx="7">
                  <c:v>2.5</c:v>
                </c:pt>
                <c:pt idx="8">
                  <c:v>2.5</c:v>
                </c:pt>
              </c:numCache>
            </c:numRef>
          </c:val>
          <c:extLst>
            <c:ext xmlns:c16="http://schemas.microsoft.com/office/drawing/2014/chart" uri="{C3380CC4-5D6E-409C-BE32-E72D297353CC}">
              <c16:uniqueId val="{00000025-FA6D-449D-ACEB-9BDDB5FFA691}"/>
            </c:ext>
          </c:extLst>
        </c:ser>
        <c:dLbls>
          <c:showLegendKey val="0"/>
          <c:showVal val="0"/>
          <c:showCatName val="0"/>
          <c:showSerName val="0"/>
          <c:showPercent val="0"/>
          <c:showBubbleSize val="0"/>
          <c:showLeaderLines val="1"/>
        </c:dLbls>
        <c:firstSliceAng val="0"/>
        <c:holeSize val="3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94001434526285"/>
          <c:y val="8.9952460655758751E-2"/>
          <c:w val="0.54738656937692654"/>
          <c:h val="0.82009507868848242"/>
        </c:manualLayout>
      </c:layout>
      <c:doughnutChart>
        <c:varyColors val="1"/>
        <c:ser>
          <c:idx val="0"/>
          <c:order val="0"/>
          <c:tx>
            <c:strRef>
              <c:f>Sheet1!$C$1</c:f>
              <c:strCache>
                <c:ptCount val="1"/>
                <c:pt idx="0">
                  <c:v>Sales</c:v>
                </c:pt>
              </c:strCache>
            </c:strRef>
          </c:tx>
          <c:spPr>
            <a:solidFill>
              <a:srgbClr val="E5E5E5"/>
            </a:solidFill>
            <a:ln w="6350">
              <a:solidFill>
                <a:srgbClr val="FFFFFF"/>
              </a:solidFill>
            </a:ln>
          </c:spPr>
          <c:dPt>
            <c:idx val="0"/>
            <c:bubble3D val="0"/>
            <c:spPr>
              <a:solidFill>
                <a:srgbClr val="E5E5E5"/>
              </a:solidFill>
              <a:ln w="6350">
                <a:solidFill>
                  <a:srgbClr val="FFFFFF"/>
                </a:solidFill>
              </a:ln>
              <a:effectLst/>
            </c:spPr>
            <c:extLst>
              <c:ext xmlns:c16="http://schemas.microsoft.com/office/drawing/2014/chart" uri="{C3380CC4-5D6E-409C-BE32-E72D297353CC}">
                <c16:uniqueId val="{00000001-8BB1-40FA-9154-A22FED1326E1}"/>
              </c:ext>
            </c:extLst>
          </c:dPt>
          <c:dPt>
            <c:idx val="1"/>
            <c:bubble3D val="0"/>
            <c:spPr>
              <a:solidFill>
                <a:srgbClr val="E5E5E5"/>
              </a:solidFill>
              <a:ln w="6350">
                <a:solidFill>
                  <a:srgbClr val="FFFFFF"/>
                </a:solidFill>
              </a:ln>
              <a:effectLst/>
            </c:spPr>
            <c:extLst>
              <c:ext xmlns:c16="http://schemas.microsoft.com/office/drawing/2014/chart" uri="{C3380CC4-5D6E-409C-BE32-E72D297353CC}">
                <c16:uniqueId val="{00000003-8BB1-40FA-9154-A22FED1326E1}"/>
              </c:ext>
            </c:extLst>
          </c:dPt>
          <c:dPt>
            <c:idx val="2"/>
            <c:bubble3D val="0"/>
            <c:spPr>
              <a:solidFill>
                <a:srgbClr val="E5E5E5"/>
              </a:solidFill>
              <a:ln w="6350">
                <a:solidFill>
                  <a:srgbClr val="FFFFFF"/>
                </a:solidFill>
              </a:ln>
              <a:effectLst/>
            </c:spPr>
            <c:extLst>
              <c:ext xmlns:c16="http://schemas.microsoft.com/office/drawing/2014/chart" uri="{C3380CC4-5D6E-409C-BE32-E72D297353CC}">
                <c16:uniqueId val="{00000005-8BB1-40FA-9154-A22FED1326E1}"/>
              </c:ext>
            </c:extLst>
          </c:dPt>
          <c:dPt>
            <c:idx val="3"/>
            <c:bubble3D val="0"/>
            <c:spPr>
              <a:solidFill>
                <a:srgbClr val="E5E5E5"/>
              </a:solidFill>
              <a:ln w="6350">
                <a:solidFill>
                  <a:srgbClr val="FFFFFF"/>
                </a:solidFill>
              </a:ln>
              <a:effectLst/>
            </c:spPr>
            <c:extLst>
              <c:ext xmlns:c16="http://schemas.microsoft.com/office/drawing/2014/chart" uri="{C3380CC4-5D6E-409C-BE32-E72D297353CC}">
                <c16:uniqueId val="{00000007-8BB1-40FA-9154-A22FED1326E1}"/>
              </c:ext>
            </c:extLst>
          </c:dPt>
          <c:dPt>
            <c:idx val="4"/>
            <c:bubble3D val="0"/>
            <c:spPr>
              <a:solidFill>
                <a:srgbClr val="E5E5E5"/>
              </a:solidFill>
              <a:ln w="6350">
                <a:solidFill>
                  <a:srgbClr val="FFFFFF"/>
                </a:solidFill>
              </a:ln>
              <a:effectLst/>
            </c:spPr>
            <c:extLst>
              <c:ext xmlns:c16="http://schemas.microsoft.com/office/drawing/2014/chart" uri="{C3380CC4-5D6E-409C-BE32-E72D297353CC}">
                <c16:uniqueId val="{00000009-8BB1-40FA-9154-A22FED1326E1}"/>
              </c:ext>
            </c:extLst>
          </c:dPt>
          <c:dPt>
            <c:idx val="5"/>
            <c:bubble3D val="0"/>
            <c:spPr>
              <a:solidFill>
                <a:srgbClr val="E5E5E5"/>
              </a:solidFill>
              <a:ln w="6350">
                <a:solidFill>
                  <a:srgbClr val="FFFFFF"/>
                </a:solidFill>
              </a:ln>
              <a:effectLst/>
            </c:spPr>
            <c:extLst>
              <c:ext xmlns:c16="http://schemas.microsoft.com/office/drawing/2014/chart" uri="{C3380CC4-5D6E-409C-BE32-E72D297353CC}">
                <c16:uniqueId val="{0000000B-8BB1-40FA-9154-A22FED1326E1}"/>
              </c:ext>
            </c:extLst>
          </c:dPt>
          <c:dPt>
            <c:idx val="6"/>
            <c:bubble3D val="0"/>
            <c:spPr>
              <a:solidFill>
                <a:srgbClr val="E5E5E5"/>
              </a:solidFill>
              <a:ln w="6350">
                <a:solidFill>
                  <a:srgbClr val="FFFFFF"/>
                </a:solidFill>
              </a:ln>
              <a:effectLst/>
            </c:spPr>
            <c:extLst>
              <c:ext xmlns:c16="http://schemas.microsoft.com/office/drawing/2014/chart" uri="{C3380CC4-5D6E-409C-BE32-E72D297353CC}">
                <c16:uniqueId val="{0000000D-8BB1-40FA-9154-A22FED1326E1}"/>
              </c:ext>
            </c:extLst>
          </c:dPt>
          <c:dPt>
            <c:idx val="7"/>
            <c:bubble3D val="0"/>
            <c:spPr>
              <a:solidFill>
                <a:srgbClr val="098E7E"/>
              </a:solidFill>
              <a:ln w="6350">
                <a:solidFill>
                  <a:srgbClr val="FFFFFF"/>
                </a:solidFill>
              </a:ln>
              <a:effectLst/>
            </c:spPr>
            <c:extLst>
              <c:ext xmlns:c16="http://schemas.microsoft.com/office/drawing/2014/chart" uri="{C3380CC4-5D6E-409C-BE32-E72D297353CC}">
                <c16:uniqueId val="{0000000F-8BB1-40FA-9154-A22FED1326E1}"/>
              </c:ext>
            </c:extLst>
          </c:dPt>
          <c:dPt>
            <c:idx val="8"/>
            <c:bubble3D val="0"/>
            <c:spPr>
              <a:solidFill>
                <a:srgbClr val="098E7E"/>
              </a:solidFill>
              <a:ln w="6350">
                <a:solidFill>
                  <a:srgbClr val="FFFFFF"/>
                </a:solidFill>
              </a:ln>
              <a:effectLst/>
            </c:spPr>
            <c:extLst>
              <c:ext xmlns:c16="http://schemas.microsoft.com/office/drawing/2014/chart" uri="{C3380CC4-5D6E-409C-BE32-E72D297353CC}">
                <c16:uniqueId val="{00000011-8BB1-40FA-9154-A22FED1326E1}"/>
              </c:ext>
            </c:extLst>
          </c:dPt>
          <c:cat>
            <c:multiLvlStrRef>
              <c:f>Sheet1!$A$2:$B$10</c:f>
              <c:multiLvlStrCache>
                <c:ptCount val="9"/>
                <c:lvl>
                  <c:pt idx="0">
                    <c:v>Architecture</c:v>
                  </c:pt>
                  <c:pt idx="1">
                    <c:v>Observability</c:v>
                  </c:pt>
                  <c:pt idx="2">
                    <c:v>ITDR</c:v>
                  </c:pt>
                  <c:pt idx="3">
                    <c:v>Managed Services</c:v>
                  </c:pt>
                  <c:pt idx="4">
                    <c:v>DevOps</c:v>
                  </c:pt>
                  <c:pt idx="5">
                    <c:v>PMO</c:v>
                  </c:pt>
                  <c:pt idx="6">
                    <c:v>Delivery Management</c:v>
                  </c:pt>
                  <c:pt idx="7">
                    <c:v>Financial Management</c:v>
                  </c:pt>
                  <c:pt idx="8">
                    <c:v>Sourcing and Procurement Support</c:v>
                  </c:pt>
                </c:lvl>
                <c:lvl>
                  <c:pt idx="0">
                    <c:v>Architecture</c:v>
                  </c:pt>
                  <c:pt idx="1">
                    <c:v>Technical Operations &amp; Support</c:v>
                  </c:pt>
                  <c:pt idx="5">
                    <c:v>Business Support </c:v>
                  </c:pt>
                </c:lvl>
              </c:multiLvlStrCache>
            </c:multiLvlStrRef>
          </c:cat>
          <c:val>
            <c:numRef>
              <c:f>Sheet1!$C$2:$C$10</c:f>
              <c:numCache>
                <c:formatCode>General</c:formatCode>
                <c:ptCount val="9"/>
                <c:pt idx="0">
                  <c:v>10</c:v>
                </c:pt>
                <c:pt idx="1">
                  <c:v>10</c:v>
                </c:pt>
                <c:pt idx="2">
                  <c:v>10</c:v>
                </c:pt>
                <c:pt idx="3">
                  <c:v>10</c:v>
                </c:pt>
                <c:pt idx="4">
                  <c:v>10</c:v>
                </c:pt>
                <c:pt idx="5">
                  <c:v>10</c:v>
                </c:pt>
                <c:pt idx="6">
                  <c:v>10</c:v>
                </c:pt>
                <c:pt idx="7">
                  <c:v>10</c:v>
                </c:pt>
                <c:pt idx="8">
                  <c:v>10</c:v>
                </c:pt>
              </c:numCache>
            </c:numRef>
          </c:val>
          <c:extLst>
            <c:ext xmlns:c16="http://schemas.microsoft.com/office/drawing/2014/chart" uri="{C3380CC4-5D6E-409C-BE32-E72D297353CC}">
              <c16:uniqueId val="{00000012-8BB1-40FA-9154-A22FED1326E1}"/>
            </c:ext>
          </c:extLst>
        </c:ser>
        <c:ser>
          <c:idx val="1"/>
          <c:order val="1"/>
          <c:tx>
            <c:strRef>
              <c:f>Sheet1!$D$1</c:f>
              <c:strCache>
                <c:ptCount val="1"/>
              </c:strCache>
            </c:strRef>
          </c:tx>
          <c:spPr>
            <a:solidFill>
              <a:srgbClr val="E5E5E5"/>
            </a:solidFill>
            <a:ln w="6350">
              <a:solidFill>
                <a:srgbClr val="FFFFFF"/>
              </a:solidFill>
            </a:ln>
          </c:spPr>
          <c:dPt>
            <c:idx val="0"/>
            <c:bubble3D val="0"/>
            <c:spPr>
              <a:solidFill>
                <a:srgbClr val="E5E5E5"/>
              </a:solidFill>
              <a:ln w="6350">
                <a:solidFill>
                  <a:srgbClr val="FFFFFF"/>
                </a:solidFill>
              </a:ln>
              <a:effectLst/>
            </c:spPr>
            <c:extLst>
              <c:ext xmlns:c16="http://schemas.microsoft.com/office/drawing/2014/chart" uri="{C3380CC4-5D6E-409C-BE32-E72D297353CC}">
                <c16:uniqueId val="{00000014-8BB1-40FA-9154-A22FED1326E1}"/>
              </c:ext>
            </c:extLst>
          </c:dPt>
          <c:dPt>
            <c:idx val="1"/>
            <c:bubble3D val="0"/>
            <c:spPr>
              <a:solidFill>
                <a:srgbClr val="E5E5E5"/>
              </a:solidFill>
              <a:ln w="6350">
                <a:solidFill>
                  <a:srgbClr val="FFFFFF"/>
                </a:solidFill>
              </a:ln>
              <a:effectLst/>
            </c:spPr>
            <c:extLst>
              <c:ext xmlns:c16="http://schemas.microsoft.com/office/drawing/2014/chart" uri="{C3380CC4-5D6E-409C-BE32-E72D297353CC}">
                <c16:uniqueId val="{00000016-8BB1-40FA-9154-A22FED1326E1}"/>
              </c:ext>
            </c:extLst>
          </c:dPt>
          <c:dPt>
            <c:idx val="2"/>
            <c:bubble3D val="0"/>
            <c:spPr>
              <a:solidFill>
                <a:srgbClr val="E5E5E5"/>
              </a:solidFill>
              <a:ln w="6350">
                <a:solidFill>
                  <a:srgbClr val="FFFFFF"/>
                </a:solidFill>
              </a:ln>
              <a:effectLst/>
            </c:spPr>
            <c:extLst>
              <c:ext xmlns:c16="http://schemas.microsoft.com/office/drawing/2014/chart" uri="{C3380CC4-5D6E-409C-BE32-E72D297353CC}">
                <c16:uniqueId val="{00000018-8BB1-40FA-9154-A22FED1326E1}"/>
              </c:ext>
            </c:extLst>
          </c:dPt>
          <c:dPt>
            <c:idx val="3"/>
            <c:bubble3D val="0"/>
            <c:spPr>
              <a:solidFill>
                <a:srgbClr val="E5E5E5"/>
              </a:solidFill>
              <a:ln w="6350">
                <a:solidFill>
                  <a:srgbClr val="FFFFFF"/>
                </a:solidFill>
              </a:ln>
              <a:effectLst/>
            </c:spPr>
            <c:extLst>
              <c:ext xmlns:c16="http://schemas.microsoft.com/office/drawing/2014/chart" uri="{C3380CC4-5D6E-409C-BE32-E72D297353CC}">
                <c16:uniqueId val="{0000001A-8BB1-40FA-9154-A22FED1326E1}"/>
              </c:ext>
            </c:extLst>
          </c:dPt>
          <c:dPt>
            <c:idx val="4"/>
            <c:bubble3D val="0"/>
            <c:spPr>
              <a:solidFill>
                <a:srgbClr val="E5E5E5"/>
              </a:solidFill>
              <a:ln w="6350">
                <a:solidFill>
                  <a:srgbClr val="FFFFFF"/>
                </a:solidFill>
              </a:ln>
              <a:effectLst/>
            </c:spPr>
            <c:extLst>
              <c:ext xmlns:c16="http://schemas.microsoft.com/office/drawing/2014/chart" uri="{C3380CC4-5D6E-409C-BE32-E72D297353CC}">
                <c16:uniqueId val="{0000001C-8BB1-40FA-9154-A22FED1326E1}"/>
              </c:ext>
            </c:extLst>
          </c:dPt>
          <c:dPt>
            <c:idx val="5"/>
            <c:bubble3D val="0"/>
            <c:spPr>
              <a:solidFill>
                <a:srgbClr val="E5E5E5"/>
              </a:solidFill>
              <a:ln w="6350">
                <a:solidFill>
                  <a:srgbClr val="FFFFFF"/>
                </a:solidFill>
              </a:ln>
              <a:effectLst/>
            </c:spPr>
            <c:extLst>
              <c:ext xmlns:c16="http://schemas.microsoft.com/office/drawing/2014/chart" uri="{C3380CC4-5D6E-409C-BE32-E72D297353CC}">
                <c16:uniqueId val="{0000001E-8BB1-40FA-9154-A22FED1326E1}"/>
              </c:ext>
            </c:extLst>
          </c:dPt>
          <c:dPt>
            <c:idx val="6"/>
            <c:bubble3D val="0"/>
            <c:spPr>
              <a:solidFill>
                <a:srgbClr val="E5E5E5"/>
              </a:solidFill>
              <a:ln w="6350">
                <a:solidFill>
                  <a:srgbClr val="FFFFFF"/>
                </a:solidFill>
              </a:ln>
              <a:effectLst/>
            </c:spPr>
            <c:extLst>
              <c:ext xmlns:c16="http://schemas.microsoft.com/office/drawing/2014/chart" uri="{C3380CC4-5D6E-409C-BE32-E72D297353CC}">
                <c16:uniqueId val="{00000020-8BB1-40FA-9154-A22FED1326E1}"/>
              </c:ext>
            </c:extLst>
          </c:dPt>
          <c:dPt>
            <c:idx val="7"/>
            <c:bubble3D val="0"/>
            <c:explosion val="20"/>
            <c:spPr>
              <a:solidFill>
                <a:srgbClr val="098E7E"/>
              </a:solidFill>
              <a:ln w="6350">
                <a:solidFill>
                  <a:srgbClr val="FFFFFF"/>
                </a:solidFill>
              </a:ln>
              <a:effectLst/>
            </c:spPr>
            <c:extLst>
              <c:ext xmlns:c16="http://schemas.microsoft.com/office/drawing/2014/chart" uri="{C3380CC4-5D6E-409C-BE32-E72D297353CC}">
                <c16:uniqueId val="{00000022-8BB1-40FA-9154-A22FED1326E1}"/>
              </c:ext>
            </c:extLst>
          </c:dPt>
          <c:dPt>
            <c:idx val="8"/>
            <c:bubble3D val="0"/>
            <c:spPr>
              <a:solidFill>
                <a:srgbClr val="E5E5E5"/>
              </a:solidFill>
              <a:ln w="6350">
                <a:solidFill>
                  <a:srgbClr val="FFFFFF"/>
                </a:solidFill>
              </a:ln>
              <a:effectLst/>
            </c:spPr>
            <c:extLst>
              <c:ext xmlns:c16="http://schemas.microsoft.com/office/drawing/2014/chart" uri="{C3380CC4-5D6E-409C-BE32-E72D297353CC}">
                <c16:uniqueId val="{00000024-8BB1-40FA-9154-A22FED1326E1}"/>
              </c:ext>
            </c:extLst>
          </c:dPt>
          <c:cat>
            <c:multiLvlStrRef>
              <c:f>Sheet1!$A$2:$B$10</c:f>
              <c:multiLvlStrCache>
                <c:ptCount val="9"/>
                <c:lvl>
                  <c:pt idx="0">
                    <c:v>Architecture</c:v>
                  </c:pt>
                  <c:pt idx="1">
                    <c:v>Observability</c:v>
                  </c:pt>
                  <c:pt idx="2">
                    <c:v>ITDR</c:v>
                  </c:pt>
                  <c:pt idx="3">
                    <c:v>Managed Services</c:v>
                  </c:pt>
                  <c:pt idx="4">
                    <c:v>DevOps</c:v>
                  </c:pt>
                  <c:pt idx="5">
                    <c:v>PMO</c:v>
                  </c:pt>
                  <c:pt idx="6">
                    <c:v>Delivery Management</c:v>
                  </c:pt>
                  <c:pt idx="7">
                    <c:v>Financial Management</c:v>
                  </c:pt>
                  <c:pt idx="8">
                    <c:v>Sourcing and Procurement Support</c:v>
                  </c:pt>
                </c:lvl>
                <c:lvl>
                  <c:pt idx="0">
                    <c:v>Architecture</c:v>
                  </c:pt>
                  <c:pt idx="1">
                    <c:v>Technical Operations &amp; Support</c:v>
                  </c:pt>
                  <c:pt idx="5">
                    <c:v>Business Support </c:v>
                  </c:pt>
                </c:lvl>
              </c:multiLvlStrCache>
            </c:multiLvlStrRef>
          </c:cat>
          <c:val>
            <c:numRef>
              <c:f>Sheet1!$D$2:$D$10</c:f>
              <c:numCache>
                <c:formatCode>General</c:formatCode>
                <c:ptCount val="9"/>
                <c:pt idx="0">
                  <c:v>2.5</c:v>
                </c:pt>
                <c:pt idx="1">
                  <c:v>2.5</c:v>
                </c:pt>
                <c:pt idx="2">
                  <c:v>2.5</c:v>
                </c:pt>
                <c:pt idx="3">
                  <c:v>2.5</c:v>
                </c:pt>
                <c:pt idx="4">
                  <c:v>2.5</c:v>
                </c:pt>
                <c:pt idx="5">
                  <c:v>2.5</c:v>
                </c:pt>
                <c:pt idx="6">
                  <c:v>2.5</c:v>
                </c:pt>
                <c:pt idx="7">
                  <c:v>2.5</c:v>
                </c:pt>
                <c:pt idx="8">
                  <c:v>2.5</c:v>
                </c:pt>
              </c:numCache>
            </c:numRef>
          </c:val>
          <c:extLst>
            <c:ext xmlns:c16="http://schemas.microsoft.com/office/drawing/2014/chart" uri="{C3380CC4-5D6E-409C-BE32-E72D297353CC}">
              <c16:uniqueId val="{00000025-8BB1-40FA-9154-A22FED1326E1}"/>
            </c:ext>
          </c:extLst>
        </c:ser>
        <c:dLbls>
          <c:showLegendKey val="0"/>
          <c:showVal val="0"/>
          <c:showCatName val="0"/>
          <c:showSerName val="0"/>
          <c:showPercent val="0"/>
          <c:showBubbleSize val="0"/>
          <c:showLeaderLines val="1"/>
        </c:dLbls>
        <c:firstSliceAng val="0"/>
        <c:holeSize val="3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94001434526285"/>
          <c:y val="8.9952460655758751E-2"/>
          <c:w val="0.54738656937692654"/>
          <c:h val="0.82009507868848242"/>
        </c:manualLayout>
      </c:layout>
      <c:doughnutChart>
        <c:varyColors val="1"/>
        <c:ser>
          <c:idx val="0"/>
          <c:order val="0"/>
          <c:tx>
            <c:strRef>
              <c:f>Sheet1!$C$1</c:f>
              <c:strCache>
                <c:ptCount val="1"/>
                <c:pt idx="0">
                  <c:v>Sales</c:v>
                </c:pt>
              </c:strCache>
            </c:strRef>
          </c:tx>
          <c:spPr>
            <a:solidFill>
              <a:srgbClr val="E5E5E5"/>
            </a:solidFill>
            <a:ln w="6350">
              <a:solidFill>
                <a:srgbClr val="FFFFFF"/>
              </a:solidFill>
            </a:ln>
          </c:spPr>
          <c:dPt>
            <c:idx val="0"/>
            <c:bubble3D val="0"/>
            <c:spPr>
              <a:solidFill>
                <a:srgbClr val="E5E5E5"/>
              </a:solidFill>
              <a:ln w="6350">
                <a:solidFill>
                  <a:srgbClr val="FFFFFF"/>
                </a:solidFill>
              </a:ln>
              <a:effectLst/>
            </c:spPr>
            <c:extLst>
              <c:ext xmlns:c16="http://schemas.microsoft.com/office/drawing/2014/chart" uri="{C3380CC4-5D6E-409C-BE32-E72D297353CC}">
                <c16:uniqueId val="{00000001-AD35-4FC3-B2A6-6A6074F5EB95}"/>
              </c:ext>
            </c:extLst>
          </c:dPt>
          <c:dPt>
            <c:idx val="1"/>
            <c:bubble3D val="0"/>
            <c:spPr>
              <a:solidFill>
                <a:srgbClr val="E5E5E5"/>
              </a:solidFill>
              <a:ln w="6350">
                <a:solidFill>
                  <a:srgbClr val="FFFFFF"/>
                </a:solidFill>
              </a:ln>
              <a:effectLst/>
            </c:spPr>
            <c:extLst>
              <c:ext xmlns:c16="http://schemas.microsoft.com/office/drawing/2014/chart" uri="{C3380CC4-5D6E-409C-BE32-E72D297353CC}">
                <c16:uniqueId val="{00000003-AD35-4FC3-B2A6-6A6074F5EB95}"/>
              </c:ext>
            </c:extLst>
          </c:dPt>
          <c:dPt>
            <c:idx val="2"/>
            <c:bubble3D val="0"/>
            <c:spPr>
              <a:solidFill>
                <a:srgbClr val="E5E5E5"/>
              </a:solidFill>
              <a:ln w="6350">
                <a:solidFill>
                  <a:srgbClr val="FFFFFF"/>
                </a:solidFill>
              </a:ln>
              <a:effectLst/>
            </c:spPr>
            <c:extLst>
              <c:ext xmlns:c16="http://schemas.microsoft.com/office/drawing/2014/chart" uri="{C3380CC4-5D6E-409C-BE32-E72D297353CC}">
                <c16:uniqueId val="{00000005-AD35-4FC3-B2A6-6A6074F5EB95}"/>
              </c:ext>
            </c:extLst>
          </c:dPt>
          <c:dPt>
            <c:idx val="3"/>
            <c:bubble3D val="0"/>
            <c:spPr>
              <a:solidFill>
                <a:srgbClr val="E5E5E5"/>
              </a:solidFill>
              <a:ln w="6350">
                <a:solidFill>
                  <a:srgbClr val="FFFFFF"/>
                </a:solidFill>
              </a:ln>
              <a:effectLst/>
            </c:spPr>
            <c:extLst>
              <c:ext xmlns:c16="http://schemas.microsoft.com/office/drawing/2014/chart" uri="{C3380CC4-5D6E-409C-BE32-E72D297353CC}">
                <c16:uniqueId val="{00000007-AD35-4FC3-B2A6-6A6074F5EB95}"/>
              </c:ext>
            </c:extLst>
          </c:dPt>
          <c:dPt>
            <c:idx val="4"/>
            <c:bubble3D val="0"/>
            <c:spPr>
              <a:solidFill>
                <a:srgbClr val="E5E5E5"/>
              </a:solidFill>
              <a:ln w="6350">
                <a:solidFill>
                  <a:srgbClr val="FFFFFF"/>
                </a:solidFill>
              </a:ln>
              <a:effectLst/>
            </c:spPr>
            <c:extLst>
              <c:ext xmlns:c16="http://schemas.microsoft.com/office/drawing/2014/chart" uri="{C3380CC4-5D6E-409C-BE32-E72D297353CC}">
                <c16:uniqueId val="{00000009-AD35-4FC3-B2A6-6A6074F5EB95}"/>
              </c:ext>
            </c:extLst>
          </c:dPt>
          <c:dPt>
            <c:idx val="5"/>
            <c:bubble3D val="0"/>
            <c:spPr>
              <a:solidFill>
                <a:srgbClr val="E5E5E5"/>
              </a:solidFill>
              <a:ln w="6350">
                <a:solidFill>
                  <a:srgbClr val="FFFFFF"/>
                </a:solidFill>
              </a:ln>
              <a:effectLst/>
            </c:spPr>
            <c:extLst>
              <c:ext xmlns:c16="http://schemas.microsoft.com/office/drawing/2014/chart" uri="{C3380CC4-5D6E-409C-BE32-E72D297353CC}">
                <c16:uniqueId val="{0000000B-AD35-4FC3-B2A6-6A6074F5EB95}"/>
              </c:ext>
            </c:extLst>
          </c:dPt>
          <c:dPt>
            <c:idx val="6"/>
            <c:bubble3D val="0"/>
            <c:spPr>
              <a:solidFill>
                <a:srgbClr val="E5E5E5"/>
              </a:solidFill>
              <a:ln w="6350">
                <a:solidFill>
                  <a:srgbClr val="FFFFFF"/>
                </a:solidFill>
              </a:ln>
              <a:effectLst/>
            </c:spPr>
            <c:extLst>
              <c:ext xmlns:c16="http://schemas.microsoft.com/office/drawing/2014/chart" uri="{C3380CC4-5D6E-409C-BE32-E72D297353CC}">
                <c16:uniqueId val="{0000000D-AD35-4FC3-B2A6-6A6074F5EB95}"/>
              </c:ext>
            </c:extLst>
          </c:dPt>
          <c:dPt>
            <c:idx val="7"/>
            <c:bubble3D val="0"/>
            <c:spPr>
              <a:solidFill>
                <a:srgbClr val="098E7E"/>
              </a:solidFill>
              <a:ln w="6350">
                <a:solidFill>
                  <a:srgbClr val="FFFFFF"/>
                </a:solidFill>
              </a:ln>
              <a:effectLst/>
            </c:spPr>
            <c:extLst>
              <c:ext xmlns:c16="http://schemas.microsoft.com/office/drawing/2014/chart" uri="{C3380CC4-5D6E-409C-BE32-E72D297353CC}">
                <c16:uniqueId val="{0000000F-AD35-4FC3-B2A6-6A6074F5EB95}"/>
              </c:ext>
            </c:extLst>
          </c:dPt>
          <c:dPt>
            <c:idx val="8"/>
            <c:bubble3D val="0"/>
            <c:spPr>
              <a:solidFill>
                <a:srgbClr val="098E7E"/>
              </a:solidFill>
              <a:ln w="6350">
                <a:solidFill>
                  <a:srgbClr val="FFFFFF"/>
                </a:solidFill>
              </a:ln>
              <a:effectLst/>
            </c:spPr>
            <c:extLst>
              <c:ext xmlns:c16="http://schemas.microsoft.com/office/drawing/2014/chart" uri="{C3380CC4-5D6E-409C-BE32-E72D297353CC}">
                <c16:uniqueId val="{00000011-AD35-4FC3-B2A6-6A6074F5EB95}"/>
              </c:ext>
            </c:extLst>
          </c:dPt>
          <c:cat>
            <c:multiLvlStrRef>
              <c:f>Sheet1!$A$2:$B$10</c:f>
              <c:multiLvlStrCache>
                <c:ptCount val="9"/>
                <c:lvl>
                  <c:pt idx="0">
                    <c:v>Architecture</c:v>
                  </c:pt>
                  <c:pt idx="1">
                    <c:v>Observability</c:v>
                  </c:pt>
                  <c:pt idx="2">
                    <c:v>ITDR</c:v>
                  </c:pt>
                  <c:pt idx="3">
                    <c:v>Managed Services</c:v>
                  </c:pt>
                  <c:pt idx="4">
                    <c:v>DevOps</c:v>
                  </c:pt>
                  <c:pt idx="5">
                    <c:v>PMO</c:v>
                  </c:pt>
                  <c:pt idx="6">
                    <c:v>Delivery Management</c:v>
                  </c:pt>
                  <c:pt idx="7">
                    <c:v>Financial Management</c:v>
                  </c:pt>
                  <c:pt idx="8">
                    <c:v>Sourcing and Procurement Support</c:v>
                  </c:pt>
                </c:lvl>
                <c:lvl>
                  <c:pt idx="0">
                    <c:v>Architecture</c:v>
                  </c:pt>
                  <c:pt idx="1">
                    <c:v>Technical Operations &amp; Support</c:v>
                  </c:pt>
                  <c:pt idx="5">
                    <c:v>Business Support </c:v>
                  </c:pt>
                </c:lvl>
              </c:multiLvlStrCache>
            </c:multiLvlStrRef>
          </c:cat>
          <c:val>
            <c:numRef>
              <c:f>Sheet1!$C$2:$C$10</c:f>
              <c:numCache>
                <c:formatCode>General</c:formatCode>
                <c:ptCount val="9"/>
                <c:pt idx="0">
                  <c:v>10</c:v>
                </c:pt>
                <c:pt idx="1">
                  <c:v>10</c:v>
                </c:pt>
                <c:pt idx="2">
                  <c:v>10</c:v>
                </c:pt>
                <c:pt idx="3">
                  <c:v>10</c:v>
                </c:pt>
                <c:pt idx="4">
                  <c:v>10</c:v>
                </c:pt>
                <c:pt idx="5">
                  <c:v>10</c:v>
                </c:pt>
                <c:pt idx="6">
                  <c:v>10</c:v>
                </c:pt>
                <c:pt idx="7">
                  <c:v>10</c:v>
                </c:pt>
                <c:pt idx="8">
                  <c:v>10</c:v>
                </c:pt>
              </c:numCache>
            </c:numRef>
          </c:val>
          <c:extLst>
            <c:ext xmlns:c16="http://schemas.microsoft.com/office/drawing/2014/chart" uri="{C3380CC4-5D6E-409C-BE32-E72D297353CC}">
              <c16:uniqueId val="{00000012-AD35-4FC3-B2A6-6A6074F5EB95}"/>
            </c:ext>
          </c:extLst>
        </c:ser>
        <c:ser>
          <c:idx val="1"/>
          <c:order val="1"/>
          <c:tx>
            <c:strRef>
              <c:f>Sheet1!$D$1</c:f>
              <c:strCache>
                <c:ptCount val="1"/>
              </c:strCache>
            </c:strRef>
          </c:tx>
          <c:spPr>
            <a:solidFill>
              <a:srgbClr val="E5E5E5"/>
            </a:solidFill>
            <a:ln w="6350">
              <a:solidFill>
                <a:srgbClr val="FFFFFF"/>
              </a:solidFill>
            </a:ln>
          </c:spPr>
          <c:dPt>
            <c:idx val="0"/>
            <c:bubble3D val="0"/>
            <c:spPr>
              <a:solidFill>
                <a:srgbClr val="E5E5E5"/>
              </a:solidFill>
              <a:ln w="6350">
                <a:solidFill>
                  <a:srgbClr val="FFFFFF"/>
                </a:solidFill>
              </a:ln>
              <a:effectLst/>
            </c:spPr>
            <c:extLst>
              <c:ext xmlns:c16="http://schemas.microsoft.com/office/drawing/2014/chart" uri="{C3380CC4-5D6E-409C-BE32-E72D297353CC}">
                <c16:uniqueId val="{00000014-AD35-4FC3-B2A6-6A6074F5EB95}"/>
              </c:ext>
            </c:extLst>
          </c:dPt>
          <c:dPt>
            <c:idx val="1"/>
            <c:bubble3D val="0"/>
            <c:spPr>
              <a:solidFill>
                <a:srgbClr val="E5E5E5"/>
              </a:solidFill>
              <a:ln w="6350">
                <a:solidFill>
                  <a:srgbClr val="FFFFFF"/>
                </a:solidFill>
              </a:ln>
              <a:effectLst/>
            </c:spPr>
            <c:extLst>
              <c:ext xmlns:c16="http://schemas.microsoft.com/office/drawing/2014/chart" uri="{C3380CC4-5D6E-409C-BE32-E72D297353CC}">
                <c16:uniqueId val="{00000016-AD35-4FC3-B2A6-6A6074F5EB95}"/>
              </c:ext>
            </c:extLst>
          </c:dPt>
          <c:dPt>
            <c:idx val="2"/>
            <c:bubble3D val="0"/>
            <c:spPr>
              <a:solidFill>
                <a:srgbClr val="E5E5E5"/>
              </a:solidFill>
              <a:ln w="6350">
                <a:solidFill>
                  <a:srgbClr val="FFFFFF"/>
                </a:solidFill>
              </a:ln>
              <a:effectLst/>
            </c:spPr>
            <c:extLst>
              <c:ext xmlns:c16="http://schemas.microsoft.com/office/drawing/2014/chart" uri="{C3380CC4-5D6E-409C-BE32-E72D297353CC}">
                <c16:uniqueId val="{00000018-AD35-4FC3-B2A6-6A6074F5EB95}"/>
              </c:ext>
            </c:extLst>
          </c:dPt>
          <c:dPt>
            <c:idx val="3"/>
            <c:bubble3D val="0"/>
            <c:spPr>
              <a:solidFill>
                <a:srgbClr val="E5E5E5"/>
              </a:solidFill>
              <a:ln w="6350">
                <a:solidFill>
                  <a:srgbClr val="FFFFFF"/>
                </a:solidFill>
              </a:ln>
              <a:effectLst/>
            </c:spPr>
            <c:extLst>
              <c:ext xmlns:c16="http://schemas.microsoft.com/office/drawing/2014/chart" uri="{C3380CC4-5D6E-409C-BE32-E72D297353CC}">
                <c16:uniqueId val="{0000001A-AD35-4FC3-B2A6-6A6074F5EB95}"/>
              </c:ext>
            </c:extLst>
          </c:dPt>
          <c:dPt>
            <c:idx val="4"/>
            <c:bubble3D val="0"/>
            <c:spPr>
              <a:solidFill>
                <a:srgbClr val="E5E5E5"/>
              </a:solidFill>
              <a:ln w="6350">
                <a:solidFill>
                  <a:srgbClr val="FFFFFF"/>
                </a:solidFill>
              </a:ln>
              <a:effectLst/>
            </c:spPr>
            <c:extLst>
              <c:ext xmlns:c16="http://schemas.microsoft.com/office/drawing/2014/chart" uri="{C3380CC4-5D6E-409C-BE32-E72D297353CC}">
                <c16:uniqueId val="{0000001C-AD35-4FC3-B2A6-6A6074F5EB95}"/>
              </c:ext>
            </c:extLst>
          </c:dPt>
          <c:dPt>
            <c:idx val="5"/>
            <c:bubble3D val="0"/>
            <c:spPr>
              <a:solidFill>
                <a:srgbClr val="E5E5E5"/>
              </a:solidFill>
              <a:ln w="6350">
                <a:solidFill>
                  <a:srgbClr val="FFFFFF"/>
                </a:solidFill>
              </a:ln>
              <a:effectLst/>
            </c:spPr>
            <c:extLst>
              <c:ext xmlns:c16="http://schemas.microsoft.com/office/drawing/2014/chart" uri="{C3380CC4-5D6E-409C-BE32-E72D297353CC}">
                <c16:uniqueId val="{0000001E-AD35-4FC3-B2A6-6A6074F5EB95}"/>
              </c:ext>
            </c:extLst>
          </c:dPt>
          <c:dPt>
            <c:idx val="6"/>
            <c:bubble3D val="0"/>
            <c:spPr>
              <a:solidFill>
                <a:srgbClr val="E5E5E5"/>
              </a:solidFill>
              <a:ln w="6350">
                <a:solidFill>
                  <a:srgbClr val="FFFFFF"/>
                </a:solidFill>
              </a:ln>
              <a:effectLst/>
            </c:spPr>
            <c:extLst>
              <c:ext xmlns:c16="http://schemas.microsoft.com/office/drawing/2014/chart" uri="{C3380CC4-5D6E-409C-BE32-E72D297353CC}">
                <c16:uniqueId val="{00000020-AD35-4FC3-B2A6-6A6074F5EB95}"/>
              </c:ext>
            </c:extLst>
          </c:dPt>
          <c:dPt>
            <c:idx val="7"/>
            <c:bubble3D val="0"/>
            <c:explosion val="20"/>
            <c:spPr>
              <a:solidFill>
                <a:srgbClr val="098E7E"/>
              </a:solidFill>
              <a:ln w="6350">
                <a:solidFill>
                  <a:srgbClr val="FFFFFF"/>
                </a:solidFill>
              </a:ln>
              <a:effectLst/>
            </c:spPr>
            <c:extLst>
              <c:ext xmlns:c16="http://schemas.microsoft.com/office/drawing/2014/chart" uri="{C3380CC4-5D6E-409C-BE32-E72D297353CC}">
                <c16:uniqueId val="{00000022-AD35-4FC3-B2A6-6A6074F5EB95}"/>
              </c:ext>
            </c:extLst>
          </c:dPt>
          <c:dPt>
            <c:idx val="8"/>
            <c:bubble3D val="0"/>
            <c:spPr>
              <a:solidFill>
                <a:srgbClr val="E5E5E5"/>
              </a:solidFill>
              <a:ln w="6350">
                <a:solidFill>
                  <a:srgbClr val="FFFFFF"/>
                </a:solidFill>
              </a:ln>
              <a:effectLst/>
            </c:spPr>
            <c:extLst>
              <c:ext xmlns:c16="http://schemas.microsoft.com/office/drawing/2014/chart" uri="{C3380CC4-5D6E-409C-BE32-E72D297353CC}">
                <c16:uniqueId val="{00000024-AD35-4FC3-B2A6-6A6074F5EB95}"/>
              </c:ext>
            </c:extLst>
          </c:dPt>
          <c:cat>
            <c:multiLvlStrRef>
              <c:f>Sheet1!$A$2:$B$10</c:f>
              <c:multiLvlStrCache>
                <c:ptCount val="9"/>
                <c:lvl>
                  <c:pt idx="0">
                    <c:v>Architecture</c:v>
                  </c:pt>
                  <c:pt idx="1">
                    <c:v>Observability</c:v>
                  </c:pt>
                  <c:pt idx="2">
                    <c:v>ITDR</c:v>
                  </c:pt>
                  <c:pt idx="3">
                    <c:v>Managed Services</c:v>
                  </c:pt>
                  <c:pt idx="4">
                    <c:v>DevOps</c:v>
                  </c:pt>
                  <c:pt idx="5">
                    <c:v>PMO</c:v>
                  </c:pt>
                  <c:pt idx="6">
                    <c:v>Delivery Management</c:v>
                  </c:pt>
                  <c:pt idx="7">
                    <c:v>Financial Management</c:v>
                  </c:pt>
                  <c:pt idx="8">
                    <c:v>Sourcing and Procurement Support</c:v>
                  </c:pt>
                </c:lvl>
                <c:lvl>
                  <c:pt idx="0">
                    <c:v>Architecture</c:v>
                  </c:pt>
                  <c:pt idx="1">
                    <c:v>Technical Operations &amp; Support</c:v>
                  </c:pt>
                  <c:pt idx="5">
                    <c:v>Business Support </c:v>
                  </c:pt>
                </c:lvl>
              </c:multiLvlStrCache>
            </c:multiLvlStrRef>
          </c:cat>
          <c:val>
            <c:numRef>
              <c:f>Sheet1!$D$2:$D$10</c:f>
              <c:numCache>
                <c:formatCode>General</c:formatCode>
                <c:ptCount val="9"/>
                <c:pt idx="0">
                  <c:v>2.5</c:v>
                </c:pt>
                <c:pt idx="1">
                  <c:v>2.5</c:v>
                </c:pt>
                <c:pt idx="2">
                  <c:v>2.5</c:v>
                </c:pt>
                <c:pt idx="3">
                  <c:v>2.5</c:v>
                </c:pt>
                <c:pt idx="4">
                  <c:v>2.5</c:v>
                </c:pt>
                <c:pt idx="5">
                  <c:v>2.5</c:v>
                </c:pt>
                <c:pt idx="6">
                  <c:v>2.5</c:v>
                </c:pt>
                <c:pt idx="7">
                  <c:v>2.5</c:v>
                </c:pt>
                <c:pt idx="8">
                  <c:v>2.5</c:v>
                </c:pt>
              </c:numCache>
            </c:numRef>
          </c:val>
          <c:extLst>
            <c:ext xmlns:c16="http://schemas.microsoft.com/office/drawing/2014/chart" uri="{C3380CC4-5D6E-409C-BE32-E72D297353CC}">
              <c16:uniqueId val="{00000025-AD35-4FC3-B2A6-6A6074F5EB95}"/>
            </c:ext>
          </c:extLst>
        </c:ser>
        <c:dLbls>
          <c:showLegendKey val="0"/>
          <c:showVal val="0"/>
          <c:showCatName val="0"/>
          <c:showSerName val="0"/>
          <c:showPercent val="0"/>
          <c:showBubbleSize val="0"/>
          <c:showLeaderLines val="1"/>
        </c:dLbls>
        <c:firstSliceAng val="0"/>
        <c:holeSize val="3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94001434526285"/>
          <c:y val="8.9952460655758751E-2"/>
          <c:w val="0.54738656937692654"/>
          <c:h val="0.82009507868848242"/>
        </c:manualLayout>
      </c:layout>
      <c:doughnutChart>
        <c:varyColors val="1"/>
        <c:ser>
          <c:idx val="0"/>
          <c:order val="0"/>
          <c:tx>
            <c:strRef>
              <c:f>Sheet1!$C$1</c:f>
              <c:strCache>
                <c:ptCount val="1"/>
                <c:pt idx="0">
                  <c:v>Sales</c:v>
                </c:pt>
              </c:strCache>
            </c:strRef>
          </c:tx>
          <c:spPr>
            <a:solidFill>
              <a:srgbClr val="E5E5E5"/>
            </a:solidFill>
            <a:ln w="6350">
              <a:solidFill>
                <a:srgbClr val="FFFFFF"/>
              </a:solidFill>
            </a:ln>
          </c:spPr>
          <c:dPt>
            <c:idx val="0"/>
            <c:bubble3D val="0"/>
            <c:spPr>
              <a:solidFill>
                <a:srgbClr val="E5E5E5"/>
              </a:solidFill>
              <a:ln w="6350">
                <a:solidFill>
                  <a:srgbClr val="FFFFFF"/>
                </a:solidFill>
              </a:ln>
              <a:effectLst/>
            </c:spPr>
            <c:extLst>
              <c:ext xmlns:c16="http://schemas.microsoft.com/office/drawing/2014/chart" uri="{C3380CC4-5D6E-409C-BE32-E72D297353CC}">
                <c16:uniqueId val="{00000001-F6D7-4D4C-8995-97680A794741}"/>
              </c:ext>
            </c:extLst>
          </c:dPt>
          <c:dPt>
            <c:idx val="1"/>
            <c:bubble3D val="0"/>
            <c:spPr>
              <a:solidFill>
                <a:srgbClr val="E5E5E5"/>
              </a:solidFill>
              <a:ln w="6350">
                <a:solidFill>
                  <a:srgbClr val="FFFFFF"/>
                </a:solidFill>
              </a:ln>
              <a:effectLst/>
            </c:spPr>
            <c:extLst>
              <c:ext xmlns:c16="http://schemas.microsoft.com/office/drawing/2014/chart" uri="{C3380CC4-5D6E-409C-BE32-E72D297353CC}">
                <c16:uniqueId val="{00000003-F6D7-4D4C-8995-97680A794741}"/>
              </c:ext>
            </c:extLst>
          </c:dPt>
          <c:dPt>
            <c:idx val="2"/>
            <c:bubble3D val="0"/>
            <c:spPr>
              <a:solidFill>
                <a:srgbClr val="E5E5E5"/>
              </a:solidFill>
              <a:ln w="6350">
                <a:solidFill>
                  <a:srgbClr val="FFFFFF"/>
                </a:solidFill>
              </a:ln>
              <a:effectLst/>
            </c:spPr>
            <c:extLst>
              <c:ext xmlns:c16="http://schemas.microsoft.com/office/drawing/2014/chart" uri="{C3380CC4-5D6E-409C-BE32-E72D297353CC}">
                <c16:uniqueId val="{00000005-F6D7-4D4C-8995-97680A794741}"/>
              </c:ext>
            </c:extLst>
          </c:dPt>
          <c:dPt>
            <c:idx val="3"/>
            <c:bubble3D val="0"/>
            <c:spPr>
              <a:solidFill>
                <a:srgbClr val="E5E5E5"/>
              </a:solidFill>
              <a:ln w="6350">
                <a:solidFill>
                  <a:srgbClr val="FFFFFF"/>
                </a:solidFill>
              </a:ln>
              <a:effectLst/>
            </c:spPr>
            <c:extLst>
              <c:ext xmlns:c16="http://schemas.microsoft.com/office/drawing/2014/chart" uri="{C3380CC4-5D6E-409C-BE32-E72D297353CC}">
                <c16:uniqueId val="{00000007-F6D7-4D4C-8995-97680A794741}"/>
              </c:ext>
            </c:extLst>
          </c:dPt>
          <c:dPt>
            <c:idx val="4"/>
            <c:bubble3D val="0"/>
            <c:spPr>
              <a:solidFill>
                <a:srgbClr val="E5E5E5"/>
              </a:solidFill>
              <a:ln w="6350">
                <a:solidFill>
                  <a:srgbClr val="FFFFFF"/>
                </a:solidFill>
              </a:ln>
              <a:effectLst/>
            </c:spPr>
            <c:extLst>
              <c:ext xmlns:c16="http://schemas.microsoft.com/office/drawing/2014/chart" uri="{C3380CC4-5D6E-409C-BE32-E72D297353CC}">
                <c16:uniqueId val="{00000009-F6D7-4D4C-8995-97680A794741}"/>
              </c:ext>
            </c:extLst>
          </c:dPt>
          <c:dPt>
            <c:idx val="5"/>
            <c:bubble3D val="0"/>
            <c:spPr>
              <a:solidFill>
                <a:srgbClr val="E5E5E5"/>
              </a:solidFill>
              <a:ln w="6350">
                <a:solidFill>
                  <a:srgbClr val="FFFFFF"/>
                </a:solidFill>
              </a:ln>
              <a:effectLst/>
            </c:spPr>
            <c:extLst>
              <c:ext xmlns:c16="http://schemas.microsoft.com/office/drawing/2014/chart" uri="{C3380CC4-5D6E-409C-BE32-E72D297353CC}">
                <c16:uniqueId val="{0000000B-F6D7-4D4C-8995-97680A794741}"/>
              </c:ext>
            </c:extLst>
          </c:dPt>
          <c:dPt>
            <c:idx val="6"/>
            <c:bubble3D val="0"/>
            <c:spPr>
              <a:solidFill>
                <a:srgbClr val="E5E5E5"/>
              </a:solidFill>
              <a:ln w="6350">
                <a:solidFill>
                  <a:srgbClr val="FFFFFF"/>
                </a:solidFill>
              </a:ln>
              <a:effectLst/>
            </c:spPr>
            <c:extLst>
              <c:ext xmlns:c16="http://schemas.microsoft.com/office/drawing/2014/chart" uri="{C3380CC4-5D6E-409C-BE32-E72D297353CC}">
                <c16:uniqueId val="{0000000D-F6D7-4D4C-8995-97680A794741}"/>
              </c:ext>
            </c:extLst>
          </c:dPt>
          <c:dPt>
            <c:idx val="7"/>
            <c:bubble3D val="0"/>
            <c:spPr>
              <a:solidFill>
                <a:srgbClr val="098E7E"/>
              </a:solidFill>
              <a:ln w="6350">
                <a:solidFill>
                  <a:srgbClr val="FFFFFF"/>
                </a:solidFill>
              </a:ln>
              <a:effectLst/>
            </c:spPr>
            <c:extLst>
              <c:ext xmlns:c16="http://schemas.microsoft.com/office/drawing/2014/chart" uri="{C3380CC4-5D6E-409C-BE32-E72D297353CC}">
                <c16:uniqueId val="{0000000F-F6D7-4D4C-8995-97680A794741}"/>
              </c:ext>
            </c:extLst>
          </c:dPt>
          <c:dPt>
            <c:idx val="8"/>
            <c:bubble3D val="0"/>
            <c:spPr>
              <a:solidFill>
                <a:srgbClr val="098E7E"/>
              </a:solidFill>
              <a:ln w="6350">
                <a:solidFill>
                  <a:srgbClr val="FFFFFF"/>
                </a:solidFill>
              </a:ln>
              <a:effectLst/>
            </c:spPr>
            <c:extLst>
              <c:ext xmlns:c16="http://schemas.microsoft.com/office/drawing/2014/chart" uri="{C3380CC4-5D6E-409C-BE32-E72D297353CC}">
                <c16:uniqueId val="{00000011-F6D7-4D4C-8995-97680A794741}"/>
              </c:ext>
            </c:extLst>
          </c:dPt>
          <c:cat>
            <c:multiLvlStrRef>
              <c:f>Sheet1!$A$2:$B$10</c:f>
              <c:multiLvlStrCache>
                <c:ptCount val="9"/>
                <c:lvl>
                  <c:pt idx="0">
                    <c:v>Architecture</c:v>
                  </c:pt>
                  <c:pt idx="1">
                    <c:v>Observability</c:v>
                  </c:pt>
                  <c:pt idx="2">
                    <c:v>ITDR</c:v>
                  </c:pt>
                  <c:pt idx="3">
                    <c:v>Managed Services</c:v>
                  </c:pt>
                  <c:pt idx="4">
                    <c:v>DevOps</c:v>
                  </c:pt>
                  <c:pt idx="5">
                    <c:v>PMO</c:v>
                  </c:pt>
                  <c:pt idx="6">
                    <c:v>Delivery Management</c:v>
                  </c:pt>
                  <c:pt idx="7">
                    <c:v>Financial Management</c:v>
                  </c:pt>
                  <c:pt idx="8">
                    <c:v>Sourcing and Procurement Support</c:v>
                  </c:pt>
                </c:lvl>
                <c:lvl>
                  <c:pt idx="0">
                    <c:v>Architecture</c:v>
                  </c:pt>
                  <c:pt idx="1">
                    <c:v>Technical Operations &amp; Support</c:v>
                  </c:pt>
                  <c:pt idx="5">
                    <c:v>Business Support </c:v>
                  </c:pt>
                </c:lvl>
              </c:multiLvlStrCache>
            </c:multiLvlStrRef>
          </c:cat>
          <c:val>
            <c:numRef>
              <c:f>Sheet1!$C$2:$C$10</c:f>
              <c:numCache>
                <c:formatCode>General</c:formatCode>
                <c:ptCount val="9"/>
                <c:pt idx="0">
                  <c:v>10</c:v>
                </c:pt>
                <c:pt idx="1">
                  <c:v>10</c:v>
                </c:pt>
                <c:pt idx="2">
                  <c:v>10</c:v>
                </c:pt>
                <c:pt idx="3">
                  <c:v>10</c:v>
                </c:pt>
                <c:pt idx="4">
                  <c:v>10</c:v>
                </c:pt>
                <c:pt idx="5">
                  <c:v>10</c:v>
                </c:pt>
                <c:pt idx="6">
                  <c:v>10</c:v>
                </c:pt>
                <c:pt idx="7">
                  <c:v>10</c:v>
                </c:pt>
                <c:pt idx="8">
                  <c:v>10</c:v>
                </c:pt>
              </c:numCache>
            </c:numRef>
          </c:val>
          <c:extLst>
            <c:ext xmlns:c16="http://schemas.microsoft.com/office/drawing/2014/chart" uri="{C3380CC4-5D6E-409C-BE32-E72D297353CC}">
              <c16:uniqueId val="{00000012-F6D7-4D4C-8995-97680A794741}"/>
            </c:ext>
          </c:extLst>
        </c:ser>
        <c:ser>
          <c:idx val="1"/>
          <c:order val="1"/>
          <c:tx>
            <c:strRef>
              <c:f>Sheet1!$D$1</c:f>
              <c:strCache>
                <c:ptCount val="1"/>
              </c:strCache>
            </c:strRef>
          </c:tx>
          <c:spPr>
            <a:solidFill>
              <a:srgbClr val="E5E5E5"/>
            </a:solidFill>
            <a:ln w="6350">
              <a:solidFill>
                <a:srgbClr val="FFFFFF"/>
              </a:solidFill>
            </a:ln>
          </c:spPr>
          <c:dPt>
            <c:idx val="0"/>
            <c:bubble3D val="0"/>
            <c:spPr>
              <a:solidFill>
                <a:srgbClr val="E5E5E5"/>
              </a:solidFill>
              <a:ln w="6350">
                <a:solidFill>
                  <a:srgbClr val="FFFFFF"/>
                </a:solidFill>
              </a:ln>
              <a:effectLst/>
            </c:spPr>
            <c:extLst>
              <c:ext xmlns:c16="http://schemas.microsoft.com/office/drawing/2014/chart" uri="{C3380CC4-5D6E-409C-BE32-E72D297353CC}">
                <c16:uniqueId val="{00000014-F6D7-4D4C-8995-97680A794741}"/>
              </c:ext>
            </c:extLst>
          </c:dPt>
          <c:dPt>
            <c:idx val="1"/>
            <c:bubble3D val="0"/>
            <c:spPr>
              <a:solidFill>
                <a:srgbClr val="E5E5E5"/>
              </a:solidFill>
              <a:ln w="6350">
                <a:solidFill>
                  <a:srgbClr val="FFFFFF"/>
                </a:solidFill>
              </a:ln>
              <a:effectLst/>
            </c:spPr>
            <c:extLst>
              <c:ext xmlns:c16="http://schemas.microsoft.com/office/drawing/2014/chart" uri="{C3380CC4-5D6E-409C-BE32-E72D297353CC}">
                <c16:uniqueId val="{00000016-F6D7-4D4C-8995-97680A794741}"/>
              </c:ext>
            </c:extLst>
          </c:dPt>
          <c:dPt>
            <c:idx val="2"/>
            <c:bubble3D val="0"/>
            <c:spPr>
              <a:solidFill>
                <a:srgbClr val="E5E5E5"/>
              </a:solidFill>
              <a:ln w="6350">
                <a:solidFill>
                  <a:srgbClr val="FFFFFF"/>
                </a:solidFill>
              </a:ln>
              <a:effectLst/>
            </c:spPr>
            <c:extLst>
              <c:ext xmlns:c16="http://schemas.microsoft.com/office/drawing/2014/chart" uri="{C3380CC4-5D6E-409C-BE32-E72D297353CC}">
                <c16:uniqueId val="{00000018-F6D7-4D4C-8995-97680A794741}"/>
              </c:ext>
            </c:extLst>
          </c:dPt>
          <c:dPt>
            <c:idx val="3"/>
            <c:bubble3D val="0"/>
            <c:spPr>
              <a:solidFill>
                <a:srgbClr val="E5E5E5"/>
              </a:solidFill>
              <a:ln w="6350">
                <a:solidFill>
                  <a:srgbClr val="FFFFFF"/>
                </a:solidFill>
              </a:ln>
              <a:effectLst/>
            </c:spPr>
            <c:extLst>
              <c:ext xmlns:c16="http://schemas.microsoft.com/office/drawing/2014/chart" uri="{C3380CC4-5D6E-409C-BE32-E72D297353CC}">
                <c16:uniqueId val="{0000001A-F6D7-4D4C-8995-97680A794741}"/>
              </c:ext>
            </c:extLst>
          </c:dPt>
          <c:dPt>
            <c:idx val="4"/>
            <c:bubble3D val="0"/>
            <c:spPr>
              <a:solidFill>
                <a:srgbClr val="E5E5E5"/>
              </a:solidFill>
              <a:ln w="6350">
                <a:solidFill>
                  <a:srgbClr val="FFFFFF"/>
                </a:solidFill>
              </a:ln>
              <a:effectLst/>
            </c:spPr>
            <c:extLst>
              <c:ext xmlns:c16="http://schemas.microsoft.com/office/drawing/2014/chart" uri="{C3380CC4-5D6E-409C-BE32-E72D297353CC}">
                <c16:uniqueId val="{0000001C-F6D7-4D4C-8995-97680A794741}"/>
              </c:ext>
            </c:extLst>
          </c:dPt>
          <c:dPt>
            <c:idx val="5"/>
            <c:bubble3D val="0"/>
            <c:spPr>
              <a:solidFill>
                <a:srgbClr val="E5E5E5"/>
              </a:solidFill>
              <a:ln w="6350">
                <a:solidFill>
                  <a:srgbClr val="FFFFFF"/>
                </a:solidFill>
              </a:ln>
              <a:effectLst/>
            </c:spPr>
            <c:extLst>
              <c:ext xmlns:c16="http://schemas.microsoft.com/office/drawing/2014/chart" uri="{C3380CC4-5D6E-409C-BE32-E72D297353CC}">
                <c16:uniqueId val="{0000001E-F6D7-4D4C-8995-97680A794741}"/>
              </c:ext>
            </c:extLst>
          </c:dPt>
          <c:dPt>
            <c:idx val="6"/>
            <c:bubble3D val="0"/>
            <c:spPr>
              <a:solidFill>
                <a:srgbClr val="E5E5E5"/>
              </a:solidFill>
              <a:ln w="6350">
                <a:solidFill>
                  <a:srgbClr val="FFFFFF"/>
                </a:solidFill>
              </a:ln>
              <a:effectLst/>
            </c:spPr>
            <c:extLst>
              <c:ext xmlns:c16="http://schemas.microsoft.com/office/drawing/2014/chart" uri="{C3380CC4-5D6E-409C-BE32-E72D297353CC}">
                <c16:uniqueId val="{00000020-F6D7-4D4C-8995-97680A794741}"/>
              </c:ext>
            </c:extLst>
          </c:dPt>
          <c:dPt>
            <c:idx val="7"/>
            <c:bubble3D val="0"/>
            <c:spPr>
              <a:solidFill>
                <a:srgbClr val="E5E5E5"/>
              </a:solidFill>
              <a:ln w="6350">
                <a:solidFill>
                  <a:srgbClr val="FFFFFF"/>
                </a:solidFill>
              </a:ln>
              <a:effectLst/>
            </c:spPr>
            <c:extLst>
              <c:ext xmlns:c16="http://schemas.microsoft.com/office/drawing/2014/chart" uri="{C3380CC4-5D6E-409C-BE32-E72D297353CC}">
                <c16:uniqueId val="{00000022-F6D7-4D4C-8995-97680A794741}"/>
              </c:ext>
            </c:extLst>
          </c:dPt>
          <c:dPt>
            <c:idx val="8"/>
            <c:bubble3D val="0"/>
            <c:explosion val="20"/>
            <c:spPr>
              <a:solidFill>
                <a:srgbClr val="098E7E"/>
              </a:solidFill>
              <a:ln w="6350">
                <a:solidFill>
                  <a:srgbClr val="FFFFFF"/>
                </a:solidFill>
              </a:ln>
              <a:effectLst/>
            </c:spPr>
            <c:extLst>
              <c:ext xmlns:c16="http://schemas.microsoft.com/office/drawing/2014/chart" uri="{C3380CC4-5D6E-409C-BE32-E72D297353CC}">
                <c16:uniqueId val="{00000024-F6D7-4D4C-8995-97680A794741}"/>
              </c:ext>
            </c:extLst>
          </c:dPt>
          <c:cat>
            <c:multiLvlStrRef>
              <c:f>Sheet1!$A$2:$B$10</c:f>
              <c:multiLvlStrCache>
                <c:ptCount val="9"/>
                <c:lvl>
                  <c:pt idx="0">
                    <c:v>Architecture</c:v>
                  </c:pt>
                  <c:pt idx="1">
                    <c:v>Observability</c:v>
                  </c:pt>
                  <c:pt idx="2">
                    <c:v>ITDR</c:v>
                  </c:pt>
                  <c:pt idx="3">
                    <c:v>Managed Services</c:v>
                  </c:pt>
                  <c:pt idx="4">
                    <c:v>DevOps</c:v>
                  </c:pt>
                  <c:pt idx="5">
                    <c:v>PMO</c:v>
                  </c:pt>
                  <c:pt idx="6">
                    <c:v>Delivery Management</c:v>
                  </c:pt>
                  <c:pt idx="7">
                    <c:v>Financial Management</c:v>
                  </c:pt>
                  <c:pt idx="8">
                    <c:v>Sourcing and Procurement Support</c:v>
                  </c:pt>
                </c:lvl>
                <c:lvl>
                  <c:pt idx="0">
                    <c:v>Architecture</c:v>
                  </c:pt>
                  <c:pt idx="1">
                    <c:v>Technical Operations &amp; Support</c:v>
                  </c:pt>
                  <c:pt idx="5">
                    <c:v>Business Support </c:v>
                  </c:pt>
                </c:lvl>
              </c:multiLvlStrCache>
            </c:multiLvlStrRef>
          </c:cat>
          <c:val>
            <c:numRef>
              <c:f>Sheet1!$D$2:$D$10</c:f>
              <c:numCache>
                <c:formatCode>General</c:formatCode>
                <c:ptCount val="9"/>
                <c:pt idx="0">
                  <c:v>2.5</c:v>
                </c:pt>
                <c:pt idx="1">
                  <c:v>2.5</c:v>
                </c:pt>
                <c:pt idx="2">
                  <c:v>2.5</c:v>
                </c:pt>
                <c:pt idx="3">
                  <c:v>2.5</c:v>
                </c:pt>
                <c:pt idx="4">
                  <c:v>2.5</c:v>
                </c:pt>
                <c:pt idx="5">
                  <c:v>2.5</c:v>
                </c:pt>
                <c:pt idx="6">
                  <c:v>2.5</c:v>
                </c:pt>
                <c:pt idx="7">
                  <c:v>2.5</c:v>
                </c:pt>
                <c:pt idx="8">
                  <c:v>2.5</c:v>
                </c:pt>
              </c:numCache>
            </c:numRef>
          </c:val>
          <c:extLst>
            <c:ext xmlns:c16="http://schemas.microsoft.com/office/drawing/2014/chart" uri="{C3380CC4-5D6E-409C-BE32-E72D297353CC}">
              <c16:uniqueId val="{00000025-F6D7-4D4C-8995-97680A794741}"/>
            </c:ext>
          </c:extLst>
        </c:ser>
        <c:dLbls>
          <c:showLegendKey val="0"/>
          <c:showVal val="0"/>
          <c:showCatName val="0"/>
          <c:showSerName val="0"/>
          <c:showPercent val="0"/>
          <c:showBubbleSize val="0"/>
          <c:showLeaderLines val="1"/>
        </c:dLbls>
        <c:firstSliceAng val="0"/>
        <c:holeSize val="3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94001434526285"/>
          <c:y val="8.9952460655758751E-2"/>
          <c:w val="0.54738656937692654"/>
          <c:h val="0.82009507868848242"/>
        </c:manualLayout>
      </c:layout>
      <c:doughnutChart>
        <c:varyColors val="1"/>
        <c:ser>
          <c:idx val="0"/>
          <c:order val="0"/>
          <c:tx>
            <c:strRef>
              <c:f>Sheet1!$C$1</c:f>
              <c:strCache>
                <c:ptCount val="1"/>
                <c:pt idx="0">
                  <c:v>Sales</c:v>
                </c:pt>
              </c:strCache>
            </c:strRef>
          </c:tx>
          <c:spPr>
            <a:solidFill>
              <a:srgbClr val="E5E5E5"/>
            </a:solidFill>
            <a:ln w="6350">
              <a:solidFill>
                <a:srgbClr val="FFFFFF"/>
              </a:solidFill>
            </a:ln>
          </c:spPr>
          <c:dPt>
            <c:idx val="0"/>
            <c:bubble3D val="0"/>
            <c:spPr>
              <a:solidFill>
                <a:srgbClr val="E5E5E5"/>
              </a:solidFill>
              <a:ln w="6350">
                <a:solidFill>
                  <a:srgbClr val="FFFFFF"/>
                </a:solidFill>
              </a:ln>
              <a:effectLst/>
            </c:spPr>
            <c:extLst>
              <c:ext xmlns:c16="http://schemas.microsoft.com/office/drawing/2014/chart" uri="{C3380CC4-5D6E-409C-BE32-E72D297353CC}">
                <c16:uniqueId val="{00000001-B823-4948-9F9E-CE0190BFFBC6}"/>
              </c:ext>
            </c:extLst>
          </c:dPt>
          <c:dPt>
            <c:idx val="1"/>
            <c:bubble3D val="0"/>
            <c:spPr>
              <a:solidFill>
                <a:srgbClr val="E5E5E5"/>
              </a:solidFill>
              <a:ln w="6350">
                <a:solidFill>
                  <a:srgbClr val="FFFFFF"/>
                </a:solidFill>
              </a:ln>
              <a:effectLst/>
            </c:spPr>
            <c:extLst>
              <c:ext xmlns:c16="http://schemas.microsoft.com/office/drawing/2014/chart" uri="{C3380CC4-5D6E-409C-BE32-E72D297353CC}">
                <c16:uniqueId val="{00000003-B823-4948-9F9E-CE0190BFFBC6}"/>
              </c:ext>
            </c:extLst>
          </c:dPt>
          <c:dPt>
            <c:idx val="2"/>
            <c:bubble3D val="0"/>
            <c:spPr>
              <a:solidFill>
                <a:srgbClr val="E5E5E5"/>
              </a:solidFill>
              <a:ln w="6350">
                <a:solidFill>
                  <a:srgbClr val="FFFFFF"/>
                </a:solidFill>
              </a:ln>
              <a:effectLst/>
            </c:spPr>
            <c:extLst>
              <c:ext xmlns:c16="http://schemas.microsoft.com/office/drawing/2014/chart" uri="{C3380CC4-5D6E-409C-BE32-E72D297353CC}">
                <c16:uniqueId val="{00000005-B823-4948-9F9E-CE0190BFFBC6}"/>
              </c:ext>
            </c:extLst>
          </c:dPt>
          <c:dPt>
            <c:idx val="3"/>
            <c:bubble3D val="0"/>
            <c:spPr>
              <a:solidFill>
                <a:srgbClr val="E5E5E5"/>
              </a:solidFill>
              <a:ln w="6350">
                <a:solidFill>
                  <a:srgbClr val="FFFFFF"/>
                </a:solidFill>
              </a:ln>
              <a:effectLst/>
            </c:spPr>
            <c:extLst>
              <c:ext xmlns:c16="http://schemas.microsoft.com/office/drawing/2014/chart" uri="{C3380CC4-5D6E-409C-BE32-E72D297353CC}">
                <c16:uniqueId val="{00000007-B823-4948-9F9E-CE0190BFFBC6}"/>
              </c:ext>
            </c:extLst>
          </c:dPt>
          <c:dPt>
            <c:idx val="4"/>
            <c:bubble3D val="0"/>
            <c:spPr>
              <a:solidFill>
                <a:srgbClr val="E5E5E5"/>
              </a:solidFill>
              <a:ln w="6350">
                <a:solidFill>
                  <a:srgbClr val="FFFFFF"/>
                </a:solidFill>
              </a:ln>
              <a:effectLst/>
            </c:spPr>
            <c:extLst>
              <c:ext xmlns:c16="http://schemas.microsoft.com/office/drawing/2014/chart" uri="{C3380CC4-5D6E-409C-BE32-E72D297353CC}">
                <c16:uniqueId val="{00000009-B823-4948-9F9E-CE0190BFFBC6}"/>
              </c:ext>
            </c:extLst>
          </c:dPt>
          <c:dPt>
            <c:idx val="5"/>
            <c:bubble3D val="0"/>
            <c:spPr>
              <a:solidFill>
                <a:srgbClr val="E5E5E5"/>
              </a:solidFill>
              <a:ln w="6350">
                <a:solidFill>
                  <a:srgbClr val="FFFFFF"/>
                </a:solidFill>
              </a:ln>
              <a:effectLst/>
            </c:spPr>
            <c:extLst>
              <c:ext xmlns:c16="http://schemas.microsoft.com/office/drawing/2014/chart" uri="{C3380CC4-5D6E-409C-BE32-E72D297353CC}">
                <c16:uniqueId val="{0000000B-B823-4948-9F9E-CE0190BFFBC6}"/>
              </c:ext>
            </c:extLst>
          </c:dPt>
          <c:dPt>
            <c:idx val="6"/>
            <c:bubble3D val="0"/>
            <c:spPr>
              <a:solidFill>
                <a:srgbClr val="E5E5E5"/>
              </a:solidFill>
              <a:ln w="6350">
                <a:solidFill>
                  <a:srgbClr val="FFFFFF"/>
                </a:solidFill>
              </a:ln>
              <a:effectLst/>
            </c:spPr>
            <c:extLst>
              <c:ext xmlns:c16="http://schemas.microsoft.com/office/drawing/2014/chart" uri="{C3380CC4-5D6E-409C-BE32-E72D297353CC}">
                <c16:uniqueId val="{0000000D-B823-4948-9F9E-CE0190BFFBC6}"/>
              </c:ext>
            </c:extLst>
          </c:dPt>
          <c:dPt>
            <c:idx val="7"/>
            <c:bubble3D val="0"/>
            <c:spPr>
              <a:solidFill>
                <a:srgbClr val="098E7E"/>
              </a:solidFill>
              <a:ln w="6350">
                <a:solidFill>
                  <a:srgbClr val="FFFFFF"/>
                </a:solidFill>
              </a:ln>
              <a:effectLst/>
            </c:spPr>
            <c:extLst>
              <c:ext xmlns:c16="http://schemas.microsoft.com/office/drawing/2014/chart" uri="{C3380CC4-5D6E-409C-BE32-E72D297353CC}">
                <c16:uniqueId val="{0000000F-B823-4948-9F9E-CE0190BFFBC6}"/>
              </c:ext>
            </c:extLst>
          </c:dPt>
          <c:dPt>
            <c:idx val="8"/>
            <c:bubble3D val="0"/>
            <c:spPr>
              <a:solidFill>
                <a:srgbClr val="098E7E"/>
              </a:solidFill>
              <a:ln w="6350">
                <a:solidFill>
                  <a:srgbClr val="FFFFFF"/>
                </a:solidFill>
              </a:ln>
              <a:effectLst/>
            </c:spPr>
            <c:extLst>
              <c:ext xmlns:c16="http://schemas.microsoft.com/office/drawing/2014/chart" uri="{C3380CC4-5D6E-409C-BE32-E72D297353CC}">
                <c16:uniqueId val="{00000011-B823-4948-9F9E-CE0190BFFBC6}"/>
              </c:ext>
            </c:extLst>
          </c:dPt>
          <c:cat>
            <c:multiLvlStrRef>
              <c:f>Sheet1!$A$2:$B$10</c:f>
              <c:multiLvlStrCache>
                <c:ptCount val="9"/>
                <c:lvl>
                  <c:pt idx="0">
                    <c:v>Architecture</c:v>
                  </c:pt>
                  <c:pt idx="1">
                    <c:v>Observability</c:v>
                  </c:pt>
                  <c:pt idx="2">
                    <c:v>ITDR</c:v>
                  </c:pt>
                  <c:pt idx="3">
                    <c:v>Managed Services</c:v>
                  </c:pt>
                  <c:pt idx="4">
                    <c:v>DevOps</c:v>
                  </c:pt>
                  <c:pt idx="5">
                    <c:v>PMO</c:v>
                  </c:pt>
                  <c:pt idx="6">
                    <c:v>Delivery Management</c:v>
                  </c:pt>
                  <c:pt idx="7">
                    <c:v>Financial Management</c:v>
                  </c:pt>
                  <c:pt idx="8">
                    <c:v>Sourcing and Procurement Support</c:v>
                  </c:pt>
                </c:lvl>
                <c:lvl>
                  <c:pt idx="0">
                    <c:v>Architecture</c:v>
                  </c:pt>
                  <c:pt idx="1">
                    <c:v>Technical Operations &amp; Support</c:v>
                  </c:pt>
                  <c:pt idx="5">
                    <c:v>Business Support </c:v>
                  </c:pt>
                </c:lvl>
              </c:multiLvlStrCache>
            </c:multiLvlStrRef>
          </c:cat>
          <c:val>
            <c:numRef>
              <c:f>Sheet1!$C$2:$C$10</c:f>
              <c:numCache>
                <c:formatCode>General</c:formatCode>
                <c:ptCount val="9"/>
                <c:pt idx="0">
                  <c:v>10</c:v>
                </c:pt>
                <c:pt idx="1">
                  <c:v>10</c:v>
                </c:pt>
                <c:pt idx="2">
                  <c:v>10</c:v>
                </c:pt>
                <c:pt idx="3">
                  <c:v>10</c:v>
                </c:pt>
                <c:pt idx="4">
                  <c:v>10</c:v>
                </c:pt>
                <c:pt idx="5">
                  <c:v>10</c:v>
                </c:pt>
                <c:pt idx="6">
                  <c:v>10</c:v>
                </c:pt>
                <c:pt idx="7">
                  <c:v>10</c:v>
                </c:pt>
                <c:pt idx="8">
                  <c:v>10</c:v>
                </c:pt>
              </c:numCache>
            </c:numRef>
          </c:val>
          <c:extLst>
            <c:ext xmlns:c16="http://schemas.microsoft.com/office/drawing/2014/chart" uri="{C3380CC4-5D6E-409C-BE32-E72D297353CC}">
              <c16:uniqueId val="{00000012-B823-4948-9F9E-CE0190BFFBC6}"/>
            </c:ext>
          </c:extLst>
        </c:ser>
        <c:ser>
          <c:idx val="1"/>
          <c:order val="1"/>
          <c:tx>
            <c:strRef>
              <c:f>Sheet1!$D$1</c:f>
              <c:strCache>
                <c:ptCount val="1"/>
              </c:strCache>
            </c:strRef>
          </c:tx>
          <c:spPr>
            <a:solidFill>
              <a:srgbClr val="E5E5E5"/>
            </a:solidFill>
            <a:ln w="6350">
              <a:solidFill>
                <a:srgbClr val="FFFFFF"/>
              </a:solidFill>
            </a:ln>
          </c:spPr>
          <c:dPt>
            <c:idx val="0"/>
            <c:bubble3D val="0"/>
            <c:spPr>
              <a:solidFill>
                <a:srgbClr val="E5E5E5"/>
              </a:solidFill>
              <a:ln w="6350">
                <a:solidFill>
                  <a:srgbClr val="FFFFFF"/>
                </a:solidFill>
              </a:ln>
              <a:effectLst/>
            </c:spPr>
            <c:extLst>
              <c:ext xmlns:c16="http://schemas.microsoft.com/office/drawing/2014/chart" uri="{C3380CC4-5D6E-409C-BE32-E72D297353CC}">
                <c16:uniqueId val="{00000014-B823-4948-9F9E-CE0190BFFBC6}"/>
              </c:ext>
            </c:extLst>
          </c:dPt>
          <c:dPt>
            <c:idx val="1"/>
            <c:bubble3D val="0"/>
            <c:spPr>
              <a:solidFill>
                <a:srgbClr val="E5E5E5"/>
              </a:solidFill>
              <a:ln w="6350">
                <a:solidFill>
                  <a:srgbClr val="FFFFFF"/>
                </a:solidFill>
              </a:ln>
              <a:effectLst/>
            </c:spPr>
            <c:extLst>
              <c:ext xmlns:c16="http://schemas.microsoft.com/office/drawing/2014/chart" uri="{C3380CC4-5D6E-409C-BE32-E72D297353CC}">
                <c16:uniqueId val="{00000016-B823-4948-9F9E-CE0190BFFBC6}"/>
              </c:ext>
            </c:extLst>
          </c:dPt>
          <c:dPt>
            <c:idx val="2"/>
            <c:bubble3D val="0"/>
            <c:spPr>
              <a:solidFill>
                <a:srgbClr val="E5E5E5"/>
              </a:solidFill>
              <a:ln w="6350">
                <a:solidFill>
                  <a:srgbClr val="FFFFFF"/>
                </a:solidFill>
              </a:ln>
              <a:effectLst/>
            </c:spPr>
            <c:extLst>
              <c:ext xmlns:c16="http://schemas.microsoft.com/office/drawing/2014/chart" uri="{C3380CC4-5D6E-409C-BE32-E72D297353CC}">
                <c16:uniqueId val="{00000018-B823-4948-9F9E-CE0190BFFBC6}"/>
              </c:ext>
            </c:extLst>
          </c:dPt>
          <c:dPt>
            <c:idx val="3"/>
            <c:bubble3D val="0"/>
            <c:spPr>
              <a:solidFill>
                <a:srgbClr val="E5E5E5"/>
              </a:solidFill>
              <a:ln w="6350">
                <a:solidFill>
                  <a:srgbClr val="FFFFFF"/>
                </a:solidFill>
              </a:ln>
              <a:effectLst/>
            </c:spPr>
            <c:extLst>
              <c:ext xmlns:c16="http://schemas.microsoft.com/office/drawing/2014/chart" uri="{C3380CC4-5D6E-409C-BE32-E72D297353CC}">
                <c16:uniqueId val="{0000001A-B823-4948-9F9E-CE0190BFFBC6}"/>
              </c:ext>
            </c:extLst>
          </c:dPt>
          <c:dPt>
            <c:idx val="4"/>
            <c:bubble3D val="0"/>
            <c:spPr>
              <a:solidFill>
                <a:srgbClr val="E5E5E5"/>
              </a:solidFill>
              <a:ln w="6350">
                <a:solidFill>
                  <a:srgbClr val="FFFFFF"/>
                </a:solidFill>
              </a:ln>
              <a:effectLst/>
            </c:spPr>
            <c:extLst>
              <c:ext xmlns:c16="http://schemas.microsoft.com/office/drawing/2014/chart" uri="{C3380CC4-5D6E-409C-BE32-E72D297353CC}">
                <c16:uniqueId val="{0000001C-B823-4948-9F9E-CE0190BFFBC6}"/>
              </c:ext>
            </c:extLst>
          </c:dPt>
          <c:dPt>
            <c:idx val="5"/>
            <c:bubble3D val="0"/>
            <c:spPr>
              <a:solidFill>
                <a:srgbClr val="E5E5E5"/>
              </a:solidFill>
              <a:ln w="6350">
                <a:solidFill>
                  <a:srgbClr val="FFFFFF"/>
                </a:solidFill>
              </a:ln>
              <a:effectLst/>
            </c:spPr>
            <c:extLst>
              <c:ext xmlns:c16="http://schemas.microsoft.com/office/drawing/2014/chart" uri="{C3380CC4-5D6E-409C-BE32-E72D297353CC}">
                <c16:uniqueId val="{0000001E-B823-4948-9F9E-CE0190BFFBC6}"/>
              </c:ext>
            </c:extLst>
          </c:dPt>
          <c:dPt>
            <c:idx val="6"/>
            <c:bubble3D val="0"/>
            <c:spPr>
              <a:solidFill>
                <a:srgbClr val="E5E5E5"/>
              </a:solidFill>
              <a:ln w="6350">
                <a:solidFill>
                  <a:srgbClr val="FFFFFF"/>
                </a:solidFill>
              </a:ln>
              <a:effectLst/>
            </c:spPr>
            <c:extLst>
              <c:ext xmlns:c16="http://schemas.microsoft.com/office/drawing/2014/chart" uri="{C3380CC4-5D6E-409C-BE32-E72D297353CC}">
                <c16:uniqueId val="{00000020-B823-4948-9F9E-CE0190BFFBC6}"/>
              </c:ext>
            </c:extLst>
          </c:dPt>
          <c:dPt>
            <c:idx val="7"/>
            <c:bubble3D val="0"/>
            <c:spPr>
              <a:solidFill>
                <a:srgbClr val="E5E5E5"/>
              </a:solidFill>
              <a:ln w="6350">
                <a:solidFill>
                  <a:srgbClr val="FFFFFF"/>
                </a:solidFill>
              </a:ln>
              <a:effectLst/>
            </c:spPr>
            <c:extLst>
              <c:ext xmlns:c16="http://schemas.microsoft.com/office/drawing/2014/chart" uri="{C3380CC4-5D6E-409C-BE32-E72D297353CC}">
                <c16:uniqueId val="{00000022-B823-4948-9F9E-CE0190BFFBC6}"/>
              </c:ext>
            </c:extLst>
          </c:dPt>
          <c:dPt>
            <c:idx val="8"/>
            <c:bubble3D val="0"/>
            <c:explosion val="20"/>
            <c:spPr>
              <a:solidFill>
                <a:srgbClr val="098E7E"/>
              </a:solidFill>
              <a:ln w="6350">
                <a:solidFill>
                  <a:srgbClr val="FFFFFF"/>
                </a:solidFill>
              </a:ln>
              <a:effectLst/>
            </c:spPr>
            <c:extLst>
              <c:ext xmlns:c16="http://schemas.microsoft.com/office/drawing/2014/chart" uri="{C3380CC4-5D6E-409C-BE32-E72D297353CC}">
                <c16:uniqueId val="{00000024-B823-4948-9F9E-CE0190BFFBC6}"/>
              </c:ext>
            </c:extLst>
          </c:dPt>
          <c:cat>
            <c:multiLvlStrRef>
              <c:f>Sheet1!$A$2:$B$10</c:f>
              <c:multiLvlStrCache>
                <c:ptCount val="9"/>
                <c:lvl>
                  <c:pt idx="0">
                    <c:v>Architecture</c:v>
                  </c:pt>
                  <c:pt idx="1">
                    <c:v>Observability</c:v>
                  </c:pt>
                  <c:pt idx="2">
                    <c:v>ITDR</c:v>
                  </c:pt>
                  <c:pt idx="3">
                    <c:v>Managed Services</c:v>
                  </c:pt>
                  <c:pt idx="4">
                    <c:v>DevOps</c:v>
                  </c:pt>
                  <c:pt idx="5">
                    <c:v>PMO</c:v>
                  </c:pt>
                  <c:pt idx="6">
                    <c:v>Delivery Management</c:v>
                  </c:pt>
                  <c:pt idx="7">
                    <c:v>Financial Management</c:v>
                  </c:pt>
                  <c:pt idx="8">
                    <c:v>Sourcing and Procurement Support</c:v>
                  </c:pt>
                </c:lvl>
                <c:lvl>
                  <c:pt idx="0">
                    <c:v>Architecture</c:v>
                  </c:pt>
                  <c:pt idx="1">
                    <c:v>Technical Operations &amp; Support</c:v>
                  </c:pt>
                  <c:pt idx="5">
                    <c:v>Business Support </c:v>
                  </c:pt>
                </c:lvl>
              </c:multiLvlStrCache>
            </c:multiLvlStrRef>
          </c:cat>
          <c:val>
            <c:numRef>
              <c:f>Sheet1!$D$2:$D$10</c:f>
              <c:numCache>
                <c:formatCode>General</c:formatCode>
                <c:ptCount val="9"/>
                <c:pt idx="0">
                  <c:v>2.5</c:v>
                </c:pt>
                <c:pt idx="1">
                  <c:v>2.5</c:v>
                </c:pt>
                <c:pt idx="2">
                  <c:v>2.5</c:v>
                </c:pt>
                <c:pt idx="3">
                  <c:v>2.5</c:v>
                </c:pt>
                <c:pt idx="4">
                  <c:v>2.5</c:v>
                </c:pt>
                <c:pt idx="5">
                  <c:v>2.5</c:v>
                </c:pt>
                <c:pt idx="6">
                  <c:v>2.5</c:v>
                </c:pt>
                <c:pt idx="7">
                  <c:v>2.5</c:v>
                </c:pt>
                <c:pt idx="8">
                  <c:v>2.5</c:v>
                </c:pt>
              </c:numCache>
            </c:numRef>
          </c:val>
          <c:extLst>
            <c:ext xmlns:c16="http://schemas.microsoft.com/office/drawing/2014/chart" uri="{C3380CC4-5D6E-409C-BE32-E72D297353CC}">
              <c16:uniqueId val="{00000025-B823-4948-9F9E-CE0190BFFBC6}"/>
            </c:ext>
          </c:extLst>
        </c:ser>
        <c:dLbls>
          <c:showLegendKey val="0"/>
          <c:showVal val="0"/>
          <c:showCatName val="0"/>
          <c:showSerName val="0"/>
          <c:showPercent val="0"/>
          <c:showBubbleSize val="0"/>
          <c:showLeaderLines val="1"/>
        </c:dLbls>
        <c:firstSliceAng val="0"/>
        <c:holeSize val="3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94001434526285"/>
          <c:y val="8.9952460655758751E-2"/>
          <c:w val="0.54738656937692654"/>
          <c:h val="0.82009507868848242"/>
        </c:manualLayout>
      </c:layout>
      <c:doughnutChart>
        <c:varyColors val="1"/>
        <c:ser>
          <c:idx val="0"/>
          <c:order val="0"/>
          <c:tx>
            <c:strRef>
              <c:f>Sheet1!$C$1</c:f>
              <c:strCache>
                <c:ptCount val="1"/>
                <c:pt idx="0">
                  <c:v>Sales</c:v>
                </c:pt>
              </c:strCache>
            </c:strRef>
          </c:tx>
          <c:spPr>
            <a:solidFill>
              <a:srgbClr val="E5E5E5"/>
            </a:solidFill>
            <a:ln w="6350">
              <a:solidFill>
                <a:srgbClr val="FFFFFF"/>
              </a:solidFill>
            </a:ln>
          </c:spPr>
          <c:dPt>
            <c:idx val="0"/>
            <c:bubble3D val="0"/>
            <c:spPr>
              <a:solidFill>
                <a:srgbClr val="E5E5E5"/>
              </a:solidFill>
              <a:ln w="6350">
                <a:solidFill>
                  <a:srgbClr val="FFFFFF"/>
                </a:solidFill>
              </a:ln>
              <a:effectLst/>
            </c:spPr>
            <c:extLst>
              <c:ext xmlns:c16="http://schemas.microsoft.com/office/drawing/2014/chart" uri="{C3380CC4-5D6E-409C-BE32-E72D297353CC}">
                <c16:uniqueId val="{00000001-4507-4954-8714-9345147FC4F6}"/>
              </c:ext>
            </c:extLst>
          </c:dPt>
          <c:dPt>
            <c:idx val="1"/>
            <c:bubble3D val="0"/>
            <c:spPr>
              <a:solidFill>
                <a:srgbClr val="E5E5E5"/>
              </a:solidFill>
              <a:ln w="6350">
                <a:solidFill>
                  <a:srgbClr val="FFFFFF"/>
                </a:solidFill>
              </a:ln>
              <a:effectLst/>
            </c:spPr>
            <c:extLst>
              <c:ext xmlns:c16="http://schemas.microsoft.com/office/drawing/2014/chart" uri="{C3380CC4-5D6E-409C-BE32-E72D297353CC}">
                <c16:uniqueId val="{00000003-4507-4954-8714-9345147FC4F6}"/>
              </c:ext>
            </c:extLst>
          </c:dPt>
          <c:dPt>
            <c:idx val="2"/>
            <c:bubble3D val="0"/>
            <c:spPr>
              <a:solidFill>
                <a:srgbClr val="E5E5E5"/>
              </a:solidFill>
              <a:ln w="6350">
                <a:solidFill>
                  <a:srgbClr val="FFFFFF"/>
                </a:solidFill>
              </a:ln>
              <a:effectLst/>
            </c:spPr>
            <c:extLst>
              <c:ext xmlns:c16="http://schemas.microsoft.com/office/drawing/2014/chart" uri="{C3380CC4-5D6E-409C-BE32-E72D297353CC}">
                <c16:uniqueId val="{00000005-4507-4954-8714-9345147FC4F6}"/>
              </c:ext>
            </c:extLst>
          </c:dPt>
          <c:dPt>
            <c:idx val="3"/>
            <c:bubble3D val="0"/>
            <c:spPr>
              <a:solidFill>
                <a:srgbClr val="E5E5E5"/>
              </a:solidFill>
              <a:ln w="6350">
                <a:solidFill>
                  <a:srgbClr val="FFFFFF"/>
                </a:solidFill>
              </a:ln>
              <a:effectLst/>
            </c:spPr>
            <c:extLst>
              <c:ext xmlns:c16="http://schemas.microsoft.com/office/drawing/2014/chart" uri="{C3380CC4-5D6E-409C-BE32-E72D297353CC}">
                <c16:uniqueId val="{00000007-4507-4954-8714-9345147FC4F6}"/>
              </c:ext>
            </c:extLst>
          </c:dPt>
          <c:dPt>
            <c:idx val="4"/>
            <c:bubble3D val="0"/>
            <c:spPr>
              <a:solidFill>
                <a:srgbClr val="E5E5E5"/>
              </a:solidFill>
              <a:ln w="6350">
                <a:solidFill>
                  <a:srgbClr val="FFFFFF"/>
                </a:solidFill>
              </a:ln>
              <a:effectLst/>
            </c:spPr>
            <c:extLst>
              <c:ext xmlns:c16="http://schemas.microsoft.com/office/drawing/2014/chart" uri="{C3380CC4-5D6E-409C-BE32-E72D297353CC}">
                <c16:uniqueId val="{00000009-4507-4954-8714-9345147FC4F6}"/>
              </c:ext>
            </c:extLst>
          </c:dPt>
          <c:dPt>
            <c:idx val="5"/>
            <c:bubble3D val="0"/>
            <c:spPr>
              <a:solidFill>
                <a:srgbClr val="E5E5E5"/>
              </a:solidFill>
              <a:ln w="6350">
                <a:solidFill>
                  <a:srgbClr val="FFFFFF"/>
                </a:solidFill>
              </a:ln>
              <a:effectLst/>
            </c:spPr>
            <c:extLst>
              <c:ext xmlns:c16="http://schemas.microsoft.com/office/drawing/2014/chart" uri="{C3380CC4-5D6E-409C-BE32-E72D297353CC}">
                <c16:uniqueId val="{0000000B-4507-4954-8714-9345147FC4F6}"/>
              </c:ext>
            </c:extLst>
          </c:dPt>
          <c:dPt>
            <c:idx val="6"/>
            <c:bubble3D val="0"/>
            <c:spPr>
              <a:solidFill>
                <a:srgbClr val="E5E5E5"/>
              </a:solidFill>
              <a:ln w="6350">
                <a:solidFill>
                  <a:srgbClr val="FFFFFF"/>
                </a:solidFill>
              </a:ln>
              <a:effectLst/>
            </c:spPr>
            <c:extLst>
              <c:ext xmlns:c16="http://schemas.microsoft.com/office/drawing/2014/chart" uri="{C3380CC4-5D6E-409C-BE32-E72D297353CC}">
                <c16:uniqueId val="{0000000D-4507-4954-8714-9345147FC4F6}"/>
              </c:ext>
            </c:extLst>
          </c:dPt>
          <c:dPt>
            <c:idx val="7"/>
            <c:bubble3D val="0"/>
            <c:spPr>
              <a:solidFill>
                <a:srgbClr val="098E7E"/>
              </a:solidFill>
              <a:ln w="6350">
                <a:solidFill>
                  <a:srgbClr val="FFFFFF"/>
                </a:solidFill>
              </a:ln>
              <a:effectLst/>
            </c:spPr>
            <c:extLst>
              <c:ext xmlns:c16="http://schemas.microsoft.com/office/drawing/2014/chart" uri="{C3380CC4-5D6E-409C-BE32-E72D297353CC}">
                <c16:uniqueId val="{0000000F-4507-4954-8714-9345147FC4F6}"/>
              </c:ext>
            </c:extLst>
          </c:dPt>
          <c:dPt>
            <c:idx val="8"/>
            <c:bubble3D val="0"/>
            <c:spPr>
              <a:solidFill>
                <a:srgbClr val="098E7E"/>
              </a:solidFill>
              <a:ln w="6350">
                <a:solidFill>
                  <a:srgbClr val="FFFFFF"/>
                </a:solidFill>
              </a:ln>
              <a:effectLst/>
            </c:spPr>
            <c:extLst>
              <c:ext xmlns:c16="http://schemas.microsoft.com/office/drawing/2014/chart" uri="{C3380CC4-5D6E-409C-BE32-E72D297353CC}">
                <c16:uniqueId val="{00000011-4507-4954-8714-9345147FC4F6}"/>
              </c:ext>
            </c:extLst>
          </c:dPt>
          <c:cat>
            <c:multiLvlStrRef>
              <c:f>Sheet1!$A$2:$B$10</c:f>
              <c:multiLvlStrCache>
                <c:ptCount val="9"/>
                <c:lvl>
                  <c:pt idx="0">
                    <c:v>Architecture</c:v>
                  </c:pt>
                  <c:pt idx="1">
                    <c:v>Observability</c:v>
                  </c:pt>
                  <c:pt idx="2">
                    <c:v>ITDR</c:v>
                  </c:pt>
                  <c:pt idx="3">
                    <c:v>Managed Services</c:v>
                  </c:pt>
                  <c:pt idx="4">
                    <c:v>DevOps</c:v>
                  </c:pt>
                  <c:pt idx="5">
                    <c:v>PMO</c:v>
                  </c:pt>
                  <c:pt idx="6">
                    <c:v>Delivery Management</c:v>
                  </c:pt>
                  <c:pt idx="7">
                    <c:v>Financial Management</c:v>
                  </c:pt>
                  <c:pt idx="8">
                    <c:v>Sourcing and Procurement Support</c:v>
                  </c:pt>
                </c:lvl>
                <c:lvl>
                  <c:pt idx="0">
                    <c:v>Architecture</c:v>
                  </c:pt>
                  <c:pt idx="1">
                    <c:v>Technical Operations &amp; Support</c:v>
                  </c:pt>
                  <c:pt idx="5">
                    <c:v>Business Support </c:v>
                  </c:pt>
                </c:lvl>
              </c:multiLvlStrCache>
            </c:multiLvlStrRef>
          </c:cat>
          <c:val>
            <c:numRef>
              <c:f>Sheet1!$C$2:$C$10</c:f>
              <c:numCache>
                <c:formatCode>General</c:formatCode>
                <c:ptCount val="9"/>
                <c:pt idx="0">
                  <c:v>10</c:v>
                </c:pt>
                <c:pt idx="1">
                  <c:v>10</c:v>
                </c:pt>
                <c:pt idx="2">
                  <c:v>10</c:v>
                </c:pt>
                <c:pt idx="3">
                  <c:v>10</c:v>
                </c:pt>
                <c:pt idx="4">
                  <c:v>10</c:v>
                </c:pt>
                <c:pt idx="5">
                  <c:v>10</c:v>
                </c:pt>
                <c:pt idx="6">
                  <c:v>10</c:v>
                </c:pt>
                <c:pt idx="7">
                  <c:v>10</c:v>
                </c:pt>
                <c:pt idx="8">
                  <c:v>10</c:v>
                </c:pt>
              </c:numCache>
            </c:numRef>
          </c:val>
          <c:extLst>
            <c:ext xmlns:c16="http://schemas.microsoft.com/office/drawing/2014/chart" uri="{C3380CC4-5D6E-409C-BE32-E72D297353CC}">
              <c16:uniqueId val="{00000012-4507-4954-8714-9345147FC4F6}"/>
            </c:ext>
          </c:extLst>
        </c:ser>
        <c:ser>
          <c:idx val="1"/>
          <c:order val="1"/>
          <c:tx>
            <c:strRef>
              <c:f>Sheet1!$D$1</c:f>
              <c:strCache>
                <c:ptCount val="1"/>
              </c:strCache>
            </c:strRef>
          </c:tx>
          <c:spPr>
            <a:solidFill>
              <a:srgbClr val="E5E5E5"/>
            </a:solidFill>
            <a:ln w="6350">
              <a:solidFill>
                <a:srgbClr val="FFFFFF"/>
              </a:solidFill>
            </a:ln>
          </c:spPr>
          <c:dPt>
            <c:idx val="0"/>
            <c:bubble3D val="0"/>
            <c:spPr>
              <a:solidFill>
                <a:srgbClr val="E5E5E5"/>
              </a:solidFill>
              <a:ln w="6350">
                <a:solidFill>
                  <a:srgbClr val="FFFFFF"/>
                </a:solidFill>
              </a:ln>
              <a:effectLst/>
            </c:spPr>
            <c:extLst>
              <c:ext xmlns:c16="http://schemas.microsoft.com/office/drawing/2014/chart" uri="{C3380CC4-5D6E-409C-BE32-E72D297353CC}">
                <c16:uniqueId val="{00000014-4507-4954-8714-9345147FC4F6}"/>
              </c:ext>
            </c:extLst>
          </c:dPt>
          <c:dPt>
            <c:idx val="1"/>
            <c:bubble3D val="0"/>
            <c:spPr>
              <a:solidFill>
                <a:srgbClr val="E5E5E5"/>
              </a:solidFill>
              <a:ln w="6350">
                <a:solidFill>
                  <a:srgbClr val="FFFFFF"/>
                </a:solidFill>
              </a:ln>
              <a:effectLst/>
            </c:spPr>
            <c:extLst>
              <c:ext xmlns:c16="http://schemas.microsoft.com/office/drawing/2014/chart" uri="{C3380CC4-5D6E-409C-BE32-E72D297353CC}">
                <c16:uniqueId val="{00000016-4507-4954-8714-9345147FC4F6}"/>
              </c:ext>
            </c:extLst>
          </c:dPt>
          <c:dPt>
            <c:idx val="2"/>
            <c:bubble3D val="0"/>
            <c:spPr>
              <a:solidFill>
                <a:srgbClr val="E5E5E5"/>
              </a:solidFill>
              <a:ln w="6350">
                <a:solidFill>
                  <a:srgbClr val="FFFFFF"/>
                </a:solidFill>
              </a:ln>
              <a:effectLst/>
            </c:spPr>
            <c:extLst>
              <c:ext xmlns:c16="http://schemas.microsoft.com/office/drawing/2014/chart" uri="{C3380CC4-5D6E-409C-BE32-E72D297353CC}">
                <c16:uniqueId val="{00000018-4507-4954-8714-9345147FC4F6}"/>
              </c:ext>
            </c:extLst>
          </c:dPt>
          <c:dPt>
            <c:idx val="3"/>
            <c:bubble3D val="0"/>
            <c:spPr>
              <a:solidFill>
                <a:srgbClr val="E5E5E5"/>
              </a:solidFill>
              <a:ln w="6350">
                <a:solidFill>
                  <a:srgbClr val="FFFFFF"/>
                </a:solidFill>
              </a:ln>
              <a:effectLst/>
            </c:spPr>
            <c:extLst>
              <c:ext xmlns:c16="http://schemas.microsoft.com/office/drawing/2014/chart" uri="{C3380CC4-5D6E-409C-BE32-E72D297353CC}">
                <c16:uniqueId val="{0000001A-4507-4954-8714-9345147FC4F6}"/>
              </c:ext>
            </c:extLst>
          </c:dPt>
          <c:dPt>
            <c:idx val="4"/>
            <c:bubble3D val="0"/>
            <c:spPr>
              <a:solidFill>
                <a:srgbClr val="E5E5E5"/>
              </a:solidFill>
              <a:ln w="6350">
                <a:solidFill>
                  <a:srgbClr val="FFFFFF"/>
                </a:solidFill>
              </a:ln>
              <a:effectLst/>
            </c:spPr>
            <c:extLst>
              <c:ext xmlns:c16="http://schemas.microsoft.com/office/drawing/2014/chart" uri="{C3380CC4-5D6E-409C-BE32-E72D297353CC}">
                <c16:uniqueId val="{0000001C-4507-4954-8714-9345147FC4F6}"/>
              </c:ext>
            </c:extLst>
          </c:dPt>
          <c:dPt>
            <c:idx val="5"/>
            <c:bubble3D val="0"/>
            <c:spPr>
              <a:solidFill>
                <a:srgbClr val="E5E5E5"/>
              </a:solidFill>
              <a:ln w="6350">
                <a:solidFill>
                  <a:srgbClr val="FFFFFF"/>
                </a:solidFill>
              </a:ln>
              <a:effectLst/>
            </c:spPr>
            <c:extLst>
              <c:ext xmlns:c16="http://schemas.microsoft.com/office/drawing/2014/chart" uri="{C3380CC4-5D6E-409C-BE32-E72D297353CC}">
                <c16:uniqueId val="{0000001E-4507-4954-8714-9345147FC4F6}"/>
              </c:ext>
            </c:extLst>
          </c:dPt>
          <c:dPt>
            <c:idx val="6"/>
            <c:bubble3D val="0"/>
            <c:spPr>
              <a:solidFill>
                <a:srgbClr val="E5E5E5"/>
              </a:solidFill>
              <a:ln w="6350">
                <a:solidFill>
                  <a:srgbClr val="FFFFFF"/>
                </a:solidFill>
              </a:ln>
              <a:effectLst/>
            </c:spPr>
            <c:extLst>
              <c:ext xmlns:c16="http://schemas.microsoft.com/office/drawing/2014/chart" uri="{C3380CC4-5D6E-409C-BE32-E72D297353CC}">
                <c16:uniqueId val="{00000020-4507-4954-8714-9345147FC4F6}"/>
              </c:ext>
            </c:extLst>
          </c:dPt>
          <c:dPt>
            <c:idx val="7"/>
            <c:bubble3D val="0"/>
            <c:spPr>
              <a:solidFill>
                <a:srgbClr val="E5E5E5"/>
              </a:solidFill>
              <a:ln w="6350">
                <a:solidFill>
                  <a:srgbClr val="FFFFFF"/>
                </a:solidFill>
              </a:ln>
              <a:effectLst/>
            </c:spPr>
            <c:extLst>
              <c:ext xmlns:c16="http://schemas.microsoft.com/office/drawing/2014/chart" uri="{C3380CC4-5D6E-409C-BE32-E72D297353CC}">
                <c16:uniqueId val="{00000022-4507-4954-8714-9345147FC4F6}"/>
              </c:ext>
            </c:extLst>
          </c:dPt>
          <c:dPt>
            <c:idx val="8"/>
            <c:bubble3D val="0"/>
            <c:explosion val="20"/>
            <c:spPr>
              <a:solidFill>
                <a:srgbClr val="098E7E"/>
              </a:solidFill>
              <a:ln w="6350">
                <a:solidFill>
                  <a:srgbClr val="FFFFFF"/>
                </a:solidFill>
              </a:ln>
              <a:effectLst/>
            </c:spPr>
            <c:extLst>
              <c:ext xmlns:c16="http://schemas.microsoft.com/office/drawing/2014/chart" uri="{C3380CC4-5D6E-409C-BE32-E72D297353CC}">
                <c16:uniqueId val="{00000024-4507-4954-8714-9345147FC4F6}"/>
              </c:ext>
            </c:extLst>
          </c:dPt>
          <c:cat>
            <c:multiLvlStrRef>
              <c:f>Sheet1!$A$2:$B$10</c:f>
              <c:multiLvlStrCache>
                <c:ptCount val="9"/>
                <c:lvl>
                  <c:pt idx="0">
                    <c:v>Architecture</c:v>
                  </c:pt>
                  <c:pt idx="1">
                    <c:v>Observability</c:v>
                  </c:pt>
                  <c:pt idx="2">
                    <c:v>ITDR</c:v>
                  </c:pt>
                  <c:pt idx="3">
                    <c:v>Managed Services</c:v>
                  </c:pt>
                  <c:pt idx="4">
                    <c:v>DevOps</c:v>
                  </c:pt>
                  <c:pt idx="5">
                    <c:v>PMO</c:v>
                  </c:pt>
                  <c:pt idx="6">
                    <c:v>Delivery Management</c:v>
                  </c:pt>
                  <c:pt idx="7">
                    <c:v>Financial Management</c:v>
                  </c:pt>
                  <c:pt idx="8">
                    <c:v>Sourcing and Procurement Support</c:v>
                  </c:pt>
                </c:lvl>
                <c:lvl>
                  <c:pt idx="0">
                    <c:v>Architecture</c:v>
                  </c:pt>
                  <c:pt idx="1">
                    <c:v>Technical Operations &amp; Support</c:v>
                  </c:pt>
                  <c:pt idx="5">
                    <c:v>Business Support </c:v>
                  </c:pt>
                </c:lvl>
              </c:multiLvlStrCache>
            </c:multiLvlStrRef>
          </c:cat>
          <c:val>
            <c:numRef>
              <c:f>Sheet1!$D$2:$D$10</c:f>
              <c:numCache>
                <c:formatCode>General</c:formatCode>
                <c:ptCount val="9"/>
                <c:pt idx="0">
                  <c:v>2.5</c:v>
                </c:pt>
                <c:pt idx="1">
                  <c:v>2.5</c:v>
                </c:pt>
                <c:pt idx="2">
                  <c:v>2.5</c:v>
                </c:pt>
                <c:pt idx="3">
                  <c:v>2.5</c:v>
                </c:pt>
                <c:pt idx="4">
                  <c:v>2.5</c:v>
                </c:pt>
                <c:pt idx="5">
                  <c:v>2.5</c:v>
                </c:pt>
                <c:pt idx="6">
                  <c:v>2.5</c:v>
                </c:pt>
                <c:pt idx="7">
                  <c:v>2.5</c:v>
                </c:pt>
                <c:pt idx="8">
                  <c:v>2.5</c:v>
                </c:pt>
              </c:numCache>
            </c:numRef>
          </c:val>
          <c:extLst>
            <c:ext xmlns:c16="http://schemas.microsoft.com/office/drawing/2014/chart" uri="{C3380CC4-5D6E-409C-BE32-E72D297353CC}">
              <c16:uniqueId val="{00000025-4507-4954-8714-9345147FC4F6}"/>
            </c:ext>
          </c:extLst>
        </c:ser>
        <c:dLbls>
          <c:showLegendKey val="0"/>
          <c:showVal val="0"/>
          <c:showCatName val="0"/>
          <c:showSerName val="0"/>
          <c:showPercent val="0"/>
          <c:showBubbleSize val="0"/>
          <c:showLeaderLines val="1"/>
        </c:dLbls>
        <c:firstSliceAng val="0"/>
        <c:holeSize val="3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94001434526285"/>
          <c:y val="8.9952460655758751E-2"/>
          <c:w val="0.54738656937692654"/>
          <c:h val="0.82009507868848242"/>
        </c:manualLayout>
      </c:layout>
      <c:doughnutChart>
        <c:varyColors val="1"/>
        <c:ser>
          <c:idx val="0"/>
          <c:order val="0"/>
          <c:tx>
            <c:strRef>
              <c:f>Sheet1!$C$1</c:f>
              <c:strCache>
                <c:ptCount val="1"/>
                <c:pt idx="0">
                  <c:v>Sales</c:v>
                </c:pt>
              </c:strCache>
            </c:strRef>
          </c:tx>
          <c:spPr>
            <a:solidFill>
              <a:srgbClr val="E5E5E5"/>
            </a:solidFill>
            <a:ln w="6350">
              <a:solidFill>
                <a:srgbClr val="FFFFFF"/>
              </a:solidFill>
            </a:ln>
          </c:spPr>
          <c:dPt>
            <c:idx val="0"/>
            <c:bubble3D val="0"/>
            <c:spPr>
              <a:solidFill>
                <a:schemeClr val="bg1"/>
              </a:solidFill>
              <a:ln w="6350">
                <a:solidFill>
                  <a:srgbClr val="FFFFFF"/>
                </a:solidFill>
              </a:ln>
              <a:effectLst/>
            </c:spPr>
            <c:extLst>
              <c:ext xmlns:c16="http://schemas.microsoft.com/office/drawing/2014/chart" uri="{C3380CC4-5D6E-409C-BE32-E72D297353CC}">
                <c16:uniqueId val="{00000001-7AA4-4BC4-A667-B3DBC66587E5}"/>
              </c:ext>
            </c:extLst>
          </c:dPt>
          <c:dPt>
            <c:idx val="1"/>
            <c:bubble3D val="0"/>
            <c:spPr>
              <a:solidFill>
                <a:srgbClr val="E5E5E5"/>
              </a:solidFill>
              <a:ln w="6350">
                <a:solidFill>
                  <a:srgbClr val="FFFFFF"/>
                </a:solidFill>
              </a:ln>
              <a:effectLst/>
            </c:spPr>
            <c:extLst>
              <c:ext xmlns:c16="http://schemas.microsoft.com/office/drawing/2014/chart" uri="{C3380CC4-5D6E-409C-BE32-E72D297353CC}">
                <c16:uniqueId val="{00000003-7AA4-4BC4-A667-B3DBC66587E5}"/>
              </c:ext>
            </c:extLst>
          </c:dPt>
          <c:dPt>
            <c:idx val="2"/>
            <c:bubble3D val="0"/>
            <c:spPr>
              <a:solidFill>
                <a:srgbClr val="E5E5E5"/>
              </a:solidFill>
              <a:ln w="6350">
                <a:solidFill>
                  <a:srgbClr val="FFFFFF"/>
                </a:solidFill>
              </a:ln>
              <a:effectLst/>
            </c:spPr>
            <c:extLst>
              <c:ext xmlns:c16="http://schemas.microsoft.com/office/drawing/2014/chart" uri="{C3380CC4-5D6E-409C-BE32-E72D297353CC}">
                <c16:uniqueId val="{00000005-7AA4-4BC4-A667-B3DBC66587E5}"/>
              </c:ext>
            </c:extLst>
          </c:dPt>
          <c:dPt>
            <c:idx val="3"/>
            <c:bubble3D val="0"/>
            <c:spPr>
              <a:solidFill>
                <a:srgbClr val="E5E5E5"/>
              </a:solidFill>
              <a:ln w="6350">
                <a:solidFill>
                  <a:srgbClr val="FFFFFF"/>
                </a:solidFill>
              </a:ln>
              <a:effectLst/>
            </c:spPr>
            <c:extLst>
              <c:ext xmlns:c16="http://schemas.microsoft.com/office/drawing/2014/chart" uri="{C3380CC4-5D6E-409C-BE32-E72D297353CC}">
                <c16:uniqueId val="{00000007-7AA4-4BC4-A667-B3DBC66587E5}"/>
              </c:ext>
            </c:extLst>
          </c:dPt>
          <c:dPt>
            <c:idx val="4"/>
            <c:bubble3D val="0"/>
            <c:spPr>
              <a:solidFill>
                <a:srgbClr val="E5E5E5"/>
              </a:solidFill>
              <a:ln w="6350">
                <a:solidFill>
                  <a:srgbClr val="FFFFFF"/>
                </a:solidFill>
              </a:ln>
              <a:effectLst/>
            </c:spPr>
            <c:extLst>
              <c:ext xmlns:c16="http://schemas.microsoft.com/office/drawing/2014/chart" uri="{C3380CC4-5D6E-409C-BE32-E72D297353CC}">
                <c16:uniqueId val="{00000009-7AA4-4BC4-A667-B3DBC66587E5}"/>
              </c:ext>
            </c:extLst>
          </c:dPt>
          <c:dPt>
            <c:idx val="5"/>
            <c:bubble3D val="0"/>
            <c:spPr>
              <a:solidFill>
                <a:srgbClr val="E5E5E5"/>
              </a:solidFill>
              <a:ln w="6350">
                <a:solidFill>
                  <a:srgbClr val="FFFFFF"/>
                </a:solidFill>
              </a:ln>
              <a:effectLst/>
            </c:spPr>
            <c:extLst>
              <c:ext xmlns:c16="http://schemas.microsoft.com/office/drawing/2014/chart" uri="{C3380CC4-5D6E-409C-BE32-E72D297353CC}">
                <c16:uniqueId val="{0000000B-7AA4-4BC4-A667-B3DBC66587E5}"/>
              </c:ext>
            </c:extLst>
          </c:dPt>
          <c:dPt>
            <c:idx val="6"/>
            <c:bubble3D val="0"/>
            <c:spPr>
              <a:solidFill>
                <a:srgbClr val="E5E5E5"/>
              </a:solidFill>
              <a:ln w="6350">
                <a:solidFill>
                  <a:srgbClr val="FFFFFF"/>
                </a:solidFill>
              </a:ln>
              <a:effectLst/>
            </c:spPr>
            <c:extLst>
              <c:ext xmlns:c16="http://schemas.microsoft.com/office/drawing/2014/chart" uri="{C3380CC4-5D6E-409C-BE32-E72D297353CC}">
                <c16:uniqueId val="{0000000D-7AA4-4BC4-A667-B3DBC66587E5}"/>
              </c:ext>
            </c:extLst>
          </c:dPt>
          <c:dPt>
            <c:idx val="7"/>
            <c:bubble3D val="0"/>
            <c:spPr>
              <a:solidFill>
                <a:srgbClr val="E5E5E5"/>
              </a:solidFill>
              <a:ln w="6350">
                <a:solidFill>
                  <a:srgbClr val="FFFFFF"/>
                </a:solidFill>
              </a:ln>
              <a:effectLst/>
            </c:spPr>
            <c:extLst>
              <c:ext xmlns:c16="http://schemas.microsoft.com/office/drawing/2014/chart" uri="{C3380CC4-5D6E-409C-BE32-E72D297353CC}">
                <c16:uniqueId val="{0000000F-7AA4-4BC4-A667-B3DBC66587E5}"/>
              </c:ext>
            </c:extLst>
          </c:dPt>
          <c:dPt>
            <c:idx val="8"/>
            <c:bubble3D val="0"/>
            <c:spPr>
              <a:solidFill>
                <a:srgbClr val="E5E5E5"/>
              </a:solidFill>
              <a:ln w="6350">
                <a:solidFill>
                  <a:srgbClr val="FFFFFF"/>
                </a:solidFill>
              </a:ln>
              <a:effectLst/>
            </c:spPr>
            <c:extLst>
              <c:ext xmlns:c16="http://schemas.microsoft.com/office/drawing/2014/chart" uri="{C3380CC4-5D6E-409C-BE32-E72D297353CC}">
                <c16:uniqueId val="{00000011-7AA4-4BC4-A667-B3DBC66587E5}"/>
              </c:ext>
            </c:extLst>
          </c:dPt>
          <c:cat>
            <c:multiLvlStrRef>
              <c:f>Sheet1!$A$2:$B$10</c:f>
              <c:multiLvlStrCache>
                <c:ptCount val="9"/>
                <c:lvl>
                  <c:pt idx="0">
                    <c:v>Architecture</c:v>
                  </c:pt>
                  <c:pt idx="1">
                    <c:v>Observability</c:v>
                  </c:pt>
                  <c:pt idx="2">
                    <c:v>ITDR</c:v>
                  </c:pt>
                  <c:pt idx="3">
                    <c:v>Managed Services</c:v>
                  </c:pt>
                  <c:pt idx="4">
                    <c:v>DevOps</c:v>
                  </c:pt>
                  <c:pt idx="5">
                    <c:v>PMO</c:v>
                  </c:pt>
                  <c:pt idx="6">
                    <c:v>Delivery Management</c:v>
                  </c:pt>
                  <c:pt idx="7">
                    <c:v>Financial Management</c:v>
                  </c:pt>
                  <c:pt idx="8">
                    <c:v>Sourcing and Procurement Support</c:v>
                  </c:pt>
                </c:lvl>
                <c:lvl>
                  <c:pt idx="0">
                    <c:v>Architecture</c:v>
                  </c:pt>
                  <c:pt idx="1">
                    <c:v>Technical Operations &amp; Support</c:v>
                  </c:pt>
                  <c:pt idx="5">
                    <c:v>Business Support </c:v>
                  </c:pt>
                </c:lvl>
              </c:multiLvlStrCache>
            </c:multiLvlStrRef>
          </c:cat>
          <c:val>
            <c:numRef>
              <c:f>Sheet1!$C$2:$C$10</c:f>
              <c:numCache>
                <c:formatCode>General</c:formatCode>
                <c:ptCount val="9"/>
                <c:pt idx="0">
                  <c:v>10</c:v>
                </c:pt>
                <c:pt idx="1">
                  <c:v>10</c:v>
                </c:pt>
                <c:pt idx="2">
                  <c:v>10</c:v>
                </c:pt>
                <c:pt idx="3">
                  <c:v>10</c:v>
                </c:pt>
                <c:pt idx="4">
                  <c:v>10</c:v>
                </c:pt>
                <c:pt idx="5">
                  <c:v>10</c:v>
                </c:pt>
                <c:pt idx="6">
                  <c:v>10</c:v>
                </c:pt>
                <c:pt idx="7">
                  <c:v>10</c:v>
                </c:pt>
                <c:pt idx="8">
                  <c:v>10</c:v>
                </c:pt>
              </c:numCache>
            </c:numRef>
          </c:val>
          <c:extLst>
            <c:ext xmlns:c16="http://schemas.microsoft.com/office/drawing/2014/chart" uri="{C3380CC4-5D6E-409C-BE32-E72D297353CC}">
              <c16:uniqueId val="{00000012-7AA4-4BC4-A667-B3DBC66587E5}"/>
            </c:ext>
          </c:extLst>
        </c:ser>
        <c:ser>
          <c:idx val="1"/>
          <c:order val="1"/>
          <c:tx>
            <c:strRef>
              <c:f>Sheet1!$D$1</c:f>
              <c:strCache>
                <c:ptCount val="1"/>
              </c:strCache>
            </c:strRef>
          </c:tx>
          <c:spPr>
            <a:solidFill>
              <a:srgbClr val="E5E5E5"/>
            </a:solidFill>
            <a:ln w="6350">
              <a:solidFill>
                <a:srgbClr val="FFFFFF"/>
              </a:solidFill>
            </a:ln>
          </c:spPr>
          <c:dPt>
            <c:idx val="0"/>
            <c:bubble3D val="0"/>
            <c:explosion val="20"/>
            <c:spPr>
              <a:solidFill>
                <a:srgbClr val="00338D"/>
              </a:solidFill>
              <a:ln w="19050">
                <a:solidFill>
                  <a:schemeClr val="lt1"/>
                </a:solidFill>
              </a:ln>
              <a:effectLst/>
            </c:spPr>
            <c:extLst>
              <c:ext xmlns:c16="http://schemas.microsoft.com/office/drawing/2014/chart" uri="{C3380CC4-5D6E-409C-BE32-E72D297353CC}">
                <c16:uniqueId val="{00000014-7AA4-4BC4-A667-B3DBC66587E5}"/>
              </c:ext>
            </c:extLst>
          </c:dPt>
          <c:dPt>
            <c:idx val="1"/>
            <c:bubble3D val="0"/>
            <c:spPr>
              <a:solidFill>
                <a:srgbClr val="E5E5E5"/>
              </a:solidFill>
              <a:ln w="6350">
                <a:solidFill>
                  <a:srgbClr val="FFFFFF"/>
                </a:solidFill>
              </a:ln>
              <a:effectLst/>
            </c:spPr>
            <c:extLst>
              <c:ext xmlns:c16="http://schemas.microsoft.com/office/drawing/2014/chart" uri="{C3380CC4-5D6E-409C-BE32-E72D297353CC}">
                <c16:uniqueId val="{00000016-7AA4-4BC4-A667-B3DBC66587E5}"/>
              </c:ext>
            </c:extLst>
          </c:dPt>
          <c:dPt>
            <c:idx val="2"/>
            <c:bubble3D val="0"/>
            <c:spPr>
              <a:solidFill>
                <a:srgbClr val="E5E5E5"/>
              </a:solidFill>
              <a:ln w="6350">
                <a:solidFill>
                  <a:srgbClr val="FFFFFF"/>
                </a:solidFill>
              </a:ln>
              <a:effectLst/>
            </c:spPr>
            <c:extLst>
              <c:ext xmlns:c16="http://schemas.microsoft.com/office/drawing/2014/chart" uri="{C3380CC4-5D6E-409C-BE32-E72D297353CC}">
                <c16:uniqueId val="{00000018-7AA4-4BC4-A667-B3DBC66587E5}"/>
              </c:ext>
            </c:extLst>
          </c:dPt>
          <c:dPt>
            <c:idx val="3"/>
            <c:bubble3D val="0"/>
            <c:spPr>
              <a:solidFill>
                <a:srgbClr val="E5E5E5"/>
              </a:solidFill>
              <a:ln w="6350">
                <a:solidFill>
                  <a:srgbClr val="FFFFFF"/>
                </a:solidFill>
              </a:ln>
              <a:effectLst/>
            </c:spPr>
            <c:extLst>
              <c:ext xmlns:c16="http://schemas.microsoft.com/office/drawing/2014/chart" uri="{C3380CC4-5D6E-409C-BE32-E72D297353CC}">
                <c16:uniqueId val="{0000001A-7AA4-4BC4-A667-B3DBC66587E5}"/>
              </c:ext>
            </c:extLst>
          </c:dPt>
          <c:dPt>
            <c:idx val="4"/>
            <c:bubble3D val="0"/>
            <c:spPr>
              <a:solidFill>
                <a:srgbClr val="E5E5E5"/>
              </a:solidFill>
              <a:ln w="6350">
                <a:solidFill>
                  <a:srgbClr val="FFFFFF"/>
                </a:solidFill>
              </a:ln>
              <a:effectLst/>
            </c:spPr>
            <c:extLst>
              <c:ext xmlns:c16="http://schemas.microsoft.com/office/drawing/2014/chart" uri="{C3380CC4-5D6E-409C-BE32-E72D297353CC}">
                <c16:uniqueId val="{0000001C-7AA4-4BC4-A667-B3DBC66587E5}"/>
              </c:ext>
            </c:extLst>
          </c:dPt>
          <c:dPt>
            <c:idx val="5"/>
            <c:bubble3D val="0"/>
            <c:spPr>
              <a:solidFill>
                <a:srgbClr val="E5E5E5"/>
              </a:solidFill>
              <a:ln w="6350">
                <a:solidFill>
                  <a:srgbClr val="FFFFFF"/>
                </a:solidFill>
              </a:ln>
              <a:effectLst/>
            </c:spPr>
            <c:extLst>
              <c:ext xmlns:c16="http://schemas.microsoft.com/office/drawing/2014/chart" uri="{C3380CC4-5D6E-409C-BE32-E72D297353CC}">
                <c16:uniqueId val="{0000001E-7AA4-4BC4-A667-B3DBC66587E5}"/>
              </c:ext>
            </c:extLst>
          </c:dPt>
          <c:dPt>
            <c:idx val="6"/>
            <c:bubble3D val="0"/>
            <c:spPr>
              <a:solidFill>
                <a:srgbClr val="E5E5E5"/>
              </a:solidFill>
              <a:ln w="6350">
                <a:solidFill>
                  <a:srgbClr val="FFFFFF"/>
                </a:solidFill>
              </a:ln>
              <a:effectLst/>
            </c:spPr>
            <c:extLst>
              <c:ext xmlns:c16="http://schemas.microsoft.com/office/drawing/2014/chart" uri="{C3380CC4-5D6E-409C-BE32-E72D297353CC}">
                <c16:uniqueId val="{00000020-7AA4-4BC4-A667-B3DBC66587E5}"/>
              </c:ext>
            </c:extLst>
          </c:dPt>
          <c:dPt>
            <c:idx val="7"/>
            <c:bubble3D val="0"/>
            <c:spPr>
              <a:solidFill>
                <a:srgbClr val="E5E5E5"/>
              </a:solidFill>
              <a:ln w="6350">
                <a:solidFill>
                  <a:srgbClr val="FFFFFF"/>
                </a:solidFill>
              </a:ln>
              <a:effectLst/>
            </c:spPr>
            <c:extLst>
              <c:ext xmlns:c16="http://schemas.microsoft.com/office/drawing/2014/chart" uri="{C3380CC4-5D6E-409C-BE32-E72D297353CC}">
                <c16:uniqueId val="{00000022-7AA4-4BC4-A667-B3DBC66587E5}"/>
              </c:ext>
            </c:extLst>
          </c:dPt>
          <c:dPt>
            <c:idx val="8"/>
            <c:bubble3D val="0"/>
            <c:spPr>
              <a:solidFill>
                <a:srgbClr val="E5E5E5"/>
              </a:solidFill>
              <a:ln w="6350">
                <a:solidFill>
                  <a:srgbClr val="FFFFFF"/>
                </a:solidFill>
              </a:ln>
              <a:effectLst/>
            </c:spPr>
            <c:extLst>
              <c:ext xmlns:c16="http://schemas.microsoft.com/office/drawing/2014/chart" uri="{C3380CC4-5D6E-409C-BE32-E72D297353CC}">
                <c16:uniqueId val="{00000024-7AA4-4BC4-A667-B3DBC66587E5}"/>
              </c:ext>
            </c:extLst>
          </c:dPt>
          <c:cat>
            <c:multiLvlStrRef>
              <c:f>Sheet1!$A$2:$B$10</c:f>
              <c:multiLvlStrCache>
                <c:ptCount val="9"/>
                <c:lvl>
                  <c:pt idx="0">
                    <c:v>Architecture</c:v>
                  </c:pt>
                  <c:pt idx="1">
                    <c:v>Observability</c:v>
                  </c:pt>
                  <c:pt idx="2">
                    <c:v>ITDR</c:v>
                  </c:pt>
                  <c:pt idx="3">
                    <c:v>Managed Services</c:v>
                  </c:pt>
                  <c:pt idx="4">
                    <c:v>DevOps</c:v>
                  </c:pt>
                  <c:pt idx="5">
                    <c:v>PMO</c:v>
                  </c:pt>
                  <c:pt idx="6">
                    <c:v>Delivery Management</c:v>
                  </c:pt>
                  <c:pt idx="7">
                    <c:v>Financial Management</c:v>
                  </c:pt>
                  <c:pt idx="8">
                    <c:v>Sourcing and Procurement Support</c:v>
                  </c:pt>
                </c:lvl>
                <c:lvl>
                  <c:pt idx="0">
                    <c:v>Architecture</c:v>
                  </c:pt>
                  <c:pt idx="1">
                    <c:v>Technical Operations &amp; Support</c:v>
                  </c:pt>
                  <c:pt idx="5">
                    <c:v>Business Support </c:v>
                  </c:pt>
                </c:lvl>
              </c:multiLvlStrCache>
            </c:multiLvlStrRef>
          </c:cat>
          <c:val>
            <c:numRef>
              <c:f>Sheet1!$D$2:$D$10</c:f>
              <c:numCache>
                <c:formatCode>General</c:formatCode>
                <c:ptCount val="9"/>
                <c:pt idx="0">
                  <c:v>2.5</c:v>
                </c:pt>
                <c:pt idx="1">
                  <c:v>2.5</c:v>
                </c:pt>
                <c:pt idx="2">
                  <c:v>2.5</c:v>
                </c:pt>
                <c:pt idx="3">
                  <c:v>2.5</c:v>
                </c:pt>
                <c:pt idx="4">
                  <c:v>2.5</c:v>
                </c:pt>
                <c:pt idx="5">
                  <c:v>2.5</c:v>
                </c:pt>
                <c:pt idx="6">
                  <c:v>2.5</c:v>
                </c:pt>
                <c:pt idx="7">
                  <c:v>2.5</c:v>
                </c:pt>
                <c:pt idx="8">
                  <c:v>2.5</c:v>
                </c:pt>
              </c:numCache>
            </c:numRef>
          </c:val>
          <c:extLst>
            <c:ext xmlns:c16="http://schemas.microsoft.com/office/drawing/2014/chart" uri="{C3380CC4-5D6E-409C-BE32-E72D297353CC}">
              <c16:uniqueId val="{00000025-7AA4-4BC4-A667-B3DBC66587E5}"/>
            </c:ext>
          </c:extLst>
        </c:ser>
        <c:dLbls>
          <c:showLegendKey val="0"/>
          <c:showVal val="0"/>
          <c:showCatName val="0"/>
          <c:showSerName val="0"/>
          <c:showPercent val="0"/>
          <c:showBubbleSize val="0"/>
          <c:showLeaderLines val="1"/>
        </c:dLbls>
        <c:firstSliceAng val="0"/>
        <c:holeSize val="3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2981808718600494"/>
          <c:y val="0.16768327036043573"/>
          <c:w val="0.55859769653439217"/>
          <c:h val="0.6678031463978843"/>
        </c:manualLayout>
      </c:layout>
      <c:doughnutChart>
        <c:varyColors val="1"/>
        <c:dLbls>
          <c:showLegendKey val="0"/>
          <c:showVal val="0"/>
          <c:showCatName val="0"/>
          <c:showSerName val="0"/>
          <c:showPercent val="0"/>
          <c:showBubbleSize val="0"/>
          <c:showLeaderLines val="0"/>
        </c:dLbls>
        <c:firstSliceAng val="0"/>
        <c:holeSize val="6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2981808718600494"/>
          <c:y val="0.16768327036043573"/>
          <c:w val="0.55859769653439217"/>
          <c:h val="0.6678031463978843"/>
        </c:manualLayout>
      </c:layout>
      <c:doughnutChart>
        <c:varyColors val="1"/>
        <c:dLbls>
          <c:showLegendKey val="0"/>
          <c:showVal val="0"/>
          <c:showCatName val="0"/>
          <c:showSerName val="0"/>
          <c:showPercent val="0"/>
          <c:showBubbleSize val="0"/>
          <c:showLeaderLines val="0"/>
        </c:dLbls>
        <c:firstSliceAng val="0"/>
        <c:holeSize val="6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94001434526285"/>
          <c:y val="8.9952460655758751E-2"/>
          <c:w val="0.54738656937692654"/>
          <c:h val="0.82009507868848242"/>
        </c:manualLayout>
      </c:layout>
      <c:doughnutChart>
        <c:varyColors val="1"/>
        <c:ser>
          <c:idx val="0"/>
          <c:order val="0"/>
          <c:tx>
            <c:strRef>
              <c:f>Sheet1!$C$1</c:f>
              <c:strCache>
                <c:ptCount val="1"/>
                <c:pt idx="0">
                  <c:v>Sales</c:v>
                </c:pt>
              </c:strCache>
            </c:strRef>
          </c:tx>
          <c:spPr>
            <a:solidFill>
              <a:srgbClr val="E5E5E5"/>
            </a:solidFill>
            <a:ln w="6350">
              <a:solidFill>
                <a:srgbClr val="FFFFFF"/>
              </a:solidFill>
            </a:ln>
          </c:spPr>
          <c:dPt>
            <c:idx val="0"/>
            <c:bubble3D val="0"/>
            <c:spPr>
              <a:solidFill>
                <a:srgbClr val="E5E5E5"/>
              </a:solidFill>
              <a:ln w="6350">
                <a:solidFill>
                  <a:srgbClr val="FFFFFF"/>
                </a:solidFill>
              </a:ln>
              <a:effectLst/>
            </c:spPr>
            <c:extLst>
              <c:ext xmlns:c16="http://schemas.microsoft.com/office/drawing/2014/chart" uri="{C3380CC4-5D6E-409C-BE32-E72D297353CC}">
                <c16:uniqueId val="{00000001-47D7-44C8-B198-72CB6D872AC9}"/>
              </c:ext>
            </c:extLst>
          </c:dPt>
          <c:dPt>
            <c:idx val="1"/>
            <c:bubble3D val="0"/>
            <c:spPr>
              <a:solidFill>
                <a:srgbClr val="1E49E2"/>
              </a:solidFill>
              <a:ln w="6350">
                <a:solidFill>
                  <a:srgbClr val="FFFFFF"/>
                </a:solidFill>
              </a:ln>
              <a:effectLst/>
            </c:spPr>
            <c:extLst>
              <c:ext xmlns:c16="http://schemas.microsoft.com/office/drawing/2014/chart" uri="{C3380CC4-5D6E-409C-BE32-E72D297353CC}">
                <c16:uniqueId val="{00000003-47D7-44C8-B198-72CB6D872AC9}"/>
              </c:ext>
            </c:extLst>
          </c:dPt>
          <c:dPt>
            <c:idx val="2"/>
            <c:bubble3D val="0"/>
            <c:spPr>
              <a:solidFill>
                <a:srgbClr val="1E49E2"/>
              </a:solidFill>
              <a:ln w="6350">
                <a:solidFill>
                  <a:srgbClr val="FFFFFF"/>
                </a:solidFill>
              </a:ln>
              <a:effectLst/>
            </c:spPr>
            <c:extLst>
              <c:ext xmlns:c16="http://schemas.microsoft.com/office/drawing/2014/chart" uri="{C3380CC4-5D6E-409C-BE32-E72D297353CC}">
                <c16:uniqueId val="{00000005-47D7-44C8-B198-72CB6D872AC9}"/>
              </c:ext>
            </c:extLst>
          </c:dPt>
          <c:dPt>
            <c:idx val="3"/>
            <c:bubble3D val="0"/>
            <c:spPr>
              <a:solidFill>
                <a:srgbClr val="1E49E2"/>
              </a:solidFill>
              <a:ln w="6350">
                <a:solidFill>
                  <a:srgbClr val="FFFFFF"/>
                </a:solidFill>
              </a:ln>
              <a:effectLst/>
            </c:spPr>
            <c:extLst>
              <c:ext xmlns:c16="http://schemas.microsoft.com/office/drawing/2014/chart" uri="{C3380CC4-5D6E-409C-BE32-E72D297353CC}">
                <c16:uniqueId val="{00000007-47D7-44C8-B198-72CB6D872AC9}"/>
              </c:ext>
            </c:extLst>
          </c:dPt>
          <c:dPt>
            <c:idx val="4"/>
            <c:bubble3D val="0"/>
            <c:spPr>
              <a:solidFill>
                <a:srgbClr val="1E49E2"/>
              </a:solidFill>
              <a:ln w="6350">
                <a:solidFill>
                  <a:srgbClr val="FFFFFF"/>
                </a:solidFill>
              </a:ln>
              <a:effectLst/>
            </c:spPr>
            <c:extLst>
              <c:ext xmlns:c16="http://schemas.microsoft.com/office/drawing/2014/chart" uri="{C3380CC4-5D6E-409C-BE32-E72D297353CC}">
                <c16:uniqueId val="{00000009-47D7-44C8-B198-72CB6D872AC9}"/>
              </c:ext>
            </c:extLst>
          </c:dPt>
          <c:dPt>
            <c:idx val="5"/>
            <c:bubble3D val="0"/>
            <c:spPr>
              <a:solidFill>
                <a:srgbClr val="E5E5E5"/>
              </a:solidFill>
              <a:ln w="6350">
                <a:solidFill>
                  <a:srgbClr val="FFFFFF"/>
                </a:solidFill>
              </a:ln>
              <a:effectLst/>
            </c:spPr>
            <c:extLst>
              <c:ext xmlns:c16="http://schemas.microsoft.com/office/drawing/2014/chart" uri="{C3380CC4-5D6E-409C-BE32-E72D297353CC}">
                <c16:uniqueId val="{0000000B-47D7-44C8-B198-72CB6D872AC9}"/>
              </c:ext>
            </c:extLst>
          </c:dPt>
          <c:dPt>
            <c:idx val="6"/>
            <c:bubble3D val="0"/>
            <c:spPr>
              <a:solidFill>
                <a:srgbClr val="E5E5E5"/>
              </a:solidFill>
              <a:ln w="6350">
                <a:solidFill>
                  <a:srgbClr val="FFFFFF"/>
                </a:solidFill>
              </a:ln>
              <a:effectLst/>
            </c:spPr>
            <c:extLst>
              <c:ext xmlns:c16="http://schemas.microsoft.com/office/drawing/2014/chart" uri="{C3380CC4-5D6E-409C-BE32-E72D297353CC}">
                <c16:uniqueId val="{0000000D-47D7-44C8-B198-72CB6D872AC9}"/>
              </c:ext>
            </c:extLst>
          </c:dPt>
          <c:dPt>
            <c:idx val="7"/>
            <c:bubble3D val="0"/>
            <c:spPr>
              <a:solidFill>
                <a:srgbClr val="E5E5E5"/>
              </a:solidFill>
              <a:ln w="6350">
                <a:solidFill>
                  <a:srgbClr val="FFFFFF"/>
                </a:solidFill>
              </a:ln>
              <a:effectLst/>
            </c:spPr>
            <c:extLst>
              <c:ext xmlns:c16="http://schemas.microsoft.com/office/drawing/2014/chart" uri="{C3380CC4-5D6E-409C-BE32-E72D297353CC}">
                <c16:uniqueId val="{0000000F-47D7-44C8-B198-72CB6D872AC9}"/>
              </c:ext>
            </c:extLst>
          </c:dPt>
          <c:dPt>
            <c:idx val="8"/>
            <c:bubble3D val="0"/>
            <c:spPr>
              <a:solidFill>
                <a:srgbClr val="E5E5E5"/>
              </a:solidFill>
              <a:ln w="6350">
                <a:solidFill>
                  <a:srgbClr val="FFFFFF"/>
                </a:solidFill>
              </a:ln>
              <a:effectLst/>
            </c:spPr>
            <c:extLst>
              <c:ext xmlns:c16="http://schemas.microsoft.com/office/drawing/2014/chart" uri="{C3380CC4-5D6E-409C-BE32-E72D297353CC}">
                <c16:uniqueId val="{00000011-47D7-44C8-B198-72CB6D872AC9}"/>
              </c:ext>
            </c:extLst>
          </c:dPt>
          <c:cat>
            <c:multiLvlStrRef>
              <c:f>Sheet1!$A$2:$B$10</c:f>
              <c:multiLvlStrCache>
                <c:ptCount val="9"/>
                <c:lvl>
                  <c:pt idx="0">
                    <c:v>Architecture</c:v>
                  </c:pt>
                  <c:pt idx="1">
                    <c:v>Observability</c:v>
                  </c:pt>
                  <c:pt idx="2">
                    <c:v>ITDR</c:v>
                  </c:pt>
                  <c:pt idx="3">
                    <c:v>Managed Services</c:v>
                  </c:pt>
                  <c:pt idx="4">
                    <c:v>DevOps</c:v>
                  </c:pt>
                  <c:pt idx="5">
                    <c:v>PMO</c:v>
                  </c:pt>
                  <c:pt idx="6">
                    <c:v>Delivery Management</c:v>
                  </c:pt>
                  <c:pt idx="7">
                    <c:v>Financial Management</c:v>
                  </c:pt>
                  <c:pt idx="8">
                    <c:v>Sourcing and Procurement Support</c:v>
                  </c:pt>
                </c:lvl>
                <c:lvl>
                  <c:pt idx="0">
                    <c:v>Architecture</c:v>
                  </c:pt>
                  <c:pt idx="1">
                    <c:v>Technical Operations &amp; Support</c:v>
                  </c:pt>
                  <c:pt idx="5">
                    <c:v>Business Support </c:v>
                  </c:pt>
                </c:lvl>
              </c:multiLvlStrCache>
            </c:multiLvlStrRef>
          </c:cat>
          <c:val>
            <c:numRef>
              <c:f>Sheet1!$C$2:$C$10</c:f>
              <c:numCache>
                <c:formatCode>General</c:formatCode>
                <c:ptCount val="9"/>
                <c:pt idx="0">
                  <c:v>10</c:v>
                </c:pt>
                <c:pt idx="1">
                  <c:v>10</c:v>
                </c:pt>
                <c:pt idx="2">
                  <c:v>10</c:v>
                </c:pt>
                <c:pt idx="3">
                  <c:v>10</c:v>
                </c:pt>
                <c:pt idx="4">
                  <c:v>10</c:v>
                </c:pt>
                <c:pt idx="5">
                  <c:v>10</c:v>
                </c:pt>
                <c:pt idx="6">
                  <c:v>10</c:v>
                </c:pt>
                <c:pt idx="7">
                  <c:v>10</c:v>
                </c:pt>
                <c:pt idx="8">
                  <c:v>10</c:v>
                </c:pt>
              </c:numCache>
            </c:numRef>
          </c:val>
          <c:extLst>
            <c:ext xmlns:c16="http://schemas.microsoft.com/office/drawing/2014/chart" uri="{C3380CC4-5D6E-409C-BE32-E72D297353CC}">
              <c16:uniqueId val="{00000012-47D7-44C8-B198-72CB6D872AC9}"/>
            </c:ext>
          </c:extLst>
        </c:ser>
        <c:ser>
          <c:idx val="1"/>
          <c:order val="1"/>
          <c:tx>
            <c:strRef>
              <c:f>Sheet1!$D$1</c:f>
              <c:strCache>
                <c:ptCount val="1"/>
              </c:strCache>
            </c:strRef>
          </c:tx>
          <c:spPr>
            <a:solidFill>
              <a:srgbClr val="E5E5E5"/>
            </a:solidFill>
            <a:ln w="6350">
              <a:solidFill>
                <a:srgbClr val="FFFFFF"/>
              </a:solidFill>
            </a:ln>
          </c:spPr>
          <c:dPt>
            <c:idx val="0"/>
            <c:bubble3D val="0"/>
            <c:spPr>
              <a:solidFill>
                <a:srgbClr val="E5E5E5"/>
              </a:solidFill>
              <a:ln w="19050">
                <a:solidFill>
                  <a:schemeClr val="lt1"/>
                </a:solidFill>
              </a:ln>
              <a:effectLst/>
            </c:spPr>
            <c:extLst>
              <c:ext xmlns:c16="http://schemas.microsoft.com/office/drawing/2014/chart" uri="{C3380CC4-5D6E-409C-BE32-E72D297353CC}">
                <c16:uniqueId val="{00000014-47D7-44C8-B198-72CB6D872AC9}"/>
              </c:ext>
            </c:extLst>
          </c:dPt>
          <c:dPt>
            <c:idx val="1"/>
            <c:bubble3D val="0"/>
            <c:explosion val="20"/>
            <c:spPr>
              <a:solidFill>
                <a:srgbClr val="1E49E2"/>
              </a:solidFill>
              <a:ln w="6350">
                <a:solidFill>
                  <a:srgbClr val="FFFFFF"/>
                </a:solidFill>
              </a:ln>
              <a:effectLst/>
            </c:spPr>
            <c:extLst>
              <c:ext xmlns:c16="http://schemas.microsoft.com/office/drawing/2014/chart" uri="{C3380CC4-5D6E-409C-BE32-E72D297353CC}">
                <c16:uniqueId val="{00000016-47D7-44C8-B198-72CB6D872AC9}"/>
              </c:ext>
            </c:extLst>
          </c:dPt>
          <c:dPt>
            <c:idx val="2"/>
            <c:bubble3D val="0"/>
            <c:spPr>
              <a:solidFill>
                <a:srgbClr val="E5E5E5"/>
              </a:solidFill>
              <a:ln w="6350">
                <a:solidFill>
                  <a:srgbClr val="FFFFFF"/>
                </a:solidFill>
              </a:ln>
              <a:effectLst/>
            </c:spPr>
            <c:extLst>
              <c:ext xmlns:c16="http://schemas.microsoft.com/office/drawing/2014/chart" uri="{C3380CC4-5D6E-409C-BE32-E72D297353CC}">
                <c16:uniqueId val="{00000018-47D7-44C8-B198-72CB6D872AC9}"/>
              </c:ext>
            </c:extLst>
          </c:dPt>
          <c:dPt>
            <c:idx val="3"/>
            <c:bubble3D val="0"/>
            <c:spPr>
              <a:solidFill>
                <a:srgbClr val="E5E5E5"/>
              </a:solidFill>
              <a:ln w="6350">
                <a:solidFill>
                  <a:srgbClr val="FFFFFF"/>
                </a:solidFill>
              </a:ln>
              <a:effectLst/>
            </c:spPr>
            <c:extLst>
              <c:ext xmlns:c16="http://schemas.microsoft.com/office/drawing/2014/chart" uri="{C3380CC4-5D6E-409C-BE32-E72D297353CC}">
                <c16:uniqueId val="{0000001A-47D7-44C8-B198-72CB6D872AC9}"/>
              </c:ext>
            </c:extLst>
          </c:dPt>
          <c:dPt>
            <c:idx val="4"/>
            <c:bubble3D val="0"/>
            <c:spPr>
              <a:solidFill>
                <a:srgbClr val="E5E5E5"/>
              </a:solidFill>
              <a:ln w="6350">
                <a:solidFill>
                  <a:srgbClr val="FFFFFF"/>
                </a:solidFill>
              </a:ln>
              <a:effectLst/>
            </c:spPr>
            <c:extLst>
              <c:ext xmlns:c16="http://schemas.microsoft.com/office/drawing/2014/chart" uri="{C3380CC4-5D6E-409C-BE32-E72D297353CC}">
                <c16:uniqueId val="{0000001C-47D7-44C8-B198-72CB6D872AC9}"/>
              </c:ext>
            </c:extLst>
          </c:dPt>
          <c:dPt>
            <c:idx val="5"/>
            <c:bubble3D val="0"/>
            <c:spPr>
              <a:solidFill>
                <a:srgbClr val="E5E5E5"/>
              </a:solidFill>
              <a:ln w="6350">
                <a:solidFill>
                  <a:srgbClr val="FFFFFF"/>
                </a:solidFill>
              </a:ln>
              <a:effectLst/>
            </c:spPr>
            <c:extLst>
              <c:ext xmlns:c16="http://schemas.microsoft.com/office/drawing/2014/chart" uri="{C3380CC4-5D6E-409C-BE32-E72D297353CC}">
                <c16:uniqueId val="{0000001E-47D7-44C8-B198-72CB6D872AC9}"/>
              </c:ext>
            </c:extLst>
          </c:dPt>
          <c:dPt>
            <c:idx val="6"/>
            <c:bubble3D val="0"/>
            <c:spPr>
              <a:solidFill>
                <a:srgbClr val="E5E5E5"/>
              </a:solidFill>
              <a:ln w="6350">
                <a:solidFill>
                  <a:srgbClr val="FFFFFF"/>
                </a:solidFill>
              </a:ln>
              <a:effectLst/>
            </c:spPr>
            <c:extLst>
              <c:ext xmlns:c16="http://schemas.microsoft.com/office/drawing/2014/chart" uri="{C3380CC4-5D6E-409C-BE32-E72D297353CC}">
                <c16:uniqueId val="{00000020-47D7-44C8-B198-72CB6D872AC9}"/>
              </c:ext>
            </c:extLst>
          </c:dPt>
          <c:dPt>
            <c:idx val="7"/>
            <c:bubble3D val="0"/>
            <c:spPr>
              <a:solidFill>
                <a:srgbClr val="E5E5E5"/>
              </a:solidFill>
              <a:ln w="6350">
                <a:solidFill>
                  <a:srgbClr val="FFFFFF"/>
                </a:solidFill>
              </a:ln>
              <a:effectLst/>
            </c:spPr>
            <c:extLst>
              <c:ext xmlns:c16="http://schemas.microsoft.com/office/drawing/2014/chart" uri="{C3380CC4-5D6E-409C-BE32-E72D297353CC}">
                <c16:uniqueId val="{00000022-47D7-44C8-B198-72CB6D872AC9}"/>
              </c:ext>
            </c:extLst>
          </c:dPt>
          <c:dPt>
            <c:idx val="8"/>
            <c:bubble3D val="0"/>
            <c:spPr>
              <a:solidFill>
                <a:srgbClr val="E5E5E5"/>
              </a:solidFill>
              <a:ln w="6350">
                <a:solidFill>
                  <a:srgbClr val="FFFFFF"/>
                </a:solidFill>
              </a:ln>
              <a:effectLst/>
            </c:spPr>
            <c:extLst>
              <c:ext xmlns:c16="http://schemas.microsoft.com/office/drawing/2014/chart" uri="{C3380CC4-5D6E-409C-BE32-E72D297353CC}">
                <c16:uniqueId val="{00000024-47D7-44C8-B198-72CB6D872AC9}"/>
              </c:ext>
            </c:extLst>
          </c:dPt>
          <c:cat>
            <c:multiLvlStrRef>
              <c:f>Sheet1!$A$2:$B$10</c:f>
              <c:multiLvlStrCache>
                <c:ptCount val="9"/>
                <c:lvl>
                  <c:pt idx="0">
                    <c:v>Architecture</c:v>
                  </c:pt>
                  <c:pt idx="1">
                    <c:v>Observability</c:v>
                  </c:pt>
                  <c:pt idx="2">
                    <c:v>ITDR</c:v>
                  </c:pt>
                  <c:pt idx="3">
                    <c:v>Managed Services</c:v>
                  </c:pt>
                  <c:pt idx="4">
                    <c:v>DevOps</c:v>
                  </c:pt>
                  <c:pt idx="5">
                    <c:v>PMO</c:v>
                  </c:pt>
                  <c:pt idx="6">
                    <c:v>Delivery Management</c:v>
                  </c:pt>
                  <c:pt idx="7">
                    <c:v>Financial Management</c:v>
                  </c:pt>
                  <c:pt idx="8">
                    <c:v>Sourcing and Procurement Support</c:v>
                  </c:pt>
                </c:lvl>
                <c:lvl>
                  <c:pt idx="0">
                    <c:v>Architecture</c:v>
                  </c:pt>
                  <c:pt idx="1">
                    <c:v>Technical Operations &amp; Support</c:v>
                  </c:pt>
                  <c:pt idx="5">
                    <c:v>Business Support </c:v>
                  </c:pt>
                </c:lvl>
              </c:multiLvlStrCache>
            </c:multiLvlStrRef>
          </c:cat>
          <c:val>
            <c:numRef>
              <c:f>Sheet1!$D$2:$D$10</c:f>
              <c:numCache>
                <c:formatCode>General</c:formatCode>
                <c:ptCount val="9"/>
                <c:pt idx="0">
                  <c:v>2.5</c:v>
                </c:pt>
                <c:pt idx="1">
                  <c:v>2.5</c:v>
                </c:pt>
                <c:pt idx="2">
                  <c:v>2.5</c:v>
                </c:pt>
                <c:pt idx="3">
                  <c:v>2.5</c:v>
                </c:pt>
                <c:pt idx="4">
                  <c:v>2.5</c:v>
                </c:pt>
                <c:pt idx="5">
                  <c:v>2.5</c:v>
                </c:pt>
                <c:pt idx="6">
                  <c:v>2.5</c:v>
                </c:pt>
                <c:pt idx="7">
                  <c:v>2.5</c:v>
                </c:pt>
                <c:pt idx="8">
                  <c:v>2.5</c:v>
                </c:pt>
              </c:numCache>
            </c:numRef>
          </c:val>
          <c:extLst>
            <c:ext xmlns:c16="http://schemas.microsoft.com/office/drawing/2014/chart" uri="{C3380CC4-5D6E-409C-BE32-E72D297353CC}">
              <c16:uniqueId val="{00000025-47D7-44C8-B198-72CB6D872AC9}"/>
            </c:ext>
          </c:extLst>
        </c:ser>
        <c:dLbls>
          <c:showLegendKey val="0"/>
          <c:showVal val="0"/>
          <c:showCatName val="0"/>
          <c:showSerName val="0"/>
          <c:showPercent val="0"/>
          <c:showBubbleSize val="0"/>
          <c:showLeaderLines val="1"/>
        </c:dLbls>
        <c:firstSliceAng val="0"/>
        <c:holeSize val="3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2981808718600494"/>
          <c:y val="0.16768327036043573"/>
          <c:w val="0.55859769653439217"/>
          <c:h val="0.6678031463978843"/>
        </c:manualLayout>
      </c:layout>
      <c:doughnutChart>
        <c:varyColors val="1"/>
        <c:dLbls>
          <c:showLegendKey val="0"/>
          <c:showVal val="0"/>
          <c:showCatName val="0"/>
          <c:showSerName val="0"/>
          <c:showPercent val="0"/>
          <c:showBubbleSize val="0"/>
          <c:showLeaderLines val="0"/>
        </c:dLbls>
        <c:firstSliceAng val="0"/>
        <c:holeSize val="6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94001434526285"/>
          <c:y val="8.9952460655758751E-2"/>
          <c:w val="0.54738656937692654"/>
          <c:h val="0.82009507868848242"/>
        </c:manualLayout>
      </c:layout>
      <c:doughnutChart>
        <c:varyColors val="1"/>
        <c:ser>
          <c:idx val="0"/>
          <c:order val="0"/>
          <c:tx>
            <c:strRef>
              <c:f>Sheet1!$C$1</c:f>
              <c:strCache>
                <c:ptCount val="1"/>
                <c:pt idx="0">
                  <c:v>Sales</c:v>
                </c:pt>
              </c:strCache>
            </c:strRef>
          </c:tx>
          <c:spPr>
            <a:solidFill>
              <a:srgbClr val="E5E5E5"/>
            </a:solidFill>
            <a:ln w="6350">
              <a:solidFill>
                <a:srgbClr val="FFFFFF"/>
              </a:solidFill>
            </a:ln>
          </c:spPr>
          <c:dPt>
            <c:idx val="0"/>
            <c:bubble3D val="0"/>
            <c:spPr>
              <a:solidFill>
                <a:srgbClr val="E5E5E5"/>
              </a:solidFill>
              <a:ln w="6350">
                <a:solidFill>
                  <a:srgbClr val="FFFFFF"/>
                </a:solidFill>
              </a:ln>
              <a:effectLst/>
            </c:spPr>
            <c:extLst>
              <c:ext xmlns:c16="http://schemas.microsoft.com/office/drawing/2014/chart" uri="{C3380CC4-5D6E-409C-BE32-E72D297353CC}">
                <c16:uniqueId val="{00000001-291A-4F2D-9A2D-F5C118A9C052}"/>
              </c:ext>
            </c:extLst>
          </c:dPt>
          <c:dPt>
            <c:idx val="1"/>
            <c:bubble3D val="0"/>
            <c:spPr>
              <a:solidFill>
                <a:srgbClr val="1E49E2"/>
              </a:solidFill>
              <a:ln w="6350">
                <a:solidFill>
                  <a:srgbClr val="FFFFFF"/>
                </a:solidFill>
              </a:ln>
              <a:effectLst/>
            </c:spPr>
            <c:extLst>
              <c:ext xmlns:c16="http://schemas.microsoft.com/office/drawing/2014/chart" uri="{C3380CC4-5D6E-409C-BE32-E72D297353CC}">
                <c16:uniqueId val="{00000003-291A-4F2D-9A2D-F5C118A9C052}"/>
              </c:ext>
            </c:extLst>
          </c:dPt>
          <c:dPt>
            <c:idx val="2"/>
            <c:bubble3D val="0"/>
            <c:spPr>
              <a:solidFill>
                <a:srgbClr val="1E49E2"/>
              </a:solidFill>
              <a:ln w="6350">
                <a:solidFill>
                  <a:srgbClr val="FFFFFF"/>
                </a:solidFill>
              </a:ln>
              <a:effectLst/>
            </c:spPr>
            <c:extLst>
              <c:ext xmlns:c16="http://schemas.microsoft.com/office/drawing/2014/chart" uri="{C3380CC4-5D6E-409C-BE32-E72D297353CC}">
                <c16:uniqueId val="{00000005-291A-4F2D-9A2D-F5C118A9C052}"/>
              </c:ext>
            </c:extLst>
          </c:dPt>
          <c:dPt>
            <c:idx val="3"/>
            <c:bubble3D val="0"/>
            <c:spPr>
              <a:solidFill>
                <a:srgbClr val="1E49E2"/>
              </a:solidFill>
              <a:ln w="6350">
                <a:solidFill>
                  <a:srgbClr val="FFFFFF"/>
                </a:solidFill>
              </a:ln>
              <a:effectLst/>
            </c:spPr>
            <c:extLst>
              <c:ext xmlns:c16="http://schemas.microsoft.com/office/drawing/2014/chart" uri="{C3380CC4-5D6E-409C-BE32-E72D297353CC}">
                <c16:uniqueId val="{00000007-291A-4F2D-9A2D-F5C118A9C052}"/>
              </c:ext>
            </c:extLst>
          </c:dPt>
          <c:dPt>
            <c:idx val="4"/>
            <c:bubble3D val="0"/>
            <c:spPr>
              <a:solidFill>
                <a:srgbClr val="1E49E2"/>
              </a:solidFill>
              <a:ln w="6350">
                <a:solidFill>
                  <a:srgbClr val="FFFFFF"/>
                </a:solidFill>
              </a:ln>
              <a:effectLst/>
            </c:spPr>
            <c:extLst>
              <c:ext xmlns:c16="http://schemas.microsoft.com/office/drawing/2014/chart" uri="{C3380CC4-5D6E-409C-BE32-E72D297353CC}">
                <c16:uniqueId val="{00000009-291A-4F2D-9A2D-F5C118A9C052}"/>
              </c:ext>
            </c:extLst>
          </c:dPt>
          <c:dPt>
            <c:idx val="5"/>
            <c:bubble3D val="0"/>
            <c:spPr>
              <a:solidFill>
                <a:srgbClr val="E5E5E5"/>
              </a:solidFill>
              <a:ln w="6350">
                <a:solidFill>
                  <a:srgbClr val="FFFFFF"/>
                </a:solidFill>
              </a:ln>
              <a:effectLst/>
            </c:spPr>
            <c:extLst>
              <c:ext xmlns:c16="http://schemas.microsoft.com/office/drawing/2014/chart" uri="{C3380CC4-5D6E-409C-BE32-E72D297353CC}">
                <c16:uniqueId val="{0000000B-291A-4F2D-9A2D-F5C118A9C052}"/>
              </c:ext>
            </c:extLst>
          </c:dPt>
          <c:dPt>
            <c:idx val="6"/>
            <c:bubble3D val="0"/>
            <c:spPr>
              <a:solidFill>
                <a:srgbClr val="E5E5E5"/>
              </a:solidFill>
              <a:ln w="6350">
                <a:solidFill>
                  <a:srgbClr val="FFFFFF"/>
                </a:solidFill>
              </a:ln>
              <a:effectLst/>
            </c:spPr>
            <c:extLst>
              <c:ext xmlns:c16="http://schemas.microsoft.com/office/drawing/2014/chart" uri="{C3380CC4-5D6E-409C-BE32-E72D297353CC}">
                <c16:uniqueId val="{0000000D-291A-4F2D-9A2D-F5C118A9C052}"/>
              </c:ext>
            </c:extLst>
          </c:dPt>
          <c:dPt>
            <c:idx val="7"/>
            <c:bubble3D val="0"/>
            <c:spPr>
              <a:solidFill>
                <a:srgbClr val="E5E5E5"/>
              </a:solidFill>
              <a:ln w="6350">
                <a:solidFill>
                  <a:srgbClr val="FFFFFF"/>
                </a:solidFill>
              </a:ln>
              <a:effectLst/>
            </c:spPr>
            <c:extLst>
              <c:ext xmlns:c16="http://schemas.microsoft.com/office/drawing/2014/chart" uri="{C3380CC4-5D6E-409C-BE32-E72D297353CC}">
                <c16:uniqueId val="{0000000F-291A-4F2D-9A2D-F5C118A9C052}"/>
              </c:ext>
            </c:extLst>
          </c:dPt>
          <c:dPt>
            <c:idx val="8"/>
            <c:bubble3D val="0"/>
            <c:spPr>
              <a:solidFill>
                <a:srgbClr val="E5E5E5"/>
              </a:solidFill>
              <a:ln w="6350">
                <a:solidFill>
                  <a:srgbClr val="FFFFFF"/>
                </a:solidFill>
              </a:ln>
              <a:effectLst/>
            </c:spPr>
            <c:extLst>
              <c:ext xmlns:c16="http://schemas.microsoft.com/office/drawing/2014/chart" uri="{C3380CC4-5D6E-409C-BE32-E72D297353CC}">
                <c16:uniqueId val="{00000011-291A-4F2D-9A2D-F5C118A9C052}"/>
              </c:ext>
            </c:extLst>
          </c:dPt>
          <c:cat>
            <c:multiLvlStrRef>
              <c:f>Sheet1!$A$2:$B$10</c:f>
              <c:multiLvlStrCache>
                <c:ptCount val="9"/>
                <c:lvl>
                  <c:pt idx="0">
                    <c:v>Architecture</c:v>
                  </c:pt>
                  <c:pt idx="1">
                    <c:v>Observability</c:v>
                  </c:pt>
                  <c:pt idx="2">
                    <c:v>ITDR</c:v>
                  </c:pt>
                  <c:pt idx="3">
                    <c:v>Managed Services</c:v>
                  </c:pt>
                  <c:pt idx="4">
                    <c:v>DevOps</c:v>
                  </c:pt>
                  <c:pt idx="5">
                    <c:v>PMO</c:v>
                  </c:pt>
                  <c:pt idx="6">
                    <c:v>Delivery Management</c:v>
                  </c:pt>
                  <c:pt idx="7">
                    <c:v>Financial Management</c:v>
                  </c:pt>
                  <c:pt idx="8">
                    <c:v>Sourcing and Procurement Support</c:v>
                  </c:pt>
                </c:lvl>
                <c:lvl>
                  <c:pt idx="0">
                    <c:v>Architecture</c:v>
                  </c:pt>
                  <c:pt idx="1">
                    <c:v>Technical Operations &amp; Support</c:v>
                  </c:pt>
                  <c:pt idx="5">
                    <c:v>Business Support </c:v>
                  </c:pt>
                </c:lvl>
              </c:multiLvlStrCache>
            </c:multiLvlStrRef>
          </c:cat>
          <c:val>
            <c:numRef>
              <c:f>Sheet1!$C$2:$C$10</c:f>
              <c:numCache>
                <c:formatCode>General</c:formatCode>
                <c:ptCount val="9"/>
                <c:pt idx="0">
                  <c:v>10</c:v>
                </c:pt>
                <c:pt idx="1">
                  <c:v>10</c:v>
                </c:pt>
                <c:pt idx="2">
                  <c:v>10</c:v>
                </c:pt>
                <c:pt idx="3">
                  <c:v>10</c:v>
                </c:pt>
                <c:pt idx="4">
                  <c:v>10</c:v>
                </c:pt>
                <c:pt idx="5">
                  <c:v>10</c:v>
                </c:pt>
                <c:pt idx="6">
                  <c:v>10</c:v>
                </c:pt>
                <c:pt idx="7">
                  <c:v>10</c:v>
                </c:pt>
                <c:pt idx="8">
                  <c:v>10</c:v>
                </c:pt>
              </c:numCache>
            </c:numRef>
          </c:val>
          <c:extLst>
            <c:ext xmlns:c16="http://schemas.microsoft.com/office/drawing/2014/chart" uri="{C3380CC4-5D6E-409C-BE32-E72D297353CC}">
              <c16:uniqueId val="{00000012-291A-4F2D-9A2D-F5C118A9C052}"/>
            </c:ext>
          </c:extLst>
        </c:ser>
        <c:ser>
          <c:idx val="1"/>
          <c:order val="1"/>
          <c:tx>
            <c:strRef>
              <c:f>Sheet1!$D$1</c:f>
              <c:strCache>
                <c:ptCount val="1"/>
              </c:strCache>
            </c:strRef>
          </c:tx>
          <c:spPr>
            <a:solidFill>
              <a:srgbClr val="E5E5E5"/>
            </a:solidFill>
            <a:ln w="6350">
              <a:solidFill>
                <a:srgbClr val="FFFFFF"/>
              </a:solidFill>
            </a:ln>
          </c:spPr>
          <c:dPt>
            <c:idx val="0"/>
            <c:bubble3D val="0"/>
            <c:spPr>
              <a:solidFill>
                <a:srgbClr val="E5E5E5"/>
              </a:solidFill>
              <a:ln w="19050">
                <a:solidFill>
                  <a:schemeClr val="lt1"/>
                </a:solidFill>
              </a:ln>
              <a:effectLst/>
            </c:spPr>
            <c:extLst>
              <c:ext xmlns:c16="http://schemas.microsoft.com/office/drawing/2014/chart" uri="{C3380CC4-5D6E-409C-BE32-E72D297353CC}">
                <c16:uniqueId val="{00000014-291A-4F2D-9A2D-F5C118A9C052}"/>
              </c:ext>
            </c:extLst>
          </c:dPt>
          <c:dPt>
            <c:idx val="1"/>
            <c:bubble3D val="0"/>
            <c:spPr>
              <a:solidFill>
                <a:srgbClr val="E5E5E5"/>
              </a:solidFill>
              <a:ln w="6350">
                <a:solidFill>
                  <a:srgbClr val="FFFFFF"/>
                </a:solidFill>
              </a:ln>
              <a:effectLst/>
            </c:spPr>
            <c:extLst>
              <c:ext xmlns:c16="http://schemas.microsoft.com/office/drawing/2014/chart" uri="{C3380CC4-5D6E-409C-BE32-E72D297353CC}">
                <c16:uniqueId val="{00000016-291A-4F2D-9A2D-F5C118A9C052}"/>
              </c:ext>
            </c:extLst>
          </c:dPt>
          <c:dPt>
            <c:idx val="2"/>
            <c:bubble3D val="0"/>
            <c:explosion val="20"/>
            <c:spPr>
              <a:solidFill>
                <a:srgbClr val="1E49E2"/>
              </a:solidFill>
              <a:ln w="6350">
                <a:solidFill>
                  <a:srgbClr val="FFFFFF"/>
                </a:solidFill>
              </a:ln>
              <a:effectLst/>
            </c:spPr>
            <c:extLst>
              <c:ext xmlns:c16="http://schemas.microsoft.com/office/drawing/2014/chart" uri="{C3380CC4-5D6E-409C-BE32-E72D297353CC}">
                <c16:uniqueId val="{00000018-291A-4F2D-9A2D-F5C118A9C052}"/>
              </c:ext>
            </c:extLst>
          </c:dPt>
          <c:dPt>
            <c:idx val="3"/>
            <c:bubble3D val="0"/>
            <c:spPr>
              <a:solidFill>
                <a:srgbClr val="E5E5E5"/>
              </a:solidFill>
              <a:ln w="6350">
                <a:solidFill>
                  <a:srgbClr val="FFFFFF"/>
                </a:solidFill>
              </a:ln>
              <a:effectLst/>
            </c:spPr>
            <c:extLst>
              <c:ext xmlns:c16="http://schemas.microsoft.com/office/drawing/2014/chart" uri="{C3380CC4-5D6E-409C-BE32-E72D297353CC}">
                <c16:uniqueId val="{0000001A-291A-4F2D-9A2D-F5C118A9C052}"/>
              </c:ext>
            </c:extLst>
          </c:dPt>
          <c:dPt>
            <c:idx val="4"/>
            <c:bubble3D val="0"/>
            <c:spPr>
              <a:solidFill>
                <a:srgbClr val="E5E5E5"/>
              </a:solidFill>
              <a:ln w="6350">
                <a:solidFill>
                  <a:srgbClr val="FFFFFF"/>
                </a:solidFill>
              </a:ln>
              <a:effectLst/>
            </c:spPr>
            <c:extLst>
              <c:ext xmlns:c16="http://schemas.microsoft.com/office/drawing/2014/chart" uri="{C3380CC4-5D6E-409C-BE32-E72D297353CC}">
                <c16:uniqueId val="{0000001C-291A-4F2D-9A2D-F5C118A9C052}"/>
              </c:ext>
            </c:extLst>
          </c:dPt>
          <c:dPt>
            <c:idx val="5"/>
            <c:bubble3D val="0"/>
            <c:spPr>
              <a:solidFill>
                <a:srgbClr val="E5E5E5"/>
              </a:solidFill>
              <a:ln w="6350">
                <a:solidFill>
                  <a:srgbClr val="FFFFFF"/>
                </a:solidFill>
              </a:ln>
              <a:effectLst/>
            </c:spPr>
            <c:extLst>
              <c:ext xmlns:c16="http://schemas.microsoft.com/office/drawing/2014/chart" uri="{C3380CC4-5D6E-409C-BE32-E72D297353CC}">
                <c16:uniqueId val="{0000001E-291A-4F2D-9A2D-F5C118A9C052}"/>
              </c:ext>
            </c:extLst>
          </c:dPt>
          <c:dPt>
            <c:idx val="6"/>
            <c:bubble3D val="0"/>
            <c:spPr>
              <a:solidFill>
                <a:srgbClr val="E5E5E5"/>
              </a:solidFill>
              <a:ln w="6350">
                <a:solidFill>
                  <a:srgbClr val="FFFFFF"/>
                </a:solidFill>
              </a:ln>
              <a:effectLst/>
            </c:spPr>
            <c:extLst>
              <c:ext xmlns:c16="http://schemas.microsoft.com/office/drawing/2014/chart" uri="{C3380CC4-5D6E-409C-BE32-E72D297353CC}">
                <c16:uniqueId val="{00000020-291A-4F2D-9A2D-F5C118A9C052}"/>
              </c:ext>
            </c:extLst>
          </c:dPt>
          <c:dPt>
            <c:idx val="7"/>
            <c:bubble3D val="0"/>
            <c:spPr>
              <a:solidFill>
                <a:srgbClr val="E5E5E5"/>
              </a:solidFill>
              <a:ln w="6350">
                <a:solidFill>
                  <a:srgbClr val="FFFFFF"/>
                </a:solidFill>
              </a:ln>
              <a:effectLst/>
            </c:spPr>
            <c:extLst>
              <c:ext xmlns:c16="http://schemas.microsoft.com/office/drawing/2014/chart" uri="{C3380CC4-5D6E-409C-BE32-E72D297353CC}">
                <c16:uniqueId val="{00000022-291A-4F2D-9A2D-F5C118A9C052}"/>
              </c:ext>
            </c:extLst>
          </c:dPt>
          <c:dPt>
            <c:idx val="8"/>
            <c:bubble3D val="0"/>
            <c:spPr>
              <a:solidFill>
                <a:srgbClr val="E5E5E5"/>
              </a:solidFill>
              <a:ln w="6350">
                <a:solidFill>
                  <a:srgbClr val="FFFFFF"/>
                </a:solidFill>
              </a:ln>
              <a:effectLst/>
            </c:spPr>
            <c:extLst>
              <c:ext xmlns:c16="http://schemas.microsoft.com/office/drawing/2014/chart" uri="{C3380CC4-5D6E-409C-BE32-E72D297353CC}">
                <c16:uniqueId val="{00000024-291A-4F2D-9A2D-F5C118A9C052}"/>
              </c:ext>
            </c:extLst>
          </c:dPt>
          <c:cat>
            <c:multiLvlStrRef>
              <c:f>Sheet1!$A$2:$B$10</c:f>
              <c:multiLvlStrCache>
                <c:ptCount val="9"/>
                <c:lvl>
                  <c:pt idx="0">
                    <c:v>Architecture</c:v>
                  </c:pt>
                  <c:pt idx="1">
                    <c:v>Observability</c:v>
                  </c:pt>
                  <c:pt idx="2">
                    <c:v>ITDR</c:v>
                  </c:pt>
                  <c:pt idx="3">
                    <c:v>Managed Services</c:v>
                  </c:pt>
                  <c:pt idx="4">
                    <c:v>DevOps</c:v>
                  </c:pt>
                  <c:pt idx="5">
                    <c:v>PMO</c:v>
                  </c:pt>
                  <c:pt idx="6">
                    <c:v>Delivery Management</c:v>
                  </c:pt>
                  <c:pt idx="7">
                    <c:v>Financial Management</c:v>
                  </c:pt>
                  <c:pt idx="8">
                    <c:v>Sourcing and Procurement Support</c:v>
                  </c:pt>
                </c:lvl>
                <c:lvl>
                  <c:pt idx="0">
                    <c:v>Architecture</c:v>
                  </c:pt>
                  <c:pt idx="1">
                    <c:v>Technical Operations &amp; Support</c:v>
                  </c:pt>
                  <c:pt idx="5">
                    <c:v>Business Support </c:v>
                  </c:pt>
                </c:lvl>
              </c:multiLvlStrCache>
            </c:multiLvlStrRef>
          </c:cat>
          <c:val>
            <c:numRef>
              <c:f>Sheet1!$D$2:$D$10</c:f>
              <c:numCache>
                <c:formatCode>General</c:formatCode>
                <c:ptCount val="9"/>
                <c:pt idx="0">
                  <c:v>2.5</c:v>
                </c:pt>
                <c:pt idx="1">
                  <c:v>2.5</c:v>
                </c:pt>
                <c:pt idx="2">
                  <c:v>2.5</c:v>
                </c:pt>
                <c:pt idx="3">
                  <c:v>2.5</c:v>
                </c:pt>
                <c:pt idx="4">
                  <c:v>2.5</c:v>
                </c:pt>
                <c:pt idx="5">
                  <c:v>2.5</c:v>
                </c:pt>
                <c:pt idx="6">
                  <c:v>2.5</c:v>
                </c:pt>
                <c:pt idx="7">
                  <c:v>2.5</c:v>
                </c:pt>
                <c:pt idx="8">
                  <c:v>2.5</c:v>
                </c:pt>
              </c:numCache>
            </c:numRef>
          </c:val>
          <c:extLst>
            <c:ext xmlns:c16="http://schemas.microsoft.com/office/drawing/2014/chart" uri="{C3380CC4-5D6E-409C-BE32-E72D297353CC}">
              <c16:uniqueId val="{00000025-291A-4F2D-9A2D-F5C118A9C052}"/>
            </c:ext>
          </c:extLst>
        </c:ser>
        <c:dLbls>
          <c:showLegendKey val="0"/>
          <c:showVal val="0"/>
          <c:showCatName val="0"/>
          <c:showSerName val="0"/>
          <c:showPercent val="0"/>
          <c:showBubbleSize val="0"/>
          <c:showLeaderLines val="1"/>
        </c:dLbls>
        <c:firstSliceAng val="0"/>
        <c:holeSize val="3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omments/modernComment_7FFFD01C_7D37A441.xml><?xml version="1.0" encoding="utf-8"?>
<p188:cmLst xmlns:a="http://schemas.openxmlformats.org/drawingml/2006/main" xmlns:r="http://schemas.openxmlformats.org/officeDocument/2006/relationships" xmlns:p188="http://schemas.microsoft.com/office/powerpoint/2018/8/main">
  <p188:cm id="{2D3283C6-1C9C-4B93-9310-56AF510E8784}" authorId="{C6E7D743-6FF1-DEFF-145E-5E232C7D6BA1}" created="2023-11-10T16:28:49.543">
    <pc:sldMkLst xmlns:pc="http://schemas.microsoft.com/office/powerpoint/2013/main/command">
      <pc:docMk/>
      <pc:sldMk cId="2100798529" sldId="2147471388"/>
    </pc:sldMkLst>
    <p188:replyLst>
      <p188:reply id="{69AD9F68-5A4E-4C25-B38D-63EA0680DB40}" authorId="{FF166D08-8D20-C2CC-17EF-2E4E0559832E}" created="2023-11-22T14:59:20.290">
        <p188:txBody>
          <a:bodyPr/>
          <a:lstStyle/>
          <a:p>
            <a:r>
              <a:rPr lang="en-US"/>
              <a:t>I'd say let's just keep it simple and as is for the overall look</a:t>
            </a:r>
          </a:p>
        </p188:txBody>
      </p188:reply>
    </p188:replyLst>
    <p188:txBody>
      <a:bodyPr/>
      <a:lstStyle/>
      <a:p>
        <a:r>
          <a:rPr lang="en-US"/>
          <a:t>Do we want to mention products with a smaller footprint here:
HashiCorp Vault
Auth0</a:t>
        </a:r>
      </a:p>
    </p188:txBody>
  </p188:cm>
</p188:cmLst>
</file>

<file path=ppt/comments/modernComment_7FFFD022_F9EBCADD.xml><?xml version="1.0" encoding="utf-8"?>
<p188:cmLst xmlns:a="http://schemas.openxmlformats.org/drawingml/2006/main" xmlns:r="http://schemas.openxmlformats.org/officeDocument/2006/relationships" xmlns:p188="http://schemas.microsoft.com/office/powerpoint/2018/8/main">
  <p188:cm id="{3AEB4602-E764-460B-89D8-DF184CA00C61}" authorId="{FF166D08-8D20-C2CC-17EF-2E4E0559832E}" created="2023-11-22T14:49:14.672">
    <pc:sldMkLst xmlns:pc="http://schemas.microsoft.com/office/powerpoint/2013/main/command">
      <pc:docMk/>
      <pc:sldMk cId="4192979677" sldId="2147471394"/>
    </pc:sldMkLst>
    <p188:replyLst>
      <p188:reply id="{6B2F9A23-1DB9-455E-B025-5F40F2FF4ED9}" authorId="{FF166D08-8D20-C2CC-17EF-2E4E0559832E}" created="2023-11-22T14:51:28.621">
        <p188:txBody>
          <a:bodyPr/>
          <a:lstStyle/>
          <a:p>
            <a:r>
              <a:rPr lang="en-US"/>
              <a:t>I think we were originally trying to show what could be managed services but this entire wheel could be managed services. Might be worth just making all of the rings light blue or dark blue.</a:t>
            </a:r>
          </a:p>
        </p188:txBody>
      </p188:reply>
    </p188:replyLst>
    <p188:txBody>
      <a:bodyPr/>
      <a:lstStyle/>
      <a:p>
        <a:r>
          <a:rPr lang="en-US"/>
          <a:t>Why are the three on business ops a different blue?</a:t>
        </a:r>
      </a:p>
    </p188:txBody>
  </p188:cm>
</p188:cmLst>
</file>

<file path=ppt/comments/modernComment_7FFFD02F_8F5CD17B.xml><?xml version="1.0" encoding="utf-8"?>
<p188:cmLst xmlns:a="http://schemas.openxmlformats.org/drawingml/2006/main" xmlns:r="http://schemas.openxmlformats.org/officeDocument/2006/relationships" xmlns:p188="http://schemas.microsoft.com/office/powerpoint/2018/8/main">
  <p188:cm id="{9A0BFBBE-5597-4148-9ABF-C82CA2646773}" authorId="{C6E7D743-6FF1-DEFF-145E-5E232C7D6BA1}" created="2023-11-10T16:51:29.072">
    <pc:sldMkLst xmlns:pc="http://schemas.microsoft.com/office/powerpoint/2013/main/command">
      <pc:docMk/>
      <pc:sldMk cId="2405224827" sldId="2147471407"/>
    </pc:sldMkLst>
    <p188:replyLst>
      <p188:reply id="{4EED9EA3-B242-4337-A8D8-7807FA98FE10}" authorId="{FF166D08-8D20-C2CC-17EF-2E4E0559832E}" created="2023-11-22T14:52:50.661">
        <p188:txBody>
          <a:bodyPr/>
          <a:lstStyle/>
          <a:p>
            <a:r>
              <a:rPr lang="en-US"/>
              <a:t>I thought we were trying to say that DevOps is something that can support multiple groups? If we change this, we will need to change slide 9 because we have it as general support section of the wheel</a:t>
            </a:r>
          </a:p>
        </p188:txBody>
      </p188:reply>
    </p188:replyLst>
    <p188:txBody>
      <a:bodyPr/>
      <a:lstStyle/>
      <a:p>
        <a:r>
          <a:rPr lang="en-US"/>
          <a:t>DevOps cannot be listed in Ops and Support as it is more of an engineering function. Removed the same.
</a:t>
        </a:r>
      </a:p>
    </p188:txBody>
  </p188:cm>
  <p188:cm id="{2B71786C-DE42-4DA0-83ED-D8B87C42E130}" authorId="{789A5165-1E8E-69D8-D1E7-0F969B0451AC}" created="2023-11-10T18:17:15.227">
    <pc:sldMkLst xmlns:pc="http://schemas.microsoft.com/office/powerpoint/2013/main/command">
      <pc:docMk/>
      <pc:sldMk cId="2405224827" sldId="2147471407"/>
    </pc:sldMkLst>
    <p188:txBody>
      <a:bodyPr/>
      <a:lstStyle/>
      <a:p>
        <a:r>
          <a:rPr lang="en-US"/>
          <a:t>Modified Engineering pillar (under Brenda) based on her Org chart that she has shared.</a:t>
        </a:r>
      </a:p>
    </p188:txBody>
  </p188:cm>
</p188:cmLst>
</file>

<file path=ppt/comments/modernComment_7FFFD036_708752EB.xml><?xml version="1.0" encoding="utf-8"?>
<p188:cmLst xmlns:a="http://schemas.openxmlformats.org/drawingml/2006/main" xmlns:r="http://schemas.openxmlformats.org/officeDocument/2006/relationships" xmlns:p188="http://schemas.microsoft.com/office/powerpoint/2018/8/main">
  <p188:cm id="{151BF325-394E-41DD-882F-ABEBEAAD7F5F}" authorId="{789A5165-1E8E-69D8-D1E7-0F969B0451AC}" created="2023-11-10T18:25:31.225">
    <pc:sldMkLst xmlns:pc="http://schemas.microsoft.com/office/powerpoint/2013/main/command">
      <pc:docMk/>
      <pc:sldMk cId="1887916779" sldId="2147471414"/>
    </pc:sldMkLst>
    <p188:txBody>
      <a:bodyPr/>
      <a:lstStyle/>
      <a:p>
        <a:r>
          <a:rPr lang="en-US"/>
          <a:t>Update Brend's Engineering pillar same as previous slide</a:t>
        </a:r>
      </a:p>
    </p188:txBody>
  </p188:cm>
</p188:cmLst>
</file>

<file path=ppt/comments/modernComment_7FFFD037_120C069A.xml><?xml version="1.0" encoding="utf-8"?>
<p188:cmLst xmlns:a="http://schemas.openxmlformats.org/drawingml/2006/main" xmlns:r="http://schemas.openxmlformats.org/officeDocument/2006/relationships" xmlns:p188="http://schemas.microsoft.com/office/powerpoint/2018/8/main">
  <p188:cm id="{DD56C354-F924-49DD-892F-62DB21748EB6}" authorId="{FF166D08-8D20-C2CC-17EF-2E4E0559832E}" created="2023-11-22T14:53:09.860">
    <ac:deMkLst xmlns:ac="http://schemas.microsoft.com/office/drawing/2013/main/command">
      <pc:docMk xmlns:pc="http://schemas.microsoft.com/office/powerpoint/2013/main/command"/>
      <pc:sldMk xmlns:pc="http://schemas.microsoft.com/office/powerpoint/2013/main/command" cId="302778010" sldId="2147471415"/>
      <ac:grpSpMk id="4" creationId="{0A4FE6DA-3274-B410-429B-9317A0474635}"/>
    </ac:deMkLst>
    <p188:txBody>
      <a:bodyPr/>
      <a:lstStyle/>
      <a:p>
        <a:r>
          <a:rPr lang="en-US"/>
          <a:t>Need to determine if we remove DevOps or not</a:t>
        </a:r>
      </a:p>
    </p188:txBody>
  </p188:cm>
</p188:cmLst>
</file>

<file path=ppt/comments/modernComment_7FFFD03C_94DA5514.xml><?xml version="1.0" encoding="utf-8"?>
<p188:cmLst xmlns:a="http://schemas.openxmlformats.org/drawingml/2006/main" xmlns:r="http://schemas.openxmlformats.org/officeDocument/2006/relationships" xmlns:p188="http://schemas.microsoft.com/office/powerpoint/2018/8/main">
  <p188:cm id="{83050992-DFF7-4E4F-8695-17B4D801160B}" authorId="{C6E7D743-6FF1-DEFF-145E-5E232C7D6BA1}" created="2023-11-10T16:52:20.659">
    <pc:sldMkLst xmlns:pc="http://schemas.microsoft.com/office/powerpoint/2013/main/command">
      <pc:docMk/>
      <pc:sldMk cId="2497336596" sldId="2147471420"/>
    </pc:sldMkLst>
    <p188:txBody>
      <a:bodyPr/>
      <a:lstStyle/>
      <a:p>
        <a:r>
          <a:rPr lang="en-US"/>
          <a:t>This can be moved as an additional capability under CIAM / Workforce Access Management </a:t>
        </a:r>
      </a:p>
    </p188:txBody>
  </p188:cm>
</p188:cmLst>
</file>

<file path=ppt/comments/modernComment_7FFFD04A_2CBFA2C8.xml><?xml version="1.0" encoding="utf-8"?>
<p188:cmLst xmlns:a="http://schemas.openxmlformats.org/drawingml/2006/main" xmlns:r="http://schemas.openxmlformats.org/officeDocument/2006/relationships" xmlns:p188="http://schemas.microsoft.com/office/powerpoint/2018/8/main">
  <p188:cm id="{32A641DC-BD91-4819-BE52-D20ABAC6A901}" authorId="{C6E7D743-6FF1-DEFF-145E-5E232C7D6BA1}" created="2023-11-10T17:00:42.148">
    <pc:sldMkLst xmlns:pc="http://schemas.microsoft.com/office/powerpoint/2013/main/command">
      <pc:docMk/>
      <pc:sldMk cId="750756552" sldId="2147471434"/>
    </pc:sldMkLst>
    <p188:txBody>
      <a:bodyPr/>
      <a:lstStyle/>
      <a:p>
        <a:r>
          <a:rPr lang="en-US"/>
          <a:t>This is an existing capability instead of an Additional capability. This slide can be deleted.
</a:t>
        </a:r>
      </a:p>
    </p188:txBody>
  </p188:cm>
</p188:cmLst>
</file>

<file path=ppt/comments/modernComment_7FFFD04D_10A27FF0.xml><?xml version="1.0" encoding="utf-8"?>
<p188:cmLst xmlns:a="http://schemas.openxmlformats.org/drawingml/2006/main" xmlns:r="http://schemas.openxmlformats.org/officeDocument/2006/relationships" xmlns:p188="http://schemas.microsoft.com/office/powerpoint/2018/8/main">
  <p188:cm id="{47DE0392-A23E-4131-B81B-2409FAF0FC8B}" authorId="{C6E7D743-6FF1-DEFF-145E-5E232C7D6BA1}" created="2023-11-10T17:12:24.096">
    <pc:sldMkLst xmlns:pc="http://schemas.microsoft.com/office/powerpoint/2013/main/command">
      <pc:docMk/>
      <pc:sldMk cId="279085040" sldId="2147471437"/>
    </pc:sldMkLst>
    <p188:txBody>
      <a:bodyPr/>
      <a:lstStyle/>
      <a:p>
        <a:r>
          <a:rPr lang="en-US"/>
          <a:t>This is usable across Workforce and Customer IAM </a:t>
        </a:r>
      </a:p>
    </p188:txBody>
  </p188:cm>
</p188:cmLst>
</file>

<file path=ppt/comments/modernComment_7FFFD04E_9FFE5239.xml><?xml version="1.0" encoding="utf-8"?>
<p188:cmLst xmlns:a="http://schemas.openxmlformats.org/drawingml/2006/main" xmlns:r="http://schemas.openxmlformats.org/officeDocument/2006/relationships" xmlns:p188="http://schemas.microsoft.com/office/powerpoint/2018/8/main">
  <p188:cm id="{EDE2F711-742A-4B47-8D6E-0114D54B5A1C}" authorId="{C6E7D743-6FF1-DEFF-145E-5E232C7D6BA1}" created="2023-11-10T17:13:19.925">
    <pc:sldMkLst xmlns:pc="http://schemas.microsoft.com/office/powerpoint/2013/main/command">
      <pc:docMk/>
      <pc:sldMk cId="2684244537" sldId="2147471438"/>
    </pc:sldMkLst>
    <p188:txBody>
      <a:bodyPr/>
      <a:lstStyle/>
      <a:p>
        <a:r>
          <a:rPr lang="en-US"/>
          <a:t>Existing capability - can be removed</a:t>
        </a:r>
      </a:p>
    </p188:txBody>
  </p188:cm>
</p188:cmLst>
</file>

<file path=ppt/comments/modernComment_7FFFD051_A929512D.xml><?xml version="1.0" encoding="utf-8"?>
<p188:cmLst xmlns:a="http://schemas.openxmlformats.org/drawingml/2006/main" xmlns:r="http://schemas.openxmlformats.org/officeDocument/2006/relationships" xmlns:p188="http://schemas.microsoft.com/office/powerpoint/2018/8/main">
  <p188:cm id="{B505659B-6B5B-4BCC-9697-3A08B76F9AA8}" authorId="{C6E7D743-6FF1-DEFF-145E-5E232C7D6BA1}" created="2023-11-10T17:13:57.891">
    <pc:sldMkLst xmlns:pc="http://schemas.microsoft.com/office/powerpoint/2013/main/command">
      <pc:docMk/>
      <pc:sldMk cId="2838057261" sldId="2147471441"/>
    </pc:sldMkLst>
    <p188:txBody>
      <a:bodyPr/>
      <a:lstStyle/>
      <a:p>
        <a:r>
          <a:rPr lang="en-US"/>
          <a:t>Existing capability - can be removed</a:t>
        </a:r>
      </a:p>
    </p188:txBody>
  </p188:cm>
</p188:cmLst>
</file>

<file path=ppt/comments/modernComment_7FFFD054_BB1069D4.xml><?xml version="1.0" encoding="utf-8"?>
<p188:cmLst xmlns:a="http://schemas.openxmlformats.org/drawingml/2006/main" xmlns:r="http://schemas.openxmlformats.org/officeDocument/2006/relationships" xmlns:p188="http://schemas.microsoft.com/office/powerpoint/2018/8/main">
  <p188:cm id="{37EF9469-1911-480C-9FD5-F4A00626F31F}" authorId="{C6E7D743-6FF1-DEFF-145E-5E232C7D6BA1}" created="2023-11-10T17:14:56.638">
    <pc:sldMkLst xmlns:pc="http://schemas.microsoft.com/office/powerpoint/2013/main/command">
      <pc:docMk/>
      <pc:sldMk cId="3138415060" sldId="2147471444"/>
    </pc:sldMkLst>
    <p188:txBody>
      <a:bodyPr/>
      <a:lstStyle/>
      <a:p>
        <a:r>
          <a:rPr lang="en-US"/>
          <a:t>Existing capability - can be removed</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C54D5F6-3183-428A-85C8-51C26DD4B50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latin typeface="Arial" panose="020B0604020202020204" pitchFamily="34" charset="0"/>
            </a:endParaRPr>
          </a:p>
        </p:txBody>
      </p:sp>
      <p:sp>
        <p:nvSpPr>
          <p:cNvPr id="3" name="Date Placeholder 2">
            <a:extLst>
              <a:ext uri="{FF2B5EF4-FFF2-40B4-BE49-F238E27FC236}">
                <a16:creationId xmlns:a16="http://schemas.microsoft.com/office/drawing/2014/main" id="{F1608F93-CC89-4063-A187-7B1597877F1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BABA84C-EC3E-4598-9C4D-8CE1D2A956F5}" type="datetimeFigureOut">
              <a:rPr lang="en-GB" smtClean="0">
                <a:latin typeface="Arial" panose="020B0604020202020204" pitchFamily="34" charset="0"/>
              </a:rPr>
              <a:t>27/11/2023</a:t>
            </a:fld>
            <a:endParaRPr lang="en-GB" dirty="0">
              <a:latin typeface="Arial" panose="020B0604020202020204" pitchFamily="34" charset="0"/>
            </a:endParaRPr>
          </a:p>
        </p:txBody>
      </p:sp>
      <p:sp>
        <p:nvSpPr>
          <p:cNvPr id="4" name="Footer Placeholder 3">
            <a:extLst>
              <a:ext uri="{FF2B5EF4-FFF2-40B4-BE49-F238E27FC236}">
                <a16:creationId xmlns:a16="http://schemas.microsoft.com/office/drawing/2014/main" id="{EE24D309-D941-4AA7-AD70-D334F1D5923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latin typeface="Arial" panose="020B0604020202020204" pitchFamily="34" charset="0"/>
            </a:endParaRPr>
          </a:p>
        </p:txBody>
      </p:sp>
      <p:sp>
        <p:nvSpPr>
          <p:cNvPr id="5" name="Slide Number Placeholder 4">
            <a:extLst>
              <a:ext uri="{FF2B5EF4-FFF2-40B4-BE49-F238E27FC236}">
                <a16:creationId xmlns:a16="http://schemas.microsoft.com/office/drawing/2014/main" id="{B1E99044-B362-4E47-A054-164531AC8F8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0C0F9D0-9E03-483D-AC3B-FCB5CBA393CA}" type="slidenum">
              <a:rPr lang="en-GB" smtClean="0">
                <a:latin typeface="Arial" panose="020B0604020202020204" pitchFamily="34" charset="0"/>
              </a:rPr>
              <a:t>‹#›</a:t>
            </a:fld>
            <a:endParaRPr lang="en-GB" dirty="0">
              <a:latin typeface="Arial" panose="020B0604020202020204" pitchFamily="34" charset="0"/>
            </a:endParaRPr>
          </a:p>
        </p:txBody>
      </p:sp>
    </p:spTree>
    <p:extLst>
      <p:ext uri="{BB962C8B-B14F-4D97-AF65-F5344CB8AC3E}">
        <p14:creationId xmlns:p14="http://schemas.microsoft.com/office/powerpoint/2010/main" val="37543026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defRPr>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defRPr>
            </a:lvl1pPr>
          </a:lstStyle>
          <a:p>
            <a:fld id="{3C57A4BF-14E0-48E2-B42F-B29D277000AB}" type="datetimeFigureOut">
              <a:rPr lang="en-GB" smtClean="0"/>
              <a:pPr/>
              <a:t>27/11/2023</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defRPr>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defRPr>
            </a:lvl1pPr>
          </a:lstStyle>
          <a:p>
            <a:fld id="{9B5D948F-A673-4DC7-A0E9-FA274EAF3634}" type="slidenum">
              <a:rPr lang="en-GB" smtClean="0"/>
              <a:pPr/>
              <a:t>‹#›</a:t>
            </a:fld>
            <a:endParaRPr lang="en-GB" dirty="0"/>
          </a:p>
        </p:txBody>
      </p:sp>
    </p:spTree>
    <p:extLst>
      <p:ext uri="{BB962C8B-B14F-4D97-AF65-F5344CB8AC3E}">
        <p14:creationId xmlns:p14="http://schemas.microsoft.com/office/powerpoint/2010/main" val="34913089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CD9DF0-D8D6-478C-8DE7-15E0D6D9C60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053374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CD9DF0-D8D6-478C-8DE7-15E0D6D9C60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34137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CD9DF0-D8D6-478C-8DE7-15E0D6D9C60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7447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CD9DF0-D8D6-478C-8DE7-15E0D6D9C60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272779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CD9DF0-D8D6-478C-8DE7-15E0D6D9C60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230918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3CD9DF0-D8D6-478C-8DE7-15E0D6D9C60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642830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 Id="rId5" Type="http://schemas.openxmlformats.org/officeDocument/2006/relationships/image" Target="../media/image6.svg"/><Relationship Id="rId4" Type="http://schemas.openxmlformats.org/officeDocument/2006/relationships/image" Target="../media/image4.png"/></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4.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 Id="rId4" Type="http://schemas.openxmlformats.org/officeDocument/2006/relationships/image" Target="../media/image6.svg"/></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3.jpeg"/><Relationship Id="rId1" Type="http://schemas.openxmlformats.org/officeDocument/2006/relationships/slideMaster" Target="../slideMasters/slideMaster2.xml"/><Relationship Id="rId4" Type="http://schemas.openxmlformats.org/officeDocument/2006/relationships/image" Target="../media/image6.svg"/></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Left Horizontal Window_KPMG Blue">
    <p:bg>
      <p:bgPr>
        <a:solidFill>
          <a:schemeClr val="accent2"/>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96C774-8B31-4EC8-BF6C-ACF71C2F0C15}"/>
              </a:ext>
            </a:extLst>
          </p:cNvPr>
          <p:cNvSpPr>
            <a:spLocks noChangeAspect="1"/>
          </p:cNvSpPr>
          <p:nvPr userDrawn="1"/>
        </p:nvSpPr>
        <p:spPr>
          <a:xfrm>
            <a:off x="741301" y="1470479"/>
            <a:ext cx="6350010" cy="4445007"/>
          </a:xfrm>
          <a:prstGeom prst="rect">
            <a:avLst/>
          </a:prstGeom>
          <a:gradFill>
            <a:gsLst>
              <a:gs pos="100000">
                <a:schemeClr val="accent1"/>
              </a:gs>
              <a:gs pos="0">
                <a:schemeClr val="accent5"/>
              </a:gs>
            </a:gsLst>
            <a:lin ang="0" scaled="0"/>
          </a:gradFill>
        </p:spPr>
        <p:txBody>
          <a:bodyPr vert="horz" lIns="180000" tIns="180000" rIns="180000" bIns="180000" rtlCol="0" anchor="t" anchorCtr="0">
            <a:noAutofit/>
          </a:bodyPr>
          <a:lstStyle/>
          <a:p>
            <a:pPr lvl="0">
              <a:lnSpc>
                <a:spcPct val="70000"/>
              </a:lnSpc>
              <a:spcBef>
                <a:spcPct val="0"/>
              </a:spcBef>
              <a:buNone/>
            </a:pPr>
            <a:endParaRPr lang="en-US" sz="8800" baseline="0" dirty="0">
              <a:solidFill>
                <a:schemeClr val="bg1"/>
              </a:solidFill>
              <a:latin typeface="KPMG Bold" panose="020B0803030202040204" pitchFamily="34" charset="0"/>
              <a:ea typeface="+mj-ea"/>
              <a:cs typeface="+mj-cs"/>
            </a:endParaRPr>
          </a:p>
        </p:txBody>
      </p:sp>
      <p:sp>
        <p:nvSpPr>
          <p:cNvPr id="2" name="Title 1"/>
          <p:cNvSpPr>
            <a:spLocks noGrp="1"/>
          </p:cNvSpPr>
          <p:nvPr>
            <p:ph type="ctrTitle" hasCustomPrompt="1"/>
          </p:nvPr>
        </p:nvSpPr>
        <p:spPr>
          <a:xfrm>
            <a:off x="1017666" y="1759937"/>
            <a:ext cx="5765982" cy="2903488"/>
          </a:xfrm>
          <a:noFill/>
          <a:ln w="3175">
            <a:noFill/>
            <a:prstDash val="lgDash"/>
          </a:ln>
        </p:spPr>
        <p:txBody>
          <a:bodyPr lIns="0" tIns="0" rIns="0" bIns="0" anchor="t" anchorCtr="0">
            <a:noAutofit/>
          </a:bodyPr>
          <a:lstStyle>
            <a:lvl1pPr algn="l">
              <a:defRPr sz="6600" baseline="0">
                <a:solidFill>
                  <a:schemeClr val="bg1"/>
                </a:solidFill>
              </a:defRPr>
            </a:lvl1pPr>
          </a:lstStyle>
          <a:p>
            <a:r>
              <a:rPr lang="en-GB" dirty="0"/>
              <a:t>Title slide text only</a:t>
            </a:r>
            <a:endParaRPr lang="en-US" dirty="0"/>
          </a:p>
        </p:txBody>
      </p:sp>
      <p:sp>
        <p:nvSpPr>
          <p:cNvPr id="6" name="Text Placeholder 3"/>
          <p:cNvSpPr>
            <a:spLocks noGrp="1"/>
          </p:cNvSpPr>
          <p:nvPr>
            <p:ph type="body" sz="quarter" idx="11"/>
          </p:nvPr>
        </p:nvSpPr>
        <p:spPr>
          <a:xfrm>
            <a:off x="1017666" y="4752153"/>
            <a:ext cx="5765982" cy="816606"/>
          </a:xfrm>
          <a:ln w="3175">
            <a:noFill/>
            <a:prstDash val="lgDash"/>
          </a:ln>
        </p:spPr>
        <p:txBody>
          <a:bodyPr wrap="square" anchor="b">
            <a:noAutofit/>
          </a:bodyPr>
          <a:lstStyle>
            <a:lvl1pPr>
              <a:defRPr sz="1400">
                <a:solidFill>
                  <a:schemeClr val="bg1"/>
                </a:solidFill>
              </a:defRPr>
            </a:lvl1pPr>
            <a:lvl2pPr>
              <a:defRPr sz="14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a:p>
            <a:pPr lvl="1"/>
            <a:r>
              <a:rPr lang="en-US"/>
              <a:t>Second level</a:t>
            </a:r>
          </a:p>
        </p:txBody>
      </p:sp>
      <p:pic>
        <p:nvPicPr>
          <p:cNvPr id="9" name="Graphic 8">
            <a:extLst>
              <a:ext uri="{FF2B5EF4-FFF2-40B4-BE49-F238E27FC236}">
                <a16:creationId xmlns:a16="http://schemas.microsoft.com/office/drawing/2014/main" id="{3AE81D1E-EC03-4E35-9F55-9751C67CE02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41301" y="736722"/>
            <a:ext cx="914400" cy="368346"/>
          </a:xfrm>
          <a:prstGeom prst="rect">
            <a:avLst/>
          </a:prstGeom>
        </p:spPr>
      </p:pic>
    </p:spTree>
    <p:extLst>
      <p:ext uri="{BB962C8B-B14F-4D97-AF65-F5344CB8AC3E}">
        <p14:creationId xmlns:p14="http://schemas.microsoft.com/office/powerpoint/2010/main" val="185271779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33821-7F6E-47FF-89CD-D057DAFB6B1F}"/>
              </a:ext>
            </a:extLst>
          </p:cNvPr>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86707192"/>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1_Back Cover dark Gradient">
    <p:spTree>
      <p:nvGrpSpPr>
        <p:cNvPr id="1" name=""/>
        <p:cNvGrpSpPr/>
        <p:nvPr/>
      </p:nvGrpSpPr>
      <p:grpSpPr>
        <a:xfrm>
          <a:off x="0" y="0"/>
          <a:ext cx="0" cy="0"/>
          <a:chOff x="0" y="0"/>
          <a:chExt cx="0" cy="0"/>
        </a:xfrm>
      </p:grpSpPr>
      <p:sp>
        <p:nvSpPr>
          <p:cNvPr id="14" name="Text Placeholder 2">
            <a:extLst>
              <a:ext uri="{FF2B5EF4-FFF2-40B4-BE49-F238E27FC236}">
                <a16:creationId xmlns:a16="http://schemas.microsoft.com/office/drawing/2014/main" id="{F36415CC-18EE-44C6-AA6A-0C70BEB38184}"/>
              </a:ext>
            </a:extLst>
          </p:cNvPr>
          <p:cNvSpPr>
            <a:spLocks noGrp="1"/>
          </p:cNvSpPr>
          <p:nvPr>
            <p:ph type="body" sz="quarter" idx="10"/>
          </p:nvPr>
        </p:nvSpPr>
        <p:spPr>
          <a:xfrm>
            <a:off x="741301" y="4240696"/>
            <a:ext cx="5748399" cy="1854200"/>
          </a:xfrm>
        </p:spPr>
        <p:txBody>
          <a:bodyPr anchor="b"/>
          <a:lstStyle>
            <a:lvl1pPr>
              <a:spcAft>
                <a:spcPts val="1000"/>
              </a:spcAft>
              <a:defRPr lang="en-US" sz="900" b="0" kern="1200" dirty="0">
                <a:solidFill>
                  <a:schemeClr val="bg1">
                    <a:lumMod val="65000"/>
                  </a:schemeClr>
                </a:solidFill>
                <a:latin typeface="+mn-lt"/>
                <a:ea typeface="+mn-ea"/>
                <a:cs typeface="+mn-cs"/>
              </a:defRPr>
            </a:lvl1pPr>
            <a:lvl2pPr>
              <a:spcAft>
                <a:spcPts val="1000"/>
              </a:spcAft>
              <a:defRPr sz="900" b="0">
                <a:solidFill>
                  <a:schemeClr val="tx1"/>
                </a:solidFill>
              </a:defRPr>
            </a:lvl2pPr>
          </a:lstStyle>
          <a:p>
            <a:pPr marL="0" lvl="0" indent="0" algn="l" defTabSz="685766" rtl="0" eaLnBrk="1" latinLnBrk="0" hangingPunct="1">
              <a:lnSpc>
                <a:spcPct val="100000"/>
              </a:lnSpc>
              <a:spcBef>
                <a:spcPts val="0"/>
              </a:spcBef>
              <a:spcAft>
                <a:spcPts val="600"/>
              </a:spcAft>
              <a:buFontTx/>
              <a:buNone/>
            </a:pPr>
            <a:r>
              <a:rPr lang="en-US"/>
              <a:t>Edit Master text styles</a:t>
            </a:r>
          </a:p>
          <a:p>
            <a:pPr marL="0" lvl="1" indent="0" algn="l" defTabSz="685766" rtl="0" eaLnBrk="1" latinLnBrk="0" hangingPunct="1">
              <a:lnSpc>
                <a:spcPct val="100000"/>
              </a:lnSpc>
              <a:spcBef>
                <a:spcPts val="0"/>
              </a:spcBef>
              <a:spcAft>
                <a:spcPts val="600"/>
              </a:spcAft>
              <a:buFontTx/>
              <a:buNone/>
            </a:pPr>
            <a:r>
              <a:rPr lang="en-US"/>
              <a:t>Second level</a:t>
            </a:r>
          </a:p>
        </p:txBody>
      </p:sp>
      <p:sp>
        <p:nvSpPr>
          <p:cNvPr id="15" name="Text Placeholder 2">
            <a:extLst>
              <a:ext uri="{FF2B5EF4-FFF2-40B4-BE49-F238E27FC236}">
                <a16:creationId xmlns:a16="http://schemas.microsoft.com/office/drawing/2014/main" id="{F1A20F0E-1C86-4DC6-957F-6F65AC8C2E29}"/>
              </a:ext>
            </a:extLst>
          </p:cNvPr>
          <p:cNvSpPr>
            <a:spLocks noGrp="1"/>
          </p:cNvSpPr>
          <p:nvPr>
            <p:ph type="body" sz="quarter" idx="14"/>
          </p:nvPr>
        </p:nvSpPr>
        <p:spPr>
          <a:xfrm>
            <a:off x="741301" y="3935061"/>
            <a:ext cx="3215651" cy="119064"/>
          </a:xfrm>
        </p:spPr>
        <p:txBody>
          <a:bodyPr/>
          <a:lstStyle>
            <a:lvl1pPr>
              <a:buFontTx/>
              <a:buNone/>
              <a:defRPr sz="1100" b="1">
                <a:solidFill>
                  <a:schemeClr val="tx2"/>
                </a:solidFill>
              </a:defRPr>
            </a:lvl1pPr>
            <a:lvl2pPr>
              <a:buFontTx/>
              <a:buNone/>
              <a:defRPr sz="900" b="0">
                <a:solidFill>
                  <a:schemeClr val="bg1">
                    <a:lumMod val="65000"/>
                  </a:schemeClr>
                </a:solidFill>
              </a:defRPr>
            </a:lvl2pPr>
            <a:lvl3pPr marL="0" indent="0">
              <a:buFontTx/>
              <a:buNone/>
              <a:defRPr sz="900" b="0">
                <a:solidFill>
                  <a:schemeClr val="bg1">
                    <a:lumMod val="65000"/>
                  </a:schemeClr>
                </a:solidFill>
              </a:defRPr>
            </a:lvl3pPr>
            <a:lvl4pPr marL="345600" indent="0">
              <a:buFontTx/>
              <a:buNone/>
              <a:defRPr sz="900" b="0">
                <a:solidFill>
                  <a:schemeClr val="bg1">
                    <a:lumMod val="65000"/>
                  </a:schemeClr>
                </a:solidFill>
              </a:defRPr>
            </a:lvl4pPr>
            <a:lvl5pPr marL="540000" indent="0">
              <a:buFontTx/>
              <a:buNone/>
              <a:defRPr sz="900" b="0">
                <a:solidFill>
                  <a:schemeClr val="bg1">
                    <a:lumMod val="65000"/>
                  </a:schemeClr>
                </a:solidFill>
              </a:defRPr>
            </a:lvl5pPr>
          </a:lstStyle>
          <a:p>
            <a:pPr lvl="0"/>
            <a:r>
              <a:rPr lang="en-US"/>
              <a:t>Edit Master text styles</a:t>
            </a:r>
          </a:p>
        </p:txBody>
      </p:sp>
      <p:grpSp>
        <p:nvGrpSpPr>
          <p:cNvPr id="12" name="Group 11">
            <a:extLst>
              <a:ext uri="{FF2B5EF4-FFF2-40B4-BE49-F238E27FC236}">
                <a16:creationId xmlns:a16="http://schemas.microsoft.com/office/drawing/2014/main" id="{8F4182B8-7E62-44CE-AE54-C464674E18B6}"/>
              </a:ext>
            </a:extLst>
          </p:cNvPr>
          <p:cNvGrpSpPr/>
          <p:nvPr userDrawn="1"/>
        </p:nvGrpSpPr>
        <p:grpSpPr>
          <a:xfrm>
            <a:off x="750811" y="3494012"/>
            <a:ext cx="2035175" cy="373163"/>
            <a:chOff x="1584001" y="2682350"/>
            <a:chExt cx="2094546" cy="384049"/>
          </a:xfrm>
        </p:grpSpPr>
        <p:pic>
          <p:nvPicPr>
            <p:cNvPr id="13" name="Picture 12">
              <a:extLst>
                <a:ext uri="{FF2B5EF4-FFF2-40B4-BE49-F238E27FC236}">
                  <a16:creationId xmlns:a16="http://schemas.microsoft.com/office/drawing/2014/main" id="{25DDC481-4310-4B64-9A5D-208CF9409FE8}"/>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24335"/>
            <a:stretch/>
          </p:blipFill>
          <p:spPr>
            <a:xfrm>
              <a:off x="1584001" y="2682350"/>
              <a:ext cx="1273500" cy="384049"/>
            </a:xfrm>
            <a:prstGeom prst="rect">
              <a:avLst/>
            </a:prstGeom>
          </p:spPr>
        </p:pic>
        <p:pic>
          <p:nvPicPr>
            <p:cNvPr id="16" name="Picture 15">
              <a:extLst>
                <a:ext uri="{FF2B5EF4-FFF2-40B4-BE49-F238E27FC236}">
                  <a16:creationId xmlns:a16="http://schemas.microsoft.com/office/drawing/2014/main" id="{66404136-6381-48A3-932A-AC26BF01783F}"/>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276023" y="2682350"/>
              <a:ext cx="402524" cy="384049"/>
            </a:xfrm>
            <a:prstGeom prst="rect">
              <a:avLst/>
            </a:prstGeom>
          </p:spPr>
        </p:pic>
        <p:grpSp>
          <p:nvGrpSpPr>
            <p:cNvPr id="17" name="Group 16">
              <a:extLst>
                <a:ext uri="{FF2B5EF4-FFF2-40B4-BE49-F238E27FC236}">
                  <a16:creationId xmlns:a16="http://schemas.microsoft.com/office/drawing/2014/main" id="{AB824263-AD0D-4152-BFED-1CCF21CB8F58}"/>
                </a:ext>
              </a:extLst>
            </p:cNvPr>
            <p:cNvGrpSpPr/>
            <p:nvPr userDrawn="1"/>
          </p:nvGrpSpPr>
          <p:grpSpPr>
            <a:xfrm>
              <a:off x="2867305" y="2682351"/>
              <a:ext cx="383774" cy="383774"/>
              <a:chOff x="3296507" y="2682351"/>
              <a:chExt cx="383774" cy="383774"/>
            </a:xfrm>
          </p:grpSpPr>
          <p:sp>
            <p:nvSpPr>
              <p:cNvPr id="19" name="Freeform 5">
                <a:extLst>
                  <a:ext uri="{FF2B5EF4-FFF2-40B4-BE49-F238E27FC236}">
                    <a16:creationId xmlns:a16="http://schemas.microsoft.com/office/drawing/2014/main" id="{F49B6BE1-732C-47F7-8AC3-AD41EB4E311F}"/>
                  </a:ext>
                </a:extLst>
              </p:cNvPr>
              <p:cNvSpPr>
                <a:spLocks noEditPoints="1"/>
              </p:cNvSpPr>
              <p:nvPr userDrawn="1"/>
            </p:nvSpPr>
            <p:spPr bwMode="auto">
              <a:xfrm>
                <a:off x="3296507" y="2682351"/>
                <a:ext cx="383774" cy="383774"/>
              </a:xfrm>
              <a:custGeom>
                <a:avLst/>
                <a:gdLst>
                  <a:gd name="T0" fmla="*/ 1008 w 2016"/>
                  <a:gd name="T1" fmla="*/ 182 h 2016"/>
                  <a:gd name="T2" fmla="*/ 1415 w 2016"/>
                  <a:gd name="T3" fmla="*/ 188 h 2016"/>
                  <a:gd name="T4" fmla="*/ 1602 w 2016"/>
                  <a:gd name="T5" fmla="*/ 222 h 2016"/>
                  <a:gd name="T6" fmla="*/ 1718 w 2016"/>
                  <a:gd name="T7" fmla="*/ 298 h 2016"/>
                  <a:gd name="T8" fmla="*/ 1794 w 2016"/>
                  <a:gd name="T9" fmla="*/ 414 h 2016"/>
                  <a:gd name="T10" fmla="*/ 1828 w 2016"/>
                  <a:gd name="T11" fmla="*/ 601 h 2016"/>
                  <a:gd name="T12" fmla="*/ 1834 w 2016"/>
                  <a:gd name="T13" fmla="*/ 1008 h 2016"/>
                  <a:gd name="T14" fmla="*/ 1828 w 2016"/>
                  <a:gd name="T15" fmla="*/ 1415 h 2016"/>
                  <a:gd name="T16" fmla="*/ 1794 w 2016"/>
                  <a:gd name="T17" fmla="*/ 1602 h 2016"/>
                  <a:gd name="T18" fmla="*/ 1718 w 2016"/>
                  <a:gd name="T19" fmla="*/ 1718 h 2016"/>
                  <a:gd name="T20" fmla="*/ 1602 w 2016"/>
                  <a:gd name="T21" fmla="*/ 1794 h 2016"/>
                  <a:gd name="T22" fmla="*/ 1415 w 2016"/>
                  <a:gd name="T23" fmla="*/ 1828 h 2016"/>
                  <a:gd name="T24" fmla="*/ 1008 w 2016"/>
                  <a:gd name="T25" fmla="*/ 1834 h 2016"/>
                  <a:gd name="T26" fmla="*/ 601 w 2016"/>
                  <a:gd name="T27" fmla="*/ 1828 h 2016"/>
                  <a:gd name="T28" fmla="*/ 414 w 2016"/>
                  <a:gd name="T29" fmla="*/ 1794 h 2016"/>
                  <a:gd name="T30" fmla="*/ 298 w 2016"/>
                  <a:gd name="T31" fmla="*/ 1718 h 2016"/>
                  <a:gd name="T32" fmla="*/ 222 w 2016"/>
                  <a:gd name="T33" fmla="*/ 1602 h 2016"/>
                  <a:gd name="T34" fmla="*/ 188 w 2016"/>
                  <a:gd name="T35" fmla="*/ 1415 h 2016"/>
                  <a:gd name="T36" fmla="*/ 182 w 2016"/>
                  <a:gd name="T37" fmla="*/ 1008 h 2016"/>
                  <a:gd name="T38" fmla="*/ 188 w 2016"/>
                  <a:gd name="T39" fmla="*/ 601 h 2016"/>
                  <a:gd name="T40" fmla="*/ 222 w 2016"/>
                  <a:gd name="T41" fmla="*/ 414 h 2016"/>
                  <a:gd name="T42" fmla="*/ 298 w 2016"/>
                  <a:gd name="T43" fmla="*/ 298 h 2016"/>
                  <a:gd name="T44" fmla="*/ 414 w 2016"/>
                  <a:gd name="T45" fmla="*/ 222 h 2016"/>
                  <a:gd name="T46" fmla="*/ 601 w 2016"/>
                  <a:gd name="T47" fmla="*/ 188 h 2016"/>
                  <a:gd name="T48" fmla="*/ 1008 w 2016"/>
                  <a:gd name="T49" fmla="*/ 182 h 2016"/>
                  <a:gd name="T50" fmla="*/ 1008 w 2016"/>
                  <a:gd name="T51" fmla="*/ 0 h 2016"/>
                  <a:gd name="T52" fmla="*/ 593 w 2016"/>
                  <a:gd name="T53" fmla="*/ 6 h 2016"/>
                  <a:gd name="T54" fmla="*/ 348 w 2016"/>
                  <a:gd name="T55" fmla="*/ 53 h 2016"/>
                  <a:gd name="T56" fmla="*/ 169 w 2016"/>
                  <a:gd name="T57" fmla="*/ 169 h 2016"/>
                  <a:gd name="T58" fmla="*/ 53 w 2016"/>
                  <a:gd name="T59" fmla="*/ 348 h 2016"/>
                  <a:gd name="T60" fmla="*/ 6 w 2016"/>
                  <a:gd name="T61" fmla="*/ 593 h 2016"/>
                  <a:gd name="T62" fmla="*/ 0 w 2016"/>
                  <a:gd name="T63" fmla="*/ 1008 h 2016"/>
                  <a:gd name="T64" fmla="*/ 6 w 2016"/>
                  <a:gd name="T65" fmla="*/ 1423 h 2016"/>
                  <a:gd name="T66" fmla="*/ 53 w 2016"/>
                  <a:gd name="T67" fmla="*/ 1668 h 2016"/>
                  <a:gd name="T68" fmla="*/ 169 w 2016"/>
                  <a:gd name="T69" fmla="*/ 1847 h 2016"/>
                  <a:gd name="T70" fmla="*/ 348 w 2016"/>
                  <a:gd name="T71" fmla="*/ 1963 h 2016"/>
                  <a:gd name="T72" fmla="*/ 593 w 2016"/>
                  <a:gd name="T73" fmla="*/ 2010 h 2016"/>
                  <a:gd name="T74" fmla="*/ 1008 w 2016"/>
                  <a:gd name="T75" fmla="*/ 2016 h 2016"/>
                  <a:gd name="T76" fmla="*/ 1423 w 2016"/>
                  <a:gd name="T77" fmla="*/ 2010 h 2016"/>
                  <a:gd name="T78" fmla="*/ 1668 w 2016"/>
                  <a:gd name="T79" fmla="*/ 1963 h 2016"/>
                  <a:gd name="T80" fmla="*/ 1847 w 2016"/>
                  <a:gd name="T81" fmla="*/ 1847 h 2016"/>
                  <a:gd name="T82" fmla="*/ 1963 w 2016"/>
                  <a:gd name="T83" fmla="*/ 1668 h 2016"/>
                  <a:gd name="T84" fmla="*/ 2010 w 2016"/>
                  <a:gd name="T85" fmla="*/ 1423 h 2016"/>
                  <a:gd name="T86" fmla="*/ 2016 w 2016"/>
                  <a:gd name="T87" fmla="*/ 1008 h 2016"/>
                  <a:gd name="T88" fmla="*/ 2010 w 2016"/>
                  <a:gd name="T89" fmla="*/ 593 h 2016"/>
                  <a:gd name="T90" fmla="*/ 1963 w 2016"/>
                  <a:gd name="T91" fmla="*/ 348 h 2016"/>
                  <a:gd name="T92" fmla="*/ 1847 w 2016"/>
                  <a:gd name="T93" fmla="*/ 169 h 2016"/>
                  <a:gd name="T94" fmla="*/ 1668 w 2016"/>
                  <a:gd name="T95" fmla="*/ 53 h 2016"/>
                  <a:gd name="T96" fmla="*/ 1423 w 2016"/>
                  <a:gd name="T97" fmla="*/ 6 h 2016"/>
                  <a:gd name="T98" fmla="*/ 1008 w 2016"/>
                  <a:gd name="T99" fmla="*/ 0 h 20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016" h="2016">
                    <a:moveTo>
                      <a:pt x="1008" y="182"/>
                    </a:moveTo>
                    <a:cubicBezTo>
                      <a:pt x="1277" y="182"/>
                      <a:pt x="1309" y="183"/>
                      <a:pt x="1415" y="188"/>
                    </a:cubicBezTo>
                    <a:cubicBezTo>
                      <a:pt x="1513" y="192"/>
                      <a:pt x="1567" y="209"/>
                      <a:pt x="1602" y="222"/>
                    </a:cubicBezTo>
                    <a:cubicBezTo>
                      <a:pt x="1649" y="241"/>
                      <a:pt x="1683" y="263"/>
                      <a:pt x="1718" y="298"/>
                    </a:cubicBezTo>
                    <a:cubicBezTo>
                      <a:pt x="1753" y="333"/>
                      <a:pt x="1775" y="367"/>
                      <a:pt x="1794" y="414"/>
                    </a:cubicBezTo>
                    <a:cubicBezTo>
                      <a:pt x="1807" y="449"/>
                      <a:pt x="1824" y="503"/>
                      <a:pt x="1828" y="601"/>
                    </a:cubicBezTo>
                    <a:cubicBezTo>
                      <a:pt x="1833" y="707"/>
                      <a:pt x="1834" y="739"/>
                      <a:pt x="1834" y="1008"/>
                    </a:cubicBezTo>
                    <a:cubicBezTo>
                      <a:pt x="1834" y="1277"/>
                      <a:pt x="1833" y="1309"/>
                      <a:pt x="1828" y="1415"/>
                    </a:cubicBezTo>
                    <a:cubicBezTo>
                      <a:pt x="1824" y="1513"/>
                      <a:pt x="1807" y="1567"/>
                      <a:pt x="1794" y="1602"/>
                    </a:cubicBezTo>
                    <a:cubicBezTo>
                      <a:pt x="1775" y="1649"/>
                      <a:pt x="1753" y="1683"/>
                      <a:pt x="1718" y="1718"/>
                    </a:cubicBezTo>
                    <a:cubicBezTo>
                      <a:pt x="1683" y="1753"/>
                      <a:pt x="1649" y="1775"/>
                      <a:pt x="1602" y="1794"/>
                    </a:cubicBezTo>
                    <a:cubicBezTo>
                      <a:pt x="1567" y="1807"/>
                      <a:pt x="1513" y="1824"/>
                      <a:pt x="1415" y="1828"/>
                    </a:cubicBezTo>
                    <a:cubicBezTo>
                      <a:pt x="1309" y="1833"/>
                      <a:pt x="1277" y="1834"/>
                      <a:pt x="1008" y="1834"/>
                    </a:cubicBezTo>
                    <a:cubicBezTo>
                      <a:pt x="739" y="1834"/>
                      <a:pt x="707" y="1833"/>
                      <a:pt x="601" y="1828"/>
                    </a:cubicBezTo>
                    <a:cubicBezTo>
                      <a:pt x="503" y="1824"/>
                      <a:pt x="449" y="1807"/>
                      <a:pt x="414" y="1794"/>
                    </a:cubicBezTo>
                    <a:cubicBezTo>
                      <a:pt x="367" y="1775"/>
                      <a:pt x="333" y="1753"/>
                      <a:pt x="298" y="1718"/>
                    </a:cubicBezTo>
                    <a:cubicBezTo>
                      <a:pt x="263" y="1683"/>
                      <a:pt x="241" y="1649"/>
                      <a:pt x="222" y="1602"/>
                    </a:cubicBezTo>
                    <a:cubicBezTo>
                      <a:pt x="209" y="1567"/>
                      <a:pt x="192" y="1513"/>
                      <a:pt x="188" y="1415"/>
                    </a:cubicBezTo>
                    <a:cubicBezTo>
                      <a:pt x="183" y="1309"/>
                      <a:pt x="182" y="1277"/>
                      <a:pt x="182" y="1008"/>
                    </a:cubicBezTo>
                    <a:cubicBezTo>
                      <a:pt x="182" y="739"/>
                      <a:pt x="183" y="707"/>
                      <a:pt x="188" y="601"/>
                    </a:cubicBezTo>
                    <a:cubicBezTo>
                      <a:pt x="192" y="503"/>
                      <a:pt x="209" y="449"/>
                      <a:pt x="222" y="414"/>
                    </a:cubicBezTo>
                    <a:cubicBezTo>
                      <a:pt x="241" y="367"/>
                      <a:pt x="263" y="333"/>
                      <a:pt x="298" y="298"/>
                    </a:cubicBezTo>
                    <a:cubicBezTo>
                      <a:pt x="333" y="263"/>
                      <a:pt x="367" y="241"/>
                      <a:pt x="414" y="222"/>
                    </a:cubicBezTo>
                    <a:cubicBezTo>
                      <a:pt x="449" y="209"/>
                      <a:pt x="503" y="192"/>
                      <a:pt x="601" y="188"/>
                    </a:cubicBezTo>
                    <a:cubicBezTo>
                      <a:pt x="707" y="183"/>
                      <a:pt x="739" y="182"/>
                      <a:pt x="1008" y="182"/>
                    </a:cubicBezTo>
                    <a:moveTo>
                      <a:pt x="1008" y="0"/>
                    </a:moveTo>
                    <a:cubicBezTo>
                      <a:pt x="734" y="0"/>
                      <a:pt x="700" y="1"/>
                      <a:pt x="593" y="6"/>
                    </a:cubicBezTo>
                    <a:cubicBezTo>
                      <a:pt x="485" y="11"/>
                      <a:pt x="412" y="28"/>
                      <a:pt x="348" y="53"/>
                    </a:cubicBezTo>
                    <a:cubicBezTo>
                      <a:pt x="282" y="79"/>
                      <a:pt x="225" y="113"/>
                      <a:pt x="169" y="169"/>
                    </a:cubicBezTo>
                    <a:cubicBezTo>
                      <a:pt x="113" y="225"/>
                      <a:pt x="79" y="282"/>
                      <a:pt x="53" y="348"/>
                    </a:cubicBezTo>
                    <a:cubicBezTo>
                      <a:pt x="28" y="412"/>
                      <a:pt x="11" y="485"/>
                      <a:pt x="6" y="593"/>
                    </a:cubicBezTo>
                    <a:cubicBezTo>
                      <a:pt x="1" y="700"/>
                      <a:pt x="0" y="734"/>
                      <a:pt x="0" y="1008"/>
                    </a:cubicBezTo>
                    <a:cubicBezTo>
                      <a:pt x="0" y="1282"/>
                      <a:pt x="1" y="1316"/>
                      <a:pt x="6" y="1423"/>
                    </a:cubicBezTo>
                    <a:cubicBezTo>
                      <a:pt x="11" y="1531"/>
                      <a:pt x="28" y="1604"/>
                      <a:pt x="53" y="1668"/>
                    </a:cubicBezTo>
                    <a:cubicBezTo>
                      <a:pt x="79" y="1734"/>
                      <a:pt x="113" y="1791"/>
                      <a:pt x="169" y="1847"/>
                    </a:cubicBezTo>
                    <a:cubicBezTo>
                      <a:pt x="225" y="1903"/>
                      <a:pt x="282" y="1937"/>
                      <a:pt x="348" y="1963"/>
                    </a:cubicBezTo>
                    <a:cubicBezTo>
                      <a:pt x="412" y="1988"/>
                      <a:pt x="485" y="2005"/>
                      <a:pt x="593" y="2010"/>
                    </a:cubicBezTo>
                    <a:cubicBezTo>
                      <a:pt x="700" y="2015"/>
                      <a:pt x="734" y="2016"/>
                      <a:pt x="1008" y="2016"/>
                    </a:cubicBezTo>
                    <a:cubicBezTo>
                      <a:pt x="1282" y="2016"/>
                      <a:pt x="1316" y="2015"/>
                      <a:pt x="1423" y="2010"/>
                    </a:cubicBezTo>
                    <a:cubicBezTo>
                      <a:pt x="1531" y="2005"/>
                      <a:pt x="1604" y="1988"/>
                      <a:pt x="1668" y="1963"/>
                    </a:cubicBezTo>
                    <a:cubicBezTo>
                      <a:pt x="1734" y="1937"/>
                      <a:pt x="1791" y="1903"/>
                      <a:pt x="1847" y="1847"/>
                    </a:cubicBezTo>
                    <a:cubicBezTo>
                      <a:pt x="1903" y="1791"/>
                      <a:pt x="1937" y="1734"/>
                      <a:pt x="1963" y="1668"/>
                    </a:cubicBezTo>
                    <a:cubicBezTo>
                      <a:pt x="1988" y="1604"/>
                      <a:pt x="2005" y="1531"/>
                      <a:pt x="2010" y="1423"/>
                    </a:cubicBezTo>
                    <a:cubicBezTo>
                      <a:pt x="2015" y="1316"/>
                      <a:pt x="2016" y="1282"/>
                      <a:pt x="2016" y="1008"/>
                    </a:cubicBezTo>
                    <a:cubicBezTo>
                      <a:pt x="2016" y="734"/>
                      <a:pt x="2015" y="700"/>
                      <a:pt x="2010" y="593"/>
                    </a:cubicBezTo>
                    <a:cubicBezTo>
                      <a:pt x="2005" y="485"/>
                      <a:pt x="1988" y="412"/>
                      <a:pt x="1963" y="348"/>
                    </a:cubicBezTo>
                    <a:cubicBezTo>
                      <a:pt x="1937" y="282"/>
                      <a:pt x="1903" y="225"/>
                      <a:pt x="1847" y="169"/>
                    </a:cubicBezTo>
                    <a:cubicBezTo>
                      <a:pt x="1791" y="113"/>
                      <a:pt x="1734" y="79"/>
                      <a:pt x="1668" y="53"/>
                    </a:cubicBezTo>
                    <a:cubicBezTo>
                      <a:pt x="1604" y="28"/>
                      <a:pt x="1531" y="11"/>
                      <a:pt x="1423" y="6"/>
                    </a:cubicBezTo>
                    <a:cubicBezTo>
                      <a:pt x="1316" y="1"/>
                      <a:pt x="1282" y="0"/>
                      <a:pt x="1008" y="0"/>
                    </a:cubicBezTo>
                    <a:close/>
                  </a:path>
                </a:pathLst>
              </a:custGeom>
              <a:solidFill>
                <a:srgbClr val="0033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6">
                <a:extLst>
                  <a:ext uri="{FF2B5EF4-FFF2-40B4-BE49-F238E27FC236}">
                    <a16:creationId xmlns:a16="http://schemas.microsoft.com/office/drawing/2014/main" id="{9C076922-9A80-4B8C-AAD2-A84504263528}"/>
                  </a:ext>
                </a:extLst>
              </p:cNvPr>
              <p:cNvSpPr>
                <a:spLocks noEditPoints="1"/>
              </p:cNvSpPr>
              <p:nvPr userDrawn="1"/>
            </p:nvSpPr>
            <p:spPr bwMode="auto">
              <a:xfrm>
                <a:off x="3389916" y="2775760"/>
                <a:ext cx="196875" cy="196875"/>
              </a:xfrm>
              <a:custGeom>
                <a:avLst/>
                <a:gdLst>
                  <a:gd name="T0" fmla="*/ 517 w 1034"/>
                  <a:gd name="T1" fmla="*/ 0 h 1034"/>
                  <a:gd name="T2" fmla="*/ 0 w 1034"/>
                  <a:gd name="T3" fmla="*/ 517 h 1034"/>
                  <a:gd name="T4" fmla="*/ 517 w 1034"/>
                  <a:gd name="T5" fmla="*/ 1034 h 1034"/>
                  <a:gd name="T6" fmla="*/ 1034 w 1034"/>
                  <a:gd name="T7" fmla="*/ 517 h 1034"/>
                  <a:gd name="T8" fmla="*/ 517 w 1034"/>
                  <a:gd name="T9" fmla="*/ 0 h 1034"/>
                  <a:gd name="T10" fmla="*/ 517 w 1034"/>
                  <a:gd name="T11" fmla="*/ 853 h 1034"/>
                  <a:gd name="T12" fmla="*/ 181 w 1034"/>
                  <a:gd name="T13" fmla="*/ 517 h 1034"/>
                  <a:gd name="T14" fmla="*/ 517 w 1034"/>
                  <a:gd name="T15" fmla="*/ 181 h 1034"/>
                  <a:gd name="T16" fmla="*/ 853 w 1034"/>
                  <a:gd name="T17" fmla="*/ 517 h 1034"/>
                  <a:gd name="T18" fmla="*/ 517 w 1034"/>
                  <a:gd name="T19" fmla="*/ 853 h 1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34" h="1034">
                    <a:moveTo>
                      <a:pt x="517" y="0"/>
                    </a:moveTo>
                    <a:cubicBezTo>
                      <a:pt x="231" y="0"/>
                      <a:pt x="0" y="231"/>
                      <a:pt x="0" y="517"/>
                    </a:cubicBezTo>
                    <a:cubicBezTo>
                      <a:pt x="0" y="803"/>
                      <a:pt x="231" y="1034"/>
                      <a:pt x="517" y="1034"/>
                    </a:cubicBezTo>
                    <a:cubicBezTo>
                      <a:pt x="803" y="1034"/>
                      <a:pt x="1034" y="803"/>
                      <a:pt x="1034" y="517"/>
                    </a:cubicBezTo>
                    <a:cubicBezTo>
                      <a:pt x="1034" y="231"/>
                      <a:pt x="803" y="0"/>
                      <a:pt x="517" y="0"/>
                    </a:cubicBezTo>
                    <a:close/>
                    <a:moveTo>
                      <a:pt x="517" y="853"/>
                    </a:moveTo>
                    <a:cubicBezTo>
                      <a:pt x="331" y="853"/>
                      <a:pt x="181" y="703"/>
                      <a:pt x="181" y="517"/>
                    </a:cubicBezTo>
                    <a:cubicBezTo>
                      <a:pt x="181" y="331"/>
                      <a:pt x="331" y="181"/>
                      <a:pt x="517" y="181"/>
                    </a:cubicBezTo>
                    <a:cubicBezTo>
                      <a:pt x="703" y="181"/>
                      <a:pt x="853" y="331"/>
                      <a:pt x="853" y="517"/>
                    </a:cubicBezTo>
                    <a:cubicBezTo>
                      <a:pt x="853" y="703"/>
                      <a:pt x="703" y="853"/>
                      <a:pt x="517" y="853"/>
                    </a:cubicBezTo>
                    <a:close/>
                  </a:path>
                </a:pathLst>
              </a:custGeom>
              <a:solidFill>
                <a:srgbClr val="0033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Oval 7">
                <a:extLst>
                  <a:ext uri="{FF2B5EF4-FFF2-40B4-BE49-F238E27FC236}">
                    <a16:creationId xmlns:a16="http://schemas.microsoft.com/office/drawing/2014/main" id="{C440F010-AD08-48DE-A162-07A7BB051D29}"/>
                  </a:ext>
                </a:extLst>
              </p:cNvPr>
              <p:cNvSpPr>
                <a:spLocks noChangeArrowheads="1"/>
              </p:cNvSpPr>
              <p:nvPr userDrawn="1"/>
            </p:nvSpPr>
            <p:spPr bwMode="auto">
              <a:xfrm>
                <a:off x="3567723" y="2748727"/>
                <a:ext cx="46101" cy="46101"/>
              </a:xfrm>
              <a:prstGeom prst="ellipse">
                <a:avLst/>
              </a:prstGeom>
              <a:solidFill>
                <a:srgbClr val="0033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pic>
        <p:nvPicPr>
          <p:cNvPr id="23" name="Graphic 22">
            <a:extLst>
              <a:ext uri="{FF2B5EF4-FFF2-40B4-BE49-F238E27FC236}">
                <a16:creationId xmlns:a16="http://schemas.microsoft.com/office/drawing/2014/main" id="{BB7DCF77-C63C-4BBE-88C9-6A8B122B820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741301" y="736722"/>
            <a:ext cx="914400" cy="368346"/>
          </a:xfrm>
          <a:prstGeom prst="rect">
            <a:avLst/>
          </a:prstGeom>
        </p:spPr>
      </p:pic>
    </p:spTree>
    <p:extLst>
      <p:ext uri="{BB962C8B-B14F-4D97-AF65-F5344CB8AC3E}">
        <p14:creationId xmlns:p14="http://schemas.microsoft.com/office/powerpoint/2010/main" val="4114354756"/>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Color palet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F5724-C137-47F3-B441-6C1B9714F578}"/>
              </a:ext>
            </a:extLst>
          </p:cNvPr>
          <p:cNvSpPr>
            <a:spLocks noGrp="1"/>
          </p:cNvSpPr>
          <p:nvPr>
            <p:ph type="title"/>
          </p:nvPr>
        </p:nvSpPr>
        <p:spPr>
          <a:solidFill>
            <a:schemeClr val="bg1"/>
          </a:solidFill>
        </p:spPr>
        <p:txBody>
          <a:bodyPr/>
          <a:lstStyle/>
          <a:p>
            <a:r>
              <a:rPr lang="en-US"/>
              <a:t>Click to edit Master title style</a:t>
            </a:r>
            <a:endParaRPr lang="en-GB" dirty="0"/>
          </a:p>
        </p:txBody>
      </p:sp>
      <p:sp>
        <p:nvSpPr>
          <p:cNvPr id="4" name="Rectangle 3">
            <a:extLst>
              <a:ext uri="{FF2B5EF4-FFF2-40B4-BE49-F238E27FC236}">
                <a16:creationId xmlns:a16="http://schemas.microsoft.com/office/drawing/2014/main" id="{1ACC0FFF-EDF5-49D0-8C1F-A5D5BA3335B9}"/>
              </a:ext>
            </a:extLst>
          </p:cNvPr>
          <p:cNvSpPr/>
          <p:nvPr userDrawn="1"/>
        </p:nvSpPr>
        <p:spPr>
          <a:xfrm>
            <a:off x="998351" y="2246533"/>
            <a:ext cx="839614" cy="411225"/>
          </a:xfrm>
          <a:prstGeom prst="rect">
            <a:avLst/>
          </a:prstGeom>
          <a:solidFill>
            <a:srgbClr val="1E49E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dirty="0">
                <a:solidFill>
                  <a:schemeClr val="bg1"/>
                </a:solidFill>
              </a:rPr>
              <a:t>30</a:t>
            </a:r>
          </a:p>
          <a:p>
            <a:pPr algn="ctr"/>
            <a:r>
              <a:rPr lang="en-GB" sz="800" dirty="0">
                <a:solidFill>
                  <a:schemeClr val="bg1"/>
                </a:solidFill>
              </a:rPr>
              <a:t>73</a:t>
            </a:r>
          </a:p>
          <a:p>
            <a:pPr algn="ctr"/>
            <a:r>
              <a:rPr lang="en-GB" sz="800" dirty="0">
                <a:solidFill>
                  <a:schemeClr val="bg1"/>
                </a:solidFill>
              </a:rPr>
              <a:t>226</a:t>
            </a:r>
          </a:p>
        </p:txBody>
      </p:sp>
      <p:sp>
        <p:nvSpPr>
          <p:cNvPr id="5" name="Rectangle 4">
            <a:extLst>
              <a:ext uri="{FF2B5EF4-FFF2-40B4-BE49-F238E27FC236}">
                <a16:creationId xmlns:a16="http://schemas.microsoft.com/office/drawing/2014/main" id="{081F4118-D01B-40DD-940F-068338DB15A5}"/>
              </a:ext>
            </a:extLst>
          </p:cNvPr>
          <p:cNvSpPr/>
          <p:nvPr userDrawn="1"/>
        </p:nvSpPr>
        <p:spPr>
          <a:xfrm>
            <a:off x="998351" y="1731971"/>
            <a:ext cx="839614" cy="411225"/>
          </a:xfrm>
          <a:prstGeom prst="rect">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dirty="0">
                <a:solidFill>
                  <a:schemeClr val="bg1"/>
                </a:solidFill>
              </a:rPr>
              <a:t>0</a:t>
            </a:r>
          </a:p>
          <a:p>
            <a:pPr algn="ctr"/>
            <a:r>
              <a:rPr lang="en-GB" sz="800" dirty="0">
                <a:solidFill>
                  <a:schemeClr val="bg1"/>
                </a:solidFill>
              </a:rPr>
              <a:t>51</a:t>
            </a:r>
          </a:p>
          <a:p>
            <a:pPr algn="ctr"/>
            <a:r>
              <a:rPr lang="en-GB" sz="800" dirty="0">
                <a:solidFill>
                  <a:schemeClr val="bg1"/>
                </a:solidFill>
              </a:rPr>
              <a:t>141</a:t>
            </a:r>
          </a:p>
        </p:txBody>
      </p:sp>
      <p:sp>
        <p:nvSpPr>
          <p:cNvPr id="6" name="Rectangle 5">
            <a:extLst>
              <a:ext uri="{FF2B5EF4-FFF2-40B4-BE49-F238E27FC236}">
                <a16:creationId xmlns:a16="http://schemas.microsoft.com/office/drawing/2014/main" id="{4A97C791-7BB0-4AC9-BDE9-68939F34221B}"/>
              </a:ext>
            </a:extLst>
          </p:cNvPr>
          <p:cNvSpPr/>
          <p:nvPr userDrawn="1"/>
        </p:nvSpPr>
        <p:spPr>
          <a:xfrm>
            <a:off x="998351" y="2761094"/>
            <a:ext cx="839614" cy="411225"/>
          </a:xfrm>
          <a:prstGeom prst="rect">
            <a:avLst/>
          </a:prstGeom>
          <a:solidFill>
            <a:srgbClr val="0C233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dirty="0">
                <a:solidFill>
                  <a:schemeClr val="bg1"/>
                </a:solidFill>
              </a:rPr>
              <a:t>12</a:t>
            </a:r>
          </a:p>
          <a:p>
            <a:pPr algn="ctr"/>
            <a:r>
              <a:rPr lang="en-GB" sz="800" dirty="0">
                <a:solidFill>
                  <a:schemeClr val="bg1"/>
                </a:solidFill>
              </a:rPr>
              <a:t>35</a:t>
            </a:r>
          </a:p>
          <a:p>
            <a:pPr algn="ctr"/>
            <a:r>
              <a:rPr lang="en-GB" sz="800" dirty="0">
                <a:solidFill>
                  <a:schemeClr val="bg1"/>
                </a:solidFill>
              </a:rPr>
              <a:t>60</a:t>
            </a:r>
          </a:p>
        </p:txBody>
      </p:sp>
      <p:sp>
        <p:nvSpPr>
          <p:cNvPr id="7" name="Rectangle 6">
            <a:extLst>
              <a:ext uri="{FF2B5EF4-FFF2-40B4-BE49-F238E27FC236}">
                <a16:creationId xmlns:a16="http://schemas.microsoft.com/office/drawing/2014/main" id="{C8693543-F502-48B0-9E65-053408E60BF0}"/>
              </a:ext>
            </a:extLst>
          </p:cNvPr>
          <p:cNvSpPr/>
          <p:nvPr userDrawn="1"/>
        </p:nvSpPr>
        <p:spPr>
          <a:xfrm>
            <a:off x="998351" y="3275656"/>
            <a:ext cx="839614" cy="411225"/>
          </a:xfrm>
          <a:prstGeom prst="rect">
            <a:avLst/>
          </a:prstGeom>
          <a:solidFill>
            <a:srgbClr val="ACEA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dirty="0">
                <a:solidFill>
                  <a:sysClr val="windowText" lastClr="000000"/>
                </a:solidFill>
              </a:rPr>
              <a:t>172</a:t>
            </a:r>
          </a:p>
          <a:p>
            <a:pPr algn="ctr"/>
            <a:r>
              <a:rPr lang="en-GB" sz="800" dirty="0">
                <a:solidFill>
                  <a:sysClr val="windowText" lastClr="000000"/>
                </a:solidFill>
              </a:rPr>
              <a:t>234</a:t>
            </a:r>
          </a:p>
          <a:p>
            <a:pPr algn="ctr"/>
            <a:r>
              <a:rPr lang="en-GB" sz="800" dirty="0">
                <a:solidFill>
                  <a:sysClr val="windowText" lastClr="000000"/>
                </a:solidFill>
              </a:rPr>
              <a:t>255</a:t>
            </a:r>
          </a:p>
        </p:txBody>
      </p:sp>
      <p:sp>
        <p:nvSpPr>
          <p:cNvPr id="8" name="Rectangle 7">
            <a:extLst>
              <a:ext uri="{FF2B5EF4-FFF2-40B4-BE49-F238E27FC236}">
                <a16:creationId xmlns:a16="http://schemas.microsoft.com/office/drawing/2014/main" id="{A2309040-9C95-48FE-AA99-4757E8328519}"/>
              </a:ext>
            </a:extLst>
          </p:cNvPr>
          <p:cNvSpPr/>
          <p:nvPr userDrawn="1"/>
        </p:nvSpPr>
        <p:spPr>
          <a:xfrm>
            <a:off x="2992848" y="1732478"/>
            <a:ext cx="839614" cy="411225"/>
          </a:xfrm>
          <a:prstGeom prst="rect">
            <a:avLst/>
          </a:prstGeom>
          <a:solidFill>
            <a:srgbClr val="76D2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dirty="0">
                <a:solidFill>
                  <a:sysClr val="windowText" lastClr="000000"/>
                </a:solidFill>
              </a:rPr>
              <a:t>118</a:t>
            </a:r>
          </a:p>
          <a:p>
            <a:pPr algn="ctr"/>
            <a:r>
              <a:rPr lang="en-GB" sz="800" dirty="0">
                <a:solidFill>
                  <a:sysClr val="windowText" lastClr="000000"/>
                </a:solidFill>
              </a:rPr>
              <a:t>210</a:t>
            </a:r>
          </a:p>
          <a:p>
            <a:pPr algn="ctr"/>
            <a:r>
              <a:rPr lang="en-GB" sz="800" dirty="0">
                <a:solidFill>
                  <a:sysClr val="windowText" lastClr="000000"/>
                </a:solidFill>
              </a:rPr>
              <a:t>255</a:t>
            </a:r>
          </a:p>
        </p:txBody>
      </p:sp>
      <p:sp>
        <p:nvSpPr>
          <p:cNvPr id="11" name="TextBox 10">
            <a:extLst>
              <a:ext uri="{FF2B5EF4-FFF2-40B4-BE49-F238E27FC236}">
                <a16:creationId xmlns:a16="http://schemas.microsoft.com/office/drawing/2014/main" id="{A4897B22-3CA8-4621-8A3B-B9D2E3D07988}"/>
              </a:ext>
            </a:extLst>
          </p:cNvPr>
          <p:cNvSpPr txBox="1"/>
          <p:nvPr userDrawn="1"/>
        </p:nvSpPr>
        <p:spPr>
          <a:xfrm>
            <a:off x="983882" y="1330325"/>
            <a:ext cx="1364046" cy="153888"/>
          </a:xfrm>
          <a:prstGeom prst="rect">
            <a:avLst/>
          </a:prstGeom>
          <a:noFill/>
        </p:spPr>
        <p:txBody>
          <a:bodyPr wrap="square" lIns="0" tIns="0" rIns="0" bIns="0" rtlCol="0">
            <a:spAutoFit/>
          </a:bodyPr>
          <a:lstStyle/>
          <a:p>
            <a:pPr algn="l">
              <a:spcAft>
                <a:spcPts val="600"/>
              </a:spcAft>
            </a:pPr>
            <a:r>
              <a:rPr lang="en-US" sz="1000" b="1" dirty="0">
                <a:solidFill>
                  <a:sysClr val="windowText" lastClr="000000"/>
                </a:solidFill>
              </a:rPr>
              <a:t>Primary colors</a:t>
            </a:r>
          </a:p>
        </p:txBody>
      </p:sp>
      <p:sp>
        <p:nvSpPr>
          <p:cNvPr id="20" name="Rectangle 19">
            <a:extLst>
              <a:ext uri="{FF2B5EF4-FFF2-40B4-BE49-F238E27FC236}">
                <a16:creationId xmlns:a16="http://schemas.microsoft.com/office/drawing/2014/main" id="{6453D312-00EF-44B5-9D91-290BE0E19654}"/>
              </a:ext>
            </a:extLst>
          </p:cNvPr>
          <p:cNvSpPr/>
          <p:nvPr userDrawn="1"/>
        </p:nvSpPr>
        <p:spPr>
          <a:xfrm>
            <a:off x="998351" y="3786711"/>
            <a:ext cx="839614" cy="411225"/>
          </a:xfrm>
          <a:prstGeom prst="rect">
            <a:avLst/>
          </a:prstGeom>
          <a:solidFill>
            <a:srgbClr val="00B8F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dirty="0">
                <a:solidFill>
                  <a:schemeClr val="bg1"/>
                </a:solidFill>
              </a:rPr>
              <a:t>0</a:t>
            </a:r>
          </a:p>
          <a:p>
            <a:pPr algn="ctr"/>
            <a:r>
              <a:rPr lang="en-GB" sz="800" dirty="0">
                <a:solidFill>
                  <a:schemeClr val="bg1"/>
                </a:solidFill>
              </a:rPr>
              <a:t>184</a:t>
            </a:r>
          </a:p>
          <a:p>
            <a:pPr algn="ctr"/>
            <a:r>
              <a:rPr lang="en-GB" sz="800" dirty="0">
                <a:solidFill>
                  <a:schemeClr val="bg1"/>
                </a:solidFill>
              </a:rPr>
              <a:t>245</a:t>
            </a:r>
          </a:p>
        </p:txBody>
      </p:sp>
      <p:sp>
        <p:nvSpPr>
          <p:cNvPr id="21" name="Rectangle 20">
            <a:extLst>
              <a:ext uri="{FF2B5EF4-FFF2-40B4-BE49-F238E27FC236}">
                <a16:creationId xmlns:a16="http://schemas.microsoft.com/office/drawing/2014/main" id="{58D98991-520C-4FD6-8B23-8732995E56B1}"/>
              </a:ext>
            </a:extLst>
          </p:cNvPr>
          <p:cNvSpPr/>
          <p:nvPr userDrawn="1"/>
        </p:nvSpPr>
        <p:spPr>
          <a:xfrm>
            <a:off x="998351" y="4301271"/>
            <a:ext cx="839614" cy="411225"/>
          </a:xfrm>
          <a:prstGeom prst="rect">
            <a:avLst/>
          </a:prstGeom>
          <a:solidFill>
            <a:srgbClr val="7213E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dirty="0">
                <a:solidFill>
                  <a:schemeClr val="bg1"/>
                </a:solidFill>
              </a:rPr>
              <a:t>114</a:t>
            </a:r>
          </a:p>
          <a:p>
            <a:pPr algn="ctr"/>
            <a:r>
              <a:rPr lang="en-GB" sz="800" dirty="0">
                <a:solidFill>
                  <a:schemeClr val="bg1"/>
                </a:solidFill>
              </a:rPr>
              <a:t>19</a:t>
            </a:r>
          </a:p>
          <a:p>
            <a:pPr algn="ctr"/>
            <a:r>
              <a:rPr lang="en-GB" sz="800" dirty="0">
                <a:solidFill>
                  <a:schemeClr val="bg1"/>
                </a:solidFill>
              </a:rPr>
              <a:t>234</a:t>
            </a:r>
          </a:p>
        </p:txBody>
      </p:sp>
      <p:sp>
        <p:nvSpPr>
          <p:cNvPr id="22" name="Rectangle 21">
            <a:extLst>
              <a:ext uri="{FF2B5EF4-FFF2-40B4-BE49-F238E27FC236}">
                <a16:creationId xmlns:a16="http://schemas.microsoft.com/office/drawing/2014/main" id="{2FA38B4C-5B80-413E-B283-1F1ADBFD09CD}"/>
              </a:ext>
            </a:extLst>
          </p:cNvPr>
          <p:cNvSpPr/>
          <p:nvPr userDrawn="1"/>
        </p:nvSpPr>
        <p:spPr>
          <a:xfrm>
            <a:off x="998351" y="4809439"/>
            <a:ext cx="839614" cy="411225"/>
          </a:xfrm>
          <a:prstGeom prst="rect">
            <a:avLst/>
          </a:prstGeom>
          <a:solidFill>
            <a:srgbClr val="FD349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dirty="0">
                <a:solidFill>
                  <a:schemeClr val="bg1"/>
                </a:solidFill>
              </a:rPr>
              <a:t>253</a:t>
            </a:r>
          </a:p>
          <a:p>
            <a:pPr algn="ctr"/>
            <a:r>
              <a:rPr lang="en-GB" sz="800" dirty="0">
                <a:solidFill>
                  <a:schemeClr val="bg1"/>
                </a:solidFill>
              </a:rPr>
              <a:t>52</a:t>
            </a:r>
          </a:p>
          <a:p>
            <a:pPr algn="ctr"/>
            <a:r>
              <a:rPr lang="en-GB" sz="800" dirty="0">
                <a:solidFill>
                  <a:schemeClr val="bg1"/>
                </a:solidFill>
              </a:rPr>
              <a:t>156</a:t>
            </a:r>
          </a:p>
        </p:txBody>
      </p:sp>
      <p:sp>
        <p:nvSpPr>
          <p:cNvPr id="25" name="TextBox 24">
            <a:extLst>
              <a:ext uri="{FF2B5EF4-FFF2-40B4-BE49-F238E27FC236}">
                <a16:creationId xmlns:a16="http://schemas.microsoft.com/office/drawing/2014/main" id="{6A07E492-5EF0-4085-AA14-90D280B1DF69}"/>
              </a:ext>
            </a:extLst>
          </p:cNvPr>
          <p:cNvSpPr txBox="1"/>
          <p:nvPr userDrawn="1"/>
        </p:nvSpPr>
        <p:spPr>
          <a:xfrm>
            <a:off x="1921682" y="2852903"/>
            <a:ext cx="1253995" cy="237066"/>
          </a:xfrm>
          <a:prstGeom prst="rect">
            <a:avLst/>
          </a:prstGeom>
          <a:noFill/>
        </p:spPr>
        <p:txBody>
          <a:bodyPr wrap="square" lIns="54610" tIns="54610" rIns="54610" bIns="54610" rtlCol="0" anchor="ctr">
            <a:noAutofit/>
          </a:bodyPr>
          <a:lstStyle/>
          <a:p>
            <a:pPr algn="l">
              <a:spcAft>
                <a:spcPts val="600"/>
              </a:spcAft>
            </a:pPr>
            <a:r>
              <a:rPr lang="en-GB" sz="1000" dirty="0"/>
              <a:t>Dark Blue</a:t>
            </a:r>
          </a:p>
        </p:txBody>
      </p:sp>
      <p:sp>
        <p:nvSpPr>
          <p:cNvPr id="30" name="TextBox 29">
            <a:extLst>
              <a:ext uri="{FF2B5EF4-FFF2-40B4-BE49-F238E27FC236}">
                <a16:creationId xmlns:a16="http://schemas.microsoft.com/office/drawing/2014/main" id="{B28A2D81-3A9C-47D3-8174-874F601607DC}"/>
              </a:ext>
            </a:extLst>
          </p:cNvPr>
          <p:cNvSpPr txBox="1"/>
          <p:nvPr userDrawn="1"/>
        </p:nvSpPr>
        <p:spPr>
          <a:xfrm>
            <a:off x="1921682" y="1830789"/>
            <a:ext cx="1253995" cy="237066"/>
          </a:xfrm>
          <a:prstGeom prst="rect">
            <a:avLst/>
          </a:prstGeom>
          <a:noFill/>
        </p:spPr>
        <p:txBody>
          <a:bodyPr wrap="square" lIns="54610" tIns="54610" rIns="54610" bIns="54610" rtlCol="0" anchor="ctr">
            <a:noAutofit/>
          </a:bodyPr>
          <a:lstStyle/>
          <a:p>
            <a:pPr algn="l">
              <a:spcAft>
                <a:spcPts val="600"/>
              </a:spcAft>
            </a:pPr>
            <a:r>
              <a:rPr lang="en-GB" sz="1000" dirty="0"/>
              <a:t>KPMG blue</a:t>
            </a:r>
          </a:p>
        </p:txBody>
      </p:sp>
      <p:sp>
        <p:nvSpPr>
          <p:cNvPr id="33" name="TextBox 32">
            <a:extLst>
              <a:ext uri="{FF2B5EF4-FFF2-40B4-BE49-F238E27FC236}">
                <a16:creationId xmlns:a16="http://schemas.microsoft.com/office/drawing/2014/main" id="{2C791116-D184-4C43-9C1C-30181CDF0E84}"/>
              </a:ext>
            </a:extLst>
          </p:cNvPr>
          <p:cNvSpPr txBox="1"/>
          <p:nvPr userDrawn="1"/>
        </p:nvSpPr>
        <p:spPr>
          <a:xfrm>
            <a:off x="1921682" y="3363960"/>
            <a:ext cx="1253995" cy="237066"/>
          </a:xfrm>
          <a:prstGeom prst="rect">
            <a:avLst/>
          </a:prstGeom>
          <a:noFill/>
        </p:spPr>
        <p:txBody>
          <a:bodyPr wrap="square" lIns="54610" tIns="54610" rIns="54610" bIns="54610" rtlCol="0" anchor="ctr">
            <a:noAutofit/>
          </a:bodyPr>
          <a:lstStyle/>
          <a:p>
            <a:pPr algn="l">
              <a:spcAft>
                <a:spcPts val="600"/>
              </a:spcAft>
            </a:pPr>
            <a:r>
              <a:rPr lang="en-GB" sz="1000" dirty="0"/>
              <a:t>Light Blue</a:t>
            </a:r>
          </a:p>
        </p:txBody>
      </p:sp>
      <p:sp>
        <p:nvSpPr>
          <p:cNvPr id="36" name="TextBox 35">
            <a:extLst>
              <a:ext uri="{FF2B5EF4-FFF2-40B4-BE49-F238E27FC236}">
                <a16:creationId xmlns:a16="http://schemas.microsoft.com/office/drawing/2014/main" id="{0A430D78-5EDB-481E-BB6D-67D8689BCE11}"/>
              </a:ext>
            </a:extLst>
          </p:cNvPr>
          <p:cNvSpPr txBox="1"/>
          <p:nvPr userDrawn="1"/>
        </p:nvSpPr>
        <p:spPr>
          <a:xfrm>
            <a:off x="3916179" y="1817279"/>
            <a:ext cx="1253995" cy="237066"/>
          </a:xfrm>
          <a:prstGeom prst="rect">
            <a:avLst/>
          </a:prstGeom>
          <a:noFill/>
        </p:spPr>
        <p:txBody>
          <a:bodyPr wrap="square" lIns="54610" tIns="54610" rIns="54610" bIns="54610" rtlCol="0" anchor="ctr">
            <a:noAutofit/>
          </a:bodyPr>
          <a:lstStyle/>
          <a:p>
            <a:pPr algn="l">
              <a:spcAft>
                <a:spcPts val="600"/>
              </a:spcAft>
            </a:pPr>
            <a:r>
              <a:rPr lang="en-GB" sz="1000" dirty="0"/>
              <a:t>Blue</a:t>
            </a:r>
          </a:p>
        </p:txBody>
      </p:sp>
      <p:sp>
        <p:nvSpPr>
          <p:cNvPr id="39" name="TextBox 38">
            <a:extLst>
              <a:ext uri="{FF2B5EF4-FFF2-40B4-BE49-F238E27FC236}">
                <a16:creationId xmlns:a16="http://schemas.microsoft.com/office/drawing/2014/main" id="{E42EE987-0425-4CD8-B75D-E3E8F8C2096D}"/>
              </a:ext>
            </a:extLst>
          </p:cNvPr>
          <p:cNvSpPr txBox="1"/>
          <p:nvPr userDrawn="1"/>
        </p:nvSpPr>
        <p:spPr>
          <a:xfrm>
            <a:off x="1921682" y="2341846"/>
            <a:ext cx="1253995" cy="237066"/>
          </a:xfrm>
          <a:prstGeom prst="rect">
            <a:avLst/>
          </a:prstGeom>
          <a:noFill/>
        </p:spPr>
        <p:txBody>
          <a:bodyPr wrap="square" lIns="54610" tIns="54610" rIns="54610" bIns="54610" rtlCol="0" anchor="ctr">
            <a:noAutofit/>
          </a:bodyPr>
          <a:lstStyle/>
          <a:p>
            <a:pPr algn="l">
              <a:spcAft>
                <a:spcPts val="600"/>
              </a:spcAft>
            </a:pPr>
            <a:r>
              <a:rPr lang="en-GB" sz="1000" dirty="0"/>
              <a:t>Cobalt Blue</a:t>
            </a:r>
          </a:p>
        </p:txBody>
      </p:sp>
      <p:sp>
        <p:nvSpPr>
          <p:cNvPr id="45" name="TextBox 44">
            <a:extLst>
              <a:ext uri="{FF2B5EF4-FFF2-40B4-BE49-F238E27FC236}">
                <a16:creationId xmlns:a16="http://schemas.microsoft.com/office/drawing/2014/main" id="{1B01B4DF-404A-4544-B313-2720FCBDD0B4}"/>
              </a:ext>
            </a:extLst>
          </p:cNvPr>
          <p:cNvSpPr txBox="1"/>
          <p:nvPr userDrawn="1"/>
        </p:nvSpPr>
        <p:spPr>
          <a:xfrm>
            <a:off x="1921682" y="3874401"/>
            <a:ext cx="1253995" cy="237066"/>
          </a:xfrm>
          <a:prstGeom prst="rect">
            <a:avLst/>
          </a:prstGeom>
          <a:noFill/>
        </p:spPr>
        <p:txBody>
          <a:bodyPr wrap="square" lIns="54610" tIns="54610" rIns="54610" bIns="54610" rtlCol="0" anchor="ctr">
            <a:noAutofit/>
          </a:bodyPr>
          <a:lstStyle/>
          <a:p>
            <a:pPr algn="l">
              <a:spcAft>
                <a:spcPts val="600"/>
              </a:spcAft>
            </a:pPr>
            <a:r>
              <a:rPr lang="en-GB" sz="1000" dirty="0"/>
              <a:t>Pacific Blue</a:t>
            </a:r>
          </a:p>
        </p:txBody>
      </p:sp>
      <p:sp>
        <p:nvSpPr>
          <p:cNvPr id="48" name="TextBox 47">
            <a:extLst>
              <a:ext uri="{FF2B5EF4-FFF2-40B4-BE49-F238E27FC236}">
                <a16:creationId xmlns:a16="http://schemas.microsoft.com/office/drawing/2014/main" id="{96DFA940-4699-43CF-A21A-AE4227704697}"/>
              </a:ext>
            </a:extLst>
          </p:cNvPr>
          <p:cNvSpPr txBox="1"/>
          <p:nvPr userDrawn="1"/>
        </p:nvSpPr>
        <p:spPr>
          <a:xfrm>
            <a:off x="1921682" y="4385458"/>
            <a:ext cx="1253995" cy="237066"/>
          </a:xfrm>
          <a:prstGeom prst="rect">
            <a:avLst/>
          </a:prstGeom>
          <a:noFill/>
        </p:spPr>
        <p:txBody>
          <a:bodyPr wrap="square" lIns="54610" tIns="54610" rIns="54610" bIns="54610" rtlCol="0" anchor="ctr">
            <a:noAutofit/>
          </a:bodyPr>
          <a:lstStyle/>
          <a:p>
            <a:pPr algn="l">
              <a:spcAft>
                <a:spcPts val="600"/>
              </a:spcAft>
            </a:pPr>
            <a:r>
              <a:rPr lang="en-GB" sz="1000" dirty="0"/>
              <a:t>Purple</a:t>
            </a:r>
          </a:p>
        </p:txBody>
      </p:sp>
      <p:sp>
        <p:nvSpPr>
          <p:cNvPr id="51" name="TextBox 50">
            <a:extLst>
              <a:ext uri="{FF2B5EF4-FFF2-40B4-BE49-F238E27FC236}">
                <a16:creationId xmlns:a16="http://schemas.microsoft.com/office/drawing/2014/main" id="{49A40265-6498-4E16-877D-6BC9A8CE7DCA}"/>
              </a:ext>
            </a:extLst>
          </p:cNvPr>
          <p:cNvSpPr txBox="1"/>
          <p:nvPr userDrawn="1"/>
        </p:nvSpPr>
        <p:spPr>
          <a:xfrm>
            <a:off x="1921682" y="4896518"/>
            <a:ext cx="1253995" cy="237066"/>
          </a:xfrm>
          <a:prstGeom prst="rect">
            <a:avLst/>
          </a:prstGeom>
          <a:noFill/>
        </p:spPr>
        <p:txBody>
          <a:bodyPr wrap="square" lIns="54610" tIns="54610" rIns="54610" bIns="54610" rtlCol="0" anchor="ctr">
            <a:noAutofit/>
          </a:bodyPr>
          <a:lstStyle/>
          <a:p>
            <a:pPr algn="l">
              <a:spcAft>
                <a:spcPts val="600"/>
              </a:spcAft>
            </a:pPr>
            <a:r>
              <a:rPr lang="en-GB" sz="1000" dirty="0"/>
              <a:t>Pink</a:t>
            </a:r>
          </a:p>
        </p:txBody>
      </p:sp>
      <p:sp>
        <p:nvSpPr>
          <p:cNvPr id="9" name="Rectangle 8">
            <a:extLst>
              <a:ext uri="{FF2B5EF4-FFF2-40B4-BE49-F238E27FC236}">
                <a16:creationId xmlns:a16="http://schemas.microsoft.com/office/drawing/2014/main" id="{A4B6D9AD-8E94-4A62-B92C-C973F5486E37}"/>
              </a:ext>
            </a:extLst>
          </p:cNvPr>
          <p:cNvSpPr/>
          <p:nvPr userDrawn="1"/>
        </p:nvSpPr>
        <p:spPr>
          <a:xfrm>
            <a:off x="2999643" y="2243028"/>
            <a:ext cx="839614" cy="411225"/>
          </a:xfrm>
          <a:prstGeom prst="rect">
            <a:avLst/>
          </a:prstGeom>
          <a:solidFill>
            <a:srgbClr val="510DB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dirty="0">
                <a:solidFill>
                  <a:schemeClr val="bg1"/>
                </a:solidFill>
              </a:rPr>
              <a:t>81</a:t>
            </a:r>
          </a:p>
          <a:p>
            <a:pPr algn="ctr"/>
            <a:r>
              <a:rPr lang="en-GB" sz="800" dirty="0">
                <a:solidFill>
                  <a:schemeClr val="bg1"/>
                </a:solidFill>
              </a:rPr>
              <a:t>13</a:t>
            </a:r>
          </a:p>
          <a:p>
            <a:pPr algn="ctr"/>
            <a:r>
              <a:rPr lang="en-GB" sz="800" dirty="0">
                <a:solidFill>
                  <a:schemeClr val="bg1"/>
                </a:solidFill>
              </a:rPr>
              <a:t>188</a:t>
            </a:r>
          </a:p>
        </p:txBody>
      </p:sp>
      <p:sp>
        <p:nvSpPr>
          <p:cNvPr id="10" name="Rectangle 9">
            <a:extLst>
              <a:ext uri="{FF2B5EF4-FFF2-40B4-BE49-F238E27FC236}">
                <a16:creationId xmlns:a16="http://schemas.microsoft.com/office/drawing/2014/main" id="{5D377AFC-4BDC-44AC-80A6-06A9503B868A}"/>
              </a:ext>
            </a:extLst>
          </p:cNvPr>
          <p:cNvSpPr/>
          <p:nvPr userDrawn="1"/>
        </p:nvSpPr>
        <p:spPr>
          <a:xfrm>
            <a:off x="2999643" y="2757590"/>
            <a:ext cx="839614" cy="411225"/>
          </a:xfrm>
          <a:prstGeom prst="rect">
            <a:avLst/>
          </a:prstGeom>
          <a:solidFill>
            <a:srgbClr val="B497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dirty="0">
                <a:solidFill>
                  <a:schemeClr val="bg1"/>
                </a:solidFill>
              </a:rPr>
              <a:t>180</a:t>
            </a:r>
          </a:p>
          <a:p>
            <a:pPr algn="ctr"/>
            <a:r>
              <a:rPr lang="en-GB" sz="800" dirty="0">
                <a:solidFill>
                  <a:schemeClr val="bg1"/>
                </a:solidFill>
              </a:rPr>
              <a:t>151</a:t>
            </a:r>
          </a:p>
          <a:p>
            <a:pPr algn="ctr"/>
            <a:r>
              <a:rPr lang="en-GB" sz="800" dirty="0">
                <a:solidFill>
                  <a:schemeClr val="bg1"/>
                </a:solidFill>
              </a:rPr>
              <a:t>255</a:t>
            </a:r>
          </a:p>
        </p:txBody>
      </p:sp>
      <p:sp>
        <p:nvSpPr>
          <p:cNvPr id="12" name="TextBox 11">
            <a:extLst>
              <a:ext uri="{FF2B5EF4-FFF2-40B4-BE49-F238E27FC236}">
                <a16:creationId xmlns:a16="http://schemas.microsoft.com/office/drawing/2014/main" id="{8B231EB6-12A0-47AA-88B0-D248845383EA}"/>
              </a:ext>
            </a:extLst>
          </p:cNvPr>
          <p:cNvSpPr txBox="1"/>
          <p:nvPr userDrawn="1"/>
        </p:nvSpPr>
        <p:spPr>
          <a:xfrm>
            <a:off x="2992848" y="1330325"/>
            <a:ext cx="1946348" cy="307777"/>
          </a:xfrm>
          <a:prstGeom prst="rect">
            <a:avLst/>
          </a:prstGeom>
          <a:noFill/>
        </p:spPr>
        <p:txBody>
          <a:bodyPr wrap="square" lIns="0" tIns="0" rIns="0" bIns="0" rtlCol="0">
            <a:spAutoFit/>
          </a:bodyPr>
          <a:lstStyle/>
          <a:p>
            <a:pPr algn="l">
              <a:spcAft>
                <a:spcPts val="600"/>
              </a:spcAft>
            </a:pPr>
            <a:r>
              <a:rPr lang="en-US" sz="1000" b="1" dirty="0">
                <a:solidFill>
                  <a:sysClr val="windowText" lastClr="000000"/>
                </a:solidFill>
              </a:rPr>
              <a:t>Accent colors for infographics and charts only</a:t>
            </a:r>
          </a:p>
        </p:txBody>
      </p:sp>
      <p:sp>
        <p:nvSpPr>
          <p:cNvPr id="59" name="Rectangle 58">
            <a:extLst>
              <a:ext uri="{FF2B5EF4-FFF2-40B4-BE49-F238E27FC236}">
                <a16:creationId xmlns:a16="http://schemas.microsoft.com/office/drawing/2014/main" id="{8B8F1FC7-CA8A-485A-9440-4EA69DF44F1B}"/>
              </a:ext>
            </a:extLst>
          </p:cNvPr>
          <p:cNvSpPr/>
          <p:nvPr userDrawn="1"/>
        </p:nvSpPr>
        <p:spPr>
          <a:xfrm>
            <a:off x="2999643" y="3272151"/>
            <a:ext cx="839614" cy="411225"/>
          </a:xfrm>
          <a:prstGeom prst="rect">
            <a:avLst/>
          </a:prstGeom>
          <a:solidFill>
            <a:srgbClr val="AB0D8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dirty="0">
                <a:solidFill>
                  <a:schemeClr val="bg1"/>
                </a:solidFill>
              </a:rPr>
              <a:t>171</a:t>
            </a:r>
          </a:p>
          <a:p>
            <a:pPr algn="ctr"/>
            <a:r>
              <a:rPr lang="en-GB" sz="800" dirty="0">
                <a:solidFill>
                  <a:schemeClr val="bg1"/>
                </a:solidFill>
              </a:rPr>
              <a:t>13</a:t>
            </a:r>
          </a:p>
          <a:p>
            <a:pPr algn="ctr"/>
            <a:r>
              <a:rPr lang="en-GB" sz="800" dirty="0">
                <a:solidFill>
                  <a:schemeClr val="bg1"/>
                </a:solidFill>
              </a:rPr>
              <a:t>130</a:t>
            </a:r>
          </a:p>
        </p:txBody>
      </p:sp>
      <p:sp>
        <p:nvSpPr>
          <p:cNvPr id="60" name="Rectangle 59">
            <a:extLst>
              <a:ext uri="{FF2B5EF4-FFF2-40B4-BE49-F238E27FC236}">
                <a16:creationId xmlns:a16="http://schemas.microsoft.com/office/drawing/2014/main" id="{FF4DC1F0-F2DB-41DC-B843-C645575C978D}"/>
              </a:ext>
            </a:extLst>
          </p:cNvPr>
          <p:cNvSpPr/>
          <p:nvPr userDrawn="1"/>
        </p:nvSpPr>
        <p:spPr>
          <a:xfrm>
            <a:off x="2999643" y="3786713"/>
            <a:ext cx="839614" cy="411225"/>
          </a:xfrm>
          <a:prstGeom prst="rect">
            <a:avLst/>
          </a:prstGeom>
          <a:solidFill>
            <a:srgbClr val="FFA3D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dirty="0">
                <a:solidFill>
                  <a:sysClr val="windowText" lastClr="000000"/>
                </a:solidFill>
              </a:rPr>
              <a:t>255</a:t>
            </a:r>
          </a:p>
          <a:p>
            <a:pPr algn="ctr"/>
            <a:r>
              <a:rPr lang="en-GB" sz="800" dirty="0">
                <a:solidFill>
                  <a:sysClr val="windowText" lastClr="000000"/>
                </a:solidFill>
              </a:rPr>
              <a:t>163</a:t>
            </a:r>
          </a:p>
          <a:p>
            <a:pPr algn="ctr"/>
            <a:r>
              <a:rPr lang="en-GB" sz="800" dirty="0">
                <a:solidFill>
                  <a:sysClr val="windowText" lastClr="000000"/>
                </a:solidFill>
              </a:rPr>
              <a:t>218</a:t>
            </a:r>
          </a:p>
        </p:txBody>
      </p:sp>
      <p:sp>
        <p:nvSpPr>
          <p:cNvPr id="61" name="Rectangle 60">
            <a:extLst>
              <a:ext uri="{FF2B5EF4-FFF2-40B4-BE49-F238E27FC236}">
                <a16:creationId xmlns:a16="http://schemas.microsoft.com/office/drawing/2014/main" id="{1FDCCC15-7DDA-4C27-A66A-86FEF3CE0FDB}"/>
              </a:ext>
            </a:extLst>
          </p:cNvPr>
          <p:cNvSpPr/>
          <p:nvPr userDrawn="1"/>
        </p:nvSpPr>
        <p:spPr>
          <a:xfrm>
            <a:off x="2999643" y="4301273"/>
            <a:ext cx="839614" cy="411225"/>
          </a:xfrm>
          <a:prstGeom prst="rect">
            <a:avLst/>
          </a:prstGeom>
          <a:solidFill>
            <a:srgbClr val="098E7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dirty="0">
                <a:solidFill>
                  <a:schemeClr val="bg1"/>
                </a:solidFill>
              </a:rPr>
              <a:t>9</a:t>
            </a:r>
          </a:p>
          <a:p>
            <a:pPr algn="ctr"/>
            <a:r>
              <a:rPr lang="en-GB" sz="800" dirty="0">
                <a:solidFill>
                  <a:schemeClr val="bg1"/>
                </a:solidFill>
              </a:rPr>
              <a:t>142</a:t>
            </a:r>
          </a:p>
          <a:p>
            <a:pPr algn="ctr"/>
            <a:r>
              <a:rPr lang="en-GB" sz="800" dirty="0">
                <a:solidFill>
                  <a:schemeClr val="bg1"/>
                </a:solidFill>
              </a:rPr>
              <a:t>126</a:t>
            </a:r>
          </a:p>
        </p:txBody>
      </p:sp>
      <p:sp>
        <p:nvSpPr>
          <p:cNvPr id="62" name="Rectangle 61">
            <a:extLst>
              <a:ext uri="{FF2B5EF4-FFF2-40B4-BE49-F238E27FC236}">
                <a16:creationId xmlns:a16="http://schemas.microsoft.com/office/drawing/2014/main" id="{E6A7B705-A81A-45EE-B7F8-A08C39775723}"/>
              </a:ext>
            </a:extLst>
          </p:cNvPr>
          <p:cNvSpPr/>
          <p:nvPr userDrawn="1"/>
        </p:nvSpPr>
        <p:spPr>
          <a:xfrm>
            <a:off x="2999643" y="4809441"/>
            <a:ext cx="839614" cy="411225"/>
          </a:xfrm>
          <a:prstGeom prst="rect">
            <a:avLst/>
          </a:prstGeom>
          <a:solidFill>
            <a:srgbClr val="00C0A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dirty="0">
                <a:solidFill>
                  <a:schemeClr val="bg1"/>
                </a:solidFill>
              </a:rPr>
              <a:t>0</a:t>
            </a:r>
          </a:p>
          <a:p>
            <a:pPr algn="ctr"/>
            <a:r>
              <a:rPr lang="en-GB" sz="800" dirty="0">
                <a:solidFill>
                  <a:schemeClr val="bg1"/>
                </a:solidFill>
              </a:rPr>
              <a:t>192</a:t>
            </a:r>
          </a:p>
          <a:p>
            <a:pPr algn="ctr"/>
            <a:r>
              <a:rPr lang="en-GB" sz="800" dirty="0">
                <a:solidFill>
                  <a:schemeClr val="bg1"/>
                </a:solidFill>
              </a:rPr>
              <a:t>174</a:t>
            </a:r>
          </a:p>
        </p:txBody>
      </p:sp>
      <p:sp>
        <p:nvSpPr>
          <p:cNvPr id="63" name="Rectangle 62">
            <a:extLst>
              <a:ext uri="{FF2B5EF4-FFF2-40B4-BE49-F238E27FC236}">
                <a16:creationId xmlns:a16="http://schemas.microsoft.com/office/drawing/2014/main" id="{70C56EF7-AC83-449B-8CC3-F1D314081B92}"/>
              </a:ext>
            </a:extLst>
          </p:cNvPr>
          <p:cNvSpPr/>
          <p:nvPr userDrawn="1"/>
        </p:nvSpPr>
        <p:spPr>
          <a:xfrm>
            <a:off x="2999643" y="5324001"/>
            <a:ext cx="839614" cy="411225"/>
          </a:xfrm>
          <a:prstGeom prst="rect">
            <a:avLst/>
          </a:prstGeom>
          <a:solidFill>
            <a:srgbClr val="63EBD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dirty="0">
                <a:solidFill>
                  <a:schemeClr val="accent3"/>
                </a:solidFill>
              </a:rPr>
              <a:t>99</a:t>
            </a:r>
          </a:p>
          <a:p>
            <a:pPr algn="ctr"/>
            <a:r>
              <a:rPr lang="en-GB" sz="800" dirty="0">
                <a:solidFill>
                  <a:schemeClr val="accent3"/>
                </a:solidFill>
              </a:rPr>
              <a:t>235</a:t>
            </a:r>
          </a:p>
          <a:p>
            <a:pPr algn="ctr"/>
            <a:r>
              <a:rPr lang="en-GB" sz="800" dirty="0">
                <a:solidFill>
                  <a:schemeClr val="accent3"/>
                </a:solidFill>
              </a:rPr>
              <a:t>218</a:t>
            </a:r>
          </a:p>
        </p:txBody>
      </p:sp>
      <p:grpSp>
        <p:nvGrpSpPr>
          <p:cNvPr id="65" name="Group 64">
            <a:extLst>
              <a:ext uri="{FF2B5EF4-FFF2-40B4-BE49-F238E27FC236}">
                <a16:creationId xmlns:a16="http://schemas.microsoft.com/office/drawing/2014/main" id="{34556660-1591-47B1-B18E-F2FCE5FDCA50}"/>
              </a:ext>
            </a:extLst>
          </p:cNvPr>
          <p:cNvGrpSpPr/>
          <p:nvPr userDrawn="1"/>
        </p:nvGrpSpPr>
        <p:grpSpPr>
          <a:xfrm>
            <a:off x="3971416" y="2341846"/>
            <a:ext cx="1253995" cy="3303408"/>
            <a:chOff x="2169429" y="1756308"/>
            <a:chExt cx="2286000" cy="3303408"/>
          </a:xfrm>
        </p:grpSpPr>
        <p:sp>
          <p:nvSpPr>
            <p:cNvPr id="66" name="TextBox 65">
              <a:extLst>
                <a:ext uri="{FF2B5EF4-FFF2-40B4-BE49-F238E27FC236}">
                  <a16:creationId xmlns:a16="http://schemas.microsoft.com/office/drawing/2014/main" id="{C1242448-F6EA-445E-86F6-56F1F6B8DCA0}"/>
                </a:ext>
              </a:extLst>
            </p:cNvPr>
            <p:cNvSpPr txBox="1"/>
            <p:nvPr userDrawn="1"/>
          </p:nvSpPr>
          <p:spPr>
            <a:xfrm>
              <a:off x="2169429" y="2778422"/>
              <a:ext cx="2286000" cy="237066"/>
            </a:xfrm>
            <a:prstGeom prst="rect">
              <a:avLst/>
            </a:prstGeom>
            <a:noFill/>
          </p:spPr>
          <p:txBody>
            <a:bodyPr wrap="square" lIns="54610" tIns="54610" rIns="54610" bIns="54610" rtlCol="0" anchor="ctr">
              <a:noAutofit/>
            </a:bodyPr>
            <a:lstStyle/>
            <a:p>
              <a:pPr algn="l">
                <a:spcAft>
                  <a:spcPts val="600"/>
                </a:spcAft>
              </a:pPr>
              <a:r>
                <a:rPr lang="en-GB" sz="1000" dirty="0"/>
                <a:t>Dark Pink</a:t>
              </a:r>
            </a:p>
          </p:txBody>
        </p:sp>
        <p:sp>
          <p:nvSpPr>
            <p:cNvPr id="67" name="TextBox 66">
              <a:extLst>
                <a:ext uri="{FF2B5EF4-FFF2-40B4-BE49-F238E27FC236}">
                  <a16:creationId xmlns:a16="http://schemas.microsoft.com/office/drawing/2014/main" id="{F9F2D96E-0391-44D3-9D85-C49CD2682224}"/>
                </a:ext>
              </a:extLst>
            </p:cNvPr>
            <p:cNvSpPr txBox="1"/>
            <p:nvPr userDrawn="1"/>
          </p:nvSpPr>
          <p:spPr>
            <a:xfrm>
              <a:off x="2169429" y="1756308"/>
              <a:ext cx="2286000" cy="237066"/>
            </a:xfrm>
            <a:prstGeom prst="rect">
              <a:avLst/>
            </a:prstGeom>
            <a:noFill/>
          </p:spPr>
          <p:txBody>
            <a:bodyPr wrap="square" lIns="54610" tIns="54610" rIns="54610" bIns="54610" rtlCol="0" anchor="ctr">
              <a:noAutofit/>
            </a:bodyPr>
            <a:lstStyle/>
            <a:p>
              <a:pPr algn="l">
                <a:spcAft>
                  <a:spcPts val="600"/>
                </a:spcAft>
              </a:pPr>
              <a:r>
                <a:rPr lang="en-GB" sz="1000" dirty="0"/>
                <a:t>Dark Purple</a:t>
              </a:r>
            </a:p>
          </p:txBody>
        </p:sp>
        <p:sp>
          <p:nvSpPr>
            <p:cNvPr id="68" name="TextBox 67">
              <a:extLst>
                <a:ext uri="{FF2B5EF4-FFF2-40B4-BE49-F238E27FC236}">
                  <a16:creationId xmlns:a16="http://schemas.microsoft.com/office/drawing/2014/main" id="{712A9094-C141-4137-91C8-07CDF0270449}"/>
                </a:ext>
              </a:extLst>
            </p:cNvPr>
            <p:cNvSpPr txBox="1"/>
            <p:nvPr userDrawn="1"/>
          </p:nvSpPr>
          <p:spPr>
            <a:xfrm>
              <a:off x="2169429" y="3289479"/>
              <a:ext cx="2286000" cy="237066"/>
            </a:xfrm>
            <a:prstGeom prst="rect">
              <a:avLst/>
            </a:prstGeom>
            <a:noFill/>
          </p:spPr>
          <p:txBody>
            <a:bodyPr wrap="square" lIns="54610" tIns="54610" rIns="54610" bIns="54610" rtlCol="0" anchor="ctr">
              <a:noAutofit/>
            </a:bodyPr>
            <a:lstStyle/>
            <a:p>
              <a:pPr algn="l">
                <a:spcAft>
                  <a:spcPts val="600"/>
                </a:spcAft>
              </a:pPr>
              <a:r>
                <a:rPr lang="en-GB" sz="1000" dirty="0"/>
                <a:t>Light Pink</a:t>
              </a:r>
            </a:p>
          </p:txBody>
        </p:sp>
        <p:sp>
          <p:nvSpPr>
            <p:cNvPr id="69" name="TextBox 68">
              <a:extLst>
                <a:ext uri="{FF2B5EF4-FFF2-40B4-BE49-F238E27FC236}">
                  <a16:creationId xmlns:a16="http://schemas.microsoft.com/office/drawing/2014/main" id="{A455B7B5-73DE-46AF-B400-88997B50AD80}"/>
                </a:ext>
              </a:extLst>
            </p:cNvPr>
            <p:cNvSpPr txBox="1"/>
            <p:nvPr userDrawn="1"/>
          </p:nvSpPr>
          <p:spPr>
            <a:xfrm>
              <a:off x="2169429" y="3800536"/>
              <a:ext cx="2286000" cy="237066"/>
            </a:xfrm>
            <a:prstGeom prst="rect">
              <a:avLst/>
            </a:prstGeom>
            <a:noFill/>
          </p:spPr>
          <p:txBody>
            <a:bodyPr wrap="square" lIns="54610" tIns="54610" rIns="54610" bIns="54610" rtlCol="0" anchor="ctr">
              <a:noAutofit/>
            </a:bodyPr>
            <a:lstStyle/>
            <a:p>
              <a:pPr algn="l">
                <a:spcAft>
                  <a:spcPts val="600"/>
                </a:spcAft>
              </a:pPr>
              <a:r>
                <a:rPr lang="en-GB" sz="1000" dirty="0"/>
                <a:t>Dark Green</a:t>
              </a:r>
            </a:p>
          </p:txBody>
        </p:sp>
        <p:sp>
          <p:nvSpPr>
            <p:cNvPr id="70" name="TextBox 69">
              <a:extLst>
                <a:ext uri="{FF2B5EF4-FFF2-40B4-BE49-F238E27FC236}">
                  <a16:creationId xmlns:a16="http://schemas.microsoft.com/office/drawing/2014/main" id="{2B4C4881-6213-41A5-AC03-CCE78498A9AE}"/>
                </a:ext>
              </a:extLst>
            </p:cNvPr>
            <p:cNvSpPr txBox="1"/>
            <p:nvPr userDrawn="1"/>
          </p:nvSpPr>
          <p:spPr>
            <a:xfrm>
              <a:off x="2169429" y="2267365"/>
              <a:ext cx="2286000" cy="237066"/>
            </a:xfrm>
            <a:prstGeom prst="rect">
              <a:avLst/>
            </a:prstGeom>
            <a:noFill/>
          </p:spPr>
          <p:txBody>
            <a:bodyPr wrap="square" lIns="54610" tIns="54610" rIns="54610" bIns="54610" rtlCol="0" anchor="ctr">
              <a:noAutofit/>
            </a:bodyPr>
            <a:lstStyle/>
            <a:p>
              <a:pPr algn="l">
                <a:spcAft>
                  <a:spcPts val="600"/>
                </a:spcAft>
              </a:pPr>
              <a:r>
                <a:rPr lang="en-GB" sz="1000" dirty="0"/>
                <a:t>Light Purple</a:t>
              </a:r>
            </a:p>
          </p:txBody>
        </p:sp>
        <p:sp>
          <p:nvSpPr>
            <p:cNvPr id="71" name="TextBox 70">
              <a:extLst>
                <a:ext uri="{FF2B5EF4-FFF2-40B4-BE49-F238E27FC236}">
                  <a16:creationId xmlns:a16="http://schemas.microsoft.com/office/drawing/2014/main" id="{940387EA-5FDE-4F6F-BAF2-604549CCD0F0}"/>
                </a:ext>
              </a:extLst>
            </p:cNvPr>
            <p:cNvSpPr txBox="1"/>
            <p:nvPr userDrawn="1"/>
          </p:nvSpPr>
          <p:spPr>
            <a:xfrm>
              <a:off x="2169429" y="4311593"/>
              <a:ext cx="2286000" cy="237066"/>
            </a:xfrm>
            <a:prstGeom prst="rect">
              <a:avLst/>
            </a:prstGeom>
            <a:noFill/>
          </p:spPr>
          <p:txBody>
            <a:bodyPr wrap="square" lIns="54610" tIns="54610" rIns="54610" bIns="54610" rtlCol="0" anchor="ctr">
              <a:noAutofit/>
            </a:bodyPr>
            <a:lstStyle/>
            <a:p>
              <a:pPr algn="l">
                <a:spcAft>
                  <a:spcPts val="600"/>
                </a:spcAft>
              </a:pPr>
              <a:r>
                <a:rPr lang="en-GB" sz="1000" dirty="0"/>
                <a:t>Green</a:t>
              </a:r>
            </a:p>
          </p:txBody>
        </p:sp>
        <p:sp>
          <p:nvSpPr>
            <p:cNvPr id="72" name="TextBox 71">
              <a:extLst>
                <a:ext uri="{FF2B5EF4-FFF2-40B4-BE49-F238E27FC236}">
                  <a16:creationId xmlns:a16="http://schemas.microsoft.com/office/drawing/2014/main" id="{A92671DE-F6BD-48CB-B11C-208DD1F1CCB3}"/>
                </a:ext>
              </a:extLst>
            </p:cNvPr>
            <p:cNvSpPr txBox="1"/>
            <p:nvPr userDrawn="1"/>
          </p:nvSpPr>
          <p:spPr>
            <a:xfrm>
              <a:off x="2169429" y="4822650"/>
              <a:ext cx="2286000" cy="237066"/>
            </a:xfrm>
            <a:prstGeom prst="rect">
              <a:avLst/>
            </a:prstGeom>
            <a:noFill/>
          </p:spPr>
          <p:txBody>
            <a:bodyPr wrap="square" lIns="54610" tIns="54610" rIns="54610" bIns="54610" rtlCol="0" anchor="ctr">
              <a:noAutofit/>
            </a:bodyPr>
            <a:lstStyle/>
            <a:p>
              <a:pPr algn="l">
                <a:spcAft>
                  <a:spcPts val="600"/>
                </a:spcAft>
              </a:pPr>
              <a:r>
                <a:rPr lang="en-GB" sz="1000" dirty="0"/>
                <a:t>Light Green</a:t>
              </a:r>
            </a:p>
          </p:txBody>
        </p:sp>
      </p:grpSp>
      <p:sp>
        <p:nvSpPr>
          <p:cNvPr id="74" name="Rectangle 73">
            <a:extLst>
              <a:ext uri="{FF2B5EF4-FFF2-40B4-BE49-F238E27FC236}">
                <a16:creationId xmlns:a16="http://schemas.microsoft.com/office/drawing/2014/main" id="{35C7B945-9627-4D94-B008-C987FEA96972}"/>
              </a:ext>
            </a:extLst>
          </p:cNvPr>
          <p:cNvSpPr/>
          <p:nvPr userDrawn="1"/>
        </p:nvSpPr>
        <p:spPr>
          <a:xfrm>
            <a:off x="5232206" y="1731971"/>
            <a:ext cx="839614" cy="411225"/>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dirty="0">
                <a:solidFill>
                  <a:schemeClr val="bg1"/>
                </a:solidFill>
              </a:rPr>
              <a:t>51</a:t>
            </a:r>
          </a:p>
          <a:p>
            <a:pPr algn="ctr"/>
            <a:r>
              <a:rPr lang="en-GB" sz="800" dirty="0">
                <a:solidFill>
                  <a:schemeClr val="bg1"/>
                </a:solidFill>
              </a:rPr>
              <a:t>51</a:t>
            </a:r>
          </a:p>
          <a:p>
            <a:pPr algn="ctr"/>
            <a:r>
              <a:rPr lang="en-GB" sz="800" dirty="0">
                <a:solidFill>
                  <a:schemeClr val="bg1"/>
                </a:solidFill>
              </a:rPr>
              <a:t>51</a:t>
            </a:r>
          </a:p>
        </p:txBody>
      </p:sp>
      <p:sp>
        <p:nvSpPr>
          <p:cNvPr id="75" name="Rectangle 74">
            <a:extLst>
              <a:ext uri="{FF2B5EF4-FFF2-40B4-BE49-F238E27FC236}">
                <a16:creationId xmlns:a16="http://schemas.microsoft.com/office/drawing/2014/main" id="{AEB1F170-4966-4AAF-ABAA-3D2A0369F7FA}"/>
              </a:ext>
            </a:extLst>
          </p:cNvPr>
          <p:cNvSpPr/>
          <p:nvPr userDrawn="1"/>
        </p:nvSpPr>
        <p:spPr>
          <a:xfrm>
            <a:off x="5232206" y="2246533"/>
            <a:ext cx="839614" cy="411225"/>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dirty="0">
                <a:solidFill>
                  <a:schemeClr val="bg1"/>
                </a:solidFill>
              </a:rPr>
              <a:t>102</a:t>
            </a:r>
          </a:p>
          <a:p>
            <a:pPr algn="ctr"/>
            <a:r>
              <a:rPr lang="en-GB" sz="800" dirty="0">
                <a:solidFill>
                  <a:schemeClr val="bg1"/>
                </a:solidFill>
              </a:rPr>
              <a:t>102</a:t>
            </a:r>
          </a:p>
          <a:p>
            <a:pPr algn="ctr"/>
            <a:r>
              <a:rPr lang="en-GB" sz="800" dirty="0">
                <a:solidFill>
                  <a:schemeClr val="bg1"/>
                </a:solidFill>
              </a:rPr>
              <a:t>102</a:t>
            </a:r>
          </a:p>
          <a:p>
            <a:pPr algn="ctr"/>
            <a:r>
              <a:rPr lang="en-GB" sz="800" dirty="0">
                <a:solidFill>
                  <a:schemeClr val="bg1"/>
                </a:solidFill>
              </a:rPr>
              <a:t>102</a:t>
            </a:r>
          </a:p>
          <a:p>
            <a:pPr algn="ctr"/>
            <a:endParaRPr lang="en-GB" sz="800" dirty="0">
              <a:solidFill>
                <a:schemeClr val="bg1"/>
              </a:solidFill>
            </a:endParaRPr>
          </a:p>
        </p:txBody>
      </p:sp>
      <p:sp>
        <p:nvSpPr>
          <p:cNvPr id="76" name="TextBox 75">
            <a:extLst>
              <a:ext uri="{FF2B5EF4-FFF2-40B4-BE49-F238E27FC236}">
                <a16:creationId xmlns:a16="http://schemas.microsoft.com/office/drawing/2014/main" id="{7033C2B2-E4D1-4420-8509-EC1E2C80321F}"/>
              </a:ext>
            </a:extLst>
          </p:cNvPr>
          <p:cNvSpPr txBox="1"/>
          <p:nvPr userDrawn="1"/>
        </p:nvSpPr>
        <p:spPr>
          <a:xfrm>
            <a:off x="5225411" y="1330325"/>
            <a:ext cx="1545229" cy="307777"/>
          </a:xfrm>
          <a:prstGeom prst="rect">
            <a:avLst/>
          </a:prstGeom>
          <a:noFill/>
        </p:spPr>
        <p:txBody>
          <a:bodyPr wrap="square" lIns="0" tIns="0" rIns="0" bIns="0" rtlCol="0">
            <a:spAutoFit/>
          </a:bodyPr>
          <a:lstStyle/>
          <a:p>
            <a:pPr algn="l">
              <a:spcAft>
                <a:spcPts val="600"/>
              </a:spcAft>
            </a:pPr>
            <a:r>
              <a:rPr lang="en-US" sz="1000" b="1" dirty="0">
                <a:solidFill>
                  <a:sysClr val="windowText" lastClr="000000"/>
                </a:solidFill>
              </a:rPr>
              <a:t>Neutrals for infographics and charts only </a:t>
            </a:r>
          </a:p>
        </p:txBody>
      </p:sp>
      <p:sp>
        <p:nvSpPr>
          <p:cNvPr id="77" name="Rectangle 76">
            <a:extLst>
              <a:ext uri="{FF2B5EF4-FFF2-40B4-BE49-F238E27FC236}">
                <a16:creationId xmlns:a16="http://schemas.microsoft.com/office/drawing/2014/main" id="{9BFC6FF0-9D30-4829-A667-26B9E6467077}"/>
              </a:ext>
            </a:extLst>
          </p:cNvPr>
          <p:cNvSpPr/>
          <p:nvPr userDrawn="1"/>
        </p:nvSpPr>
        <p:spPr>
          <a:xfrm>
            <a:off x="5232206" y="2761094"/>
            <a:ext cx="839614" cy="411225"/>
          </a:xfrm>
          <a:prstGeom prst="rect">
            <a:avLst/>
          </a:prstGeom>
          <a:solidFill>
            <a:srgbClr val="98989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dirty="0">
                <a:solidFill>
                  <a:schemeClr val="bg1"/>
                </a:solidFill>
              </a:rPr>
              <a:t>152</a:t>
            </a:r>
          </a:p>
          <a:p>
            <a:pPr algn="ctr"/>
            <a:r>
              <a:rPr lang="en-GB" sz="800" dirty="0">
                <a:solidFill>
                  <a:schemeClr val="bg1"/>
                </a:solidFill>
              </a:rPr>
              <a:t>152</a:t>
            </a:r>
          </a:p>
          <a:p>
            <a:pPr algn="ctr"/>
            <a:r>
              <a:rPr lang="en-GB" sz="800" dirty="0">
                <a:solidFill>
                  <a:schemeClr val="bg1"/>
                </a:solidFill>
              </a:rPr>
              <a:t>152</a:t>
            </a:r>
          </a:p>
        </p:txBody>
      </p:sp>
      <p:sp>
        <p:nvSpPr>
          <p:cNvPr id="78" name="Rectangle 77">
            <a:extLst>
              <a:ext uri="{FF2B5EF4-FFF2-40B4-BE49-F238E27FC236}">
                <a16:creationId xmlns:a16="http://schemas.microsoft.com/office/drawing/2014/main" id="{AF40F7A4-A491-46D0-AC78-F38FB368D987}"/>
              </a:ext>
            </a:extLst>
          </p:cNvPr>
          <p:cNvSpPr/>
          <p:nvPr userDrawn="1"/>
        </p:nvSpPr>
        <p:spPr>
          <a:xfrm>
            <a:off x="5232206" y="3275656"/>
            <a:ext cx="839614" cy="411225"/>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dirty="0">
                <a:solidFill>
                  <a:sysClr val="windowText" lastClr="000000"/>
                </a:solidFill>
              </a:rPr>
              <a:t>178</a:t>
            </a:r>
          </a:p>
          <a:p>
            <a:pPr algn="ctr"/>
            <a:r>
              <a:rPr lang="en-GB" sz="800" dirty="0">
                <a:solidFill>
                  <a:sysClr val="windowText" lastClr="000000"/>
                </a:solidFill>
              </a:rPr>
              <a:t>178</a:t>
            </a:r>
          </a:p>
          <a:p>
            <a:pPr algn="ctr"/>
            <a:r>
              <a:rPr lang="en-GB" sz="800" dirty="0">
                <a:solidFill>
                  <a:sysClr val="windowText" lastClr="000000"/>
                </a:solidFill>
              </a:rPr>
              <a:t>178</a:t>
            </a:r>
          </a:p>
        </p:txBody>
      </p:sp>
      <p:sp>
        <p:nvSpPr>
          <p:cNvPr id="79" name="Rectangle 78">
            <a:extLst>
              <a:ext uri="{FF2B5EF4-FFF2-40B4-BE49-F238E27FC236}">
                <a16:creationId xmlns:a16="http://schemas.microsoft.com/office/drawing/2014/main" id="{E22CE48C-CD62-438B-AF1B-E80398CE41CF}"/>
              </a:ext>
            </a:extLst>
          </p:cNvPr>
          <p:cNvSpPr/>
          <p:nvPr userDrawn="1"/>
        </p:nvSpPr>
        <p:spPr>
          <a:xfrm>
            <a:off x="5232206" y="3790216"/>
            <a:ext cx="839614" cy="411225"/>
          </a:xfrm>
          <a:prstGeom prst="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dirty="0">
                <a:solidFill>
                  <a:schemeClr val="tx1"/>
                </a:solidFill>
              </a:rPr>
              <a:t>229</a:t>
            </a:r>
          </a:p>
          <a:p>
            <a:pPr algn="ctr"/>
            <a:r>
              <a:rPr lang="en-GB" sz="800" dirty="0">
                <a:solidFill>
                  <a:schemeClr val="tx1"/>
                </a:solidFill>
              </a:rPr>
              <a:t>229</a:t>
            </a:r>
          </a:p>
          <a:p>
            <a:pPr algn="ctr"/>
            <a:r>
              <a:rPr lang="en-GB" sz="800" dirty="0">
                <a:solidFill>
                  <a:schemeClr val="tx1"/>
                </a:solidFill>
              </a:rPr>
              <a:t>229</a:t>
            </a:r>
          </a:p>
        </p:txBody>
      </p:sp>
      <p:sp>
        <p:nvSpPr>
          <p:cNvPr id="83" name="TextBox 82">
            <a:extLst>
              <a:ext uri="{FF2B5EF4-FFF2-40B4-BE49-F238E27FC236}">
                <a16:creationId xmlns:a16="http://schemas.microsoft.com/office/drawing/2014/main" id="{BFA814C9-BD96-4348-B664-2AD4A5DAAB12}"/>
              </a:ext>
            </a:extLst>
          </p:cNvPr>
          <p:cNvSpPr txBox="1"/>
          <p:nvPr userDrawn="1"/>
        </p:nvSpPr>
        <p:spPr>
          <a:xfrm>
            <a:off x="6203979" y="2852903"/>
            <a:ext cx="1253995" cy="237066"/>
          </a:xfrm>
          <a:prstGeom prst="rect">
            <a:avLst/>
          </a:prstGeom>
          <a:noFill/>
        </p:spPr>
        <p:txBody>
          <a:bodyPr wrap="square" lIns="54610" tIns="54610" rIns="54610" bIns="54610" rtlCol="0" anchor="ctr">
            <a:noAutofit/>
          </a:bodyPr>
          <a:lstStyle/>
          <a:p>
            <a:pPr algn="l">
              <a:spcAft>
                <a:spcPts val="600"/>
              </a:spcAft>
            </a:pPr>
            <a:r>
              <a:rPr lang="en-GB" sz="1000" dirty="0"/>
              <a:t>Grey 3</a:t>
            </a:r>
          </a:p>
        </p:txBody>
      </p:sp>
      <p:sp>
        <p:nvSpPr>
          <p:cNvPr id="84" name="TextBox 83">
            <a:extLst>
              <a:ext uri="{FF2B5EF4-FFF2-40B4-BE49-F238E27FC236}">
                <a16:creationId xmlns:a16="http://schemas.microsoft.com/office/drawing/2014/main" id="{B38E8C09-0782-4E70-887B-080A8FC240A9}"/>
              </a:ext>
            </a:extLst>
          </p:cNvPr>
          <p:cNvSpPr txBox="1"/>
          <p:nvPr userDrawn="1"/>
        </p:nvSpPr>
        <p:spPr>
          <a:xfrm>
            <a:off x="6203979" y="1830789"/>
            <a:ext cx="1253995" cy="237066"/>
          </a:xfrm>
          <a:prstGeom prst="rect">
            <a:avLst/>
          </a:prstGeom>
          <a:noFill/>
        </p:spPr>
        <p:txBody>
          <a:bodyPr wrap="square" lIns="54610" tIns="54610" rIns="54610" bIns="54610" rtlCol="0" anchor="ctr">
            <a:noAutofit/>
          </a:bodyPr>
          <a:lstStyle/>
          <a:p>
            <a:pPr algn="l">
              <a:spcAft>
                <a:spcPts val="600"/>
              </a:spcAft>
            </a:pPr>
            <a:r>
              <a:rPr lang="en-GB" sz="1000" dirty="0"/>
              <a:t>Grey 1</a:t>
            </a:r>
          </a:p>
        </p:txBody>
      </p:sp>
      <p:sp>
        <p:nvSpPr>
          <p:cNvPr id="85" name="TextBox 84">
            <a:extLst>
              <a:ext uri="{FF2B5EF4-FFF2-40B4-BE49-F238E27FC236}">
                <a16:creationId xmlns:a16="http://schemas.microsoft.com/office/drawing/2014/main" id="{7C3E17E9-EAB5-401D-99B5-E01BBCBAAE59}"/>
              </a:ext>
            </a:extLst>
          </p:cNvPr>
          <p:cNvSpPr txBox="1"/>
          <p:nvPr userDrawn="1"/>
        </p:nvSpPr>
        <p:spPr>
          <a:xfrm>
            <a:off x="6203979" y="3363960"/>
            <a:ext cx="1253995" cy="237066"/>
          </a:xfrm>
          <a:prstGeom prst="rect">
            <a:avLst/>
          </a:prstGeom>
          <a:noFill/>
        </p:spPr>
        <p:txBody>
          <a:bodyPr wrap="square" lIns="54610" tIns="54610" rIns="54610" bIns="54610" rtlCol="0" anchor="ctr">
            <a:noAutofit/>
          </a:bodyPr>
          <a:lstStyle/>
          <a:p>
            <a:pPr algn="l">
              <a:spcAft>
                <a:spcPts val="600"/>
              </a:spcAft>
            </a:pPr>
            <a:r>
              <a:rPr lang="en-GB" sz="1000" dirty="0"/>
              <a:t>Grey 4</a:t>
            </a:r>
          </a:p>
        </p:txBody>
      </p:sp>
      <p:sp>
        <p:nvSpPr>
          <p:cNvPr id="86" name="TextBox 85">
            <a:extLst>
              <a:ext uri="{FF2B5EF4-FFF2-40B4-BE49-F238E27FC236}">
                <a16:creationId xmlns:a16="http://schemas.microsoft.com/office/drawing/2014/main" id="{DA95C41B-9591-4042-8AC0-03DBDA91FD18}"/>
              </a:ext>
            </a:extLst>
          </p:cNvPr>
          <p:cNvSpPr txBox="1"/>
          <p:nvPr userDrawn="1"/>
        </p:nvSpPr>
        <p:spPr>
          <a:xfrm>
            <a:off x="6203979" y="3875017"/>
            <a:ext cx="1253995" cy="237066"/>
          </a:xfrm>
          <a:prstGeom prst="rect">
            <a:avLst/>
          </a:prstGeom>
          <a:noFill/>
        </p:spPr>
        <p:txBody>
          <a:bodyPr wrap="square" lIns="54610" tIns="54610" rIns="54610" bIns="54610" rtlCol="0" anchor="ctr">
            <a:noAutofit/>
          </a:bodyPr>
          <a:lstStyle/>
          <a:p>
            <a:pPr algn="l">
              <a:spcAft>
                <a:spcPts val="600"/>
              </a:spcAft>
            </a:pPr>
            <a:r>
              <a:rPr lang="en-GB" sz="1000" dirty="0"/>
              <a:t>Grey 5</a:t>
            </a:r>
          </a:p>
        </p:txBody>
      </p:sp>
      <p:sp>
        <p:nvSpPr>
          <p:cNvPr id="87" name="TextBox 86">
            <a:extLst>
              <a:ext uri="{FF2B5EF4-FFF2-40B4-BE49-F238E27FC236}">
                <a16:creationId xmlns:a16="http://schemas.microsoft.com/office/drawing/2014/main" id="{C924189F-5F86-46B9-810F-1AF60243011B}"/>
              </a:ext>
            </a:extLst>
          </p:cNvPr>
          <p:cNvSpPr txBox="1"/>
          <p:nvPr userDrawn="1"/>
        </p:nvSpPr>
        <p:spPr>
          <a:xfrm>
            <a:off x="6203979" y="2341846"/>
            <a:ext cx="1253995" cy="237066"/>
          </a:xfrm>
          <a:prstGeom prst="rect">
            <a:avLst/>
          </a:prstGeom>
          <a:noFill/>
        </p:spPr>
        <p:txBody>
          <a:bodyPr wrap="square" lIns="54610" tIns="54610" rIns="54610" bIns="54610" rtlCol="0" anchor="ctr">
            <a:noAutofit/>
          </a:bodyPr>
          <a:lstStyle/>
          <a:p>
            <a:pPr algn="l">
              <a:spcAft>
                <a:spcPts val="600"/>
              </a:spcAft>
            </a:pPr>
            <a:r>
              <a:rPr lang="en-GB" sz="1000" dirty="0"/>
              <a:t>Grey 2</a:t>
            </a:r>
          </a:p>
        </p:txBody>
      </p:sp>
      <p:sp>
        <p:nvSpPr>
          <p:cNvPr id="52" name="Rectangle 51">
            <a:extLst>
              <a:ext uri="{FF2B5EF4-FFF2-40B4-BE49-F238E27FC236}">
                <a16:creationId xmlns:a16="http://schemas.microsoft.com/office/drawing/2014/main" id="{4ACB48A6-B340-401D-8994-A0E53291AC9B}"/>
              </a:ext>
            </a:extLst>
          </p:cNvPr>
          <p:cNvSpPr/>
          <p:nvPr userDrawn="1"/>
        </p:nvSpPr>
        <p:spPr>
          <a:xfrm>
            <a:off x="7170486" y="2656172"/>
            <a:ext cx="839614" cy="411225"/>
          </a:xfrm>
          <a:prstGeom prst="rect">
            <a:avLst/>
          </a:prstGeom>
          <a:gradFill>
            <a:gsLst>
              <a:gs pos="100000">
                <a:schemeClr val="accent1"/>
              </a:gs>
              <a:gs pos="0">
                <a:schemeClr val="accent5"/>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endParaRPr lang="en-GB" sz="800" dirty="0">
              <a:solidFill>
                <a:schemeClr val="bg1"/>
              </a:solidFill>
            </a:endParaRPr>
          </a:p>
        </p:txBody>
      </p:sp>
      <p:sp>
        <p:nvSpPr>
          <p:cNvPr id="53" name="Rectangle 52">
            <a:extLst>
              <a:ext uri="{FF2B5EF4-FFF2-40B4-BE49-F238E27FC236}">
                <a16:creationId xmlns:a16="http://schemas.microsoft.com/office/drawing/2014/main" id="{26F71474-A782-4BB1-8B9F-8DCCEAF88E0C}"/>
              </a:ext>
            </a:extLst>
          </p:cNvPr>
          <p:cNvSpPr/>
          <p:nvPr userDrawn="1"/>
        </p:nvSpPr>
        <p:spPr>
          <a:xfrm>
            <a:off x="9170077" y="2656172"/>
            <a:ext cx="839614" cy="411225"/>
          </a:xfrm>
          <a:prstGeom prst="rect">
            <a:avLst/>
          </a:prstGeom>
          <a:gradFill>
            <a:gsLst>
              <a:gs pos="100000">
                <a:srgbClr val="ACEAFF"/>
              </a:gs>
              <a:gs pos="0">
                <a:schemeClr val="accent4"/>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endParaRPr lang="en-GB" sz="800" dirty="0">
              <a:solidFill>
                <a:schemeClr val="bg1"/>
              </a:solidFill>
            </a:endParaRPr>
          </a:p>
        </p:txBody>
      </p:sp>
      <p:sp>
        <p:nvSpPr>
          <p:cNvPr id="54" name="TextBox 53">
            <a:extLst>
              <a:ext uri="{FF2B5EF4-FFF2-40B4-BE49-F238E27FC236}">
                <a16:creationId xmlns:a16="http://schemas.microsoft.com/office/drawing/2014/main" id="{2102BFCC-8EF9-4273-ADB0-A655CD827F66}"/>
              </a:ext>
            </a:extLst>
          </p:cNvPr>
          <p:cNvSpPr txBox="1"/>
          <p:nvPr userDrawn="1"/>
        </p:nvSpPr>
        <p:spPr>
          <a:xfrm>
            <a:off x="8028290" y="2743862"/>
            <a:ext cx="1568421" cy="237066"/>
          </a:xfrm>
          <a:prstGeom prst="rect">
            <a:avLst/>
          </a:prstGeom>
          <a:noFill/>
        </p:spPr>
        <p:txBody>
          <a:bodyPr wrap="square" lIns="54610" tIns="54610" rIns="54610" bIns="54610" rtlCol="0" anchor="ctr">
            <a:noAutofit/>
          </a:bodyPr>
          <a:lstStyle/>
          <a:p>
            <a:pPr algn="l">
              <a:spcAft>
                <a:spcPts val="600"/>
              </a:spcAft>
            </a:pPr>
            <a:r>
              <a:rPr lang="en-GB" sz="1000" dirty="0"/>
              <a:t>Purple/</a:t>
            </a:r>
            <a:br>
              <a:rPr lang="en-GB" sz="1000" dirty="0"/>
            </a:br>
            <a:r>
              <a:rPr lang="en-GB" sz="1000" dirty="0"/>
              <a:t>Cobalt gradient</a:t>
            </a:r>
          </a:p>
        </p:txBody>
      </p:sp>
      <p:sp>
        <p:nvSpPr>
          <p:cNvPr id="55" name="TextBox 54">
            <a:extLst>
              <a:ext uri="{FF2B5EF4-FFF2-40B4-BE49-F238E27FC236}">
                <a16:creationId xmlns:a16="http://schemas.microsoft.com/office/drawing/2014/main" id="{02D8D802-07C6-434C-B36C-582D2F2FAF7C}"/>
              </a:ext>
            </a:extLst>
          </p:cNvPr>
          <p:cNvSpPr txBox="1"/>
          <p:nvPr userDrawn="1"/>
        </p:nvSpPr>
        <p:spPr>
          <a:xfrm>
            <a:off x="10053992" y="2743862"/>
            <a:ext cx="1709098" cy="237066"/>
          </a:xfrm>
          <a:prstGeom prst="rect">
            <a:avLst/>
          </a:prstGeom>
          <a:noFill/>
        </p:spPr>
        <p:txBody>
          <a:bodyPr wrap="square" lIns="54610" tIns="54610" rIns="54610" bIns="54610" rtlCol="0" anchor="ctr">
            <a:noAutofit/>
          </a:bodyPr>
          <a:lstStyle/>
          <a:p>
            <a:pPr algn="l">
              <a:spcAft>
                <a:spcPts val="600"/>
              </a:spcAft>
            </a:pPr>
            <a:r>
              <a:rPr lang="en-GB" sz="1000" dirty="0"/>
              <a:t>Pacific/</a:t>
            </a:r>
            <a:br>
              <a:rPr lang="en-GB" sz="1000" dirty="0"/>
            </a:br>
            <a:r>
              <a:rPr lang="en-GB" sz="1000" dirty="0"/>
              <a:t>Light Blue gradient</a:t>
            </a:r>
          </a:p>
        </p:txBody>
      </p:sp>
      <p:sp>
        <p:nvSpPr>
          <p:cNvPr id="56" name="TextBox 55">
            <a:extLst>
              <a:ext uri="{FF2B5EF4-FFF2-40B4-BE49-F238E27FC236}">
                <a16:creationId xmlns:a16="http://schemas.microsoft.com/office/drawing/2014/main" id="{F56630A0-1CC3-4558-99F3-72A9846C3FA4}"/>
              </a:ext>
            </a:extLst>
          </p:cNvPr>
          <p:cNvSpPr txBox="1"/>
          <p:nvPr userDrawn="1"/>
        </p:nvSpPr>
        <p:spPr>
          <a:xfrm>
            <a:off x="7146554" y="1298952"/>
            <a:ext cx="4047046" cy="1269578"/>
          </a:xfrm>
          <a:prstGeom prst="rect">
            <a:avLst/>
          </a:prstGeom>
          <a:noFill/>
        </p:spPr>
        <p:txBody>
          <a:bodyPr wrap="square" lIns="0" tIns="0" rIns="0" bIns="0" rtlCol="0">
            <a:spAutoFit/>
          </a:bodyPr>
          <a:lstStyle/>
          <a:p>
            <a:pPr algn="l">
              <a:spcAft>
                <a:spcPts val="300"/>
              </a:spcAft>
            </a:pPr>
            <a:r>
              <a:rPr lang="en-US" sz="1000" b="1" dirty="0">
                <a:solidFill>
                  <a:sysClr val="windowText" lastClr="000000"/>
                </a:solidFill>
              </a:rPr>
              <a:t>Gradients</a:t>
            </a:r>
          </a:p>
          <a:p>
            <a:pPr marL="171450" indent="-171450" algn="l">
              <a:spcAft>
                <a:spcPts val="300"/>
              </a:spcAft>
              <a:buFont typeface="Arial" panose="020B0604020202020204" pitchFamily="34" charset="0"/>
              <a:buChar char="•"/>
            </a:pPr>
            <a:r>
              <a:rPr lang="en-GB" sz="1000" b="0" dirty="0">
                <a:solidFill>
                  <a:sysClr val="windowText" lastClr="000000"/>
                </a:solidFill>
              </a:rPr>
              <a:t>The </a:t>
            </a:r>
            <a:r>
              <a:rPr lang="en-US" sz="1000" b="0" noProof="0" dirty="0">
                <a:solidFill>
                  <a:sysClr val="windowText" lastClr="000000"/>
                </a:solidFill>
              </a:rPr>
              <a:t>colors</a:t>
            </a:r>
            <a:r>
              <a:rPr lang="en-GB" sz="1000" b="0" dirty="0">
                <a:solidFill>
                  <a:sysClr val="windowText" lastClr="000000"/>
                </a:solidFill>
              </a:rPr>
              <a:t> are applied at both ends of the gradient, at 0% and 100% locations</a:t>
            </a:r>
          </a:p>
          <a:p>
            <a:pPr marL="171450" indent="-171450" algn="l">
              <a:spcAft>
                <a:spcPts val="300"/>
              </a:spcAft>
              <a:buFont typeface="Arial" panose="020B0604020202020204" pitchFamily="34" charset="0"/>
              <a:buChar char="•"/>
            </a:pPr>
            <a:r>
              <a:rPr lang="en-GB" sz="1000" b="0" dirty="0">
                <a:solidFill>
                  <a:sysClr val="windowText" lastClr="000000"/>
                </a:solidFill>
              </a:rPr>
              <a:t>The mid-point is at 50%</a:t>
            </a:r>
          </a:p>
          <a:p>
            <a:pPr marL="171450" indent="-171450" algn="l">
              <a:spcAft>
                <a:spcPts val="300"/>
              </a:spcAft>
              <a:buFont typeface="Arial" panose="020B0604020202020204" pitchFamily="34" charset="0"/>
              <a:buChar char="•"/>
            </a:pPr>
            <a:r>
              <a:rPr lang="en-GB" sz="1000" b="0" dirty="0">
                <a:solidFill>
                  <a:sysClr val="windowText" lastClr="000000"/>
                </a:solidFill>
              </a:rPr>
              <a:t>The gradients are used at a 0º angle</a:t>
            </a:r>
          </a:p>
          <a:p>
            <a:pPr marL="171450" indent="-171450" algn="l">
              <a:spcAft>
                <a:spcPts val="300"/>
              </a:spcAft>
              <a:buFont typeface="Arial" panose="020B0604020202020204" pitchFamily="34" charset="0"/>
              <a:buChar char="•"/>
            </a:pPr>
            <a:r>
              <a:rPr lang="en-GB" sz="1000" b="0" dirty="0">
                <a:solidFill>
                  <a:sysClr val="windowText" lastClr="000000"/>
                </a:solidFill>
              </a:rPr>
              <a:t>Use the linear gradient, never radial</a:t>
            </a:r>
          </a:p>
          <a:p>
            <a:pPr marL="171450" indent="-171450" algn="l">
              <a:spcAft>
                <a:spcPts val="300"/>
              </a:spcAft>
              <a:buFont typeface="Arial" panose="020B0604020202020204" pitchFamily="34" charset="0"/>
              <a:buChar char="•"/>
            </a:pPr>
            <a:r>
              <a:rPr lang="en-GB" sz="1000" b="0" dirty="0">
                <a:solidFill>
                  <a:sysClr val="windowText" lastClr="000000"/>
                </a:solidFill>
              </a:rPr>
              <a:t>Do not create new gradients; use only the gradients shown here</a:t>
            </a:r>
            <a:endParaRPr lang="en-US" sz="1000" b="0" dirty="0">
              <a:solidFill>
                <a:sysClr val="windowText" lastClr="000000"/>
              </a:solidFill>
            </a:endParaRPr>
          </a:p>
        </p:txBody>
      </p:sp>
      <p:sp>
        <p:nvSpPr>
          <p:cNvPr id="57" name="Rectangle 56">
            <a:extLst>
              <a:ext uri="{FF2B5EF4-FFF2-40B4-BE49-F238E27FC236}">
                <a16:creationId xmlns:a16="http://schemas.microsoft.com/office/drawing/2014/main" id="{9D5AAA1F-BD76-48F7-8C50-6E5979B9537B}"/>
              </a:ext>
            </a:extLst>
          </p:cNvPr>
          <p:cNvSpPr/>
          <p:nvPr userDrawn="1"/>
        </p:nvSpPr>
        <p:spPr>
          <a:xfrm>
            <a:off x="5225411" y="4304594"/>
            <a:ext cx="839614" cy="411225"/>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dirty="0">
                <a:solidFill>
                  <a:schemeClr val="tx1"/>
                </a:solidFill>
              </a:rPr>
              <a:t>255</a:t>
            </a:r>
          </a:p>
          <a:p>
            <a:pPr algn="ctr"/>
            <a:r>
              <a:rPr lang="en-GB" sz="800" dirty="0">
                <a:solidFill>
                  <a:schemeClr val="tx1"/>
                </a:solidFill>
              </a:rPr>
              <a:t>255</a:t>
            </a:r>
          </a:p>
          <a:p>
            <a:pPr algn="ctr"/>
            <a:r>
              <a:rPr lang="en-GB" sz="800" dirty="0">
                <a:solidFill>
                  <a:schemeClr val="tx1"/>
                </a:solidFill>
              </a:rPr>
              <a:t>255</a:t>
            </a:r>
          </a:p>
        </p:txBody>
      </p:sp>
      <p:sp>
        <p:nvSpPr>
          <p:cNvPr id="58" name="TextBox 57">
            <a:extLst>
              <a:ext uri="{FF2B5EF4-FFF2-40B4-BE49-F238E27FC236}">
                <a16:creationId xmlns:a16="http://schemas.microsoft.com/office/drawing/2014/main" id="{3485E89C-C25F-4DDF-BA6F-8600323267FE}"/>
              </a:ext>
            </a:extLst>
          </p:cNvPr>
          <p:cNvSpPr txBox="1"/>
          <p:nvPr userDrawn="1"/>
        </p:nvSpPr>
        <p:spPr>
          <a:xfrm>
            <a:off x="6197184" y="4389395"/>
            <a:ext cx="1253995" cy="237066"/>
          </a:xfrm>
          <a:prstGeom prst="rect">
            <a:avLst/>
          </a:prstGeom>
          <a:noFill/>
        </p:spPr>
        <p:txBody>
          <a:bodyPr wrap="square" lIns="54610" tIns="54610" rIns="54610" bIns="54610" rtlCol="0" anchor="ctr">
            <a:noAutofit/>
          </a:bodyPr>
          <a:lstStyle/>
          <a:p>
            <a:pPr algn="l">
              <a:spcAft>
                <a:spcPts val="600"/>
              </a:spcAft>
            </a:pPr>
            <a:r>
              <a:rPr lang="en-GB" sz="1000" dirty="0"/>
              <a:t>White</a:t>
            </a:r>
          </a:p>
        </p:txBody>
      </p:sp>
      <p:sp>
        <p:nvSpPr>
          <p:cNvPr id="73" name="TextBox 72">
            <a:extLst>
              <a:ext uri="{FF2B5EF4-FFF2-40B4-BE49-F238E27FC236}">
                <a16:creationId xmlns:a16="http://schemas.microsoft.com/office/drawing/2014/main" id="{66117D9B-6EF8-4B36-A112-FD6D19D0AE23}"/>
              </a:ext>
            </a:extLst>
          </p:cNvPr>
          <p:cNvSpPr txBox="1"/>
          <p:nvPr userDrawn="1"/>
        </p:nvSpPr>
        <p:spPr>
          <a:xfrm>
            <a:off x="7146554" y="3336981"/>
            <a:ext cx="1194238" cy="153888"/>
          </a:xfrm>
          <a:prstGeom prst="rect">
            <a:avLst/>
          </a:prstGeom>
          <a:noFill/>
        </p:spPr>
        <p:txBody>
          <a:bodyPr wrap="none" lIns="0" tIns="0" rIns="0" bIns="0" rtlCol="0">
            <a:noAutofit/>
          </a:bodyPr>
          <a:lstStyle/>
          <a:p>
            <a:pPr algn="l">
              <a:spcAft>
                <a:spcPts val="600"/>
              </a:spcAft>
            </a:pPr>
            <a:r>
              <a:rPr lang="en-US" sz="1000" b="1" dirty="0">
                <a:solidFill>
                  <a:sysClr val="windowText" lastClr="000000"/>
                </a:solidFill>
              </a:rPr>
              <a:t>Traffic Light palette</a:t>
            </a:r>
            <a:endParaRPr lang="en-US" sz="1000" b="0" dirty="0">
              <a:solidFill>
                <a:sysClr val="windowText" lastClr="000000"/>
              </a:solidFill>
            </a:endParaRPr>
          </a:p>
        </p:txBody>
      </p:sp>
      <p:sp>
        <p:nvSpPr>
          <p:cNvPr id="101" name="Rectangle 100">
            <a:extLst>
              <a:ext uri="{FF2B5EF4-FFF2-40B4-BE49-F238E27FC236}">
                <a16:creationId xmlns:a16="http://schemas.microsoft.com/office/drawing/2014/main" id="{8629CA1F-9C19-4EBE-AACF-DD30D2A7CB9D}"/>
              </a:ext>
            </a:extLst>
          </p:cNvPr>
          <p:cNvSpPr>
            <a:spLocks/>
          </p:cNvSpPr>
          <p:nvPr userDrawn="1"/>
        </p:nvSpPr>
        <p:spPr>
          <a:xfrm>
            <a:off x="9353776" y="3589581"/>
            <a:ext cx="839614" cy="411225"/>
          </a:xfrm>
          <a:prstGeom prst="rect">
            <a:avLst/>
          </a:prstGeom>
          <a:solidFill>
            <a:srgbClr val="26992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dirty="0">
                <a:solidFill>
                  <a:schemeClr val="bg1"/>
                </a:solidFill>
              </a:rPr>
              <a:t>38</a:t>
            </a:r>
          </a:p>
          <a:p>
            <a:pPr algn="ctr"/>
            <a:r>
              <a:rPr lang="en-GB" sz="800" dirty="0">
                <a:solidFill>
                  <a:schemeClr val="bg1"/>
                </a:solidFill>
              </a:rPr>
              <a:t>153</a:t>
            </a:r>
          </a:p>
          <a:p>
            <a:pPr algn="ctr"/>
            <a:r>
              <a:rPr lang="en-GB" sz="800" dirty="0">
                <a:solidFill>
                  <a:schemeClr val="bg1"/>
                </a:solidFill>
              </a:rPr>
              <a:t>36</a:t>
            </a:r>
          </a:p>
        </p:txBody>
      </p:sp>
      <p:sp>
        <p:nvSpPr>
          <p:cNvPr id="102" name="Rectangle 101">
            <a:extLst>
              <a:ext uri="{FF2B5EF4-FFF2-40B4-BE49-F238E27FC236}">
                <a16:creationId xmlns:a16="http://schemas.microsoft.com/office/drawing/2014/main" id="{38F50825-9522-489D-AFE6-03DCC983AE45}"/>
              </a:ext>
            </a:extLst>
          </p:cNvPr>
          <p:cNvSpPr>
            <a:spLocks/>
          </p:cNvSpPr>
          <p:nvPr userDrawn="1"/>
        </p:nvSpPr>
        <p:spPr>
          <a:xfrm>
            <a:off x="8262131" y="3589581"/>
            <a:ext cx="839614" cy="411225"/>
          </a:xfrm>
          <a:prstGeom prst="rect">
            <a:avLst/>
          </a:prstGeom>
          <a:solidFill>
            <a:srgbClr val="F1C44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dirty="0">
                <a:solidFill>
                  <a:schemeClr val="bg1"/>
                </a:solidFill>
              </a:rPr>
              <a:t>241</a:t>
            </a:r>
          </a:p>
          <a:p>
            <a:pPr algn="ctr"/>
            <a:r>
              <a:rPr lang="en-GB" sz="800" dirty="0">
                <a:solidFill>
                  <a:schemeClr val="bg1"/>
                </a:solidFill>
              </a:rPr>
              <a:t>196</a:t>
            </a:r>
          </a:p>
          <a:p>
            <a:pPr algn="ctr"/>
            <a:r>
              <a:rPr lang="en-GB" sz="800" dirty="0">
                <a:solidFill>
                  <a:schemeClr val="bg1"/>
                </a:solidFill>
              </a:rPr>
              <a:t>77</a:t>
            </a:r>
          </a:p>
        </p:txBody>
      </p:sp>
      <p:sp>
        <p:nvSpPr>
          <p:cNvPr id="103" name="Rectangle 102">
            <a:extLst>
              <a:ext uri="{FF2B5EF4-FFF2-40B4-BE49-F238E27FC236}">
                <a16:creationId xmlns:a16="http://schemas.microsoft.com/office/drawing/2014/main" id="{920DF8B8-BB57-4FAB-8303-1EA0BDA6B7F5}"/>
              </a:ext>
            </a:extLst>
          </p:cNvPr>
          <p:cNvSpPr>
            <a:spLocks/>
          </p:cNvSpPr>
          <p:nvPr userDrawn="1"/>
        </p:nvSpPr>
        <p:spPr>
          <a:xfrm>
            <a:off x="7170486" y="3589581"/>
            <a:ext cx="839614" cy="411225"/>
          </a:xfrm>
          <a:prstGeom prst="rect">
            <a:avLst/>
          </a:prstGeom>
          <a:solidFill>
            <a:srgbClr val="ED212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dirty="0">
                <a:solidFill>
                  <a:schemeClr val="bg1"/>
                </a:solidFill>
              </a:rPr>
              <a:t>237</a:t>
            </a:r>
          </a:p>
          <a:p>
            <a:pPr algn="ctr"/>
            <a:r>
              <a:rPr lang="en-GB" sz="800" dirty="0">
                <a:solidFill>
                  <a:schemeClr val="bg1"/>
                </a:solidFill>
              </a:rPr>
              <a:t>33</a:t>
            </a:r>
          </a:p>
          <a:p>
            <a:pPr algn="ctr"/>
            <a:r>
              <a:rPr lang="en-GB" sz="800" dirty="0">
                <a:solidFill>
                  <a:schemeClr val="bg1"/>
                </a:solidFill>
              </a:rPr>
              <a:t>36</a:t>
            </a:r>
          </a:p>
        </p:txBody>
      </p:sp>
      <p:sp>
        <p:nvSpPr>
          <p:cNvPr id="104" name="TextBox 103">
            <a:extLst>
              <a:ext uri="{FF2B5EF4-FFF2-40B4-BE49-F238E27FC236}">
                <a16:creationId xmlns:a16="http://schemas.microsoft.com/office/drawing/2014/main" id="{0E284CC6-D89E-4E2E-9C1A-D2D015D4CCE1}"/>
              </a:ext>
            </a:extLst>
          </p:cNvPr>
          <p:cNvSpPr txBox="1"/>
          <p:nvPr userDrawn="1"/>
        </p:nvSpPr>
        <p:spPr>
          <a:xfrm>
            <a:off x="7146553" y="4285684"/>
            <a:ext cx="4159622" cy="626317"/>
          </a:xfrm>
          <a:prstGeom prst="rect">
            <a:avLst/>
          </a:prstGeom>
          <a:noFill/>
        </p:spPr>
        <p:txBody>
          <a:bodyPr wrap="square" lIns="0" tIns="0" rIns="0" bIns="0" rtlCol="0">
            <a:noAutofit/>
          </a:bodyPr>
          <a:lstStyle/>
          <a:p>
            <a:pPr algn="l">
              <a:spcAft>
                <a:spcPts val="600"/>
              </a:spcAft>
            </a:pPr>
            <a:r>
              <a:rPr lang="en-US" sz="1000" b="1" dirty="0">
                <a:solidFill>
                  <a:sysClr val="windowText" lastClr="000000"/>
                </a:solidFill>
              </a:rPr>
              <a:t>Potential chart color order</a:t>
            </a:r>
          </a:p>
          <a:p>
            <a:pPr marL="171450" indent="-171450" algn="l">
              <a:spcAft>
                <a:spcPts val="300"/>
              </a:spcAft>
              <a:buFont typeface="Arial" panose="020B0604020202020204" pitchFamily="34" charset="0"/>
              <a:buChar char="•"/>
            </a:pPr>
            <a:r>
              <a:rPr lang="en-US" sz="1000" b="0" dirty="0">
                <a:solidFill>
                  <a:sysClr val="windowText" lastClr="000000"/>
                </a:solidFill>
              </a:rPr>
              <a:t>Prioritize our blues, but they don’t have to be used all at once</a:t>
            </a:r>
          </a:p>
          <a:p>
            <a:pPr marL="171450" indent="-171450" algn="l">
              <a:spcAft>
                <a:spcPts val="300"/>
              </a:spcAft>
              <a:buFont typeface="Arial" panose="020B0604020202020204" pitchFamily="34" charset="0"/>
              <a:buChar char="•"/>
            </a:pPr>
            <a:r>
              <a:rPr lang="en-US" sz="1000" b="0" dirty="0">
                <a:solidFill>
                  <a:sysClr val="windowText" lastClr="000000"/>
                </a:solidFill>
              </a:rPr>
              <a:t>Mix light, mid and dark tones within data sets</a:t>
            </a:r>
          </a:p>
        </p:txBody>
      </p:sp>
      <p:cxnSp>
        <p:nvCxnSpPr>
          <p:cNvPr id="105" name="Straight Connector 104">
            <a:extLst>
              <a:ext uri="{FF2B5EF4-FFF2-40B4-BE49-F238E27FC236}">
                <a16:creationId xmlns:a16="http://schemas.microsoft.com/office/drawing/2014/main" id="{32E93FD9-5621-45B8-BDA7-4C88B41DB4D9}"/>
              </a:ext>
            </a:extLst>
          </p:cNvPr>
          <p:cNvCxnSpPr/>
          <p:nvPr userDrawn="1"/>
        </p:nvCxnSpPr>
        <p:spPr>
          <a:xfrm>
            <a:off x="7170486" y="3242602"/>
            <a:ext cx="4023114"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98F7303C-5EE8-4FA6-A437-87F2BF61E6C8}"/>
              </a:ext>
            </a:extLst>
          </p:cNvPr>
          <p:cNvCxnSpPr/>
          <p:nvPr userDrawn="1"/>
        </p:nvCxnSpPr>
        <p:spPr>
          <a:xfrm>
            <a:off x="7170486" y="4176642"/>
            <a:ext cx="4023114"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07" name="Group 106">
            <a:extLst>
              <a:ext uri="{FF2B5EF4-FFF2-40B4-BE49-F238E27FC236}">
                <a16:creationId xmlns:a16="http://schemas.microsoft.com/office/drawing/2014/main" id="{39C72177-73C5-408A-8C21-86379F35DFDA}"/>
              </a:ext>
            </a:extLst>
          </p:cNvPr>
          <p:cNvGrpSpPr/>
          <p:nvPr userDrawn="1"/>
        </p:nvGrpSpPr>
        <p:grpSpPr>
          <a:xfrm>
            <a:off x="7170486" y="5015319"/>
            <a:ext cx="4023114" cy="868052"/>
            <a:chOff x="6942744" y="5227726"/>
            <a:chExt cx="6397168" cy="1380293"/>
          </a:xfrm>
        </p:grpSpPr>
        <p:sp>
          <p:nvSpPr>
            <p:cNvPr id="108" name="Rectangle 107">
              <a:extLst>
                <a:ext uri="{FF2B5EF4-FFF2-40B4-BE49-F238E27FC236}">
                  <a16:creationId xmlns:a16="http://schemas.microsoft.com/office/drawing/2014/main" id="{09C4E567-3FDF-4915-8D1F-4D3869F8570F}"/>
                </a:ext>
              </a:extLst>
            </p:cNvPr>
            <p:cNvSpPr/>
            <p:nvPr userDrawn="1"/>
          </p:nvSpPr>
          <p:spPr>
            <a:xfrm>
              <a:off x="8821942" y="5227726"/>
              <a:ext cx="759576" cy="592341"/>
            </a:xfrm>
            <a:prstGeom prst="rect">
              <a:avLst/>
            </a:prstGeom>
            <a:solidFill>
              <a:srgbClr val="1E49E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dirty="0">
                  <a:solidFill>
                    <a:schemeClr val="bg1"/>
                  </a:solidFill>
                </a:rPr>
                <a:t>30</a:t>
              </a:r>
            </a:p>
            <a:p>
              <a:pPr algn="ctr"/>
              <a:r>
                <a:rPr lang="en-GB" sz="800" dirty="0">
                  <a:solidFill>
                    <a:schemeClr val="bg1"/>
                  </a:solidFill>
                </a:rPr>
                <a:t>73</a:t>
              </a:r>
            </a:p>
            <a:p>
              <a:pPr algn="ctr"/>
              <a:r>
                <a:rPr lang="en-GB" sz="800" dirty="0">
                  <a:solidFill>
                    <a:schemeClr val="bg1"/>
                  </a:solidFill>
                </a:rPr>
                <a:t>226</a:t>
              </a:r>
            </a:p>
          </p:txBody>
        </p:sp>
        <p:sp>
          <p:nvSpPr>
            <p:cNvPr id="109" name="Rectangle 108">
              <a:extLst>
                <a:ext uri="{FF2B5EF4-FFF2-40B4-BE49-F238E27FC236}">
                  <a16:creationId xmlns:a16="http://schemas.microsoft.com/office/drawing/2014/main" id="{2DA33985-45D0-4046-B44C-8DCBCFFD86AC}"/>
                </a:ext>
              </a:extLst>
            </p:cNvPr>
            <p:cNvSpPr/>
            <p:nvPr userDrawn="1"/>
          </p:nvSpPr>
          <p:spPr>
            <a:xfrm>
              <a:off x="6942744" y="5227726"/>
              <a:ext cx="759576" cy="592341"/>
            </a:xfrm>
            <a:prstGeom prst="rect">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dirty="0">
                  <a:solidFill>
                    <a:schemeClr val="bg1"/>
                  </a:solidFill>
                </a:rPr>
                <a:t>0</a:t>
              </a:r>
            </a:p>
            <a:p>
              <a:pPr algn="ctr"/>
              <a:r>
                <a:rPr lang="en-GB" sz="800" dirty="0">
                  <a:solidFill>
                    <a:schemeClr val="bg1"/>
                  </a:solidFill>
                </a:rPr>
                <a:t>51</a:t>
              </a:r>
            </a:p>
            <a:p>
              <a:pPr algn="ctr"/>
              <a:r>
                <a:rPr lang="en-GB" sz="800" dirty="0">
                  <a:solidFill>
                    <a:schemeClr val="bg1"/>
                  </a:solidFill>
                </a:rPr>
                <a:t>141</a:t>
              </a:r>
            </a:p>
          </p:txBody>
        </p:sp>
        <p:sp>
          <p:nvSpPr>
            <p:cNvPr id="110" name="Rectangle 109">
              <a:extLst>
                <a:ext uri="{FF2B5EF4-FFF2-40B4-BE49-F238E27FC236}">
                  <a16:creationId xmlns:a16="http://schemas.microsoft.com/office/drawing/2014/main" id="{60024D76-5422-4C07-A547-F2C593130265}"/>
                </a:ext>
              </a:extLst>
            </p:cNvPr>
            <p:cNvSpPr/>
            <p:nvPr userDrawn="1"/>
          </p:nvSpPr>
          <p:spPr>
            <a:xfrm>
              <a:off x="9761541" y="5227726"/>
              <a:ext cx="759576" cy="592341"/>
            </a:xfrm>
            <a:prstGeom prst="rect">
              <a:avLst/>
            </a:prstGeom>
            <a:solidFill>
              <a:srgbClr val="76D2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dirty="0">
                  <a:solidFill>
                    <a:sysClr val="windowText" lastClr="000000"/>
                  </a:solidFill>
                </a:rPr>
                <a:t>118</a:t>
              </a:r>
            </a:p>
            <a:p>
              <a:pPr algn="ctr"/>
              <a:r>
                <a:rPr lang="en-GB" sz="800" dirty="0">
                  <a:solidFill>
                    <a:sysClr val="windowText" lastClr="000000"/>
                  </a:solidFill>
                </a:rPr>
                <a:t>210</a:t>
              </a:r>
            </a:p>
            <a:p>
              <a:pPr algn="ctr"/>
              <a:r>
                <a:rPr lang="en-GB" sz="800" dirty="0">
                  <a:solidFill>
                    <a:sysClr val="windowText" lastClr="000000"/>
                  </a:solidFill>
                </a:rPr>
                <a:t>255</a:t>
              </a:r>
            </a:p>
          </p:txBody>
        </p:sp>
        <p:sp>
          <p:nvSpPr>
            <p:cNvPr id="111" name="Rectangle 110">
              <a:extLst>
                <a:ext uri="{FF2B5EF4-FFF2-40B4-BE49-F238E27FC236}">
                  <a16:creationId xmlns:a16="http://schemas.microsoft.com/office/drawing/2014/main" id="{06E42AD4-4E53-43DB-966B-14EA0ED3E458}"/>
                </a:ext>
              </a:extLst>
            </p:cNvPr>
            <p:cNvSpPr/>
            <p:nvPr userDrawn="1"/>
          </p:nvSpPr>
          <p:spPr>
            <a:xfrm>
              <a:off x="11640737" y="5227726"/>
              <a:ext cx="759576" cy="592341"/>
            </a:xfrm>
            <a:prstGeom prst="rect">
              <a:avLst/>
            </a:prstGeom>
            <a:solidFill>
              <a:srgbClr val="B497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dirty="0">
                  <a:solidFill>
                    <a:schemeClr val="bg1"/>
                  </a:solidFill>
                </a:rPr>
                <a:t>180</a:t>
              </a:r>
            </a:p>
            <a:p>
              <a:pPr algn="ctr"/>
              <a:r>
                <a:rPr lang="en-GB" sz="800" dirty="0">
                  <a:solidFill>
                    <a:schemeClr val="bg1"/>
                  </a:solidFill>
                </a:rPr>
                <a:t>151</a:t>
              </a:r>
            </a:p>
            <a:p>
              <a:pPr algn="ctr"/>
              <a:r>
                <a:rPr lang="en-GB" sz="800" dirty="0">
                  <a:solidFill>
                    <a:schemeClr val="bg1"/>
                  </a:solidFill>
                </a:rPr>
                <a:t>255</a:t>
              </a:r>
            </a:p>
          </p:txBody>
        </p:sp>
        <p:sp>
          <p:nvSpPr>
            <p:cNvPr id="112" name="Rectangle 111">
              <a:extLst>
                <a:ext uri="{FF2B5EF4-FFF2-40B4-BE49-F238E27FC236}">
                  <a16:creationId xmlns:a16="http://schemas.microsoft.com/office/drawing/2014/main" id="{3123BFF0-C9BC-4A9F-8C1A-6677CDC1F631}"/>
                </a:ext>
              </a:extLst>
            </p:cNvPr>
            <p:cNvSpPr/>
            <p:nvPr userDrawn="1"/>
          </p:nvSpPr>
          <p:spPr>
            <a:xfrm>
              <a:off x="8821942" y="6015678"/>
              <a:ext cx="759576" cy="592341"/>
            </a:xfrm>
            <a:prstGeom prst="rect">
              <a:avLst/>
            </a:prstGeom>
            <a:solidFill>
              <a:srgbClr val="FD349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dirty="0">
                  <a:solidFill>
                    <a:schemeClr val="bg1"/>
                  </a:solidFill>
                </a:rPr>
                <a:t>253</a:t>
              </a:r>
            </a:p>
            <a:p>
              <a:pPr algn="ctr"/>
              <a:r>
                <a:rPr lang="en-GB" sz="800" dirty="0">
                  <a:solidFill>
                    <a:schemeClr val="bg1"/>
                  </a:solidFill>
                </a:rPr>
                <a:t>52</a:t>
              </a:r>
            </a:p>
            <a:p>
              <a:pPr algn="ctr"/>
              <a:r>
                <a:rPr lang="en-GB" sz="800" dirty="0">
                  <a:solidFill>
                    <a:schemeClr val="bg1"/>
                  </a:solidFill>
                </a:rPr>
                <a:t>156</a:t>
              </a:r>
            </a:p>
          </p:txBody>
        </p:sp>
        <p:sp>
          <p:nvSpPr>
            <p:cNvPr id="113" name="Rectangle 112">
              <a:extLst>
                <a:ext uri="{FF2B5EF4-FFF2-40B4-BE49-F238E27FC236}">
                  <a16:creationId xmlns:a16="http://schemas.microsoft.com/office/drawing/2014/main" id="{2B91896C-FA19-4C29-A6A4-8285D7F3418C}"/>
                </a:ext>
              </a:extLst>
            </p:cNvPr>
            <p:cNvSpPr/>
            <p:nvPr userDrawn="1"/>
          </p:nvSpPr>
          <p:spPr>
            <a:xfrm>
              <a:off x="10701139" y="5227726"/>
              <a:ext cx="759576" cy="592341"/>
            </a:xfrm>
            <a:prstGeom prst="rect">
              <a:avLst/>
            </a:prstGeom>
            <a:solidFill>
              <a:srgbClr val="7213E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dirty="0">
                  <a:solidFill>
                    <a:schemeClr val="bg1"/>
                  </a:solidFill>
                </a:rPr>
                <a:t>114</a:t>
              </a:r>
            </a:p>
            <a:p>
              <a:pPr algn="ctr"/>
              <a:r>
                <a:rPr lang="en-GB" sz="800" dirty="0">
                  <a:solidFill>
                    <a:schemeClr val="bg1"/>
                  </a:solidFill>
                </a:rPr>
                <a:t>19</a:t>
              </a:r>
            </a:p>
            <a:p>
              <a:pPr algn="ctr"/>
              <a:r>
                <a:rPr lang="en-GB" sz="800" dirty="0">
                  <a:solidFill>
                    <a:schemeClr val="bg1"/>
                  </a:solidFill>
                </a:rPr>
                <a:t>234</a:t>
              </a:r>
            </a:p>
          </p:txBody>
        </p:sp>
        <p:sp>
          <p:nvSpPr>
            <p:cNvPr id="114" name="Rectangle 113">
              <a:extLst>
                <a:ext uri="{FF2B5EF4-FFF2-40B4-BE49-F238E27FC236}">
                  <a16:creationId xmlns:a16="http://schemas.microsoft.com/office/drawing/2014/main" id="{48E4376B-58CB-4B0E-AB7F-3AF61E7659F9}"/>
                </a:ext>
              </a:extLst>
            </p:cNvPr>
            <p:cNvSpPr/>
            <p:nvPr userDrawn="1"/>
          </p:nvSpPr>
          <p:spPr>
            <a:xfrm>
              <a:off x="9761541" y="6015678"/>
              <a:ext cx="759576" cy="592341"/>
            </a:xfrm>
            <a:prstGeom prst="rect">
              <a:avLst/>
            </a:prstGeom>
            <a:solidFill>
              <a:srgbClr val="FFA3D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dirty="0">
                  <a:solidFill>
                    <a:schemeClr val="bg1"/>
                  </a:solidFill>
                </a:rPr>
                <a:t>255</a:t>
              </a:r>
            </a:p>
            <a:p>
              <a:pPr algn="ctr"/>
              <a:r>
                <a:rPr lang="en-GB" sz="800" dirty="0">
                  <a:solidFill>
                    <a:schemeClr val="bg1"/>
                  </a:solidFill>
                </a:rPr>
                <a:t>163</a:t>
              </a:r>
            </a:p>
            <a:p>
              <a:pPr algn="ctr"/>
              <a:r>
                <a:rPr lang="en-GB" sz="800" dirty="0">
                  <a:solidFill>
                    <a:schemeClr val="bg1"/>
                  </a:solidFill>
                </a:rPr>
                <a:t>218</a:t>
              </a:r>
            </a:p>
          </p:txBody>
        </p:sp>
        <p:sp>
          <p:nvSpPr>
            <p:cNvPr id="115" name="Rectangle 114">
              <a:extLst>
                <a:ext uri="{FF2B5EF4-FFF2-40B4-BE49-F238E27FC236}">
                  <a16:creationId xmlns:a16="http://schemas.microsoft.com/office/drawing/2014/main" id="{6CCBC42E-797C-4CB6-8C59-2D6FCDDB1F33}"/>
                </a:ext>
              </a:extLst>
            </p:cNvPr>
            <p:cNvSpPr/>
            <p:nvPr userDrawn="1"/>
          </p:nvSpPr>
          <p:spPr>
            <a:xfrm>
              <a:off x="6942744" y="6015678"/>
              <a:ext cx="759576" cy="592341"/>
            </a:xfrm>
            <a:prstGeom prst="rect">
              <a:avLst/>
            </a:prstGeom>
            <a:solidFill>
              <a:srgbClr val="00C0A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dirty="0">
                  <a:solidFill>
                    <a:schemeClr val="bg1"/>
                  </a:solidFill>
                </a:rPr>
                <a:t>0</a:t>
              </a:r>
            </a:p>
            <a:p>
              <a:pPr algn="ctr"/>
              <a:r>
                <a:rPr lang="en-GB" sz="800" dirty="0">
                  <a:solidFill>
                    <a:schemeClr val="bg1"/>
                  </a:solidFill>
                </a:rPr>
                <a:t>192</a:t>
              </a:r>
            </a:p>
            <a:p>
              <a:pPr algn="ctr"/>
              <a:r>
                <a:rPr lang="en-GB" sz="800" dirty="0">
                  <a:solidFill>
                    <a:schemeClr val="bg1"/>
                  </a:solidFill>
                </a:rPr>
                <a:t>174</a:t>
              </a:r>
            </a:p>
          </p:txBody>
        </p:sp>
        <p:sp>
          <p:nvSpPr>
            <p:cNvPr id="116" name="Rectangle 115">
              <a:extLst>
                <a:ext uri="{FF2B5EF4-FFF2-40B4-BE49-F238E27FC236}">
                  <a16:creationId xmlns:a16="http://schemas.microsoft.com/office/drawing/2014/main" id="{691DA2AF-1629-48DB-9571-C0A4059F3B38}"/>
                </a:ext>
              </a:extLst>
            </p:cNvPr>
            <p:cNvSpPr/>
            <p:nvPr userDrawn="1"/>
          </p:nvSpPr>
          <p:spPr>
            <a:xfrm>
              <a:off x="12580336" y="6015678"/>
              <a:ext cx="759576" cy="592341"/>
            </a:xfrm>
            <a:prstGeom prst="rect">
              <a:avLst/>
            </a:prstGeom>
            <a:solidFill>
              <a:srgbClr val="63EBD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dirty="0">
                  <a:solidFill>
                    <a:sysClr val="windowText" lastClr="000000"/>
                  </a:solidFill>
                </a:rPr>
                <a:t>99</a:t>
              </a:r>
            </a:p>
            <a:p>
              <a:pPr algn="ctr"/>
              <a:r>
                <a:rPr lang="en-GB" sz="800" dirty="0">
                  <a:solidFill>
                    <a:sysClr val="windowText" lastClr="000000"/>
                  </a:solidFill>
                </a:rPr>
                <a:t>235</a:t>
              </a:r>
            </a:p>
            <a:p>
              <a:pPr algn="ctr"/>
              <a:r>
                <a:rPr lang="en-GB" sz="800" dirty="0">
                  <a:solidFill>
                    <a:sysClr val="windowText" lastClr="000000"/>
                  </a:solidFill>
                </a:rPr>
                <a:t>218</a:t>
              </a:r>
            </a:p>
          </p:txBody>
        </p:sp>
        <p:sp>
          <p:nvSpPr>
            <p:cNvPr id="117" name="Rectangle 116">
              <a:extLst>
                <a:ext uri="{FF2B5EF4-FFF2-40B4-BE49-F238E27FC236}">
                  <a16:creationId xmlns:a16="http://schemas.microsoft.com/office/drawing/2014/main" id="{7004D9F3-522B-4798-8584-5DAEBCA82D69}"/>
                </a:ext>
              </a:extLst>
            </p:cNvPr>
            <p:cNvSpPr/>
            <p:nvPr userDrawn="1"/>
          </p:nvSpPr>
          <p:spPr>
            <a:xfrm>
              <a:off x="7882343" y="5227726"/>
              <a:ext cx="759576" cy="592341"/>
            </a:xfrm>
            <a:prstGeom prst="rect">
              <a:avLst/>
            </a:prstGeom>
            <a:solidFill>
              <a:srgbClr val="00B8F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dirty="0">
                  <a:solidFill>
                    <a:schemeClr val="bg1"/>
                  </a:solidFill>
                </a:rPr>
                <a:t>0</a:t>
              </a:r>
            </a:p>
            <a:p>
              <a:pPr algn="ctr"/>
              <a:r>
                <a:rPr lang="en-GB" sz="800" dirty="0">
                  <a:solidFill>
                    <a:schemeClr val="bg1"/>
                  </a:solidFill>
                </a:rPr>
                <a:t>184</a:t>
              </a:r>
            </a:p>
            <a:p>
              <a:pPr algn="ctr"/>
              <a:r>
                <a:rPr lang="en-GB" sz="800" dirty="0">
                  <a:solidFill>
                    <a:schemeClr val="bg1"/>
                  </a:solidFill>
                </a:rPr>
                <a:t>245</a:t>
              </a:r>
            </a:p>
          </p:txBody>
        </p:sp>
        <p:sp>
          <p:nvSpPr>
            <p:cNvPr id="118" name="Rectangle 117">
              <a:extLst>
                <a:ext uri="{FF2B5EF4-FFF2-40B4-BE49-F238E27FC236}">
                  <a16:creationId xmlns:a16="http://schemas.microsoft.com/office/drawing/2014/main" id="{DDFAE922-1756-4DBB-9867-8AF985CB3C58}"/>
                </a:ext>
              </a:extLst>
            </p:cNvPr>
            <p:cNvSpPr/>
            <p:nvPr userDrawn="1"/>
          </p:nvSpPr>
          <p:spPr>
            <a:xfrm>
              <a:off x="11640737" y="6015678"/>
              <a:ext cx="759576" cy="592341"/>
            </a:xfrm>
            <a:prstGeom prst="rect">
              <a:avLst/>
            </a:prstGeom>
            <a:solidFill>
              <a:srgbClr val="510DB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dirty="0">
                  <a:solidFill>
                    <a:schemeClr val="bg1"/>
                  </a:solidFill>
                </a:rPr>
                <a:t>81</a:t>
              </a:r>
            </a:p>
            <a:p>
              <a:pPr algn="ctr"/>
              <a:r>
                <a:rPr lang="en-GB" sz="800" dirty="0">
                  <a:solidFill>
                    <a:schemeClr val="bg1"/>
                  </a:solidFill>
                </a:rPr>
                <a:t>13</a:t>
              </a:r>
            </a:p>
            <a:p>
              <a:pPr algn="ctr"/>
              <a:r>
                <a:rPr lang="en-GB" sz="800" dirty="0">
                  <a:solidFill>
                    <a:schemeClr val="bg1"/>
                  </a:solidFill>
                </a:rPr>
                <a:t>188</a:t>
              </a:r>
            </a:p>
          </p:txBody>
        </p:sp>
        <p:sp>
          <p:nvSpPr>
            <p:cNvPr id="119" name="Rectangle 118">
              <a:extLst>
                <a:ext uri="{FF2B5EF4-FFF2-40B4-BE49-F238E27FC236}">
                  <a16:creationId xmlns:a16="http://schemas.microsoft.com/office/drawing/2014/main" id="{88FF5845-C594-4FAB-AA8F-EA33A333B321}"/>
                </a:ext>
              </a:extLst>
            </p:cNvPr>
            <p:cNvSpPr/>
            <p:nvPr userDrawn="1"/>
          </p:nvSpPr>
          <p:spPr>
            <a:xfrm>
              <a:off x="12580336" y="5227726"/>
              <a:ext cx="759576" cy="592341"/>
            </a:xfrm>
            <a:prstGeom prst="rect">
              <a:avLst/>
            </a:prstGeom>
            <a:solidFill>
              <a:srgbClr val="098E7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dirty="0">
                  <a:solidFill>
                    <a:schemeClr val="bg1"/>
                  </a:solidFill>
                </a:rPr>
                <a:t>9</a:t>
              </a:r>
            </a:p>
            <a:p>
              <a:pPr algn="ctr"/>
              <a:r>
                <a:rPr lang="en-GB" sz="800" dirty="0">
                  <a:solidFill>
                    <a:schemeClr val="bg1"/>
                  </a:solidFill>
                </a:rPr>
                <a:t>142</a:t>
              </a:r>
            </a:p>
            <a:p>
              <a:pPr algn="ctr"/>
              <a:r>
                <a:rPr lang="en-GB" sz="800" dirty="0">
                  <a:solidFill>
                    <a:schemeClr val="bg1"/>
                  </a:solidFill>
                </a:rPr>
                <a:t>126</a:t>
              </a:r>
            </a:p>
          </p:txBody>
        </p:sp>
        <p:sp>
          <p:nvSpPr>
            <p:cNvPr id="120" name="Rectangle 119">
              <a:extLst>
                <a:ext uri="{FF2B5EF4-FFF2-40B4-BE49-F238E27FC236}">
                  <a16:creationId xmlns:a16="http://schemas.microsoft.com/office/drawing/2014/main" id="{BDF8DBD9-3426-4B1A-A0E8-1F5F3DA02FE2}"/>
                </a:ext>
              </a:extLst>
            </p:cNvPr>
            <p:cNvSpPr/>
            <p:nvPr userDrawn="1"/>
          </p:nvSpPr>
          <p:spPr>
            <a:xfrm>
              <a:off x="10701139" y="6015678"/>
              <a:ext cx="759576" cy="592341"/>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dirty="0">
                  <a:solidFill>
                    <a:schemeClr val="bg1"/>
                  </a:solidFill>
                </a:rPr>
                <a:t>102</a:t>
              </a:r>
            </a:p>
            <a:p>
              <a:pPr algn="ctr"/>
              <a:r>
                <a:rPr lang="en-GB" sz="800" dirty="0">
                  <a:solidFill>
                    <a:schemeClr val="bg1"/>
                  </a:solidFill>
                </a:rPr>
                <a:t>102</a:t>
              </a:r>
            </a:p>
            <a:p>
              <a:pPr algn="ctr"/>
              <a:r>
                <a:rPr lang="en-GB" sz="800" dirty="0">
                  <a:solidFill>
                    <a:schemeClr val="bg1"/>
                  </a:solidFill>
                </a:rPr>
                <a:t>102</a:t>
              </a:r>
            </a:p>
          </p:txBody>
        </p:sp>
        <p:sp>
          <p:nvSpPr>
            <p:cNvPr id="121" name="Rectangle 120">
              <a:extLst>
                <a:ext uri="{FF2B5EF4-FFF2-40B4-BE49-F238E27FC236}">
                  <a16:creationId xmlns:a16="http://schemas.microsoft.com/office/drawing/2014/main" id="{7F2702EE-4E6E-4980-B5D2-9FC76A136BA8}"/>
                </a:ext>
              </a:extLst>
            </p:cNvPr>
            <p:cNvSpPr/>
            <p:nvPr userDrawn="1"/>
          </p:nvSpPr>
          <p:spPr>
            <a:xfrm>
              <a:off x="7882343" y="6015678"/>
              <a:ext cx="759576" cy="592341"/>
            </a:xfrm>
            <a:prstGeom prst="rect">
              <a:avLst/>
            </a:prstGeom>
            <a:solidFill>
              <a:srgbClr val="AB0D8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dirty="0">
                  <a:solidFill>
                    <a:schemeClr val="bg1"/>
                  </a:solidFill>
                </a:rPr>
                <a:t>171</a:t>
              </a:r>
            </a:p>
            <a:p>
              <a:pPr algn="ctr"/>
              <a:r>
                <a:rPr lang="en-GB" sz="800" dirty="0">
                  <a:solidFill>
                    <a:schemeClr val="bg1"/>
                  </a:solidFill>
                </a:rPr>
                <a:t>13</a:t>
              </a:r>
            </a:p>
            <a:p>
              <a:pPr algn="ctr"/>
              <a:r>
                <a:rPr lang="en-GB" sz="800" dirty="0">
                  <a:solidFill>
                    <a:schemeClr val="bg1"/>
                  </a:solidFill>
                </a:rPr>
                <a:t>130</a:t>
              </a:r>
            </a:p>
          </p:txBody>
        </p:sp>
      </p:grpSp>
    </p:spTree>
    <p:extLst>
      <p:ext uri="{BB962C8B-B14F-4D97-AF65-F5344CB8AC3E}">
        <p14:creationId xmlns:p14="http://schemas.microsoft.com/office/powerpoint/2010/main" val="4164034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Only w/ super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33821-7F6E-47FF-89CD-D057DAFB6B1F}"/>
              </a:ext>
            </a:extLst>
          </p:cNvPr>
          <p:cNvSpPr>
            <a:spLocks noGrp="1"/>
          </p:cNvSpPr>
          <p:nvPr>
            <p:ph type="title"/>
          </p:nvPr>
        </p:nvSpPr>
        <p:spPr>
          <a:xfrm>
            <a:off x="995364" y="431800"/>
            <a:ext cx="10204704" cy="5334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993648" y="189259"/>
            <a:ext cx="10204704" cy="184666"/>
          </a:xfrm>
        </p:spPr>
        <p:txBody>
          <a:bodyPr>
            <a:noAutofit/>
          </a:bodyPr>
          <a:lstStyle>
            <a:lvl1pPr>
              <a:defRPr sz="1200"/>
            </a:lvl1pPr>
          </a:lstStyle>
          <a:p>
            <a:pPr lvl="0"/>
            <a:r>
              <a:rPr lang="en-US"/>
              <a:t>Click to edit Master text styles</a:t>
            </a:r>
          </a:p>
        </p:txBody>
      </p:sp>
    </p:spTree>
    <p:extLst>
      <p:ext uri="{BB962C8B-B14F-4D97-AF65-F5344CB8AC3E}">
        <p14:creationId xmlns:p14="http://schemas.microsoft.com/office/powerpoint/2010/main" val="5276509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Only - Dark BG colour">
    <p:bg>
      <p:bgPr>
        <a:solidFill>
          <a:schemeClr val="accent2"/>
        </a:solidFill>
        <a:effectLst/>
      </p:bgPr>
    </p:bg>
    <p:spTree>
      <p:nvGrpSpPr>
        <p:cNvPr id="1" name=""/>
        <p:cNvGrpSpPr/>
        <p:nvPr/>
      </p:nvGrpSpPr>
      <p:grpSpPr>
        <a:xfrm>
          <a:off x="0" y="0"/>
          <a:ext cx="0" cy="0"/>
          <a:chOff x="0" y="0"/>
          <a:chExt cx="0" cy="0"/>
        </a:xfrm>
      </p:grpSpPr>
      <p:sp>
        <p:nvSpPr>
          <p:cNvPr id="4" name="Shape 8">
            <a:extLst>
              <a:ext uri="{FF2B5EF4-FFF2-40B4-BE49-F238E27FC236}">
                <a16:creationId xmlns:a16="http://schemas.microsoft.com/office/drawing/2014/main" id="{FEACBC9C-FDC2-4718-A261-6371F0F60DE3}"/>
              </a:ext>
            </a:extLst>
          </p:cNvPr>
          <p:cNvSpPr txBox="1">
            <a:spLocks/>
          </p:cNvSpPr>
          <p:nvPr userDrawn="1"/>
        </p:nvSpPr>
        <p:spPr>
          <a:xfrm>
            <a:off x="10946607" y="6266997"/>
            <a:ext cx="242486" cy="149412"/>
          </a:xfrm>
          <a:prstGeom prst="rect">
            <a:avLst/>
          </a:prstGeom>
        </p:spPr>
        <p:txBody>
          <a:bodyPr lIns="0" tIns="0" rIns="0" bIns="0" anchor="b" anchorCtr="0"/>
          <a:lstStyle>
            <a:defPPr>
              <a:defRPr lang="en-US"/>
            </a:defPPr>
            <a:lvl1pPr marL="0" algn="l" defTabSz="457200" rtl="0" eaLnBrk="1" latinLnBrk="0" hangingPunct="1">
              <a:defRPr sz="1000" kern="1200">
                <a:solidFill>
                  <a:srgbClr val="0061A8"/>
                </a:solidFill>
                <a:latin typeface="Arial"/>
                <a:ea typeface="Arial"/>
                <a:cs typeface="Arial"/>
                <a:sym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86CB4B4D-7CA3-9044-876B-883B54F8677D}" type="slidenum">
              <a:rPr lang="en-GB" sz="900" smtClean="0">
                <a:solidFill>
                  <a:schemeClr val="bg1"/>
                </a:solidFill>
                <a:latin typeface="+mn-lt"/>
                <a:ea typeface="Arial"/>
                <a:cs typeface="Arial" panose="020B0604020202020204" pitchFamily="34" charset="0"/>
              </a:rPr>
              <a:pPr algn="r"/>
              <a:t>‹#›</a:t>
            </a:fld>
            <a:endParaRPr lang="en-GB" sz="900" dirty="0">
              <a:solidFill>
                <a:schemeClr val="bg1"/>
              </a:solidFill>
              <a:latin typeface="+mn-lt"/>
              <a:ea typeface="Arial"/>
              <a:cs typeface="Arial" panose="020B0604020202020204" pitchFamily="34" charset="0"/>
            </a:endParaRPr>
          </a:p>
        </p:txBody>
      </p:sp>
      <p:sp>
        <p:nvSpPr>
          <p:cNvPr id="2" name="Title 1">
            <a:extLst>
              <a:ext uri="{FF2B5EF4-FFF2-40B4-BE49-F238E27FC236}">
                <a16:creationId xmlns:a16="http://schemas.microsoft.com/office/drawing/2014/main" id="{32C06C60-BBAD-4B44-9D69-536848922030}"/>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en-GB" dirty="0"/>
          </a:p>
        </p:txBody>
      </p:sp>
      <p:sp>
        <p:nvSpPr>
          <p:cNvPr id="9" name="Graphic 8">
            <a:extLst>
              <a:ext uri="{FF2B5EF4-FFF2-40B4-BE49-F238E27FC236}">
                <a16:creationId xmlns:a16="http://schemas.microsoft.com/office/drawing/2014/main" id="{147A601A-3AE8-4889-A026-9740E00CCFBB}"/>
              </a:ext>
            </a:extLst>
          </p:cNvPr>
          <p:cNvSpPr/>
          <p:nvPr userDrawn="1"/>
        </p:nvSpPr>
        <p:spPr>
          <a:xfrm>
            <a:off x="1003200" y="6266996"/>
            <a:ext cx="484832" cy="194706"/>
          </a:xfrm>
          <a:custGeom>
            <a:avLst/>
            <a:gdLst>
              <a:gd name="connsiteX0" fmla="*/ 480938 w 484832"/>
              <a:gd name="connsiteY0" fmla="*/ 148130 h 194706"/>
              <a:gd name="connsiteX1" fmla="*/ 455744 w 484832"/>
              <a:gd name="connsiteY1" fmla="*/ 148130 h 194706"/>
              <a:gd name="connsiteX2" fmla="*/ 459917 w 484832"/>
              <a:gd name="connsiteY2" fmla="*/ 131488 h 194706"/>
              <a:gd name="connsiteX3" fmla="*/ 409445 w 484832"/>
              <a:gd name="connsiteY3" fmla="*/ 131488 h 194706"/>
              <a:gd name="connsiteX4" fmla="*/ 405289 w 484832"/>
              <a:gd name="connsiteY4" fmla="*/ 148130 h 194706"/>
              <a:gd name="connsiteX5" fmla="*/ 380916 w 484832"/>
              <a:gd name="connsiteY5" fmla="*/ 148130 h 194706"/>
              <a:gd name="connsiteX6" fmla="*/ 380916 w 484832"/>
              <a:gd name="connsiteY6" fmla="*/ 144709 h 194706"/>
              <a:gd name="connsiteX7" fmla="*/ 382079 w 484832"/>
              <a:gd name="connsiteY7" fmla="*/ 138775 h 194706"/>
              <a:gd name="connsiteX8" fmla="*/ 418715 w 484832"/>
              <a:gd name="connsiteY8" fmla="*/ 103062 h 194706"/>
              <a:gd name="connsiteX9" fmla="*/ 433698 w 484832"/>
              <a:gd name="connsiteY9" fmla="*/ 117292 h 194706"/>
              <a:gd name="connsiteX10" fmla="*/ 463732 w 484832"/>
              <a:gd name="connsiteY10" fmla="*/ 117292 h 194706"/>
              <a:gd name="connsiteX11" fmla="*/ 461234 w 484832"/>
              <a:gd name="connsiteY11" fmla="*/ 95058 h 194706"/>
              <a:gd name="connsiteX12" fmla="*/ 425214 w 484832"/>
              <a:gd name="connsiteY12" fmla="*/ 82641 h 194706"/>
              <a:gd name="connsiteX13" fmla="*/ 380916 w 484832"/>
              <a:gd name="connsiteY13" fmla="*/ 94357 h 194706"/>
              <a:gd name="connsiteX14" fmla="*/ 380916 w 484832"/>
              <a:gd name="connsiteY14" fmla="*/ 3708 h 194706"/>
              <a:gd name="connsiteX15" fmla="*/ 480938 w 484832"/>
              <a:gd name="connsiteY15" fmla="*/ 3708 h 194706"/>
              <a:gd name="connsiteX16" fmla="*/ 421914 w 484832"/>
              <a:gd name="connsiteY16" fmla="*/ 172537 h 194706"/>
              <a:gd name="connsiteX17" fmla="*/ 405101 w 484832"/>
              <a:gd name="connsiteY17" fmla="*/ 174247 h 194706"/>
              <a:gd name="connsiteX18" fmla="*/ 380438 w 484832"/>
              <a:gd name="connsiteY18" fmla="*/ 151910 h 194706"/>
              <a:gd name="connsiteX19" fmla="*/ 427027 w 484832"/>
              <a:gd name="connsiteY19" fmla="*/ 151910 h 194706"/>
              <a:gd name="connsiteX20" fmla="*/ 364275 w 484832"/>
              <a:gd name="connsiteY20" fmla="*/ 90064 h 194706"/>
              <a:gd name="connsiteX21" fmla="*/ 364275 w 484832"/>
              <a:gd name="connsiteY21" fmla="*/ 110759 h 194706"/>
              <a:gd name="connsiteX22" fmla="*/ 350951 w 484832"/>
              <a:gd name="connsiteY22" fmla="*/ 139390 h 194706"/>
              <a:gd name="connsiteX23" fmla="*/ 349360 w 484832"/>
              <a:gd name="connsiteY23" fmla="*/ 148130 h 194706"/>
              <a:gd name="connsiteX24" fmla="*/ 334669 w 484832"/>
              <a:gd name="connsiteY24" fmla="*/ 148130 h 194706"/>
              <a:gd name="connsiteX25" fmla="*/ 347223 w 484832"/>
              <a:gd name="connsiteY25" fmla="*/ 88524 h 194706"/>
              <a:gd name="connsiteX26" fmla="*/ 304943 w 484832"/>
              <a:gd name="connsiteY26" fmla="*/ 88524 h 194706"/>
              <a:gd name="connsiteX27" fmla="*/ 267110 w 484832"/>
              <a:gd name="connsiteY27" fmla="*/ 148164 h 194706"/>
              <a:gd name="connsiteX28" fmla="*/ 264339 w 484832"/>
              <a:gd name="connsiteY28" fmla="*/ 148164 h 194706"/>
              <a:gd name="connsiteX29" fmla="*/ 264339 w 484832"/>
              <a:gd name="connsiteY29" fmla="*/ 3759 h 194706"/>
              <a:gd name="connsiteX30" fmla="*/ 364326 w 484832"/>
              <a:gd name="connsiteY30" fmla="*/ 3759 h 194706"/>
              <a:gd name="connsiteX31" fmla="*/ 308449 w 484832"/>
              <a:gd name="connsiteY31" fmla="*/ 148130 h 194706"/>
              <a:gd name="connsiteX32" fmla="*/ 293398 w 484832"/>
              <a:gd name="connsiteY32" fmla="*/ 148130 h 194706"/>
              <a:gd name="connsiteX33" fmla="*/ 316163 w 484832"/>
              <a:gd name="connsiteY33" fmla="*/ 112315 h 194706"/>
              <a:gd name="connsiteX34" fmla="*/ 247731 w 484832"/>
              <a:gd name="connsiteY34" fmla="*/ 88388 h 194706"/>
              <a:gd name="connsiteX35" fmla="*/ 222709 w 484832"/>
              <a:gd name="connsiteY35" fmla="*/ 88388 h 194706"/>
              <a:gd name="connsiteX36" fmla="*/ 205606 w 484832"/>
              <a:gd name="connsiteY36" fmla="*/ 148130 h 194706"/>
              <a:gd name="connsiteX37" fmla="*/ 179027 w 484832"/>
              <a:gd name="connsiteY37" fmla="*/ 148130 h 194706"/>
              <a:gd name="connsiteX38" fmla="*/ 203314 w 484832"/>
              <a:gd name="connsiteY38" fmla="*/ 119413 h 194706"/>
              <a:gd name="connsiteX39" fmla="*/ 199893 w 484832"/>
              <a:gd name="connsiteY39" fmla="*/ 95725 h 194706"/>
              <a:gd name="connsiteX40" fmla="*/ 167653 w 484832"/>
              <a:gd name="connsiteY40" fmla="*/ 88353 h 194706"/>
              <a:gd name="connsiteX41" fmla="*/ 147796 w 484832"/>
              <a:gd name="connsiteY41" fmla="*/ 88353 h 194706"/>
              <a:gd name="connsiteX42" fmla="*/ 147796 w 484832"/>
              <a:gd name="connsiteY42" fmla="*/ 3759 h 194706"/>
              <a:gd name="connsiteX43" fmla="*/ 247697 w 484832"/>
              <a:gd name="connsiteY43" fmla="*/ 3759 h 194706"/>
              <a:gd name="connsiteX44" fmla="*/ 231740 w 484832"/>
              <a:gd name="connsiteY44" fmla="*/ 148130 h 194706"/>
              <a:gd name="connsiteX45" fmla="*/ 242258 w 484832"/>
              <a:gd name="connsiteY45" fmla="*/ 110759 h 194706"/>
              <a:gd name="connsiteX46" fmla="*/ 242635 w 484832"/>
              <a:gd name="connsiteY46" fmla="*/ 148130 h 194706"/>
              <a:gd name="connsiteX47" fmla="*/ 158981 w 484832"/>
              <a:gd name="connsiteY47" fmla="*/ 133934 h 194706"/>
              <a:gd name="connsiteX48" fmla="*/ 158981 w 484832"/>
              <a:gd name="connsiteY48" fmla="*/ 133934 h 194706"/>
              <a:gd name="connsiteX49" fmla="*/ 155920 w 484832"/>
              <a:gd name="connsiteY49" fmla="*/ 134054 h 194706"/>
              <a:gd name="connsiteX50" fmla="*/ 152243 w 484832"/>
              <a:gd name="connsiteY50" fmla="*/ 134054 h 194706"/>
              <a:gd name="connsiteX51" fmla="*/ 145846 w 484832"/>
              <a:gd name="connsiteY51" fmla="*/ 134054 h 194706"/>
              <a:gd name="connsiteX52" fmla="*/ 148805 w 484832"/>
              <a:gd name="connsiteY52" fmla="*/ 123125 h 194706"/>
              <a:gd name="connsiteX53" fmla="*/ 150207 w 484832"/>
              <a:gd name="connsiteY53" fmla="*/ 117686 h 194706"/>
              <a:gd name="connsiteX54" fmla="*/ 153628 w 484832"/>
              <a:gd name="connsiteY54" fmla="*/ 104961 h 194706"/>
              <a:gd name="connsiteX55" fmla="*/ 157972 w 484832"/>
              <a:gd name="connsiteY55" fmla="*/ 104961 h 194706"/>
              <a:gd name="connsiteX56" fmla="*/ 162915 w 484832"/>
              <a:gd name="connsiteY56" fmla="*/ 104961 h 194706"/>
              <a:gd name="connsiteX57" fmla="*/ 178668 w 484832"/>
              <a:gd name="connsiteY57" fmla="*/ 108159 h 194706"/>
              <a:gd name="connsiteX58" fmla="*/ 178206 w 484832"/>
              <a:gd name="connsiteY58" fmla="*/ 119105 h 194706"/>
              <a:gd name="connsiteX59" fmla="*/ 159084 w 484832"/>
              <a:gd name="connsiteY59" fmla="*/ 133986 h 194706"/>
              <a:gd name="connsiteX60" fmla="*/ 131291 w 484832"/>
              <a:gd name="connsiteY60" fmla="*/ 93741 h 194706"/>
              <a:gd name="connsiteX61" fmla="*/ 129717 w 484832"/>
              <a:gd name="connsiteY61" fmla="*/ 98872 h 194706"/>
              <a:gd name="connsiteX62" fmla="*/ 115419 w 484832"/>
              <a:gd name="connsiteY62" fmla="*/ 146471 h 194706"/>
              <a:gd name="connsiteX63" fmla="*/ 114854 w 484832"/>
              <a:gd name="connsiteY63" fmla="*/ 148181 h 194706"/>
              <a:gd name="connsiteX64" fmla="*/ 67683 w 484832"/>
              <a:gd name="connsiteY64" fmla="*/ 148181 h 194706"/>
              <a:gd name="connsiteX65" fmla="*/ 64006 w 484832"/>
              <a:gd name="connsiteY65" fmla="*/ 140365 h 194706"/>
              <a:gd name="connsiteX66" fmla="*/ 114683 w 484832"/>
              <a:gd name="connsiteY66" fmla="*/ 88524 h 194706"/>
              <a:gd name="connsiteX67" fmla="*/ 82187 w 484832"/>
              <a:gd name="connsiteY67" fmla="*/ 88524 h 194706"/>
              <a:gd name="connsiteX68" fmla="*/ 42507 w 484832"/>
              <a:gd name="connsiteY68" fmla="*/ 131283 h 194706"/>
              <a:gd name="connsiteX69" fmla="*/ 55351 w 484832"/>
              <a:gd name="connsiteY69" fmla="*/ 88524 h 194706"/>
              <a:gd name="connsiteX70" fmla="*/ 31270 w 484832"/>
              <a:gd name="connsiteY70" fmla="*/ 88524 h 194706"/>
              <a:gd name="connsiteX71" fmla="*/ 31270 w 484832"/>
              <a:gd name="connsiteY71" fmla="*/ 3759 h 194706"/>
              <a:gd name="connsiteX72" fmla="*/ 131188 w 484832"/>
              <a:gd name="connsiteY72" fmla="*/ 3759 h 194706"/>
              <a:gd name="connsiteX73" fmla="*/ 377119 w 484832"/>
              <a:gd name="connsiteY73" fmla="*/ -89 h 194706"/>
              <a:gd name="connsiteX74" fmla="*/ 377119 w 484832"/>
              <a:gd name="connsiteY74" fmla="*/ 97076 h 194706"/>
              <a:gd name="connsiteX75" fmla="*/ 368140 w 484832"/>
              <a:gd name="connsiteY75" fmla="*/ 105713 h 194706"/>
              <a:gd name="connsiteX76" fmla="*/ 368140 w 484832"/>
              <a:gd name="connsiteY76" fmla="*/ -89 h 194706"/>
              <a:gd name="connsiteX77" fmla="*/ 260525 w 484832"/>
              <a:gd name="connsiteY77" fmla="*/ -89 h 194706"/>
              <a:gd name="connsiteX78" fmla="*/ 260525 w 484832"/>
              <a:gd name="connsiteY78" fmla="*/ 88388 h 194706"/>
              <a:gd name="connsiteX79" fmla="*/ 251614 w 484832"/>
              <a:gd name="connsiteY79" fmla="*/ 88388 h 194706"/>
              <a:gd name="connsiteX80" fmla="*/ 251614 w 484832"/>
              <a:gd name="connsiteY80" fmla="*/ -89 h 194706"/>
              <a:gd name="connsiteX81" fmla="*/ 143965 w 484832"/>
              <a:gd name="connsiteY81" fmla="*/ -89 h 194706"/>
              <a:gd name="connsiteX82" fmla="*/ 143965 w 484832"/>
              <a:gd name="connsiteY82" fmla="*/ 88524 h 194706"/>
              <a:gd name="connsiteX83" fmla="*/ 135071 w 484832"/>
              <a:gd name="connsiteY83" fmla="*/ 88524 h 194706"/>
              <a:gd name="connsiteX84" fmla="*/ 135071 w 484832"/>
              <a:gd name="connsiteY84" fmla="*/ -89 h 194706"/>
              <a:gd name="connsiteX85" fmla="*/ 27456 w 484832"/>
              <a:gd name="connsiteY85" fmla="*/ -89 h 194706"/>
              <a:gd name="connsiteX86" fmla="*/ 27456 w 484832"/>
              <a:gd name="connsiteY86" fmla="*/ 100907 h 194706"/>
              <a:gd name="connsiteX87" fmla="*/ -47 w 484832"/>
              <a:gd name="connsiteY87" fmla="*/ 192480 h 194706"/>
              <a:gd name="connsiteX88" fmla="*/ 24120 w 484832"/>
              <a:gd name="connsiteY88" fmla="*/ 192480 h 194706"/>
              <a:gd name="connsiteX89" fmla="*/ 36247 w 484832"/>
              <a:gd name="connsiteY89" fmla="*/ 151927 h 194706"/>
              <a:gd name="connsiteX90" fmla="*/ 39667 w 484832"/>
              <a:gd name="connsiteY90" fmla="*/ 151927 h 194706"/>
              <a:gd name="connsiteX91" fmla="*/ 59696 w 484832"/>
              <a:gd name="connsiteY91" fmla="*/ 192480 h 194706"/>
              <a:gd name="connsiteX92" fmla="*/ 89028 w 484832"/>
              <a:gd name="connsiteY92" fmla="*/ 192480 h 194706"/>
              <a:gd name="connsiteX93" fmla="*/ 69513 w 484832"/>
              <a:gd name="connsiteY93" fmla="*/ 151927 h 194706"/>
              <a:gd name="connsiteX94" fmla="*/ 113623 w 484832"/>
              <a:gd name="connsiteY94" fmla="*/ 151927 h 194706"/>
              <a:gd name="connsiteX95" fmla="*/ 101377 w 484832"/>
              <a:gd name="connsiteY95" fmla="*/ 192480 h 194706"/>
              <a:gd name="connsiteX96" fmla="*/ 127785 w 484832"/>
              <a:gd name="connsiteY96" fmla="*/ 192480 h 194706"/>
              <a:gd name="connsiteX97" fmla="*/ 139860 w 484832"/>
              <a:gd name="connsiteY97" fmla="*/ 152047 h 194706"/>
              <a:gd name="connsiteX98" fmla="*/ 145641 w 484832"/>
              <a:gd name="connsiteY98" fmla="*/ 152047 h 194706"/>
              <a:gd name="connsiteX99" fmla="*/ 145641 w 484832"/>
              <a:gd name="connsiteY99" fmla="*/ 151927 h 194706"/>
              <a:gd name="connsiteX100" fmla="*/ 204408 w 484832"/>
              <a:gd name="connsiteY100" fmla="*/ 151927 h 194706"/>
              <a:gd name="connsiteX101" fmla="*/ 192761 w 484832"/>
              <a:gd name="connsiteY101" fmla="*/ 192360 h 194706"/>
              <a:gd name="connsiteX102" fmla="*/ 219374 w 484832"/>
              <a:gd name="connsiteY102" fmla="*/ 192360 h 194706"/>
              <a:gd name="connsiteX103" fmla="*/ 230662 w 484832"/>
              <a:gd name="connsiteY103" fmla="*/ 151927 h 194706"/>
              <a:gd name="connsiteX104" fmla="*/ 242635 w 484832"/>
              <a:gd name="connsiteY104" fmla="*/ 151927 h 194706"/>
              <a:gd name="connsiteX105" fmla="*/ 242960 w 484832"/>
              <a:gd name="connsiteY105" fmla="*/ 192360 h 194706"/>
              <a:gd name="connsiteX106" fmla="*/ 265280 w 484832"/>
              <a:gd name="connsiteY106" fmla="*/ 192360 h 194706"/>
              <a:gd name="connsiteX107" fmla="*/ 290935 w 484832"/>
              <a:gd name="connsiteY107" fmla="*/ 151927 h 194706"/>
              <a:gd name="connsiteX108" fmla="*/ 307713 w 484832"/>
              <a:gd name="connsiteY108" fmla="*/ 151927 h 194706"/>
              <a:gd name="connsiteX109" fmla="*/ 299059 w 484832"/>
              <a:gd name="connsiteY109" fmla="*/ 192360 h 194706"/>
              <a:gd name="connsiteX110" fmla="*/ 325227 w 484832"/>
              <a:gd name="connsiteY110" fmla="*/ 192360 h 194706"/>
              <a:gd name="connsiteX111" fmla="*/ 333779 w 484832"/>
              <a:gd name="connsiteY111" fmla="*/ 151927 h 194706"/>
              <a:gd name="connsiteX112" fmla="*/ 348933 w 484832"/>
              <a:gd name="connsiteY112" fmla="*/ 151927 h 194706"/>
              <a:gd name="connsiteX113" fmla="*/ 359845 w 484832"/>
              <a:gd name="connsiteY113" fmla="*/ 183517 h 194706"/>
              <a:gd name="connsiteX114" fmla="*/ 397131 w 484832"/>
              <a:gd name="connsiteY114" fmla="*/ 194617 h 194706"/>
              <a:gd name="connsiteX115" fmla="*/ 445807 w 484832"/>
              <a:gd name="connsiteY115" fmla="*/ 188648 h 194706"/>
              <a:gd name="connsiteX116" fmla="*/ 454872 w 484832"/>
              <a:gd name="connsiteY116" fmla="*/ 151927 h 194706"/>
              <a:gd name="connsiteX117" fmla="*/ 484786 w 484832"/>
              <a:gd name="connsiteY117" fmla="*/ 151927 h 194706"/>
              <a:gd name="connsiteX118" fmla="*/ 484786 w 484832"/>
              <a:gd name="connsiteY118" fmla="*/ -89 h 194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484832" h="194706">
                <a:moveTo>
                  <a:pt x="480938" y="148130"/>
                </a:moveTo>
                <a:lnTo>
                  <a:pt x="455744" y="148130"/>
                </a:lnTo>
                <a:lnTo>
                  <a:pt x="459917" y="131488"/>
                </a:lnTo>
                <a:lnTo>
                  <a:pt x="409445" y="131488"/>
                </a:lnTo>
                <a:lnTo>
                  <a:pt x="405289" y="148130"/>
                </a:lnTo>
                <a:lnTo>
                  <a:pt x="380916" y="148130"/>
                </a:lnTo>
                <a:lnTo>
                  <a:pt x="380916" y="144709"/>
                </a:lnTo>
                <a:cubicBezTo>
                  <a:pt x="381293" y="142845"/>
                  <a:pt x="381618" y="140878"/>
                  <a:pt x="382079" y="138775"/>
                </a:cubicBezTo>
                <a:cubicBezTo>
                  <a:pt x="386526" y="120816"/>
                  <a:pt x="398311" y="103062"/>
                  <a:pt x="418715" y="103062"/>
                </a:cubicBezTo>
                <a:cubicBezTo>
                  <a:pt x="426771" y="103062"/>
                  <a:pt x="434792" y="106141"/>
                  <a:pt x="433698" y="117292"/>
                </a:cubicBezTo>
                <a:lnTo>
                  <a:pt x="463732" y="117292"/>
                </a:lnTo>
                <a:cubicBezTo>
                  <a:pt x="464912" y="112161"/>
                  <a:pt x="466896" y="103216"/>
                  <a:pt x="461234" y="95058"/>
                </a:cubicBezTo>
                <a:cubicBezTo>
                  <a:pt x="454821" y="86198"/>
                  <a:pt x="441942" y="82641"/>
                  <a:pt x="425214" y="82641"/>
                </a:cubicBezTo>
                <a:cubicBezTo>
                  <a:pt x="413328" y="82641"/>
                  <a:pt x="395933" y="84539"/>
                  <a:pt x="380916" y="94357"/>
                </a:cubicBezTo>
                <a:lnTo>
                  <a:pt x="380916" y="3708"/>
                </a:lnTo>
                <a:lnTo>
                  <a:pt x="480938" y="3708"/>
                </a:lnTo>
                <a:close/>
                <a:moveTo>
                  <a:pt x="421914" y="172537"/>
                </a:moveTo>
                <a:cubicBezTo>
                  <a:pt x="416372" y="173606"/>
                  <a:pt x="410745" y="174179"/>
                  <a:pt x="405101" y="174247"/>
                </a:cubicBezTo>
                <a:cubicBezTo>
                  <a:pt x="390683" y="174247"/>
                  <a:pt x="380643" y="167543"/>
                  <a:pt x="380438" y="151910"/>
                </a:cubicBezTo>
                <a:lnTo>
                  <a:pt x="427027" y="151910"/>
                </a:lnTo>
                <a:close/>
                <a:moveTo>
                  <a:pt x="364275" y="90064"/>
                </a:moveTo>
                <a:lnTo>
                  <a:pt x="364275" y="110759"/>
                </a:lnTo>
                <a:cubicBezTo>
                  <a:pt x="358044" y="119364"/>
                  <a:pt x="353522" y="129082"/>
                  <a:pt x="350951" y="139390"/>
                </a:cubicBezTo>
                <a:cubicBezTo>
                  <a:pt x="350195" y="142258"/>
                  <a:pt x="349663" y="145180"/>
                  <a:pt x="349360" y="148130"/>
                </a:cubicBezTo>
                <a:lnTo>
                  <a:pt x="334669" y="148130"/>
                </a:lnTo>
                <a:lnTo>
                  <a:pt x="347223" y="88524"/>
                </a:lnTo>
                <a:lnTo>
                  <a:pt x="304943" y="88524"/>
                </a:lnTo>
                <a:lnTo>
                  <a:pt x="267110" y="148164"/>
                </a:lnTo>
                <a:lnTo>
                  <a:pt x="264339" y="148164"/>
                </a:lnTo>
                <a:lnTo>
                  <a:pt x="264339" y="3759"/>
                </a:lnTo>
                <a:lnTo>
                  <a:pt x="364326" y="3759"/>
                </a:lnTo>
                <a:close/>
                <a:moveTo>
                  <a:pt x="308449" y="148130"/>
                </a:moveTo>
                <a:lnTo>
                  <a:pt x="293398" y="148130"/>
                </a:lnTo>
                <a:lnTo>
                  <a:pt x="316163" y="112315"/>
                </a:lnTo>
                <a:close/>
                <a:moveTo>
                  <a:pt x="247731" y="88388"/>
                </a:moveTo>
                <a:lnTo>
                  <a:pt x="222709" y="88388"/>
                </a:lnTo>
                <a:lnTo>
                  <a:pt x="205606" y="148130"/>
                </a:lnTo>
                <a:lnTo>
                  <a:pt x="179027" y="148130"/>
                </a:lnTo>
                <a:cubicBezTo>
                  <a:pt x="192538" y="143136"/>
                  <a:pt x="200765" y="133592"/>
                  <a:pt x="203314" y="119413"/>
                </a:cubicBezTo>
                <a:cubicBezTo>
                  <a:pt x="205400" y="108399"/>
                  <a:pt x="204408" y="101164"/>
                  <a:pt x="199893" y="95725"/>
                </a:cubicBezTo>
                <a:cubicBezTo>
                  <a:pt x="193154" y="87652"/>
                  <a:pt x="179642" y="88353"/>
                  <a:pt x="167653" y="88353"/>
                </a:cubicBezTo>
                <a:lnTo>
                  <a:pt x="147796" y="88353"/>
                </a:lnTo>
                <a:lnTo>
                  <a:pt x="147796" y="3759"/>
                </a:lnTo>
                <a:lnTo>
                  <a:pt x="247697" y="3759"/>
                </a:lnTo>
                <a:close/>
                <a:moveTo>
                  <a:pt x="231740" y="148130"/>
                </a:moveTo>
                <a:lnTo>
                  <a:pt x="242258" y="110759"/>
                </a:lnTo>
                <a:lnTo>
                  <a:pt x="242635" y="148130"/>
                </a:lnTo>
                <a:close/>
                <a:moveTo>
                  <a:pt x="158981" y="133934"/>
                </a:moveTo>
                <a:lnTo>
                  <a:pt x="158981" y="133934"/>
                </a:lnTo>
                <a:cubicBezTo>
                  <a:pt x="158007" y="133934"/>
                  <a:pt x="157032" y="134054"/>
                  <a:pt x="155920" y="134054"/>
                </a:cubicBezTo>
                <a:cubicBezTo>
                  <a:pt x="154466" y="134054"/>
                  <a:pt x="153320" y="134054"/>
                  <a:pt x="152243" y="134054"/>
                </a:cubicBezTo>
                <a:lnTo>
                  <a:pt x="145846" y="134054"/>
                </a:lnTo>
                <a:lnTo>
                  <a:pt x="148805" y="123125"/>
                </a:lnTo>
                <a:lnTo>
                  <a:pt x="150207" y="117686"/>
                </a:lnTo>
                <a:lnTo>
                  <a:pt x="153628" y="104961"/>
                </a:lnTo>
                <a:cubicBezTo>
                  <a:pt x="155116" y="104961"/>
                  <a:pt x="156570" y="104961"/>
                  <a:pt x="157972" y="104961"/>
                </a:cubicBezTo>
                <a:lnTo>
                  <a:pt x="162915" y="104961"/>
                </a:lnTo>
                <a:cubicBezTo>
                  <a:pt x="171467" y="104961"/>
                  <a:pt x="176718" y="105440"/>
                  <a:pt x="178668" y="108159"/>
                </a:cubicBezTo>
                <a:cubicBezTo>
                  <a:pt x="180156" y="110212"/>
                  <a:pt x="179967" y="113735"/>
                  <a:pt x="178206" y="119105"/>
                </a:cubicBezTo>
                <a:cubicBezTo>
                  <a:pt x="175196" y="128341"/>
                  <a:pt x="171364" y="133045"/>
                  <a:pt x="159084" y="133986"/>
                </a:cubicBezTo>
                <a:moveTo>
                  <a:pt x="131291" y="93741"/>
                </a:moveTo>
                <a:lnTo>
                  <a:pt x="129717" y="98872"/>
                </a:lnTo>
                <a:lnTo>
                  <a:pt x="115419" y="146471"/>
                </a:lnTo>
                <a:lnTo>
                  <a:pt x="114854" y="148181"/>
                </a:lnTo>
                <a:lnTo>
                  <a:pt x="67683" y="148181"/>
                </a:lnTo>
                <a:lnTo>
                  <a:pt x="64006" y="140365"/>
                </a:lnTo>
                <a:lnTo>
                  <a:pt x="114683" y="88524"/>
                </a:lnTo>
                <a:lnTo>
                  <a:pt x="82187" y="88524"/>
                </a:lnTo>
                <a:lnTo>
                  <a:pt x="42507" y="131283"/>
                </a:lnTo>
                <a:lnTo>
                  <a:pt x="55351" y="88524"/>
                </a:lnTo>
                <a:lnTo>
                  <a:pt x="31270" y="88524"/>
                </a:lnTo>
                <a:lnTo>
                  <a:pt x="31270" y="3759"/>
                </a:lnTo>
                <a:lnTo>
                  <a:pt x="131188" y="3759"/>
                </a:lnTo>
                <a:close/>
                <a:moveTo>
                  <a:pt x="377119" y="-89"/>
                </a:moveTo>
                <a:lnTo>
                  <a:pt x="377119" y="97076"/>
                </a:lnTo>
                <a:cubicBezTo>
                  <a:pt x="373861" y="99667"/>
                  <a:pt x="370856" y="102560"/>
                  <a:pt x="368140" y="105713"/>
                </a:cubicBezTo>
                <a:lnTo>
                  <a:pt x="368140" y="-89"/>
                </a:lnTo>
                <a:lnTo>
                  <a:pt x="260525" y="-89"/>
                </a:lnTo>
                <a:lnTo>
                  <a:pt x="260525" y="88388"/>
                </a:lnTo>
                <a:lnTo>
                  <a:pt x="251614" y="88388"/>
                </a:lnTo>
                <a:lnTo>
                  <a:pt x="251614" y="-89"/>
                </a:lnTo>
                <a:lnTo>
                  <a:pt x="143965" y="-89"/>
                </a:lnTo>
                <a:lnTo>
                  <a:pt x="143965" y="88524"/>
                </a:lnTo>
                <a:lnTo>
                  <a:pt x="135071" y="88524"/>
                </a:lnTo>
                <a:lnTo>
                  <a:pt x="135071" y="-89"/>
                </a:lnTo>
                <a:lnTo>
                  <a:pt x="27456" y="-89"/>
                </a:lnTo>
                <a:lnTo>
                  <a:pt x="27456" y="100907"/>
                </a:lnTo>
                <a:lnTo>
                  <a:pt x="-47" y="192480"/>
                </a:lnTo>
                <a:lnTo>
                  <a:pt x="24120" y="192480"/>
                </a:lnTo>
                <a:lnTo>
                  <a:pt x="36247" y="151927"/>
                </a:lnTo>
                <a:lnTo>
                  <a:pt x="39667" y="151927"/>
                </a:lnTo>
                <a:lnTo>
                  <a:pt x="59696" y="192480"/>
                </a:lnTo>
                <a:lnTo>
                  <a:pt x="89028" y="192480"/>
                </a:lnTo>
                <a:lnTo>
                  <a:pt x="69513" y="151927"/>
                </a:lnTo>
                <a:lnTo>
                  <a:pt x="113623" y="151927"/>
                </a:lnTo>
                <a:lnTo>
                  <a:pt x="101377" y="192480"/>
                </a:lnTo>
                <a:lnTo>
                  <a:pt x="127785" y="192480"/>
                </a:lnTo>
                <a:lnTo>
                  <a:pt x="139860" y="152047"/>
                </a:lnTo>
                <a:lnTo>
                  <a:pt x="145641" y="152047"/>
                </a:lnTo>
                <a:lnTo>
                  <a:pt x="145641" y="151927"/>
                </a:lnTo>
                <a:lnTo>
                  <a:pt x="204408" y="151927"/>
                </a:lnTo>
                <a:lnTo>
                  <a:pt x="192761" y="192360"/>
                </a:lnTo>
                <a:lnTo>
                  <a:pt x="219374" y="192360"/>
                </a:lnTo>
                <a:lnTo>
                  <a:pt x="230662" y="151927"/>
                </a:lnTo>
                <a:lnTo>
                  <a:pt x="242635" y="151927"/>
                </a:lnTo>
                <a:lnTo>
                  <a:pt x="242960" y="192360"/>
                </a:lnTo>
                <a:lnTo>
                  <a:pt x="265280" y="192360"/>
                </a:lnTo>
                <a:lnTo>
                  <a:pt x="290935" y="151927"/>
                </a:lnTo>
                <a:lnTo>
                  <a:pt x="307713" y="151927"/>
                </a:lnTo>
                <a:lnTo>
                  <a:pt x="299059" y="192360"/>
                </a:lnTo>
                <a:lnTo>
                  <a:pt x="325227" y="192360"/>
                </a:lnTo>
                <a:lnTo>
                  <a:pt x="333779" y="151927"/>
                </a:lnTo>
                <a:lnTo>
                  <a:pt x="348933" y="151927"/>
                </a:lnTo>
                <a:cubicBezTo>
                  <a:pt x="348334" y="164464"/>
                  <a:pt x="351533" y="175872"/>
                  <a:pt x="359845" y="183517"/>
                </a:cubicBezTo>
                <a:cubicBezTo>
                  <a:pt x="370004" y="192839"/>
                  <a:pt x="385603" y="194617"/>
                  <a:pt x="397131" y="194617"/>
                </a:cubicBezTo>
                <a:cubicBezTo>
                  <a:pt x="413526" y="194421"/>
                  <a:pt x="429850" y="192418"/>
                  <a:pt x="445807" y="188648"/>
                </a:cubicBezTo>
                <a:lnTo>
                  <a:pt x="454872" y="151927"/>
                </a:lnTo>
                <a:lnTo>
                  <a:pt x="484786" y="151927"/>
                </a:lnTo>
                <a:lnTo>
                  <a:pt x="484786" y="-89"/>
                </a:lnTo>
                <a:close/>
              </a:path>
            </a:pathLst>
          </a:custGeom>
          <a:solidFill>
            <a:schemeClr val="bg1"/>
          </a:solidFill>
          <a:ln w="1683" cap="flat">
            <a:noFill/>
            <a:prstDash val="solid"/>
            <a:miter/>
          </a:ln>
        </p:spPr>
        <p:txBody>
          <a:bodyPr rtlCol="0" anchor="ctr"/>
          <a:lstStyle/>
          <a:p>
            <a:endParaRPr lang="en-GB" dirty="0"/>
          </a:p>
        </p:txBody>
      </p:sp>
      <p:sp>
        <p:nvSpPr>
          <p:cNvPr id="10" name="TextBox 9">
            <a:extLst>
              <a:ext uri="{FF2B5EF4-FFF2-40B4-BE49-F238E27FC236}">
                <a16:creationId xmlns:a16="http://schemas.microsoft.com/office/drawing/2014/main" id="{81263BC5-B715-41D8-BE7A-7DFE797EB734}"/>
              </a:ext>
              <a:ext uri="{C183D7F6-B498-43B3-948B-1728B52AA6E4}">
                <adec:decorative xmlns:adec="http://schemas.microsoft.com/office/drawing/2017/decorative" val="1"/>
              </a:ext>
            </a:extLst>
          </p:cNvPr>
          <p:cNvSpPr txBox="1"/>
          <p:nvPr userDrawn="1"/>
        </p:nvSpPr>
        <p:spPr>
          <a:xfrm>
            <a:off x="1885684" y="6266997"/>
            <a:ext cx="4667513" cy="184666"/>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600" kern="1200" noProof="0" dirty="0">
                <a:solidFill>
                  <a:schemeClr val="bg1">
                    <a:lumMod val="65000"/>
                  </a:schemeClr>
                </a:solidFill>
                <a:latin typeface="+mn-lt"/>
                <a:ea typeface="+mn-ea"/>
                <a:cs typeface="+mn-cs"/>
              </a:rPr>
              <a:t>© 2023 KPMG LLP, a Delaware limited liability partnership and a member firm of the KPMG global organization of independent member firms affiliated with KPMG International Limited, a private English company limited by guarantee. All rights reserved. USCS007885-1A</a:t>
            </a:r>
          </a:p>
        </p:txBody>
      </p:sp>
    </p:spTree>
    <p:extLst>
      <p:ext uri="{BB962C8B-B14F-4D97-AF65-F5344CB8AC3E}">
        <p14:creationId xmlns:p14="http://schemas.microsoft.com/office/powerpoint/2010/main" val="17770572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Title Only - Dark BG colour w/ supertitle">
    <p:bg>
      <p:bgPr>
        <a:solidFill>
          <a:schemeClr val="accent2"/>
        </a:solidFill>
        <a:effectLst/>
      </p:bgPr>
    </p:bg>
    <p:spTree>
      <p:nvGrpSpPr>
        <p:cNvPr id="1" name=""/>
        <p:cNvGrpSpPr/>
        <p:nvPr/>
      </p:nvGrpSpPr>
      <p:grpSpPr>
        <a:xfrm>
          <a:off x="0" y="0"/>
          <a:ext cx="0" cy="0"/>
          <a:chOff x="0" y="0"/>
          <a:chExt cx="0" cy="0"/>
        </a:xfrm>
      </p:grpSpPr>
      <p:sp>
        <p:nvSpPr>
          <p:cNvPr id="4" name="Shape 8">
            <a:extLst>
              <a:ext uri="{FF2B5EF4-FFF2-40B4-BE49-F238E27FC236}">
                <a16:creationId xmlns:a16="http://schemas.microsoft.com/office/drawing/2014/main" id="{FEACBC9C-FDC2-4718-A261-6371F0F60DE3}"/>
              </a:ext>
            </a:extLst>
          </p:cNvPr>
          <p:cNvSpPr txBox="1">
            <a:spLocks/>
          </p:cNvSpPr>
          <p:nvPr userDrawn="1"/>
        </p:nvSpPr>
        <p:spPr>
          <a:xfrm>
            <a:off x="10946607" y="6266997"/>
            <a:ext cx="242486" cy="149412"/>
          </a:xfrm>
          <a:prstGeom prst="rect">
            <a:avLst/>
          </a:prstGeom>
        </p:spPr>
        <p:txBody>
          <a:bodyPr lIns="0" tIns="0" rIns="0" bIns="0" anchor="b" anchorCtr="0"/>
          <a:lstStyle>
            <a:defPPr>
              <a:defRPr lang="en-US"/>
            </a:defPPr>
            <a:lvl1pPr marL="0" algn="l" defTabSz="457200" rtl="0" eaLnBrk="1" latinLnBrk="0" hangingPunct="1">
              <a:defRPr sz="1000" kern="1200">
                <a:solidFill>
                  <a:srgbClr val="0061A8"/>
                </a:solidFill>
                <a:latin typeface="Arial"/>
                <a:ea typeface="Arial"/>
                <a:cs typeface="Arial"/>
                <a:sym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86CB4B4D-7CA3-9044-876B-883B54F8677D}" type="slidenum">
              <a:rPr lang="en-GB" sz="900" smtClean="0">
                <a:solidFill>
                  <a:schemeClr val="bg1"/>
                </a:solidFill>
                <a:latin typeface="+mn-lt"/>
                <a:ea typeface="Arial"/>
                <a:cs typeface="Arial" panose="020B0604020202020204" pitchFamily="34" charset="0"/>
              </a:rPr>
              <a:pPr algn="r"/>
              <a:t>‹#›</a:t>
            </a:fld>
            <a:endParaRPr lang="en-GB" sz="900" dirty="0">
              <a:solidFill>
                <a:schemeClr val="bg1"/>
              </a:solidFill>
              <a:latin typeface="+mn-lt"/>
              <a:ea typeface="Arial"/>
              <a:cs typeface="Arial" panose="020B0604020202020204" pitchFamily="34" charset="0"/>
            </a:endParaRPr>
          </a:p>
        </p:txBody>
      </p:sp>
      <p:sp>
        <p:nvSpPr>
          <p:cNvPr id="2" name="Title 1">
            <a:extLst>
              <a:ext uri="{FF2B5EF4-FFF2-40B4-BE49-F238E27FC236}">
                <a16:creationId xmlns:a16="http://schemas.microsoft.com/office/drawing/2014/main" id="{32C06C60-BBAD-4B44-9D69-536848922030}"/>
              </a:ext>
            </a:extLst>
          </p:cNvPr>
          <p:cNvSpPr>
            <a:spLocks noGrp="1"/>
          </p:cNvSpPr>
          <p:nvPr>
            <p:ph type="title"/>
          </p:nvPr>
        </p:nvSpPr>
        <p:spPr>
          <a:xfrm>
            <a:off x="995364" y="431800"/>
            <a:ext cx="10204704" cy="533400"/>
          </a:xfrm>
        </p:spPr>
        <p:txBody>
          <a:bodyPr/>
          <a:lstStyle>
            <a:lvl1pPr>
              <a:defRPr>
                <a:solidFill>
                  <a:schemeClr val="bg1"/>
                </a:solidFill>
              </a:defRPr>
            </a:lvl1pPr>
          </a:lstStyle>
          <a:p>
            <a:r>
              <a:rPr lang="en-US"/>
              <a:t>Click to edit Master title style</a:t>
            </a:r>
            <a:endParaRPr lang="en-GB" dirty="0"/>
          </a:p>
        </p:txBody>
      </p:sp>
      <p:sp>
        <p:nvSpPr>
          <p:cNvPr id="9" name="Graphic 8">
            <a:extLst>
              <a:ext uri="{FF2B5EF4-FFF2-40B4-BE49-F238E27FC236}">
                <a16:creationId xmlns:a16="http://schemas.microsoft.com/office/drawing/2014/main" id="{147A601A-3AE8-4889-A026-9740E00CCFBB}"/>
              </a:ext>
            </a:extLst>
          </p:cNvPr>
          <p:cNvSpPr/>
          <p:nvPr userDrawn="1"/>
        </p:nvSpPr>
        <p:spPr>
          <a:xfrm>
            <a:off x="1003200" y="6266996"/>
            <a:ext cx="484832" cy="194706"/>
          </a:xfrm>
          <a:custGeom>
            <a:avLst/>
            <a:gdLst>
              <a:gd name="connsiteX0" fmla="*/ 480938 w 484832"/>
              <a:gd name="connsiteY0" fmla="*/ 148130 h 194706"/>
              <a:gd name="connsiteX1" fmla="*/ 455744 w 484832"/>
              <a:gd name="connsiteY1" fmla="*/ 148130 h 194706"/>
              <a:gd name="connsiteX2" fmla="*/ 459917 w 484832"/>
              <a:gd name="connsiteY2" fmla="*/ 131488 h 194706"/>
              <a:gd name="connsiteX3" fmla="*/ 409445 w 484832"/>
              <a:gd name="connsiteY3" fmla="*/ 131488 h 194706"/>
              <a:gd name="connsiteX4" fmla="*/ 405289 w 484832"/>
              <a:gd name="connsiteY4" fmla="*/ 148130 h 194706"/>
              <a:gd name="connsiteX5" fmla="*/ 380916 w 484832"/>
              <a:gd name="connsiteY5" fmla="*/ 148130 h 194706"/>
              <a:gd name="connsiteX6" fmla="*/ 380916 w 484832"/>
              <a:gd name="connsiteY6" fmla="*/ 144709 h 194706"/>
              <a:gd name="connsiteX7" fmla="*/ 382079 w 484832"/>
              <a:gd name="connsiteY7" fmla="*/ 138775 h 194706"/>
              <a:gd name="connsiteX8" fmla="*/ 418715 w 484832"/>
              <a:gd name="connsiteY8" fmla="*/ 103062 h 194706"/>
              <a:gd name="connsiteX9" fmla="*/ 433698 w 484832"/>
              <a:gd name="connsiteY9" fmla="*/ 117292 h 194706"/>
              <a:gd name="connsiteX10" fmla="*/ 463732 w 484832"/>
              <a:gd name="connsiteY10" fmla="*/ 117292 h 194706"/>
              <a:gd name="connsiteX11" fmla="*/ 461234 w 484832"/>
              <a:gd name="connsiteY11" fmla="*/ 95058 h 194706"/>
              <a:gd name="connsiteX12" fmla="*/ 425214 w 484832"/>
              <a:gd name="connsiteY12" fmla="*/ 82641 h 194706"/>
              <a:gd name="connsiteX13" fmla="*/ 380916 w 484832"/>
              <a:gd name="connsiteY13" fmla="*/ 94357 h 194706"/>
              <a:gd name="connsiteX14" fmla="*/ 380916 w 484832"/>
              <a:gd name="connsiteY14" fmla="*/ 3708 h 194706"/>
              <a:gd name="connsiteX15" fmla="*/ 480938 w 484832"/>
              <a:gd name="connsiteY15" fmla="*/ 3708 h 194706"/>
              <a:gd name="connsiteX16" fmla="*/ 421914 w 484832"/>
              <a:gd name="connsiteY16" fmla="*/ 172537 h 194706"/>
              <a:gd name="connsiteX17" fmla="*/ 405101 w 484832"/>
              <a:gd name="connsiteY17" fmla="*/ 174247 h 194706"/>
              <a:gd name="connsiteX18" fmla="*/ 380438 w 484832"/>
              <a:gd name="connsiteY18" fmla="*/ 151910 h 194706"/>
              <a:gd name="connsiteX19" fmla="*/ 427027 w 484832"/>
              <a:gd name="connsiteY19" fmla="*/ 151910 h 194706"/>
              <a:gd name="connsiteX20" fmla="*/ 364275 w 484832"/>
              <a:gd name="connsiteY20" fmla="*/ 90064 h 194706"/>
              <a:gd name="connsiteX21" fmla="*/ 364275 w 484832"/>
              <a:gd name="connsiteY21" fmla="*/ 110759 h 194706"/>
              <a:gd name="connsiteX22" fmla="*/ 350951 w 484832"/>
              <a:gd name="connsiteY22" fmla="*/ 139390 h 194706"/>
              <a:gd name="connsiteX23" fmla="*/ 349360 w 484832"/>
              <a:gd name="connsiteY23" fmla="*/ 148130 h 194706"/>
              <a:gd name="connsiteX24" fmla="*/ 334669 w 484832"/>
              <a:gd name="connsiteY24" fmla="*/ 148130 h 194706"/>
              <a:gd name="connsiteX25" fmla="*/ 347223 w 484832"/>
              <a:gd name="connsiteY25" fmla="*/ 88524 h 194706"/>
              <a:gd name="connsiteX26" fmla="*/ 304943 w 484832"/>
              <a:gd name="connsiteY26" fmla="*/ 88524 h 194706"/>
              <a:gd name="connsiteX27" fmla="*/ 267110 w 484832"/>
              <a:gd name="connsiteY27" fmla="*/ 148164 h 194706"/>
              <a:gd name="connsiteX28" fmla="*/ 264339 w 484832"/>
              <a:gd name="connsiteY28" fmla="*/ 148164 h 194706"/>
              <a:gd name="connsiteX29" fmla="*/ 264339 w 484832"/>
              <a:gd name="connsiteY29" fmla="*/ 3759 h 194706"/>
              <a:gd name="connsiteX30" fmla="*/ 364326 w 484832"/>
              <a:gd name="connsiteY30" fmla="*/ 3759 h 194706"/>
              <a:gd name="connsiteX31" fmla="*/ 308449 w 484832"/>
              <a:gd name="connsiteY31" fmla="*/ 148130 h 194706"/>
              <a:gd name="connsiteX32" fmla="*/ 293398 w 484832"/>
              <a:gd name="connsiteY32" fmla="*/ 148130 h 194706"/>
              <a:gd name="connsiteX33" fmla="*/ 316163 w 484832"/>
              <a:gd name="connsiteY33" fmla="*/ 112315 h 194706"/>
              <a:gd name="connsiteX34" fmla="*/ 247731 w 484832"/>
              <a:gd name="connsiteY34" fmla="*/ 88388 h 194706"/>
              <a:gd name="connsiteX35" fmla="*/ 222709 w 484832"/>
              <a:gd name="connsiteY35" fmla="*/ 88388 h 194706"/>
              <a:gd name="connsiteX36" fmla="*/ 205606 w 484832"/>
              <a:gd name="connsiteY36" fmla="*/ 148130 h 194706"/>
              <a:gd name="connsiteX37" fmla="*/ 179027 w 484832"/>
              <a:gd name="connsiteY37" fmla="*/ 148130 h 194706"/>
              <a:gd name="connsiteX38" fmla="*/ 203314 w 484832"/>
              <a:gd name="connsiteY38" fmla="*/ 119413 h 194706"/>
              <a:gd name="connsiteX39" fmla="*/ 199893 w 484832"/>
              <a:gd name="connsiteY39" fmla="*/ 95725 h 194706"/>
              <a:gd name="connsiteX40" fmla="*/ 167653 w 484832"/>
              <a:gd name="connsiteY40" fmla="*/ 88353 h 194706"/>
              <a:gd name="connsiteX41" fmla="*/ 147796 w 484832"/>
              <a:gd name="connsiteY41" fmla="*/ 88353 h 194706"/>
              <a:gd name="connsiteX42" fmla="*/ 147796 w 484832"/>
              <a:gd name="connsiteY42" fmla="*/ 3759 h 194706"/>
              <a:gd name="connsiteX43" fmla="*/ 247697 w 484832"/>
              <a:gd name="connsiteY43" fmla="*/ 3759 h 194706"/>
              <a:gd name="connsiteX44" fmla="*/ 231740 w 484832"/>
              <a:gd name="connsiteY44" fmla="*/ 148130 h 194706"/>
              <a:gd name="connsiteX45" fmla="*/ 242258 w 484832"/>
              <a:gd name="connsiteY45" fmla="*/ 110759 h 194706"/>
              <a:gd name="connsiteX46" fmla="*/ 242635 w 484832"/>
              <a:gd name="connsiteY46" fmla="*/ 148130 h 194706"/>
              <a:gd name="connsiteX47" fmla="*/ 158981 w 484832"/>
              <a:gd name="connsiteY47" fmla="*/ 133934 h 194706"/>
              <a:gd name="connsiteX48" fmla="*/ 158981 w 484832"/>
              <a:gd name="connsiteY48" fmla="*/ 133934 h 194706"/>
              <a:gd name="connsiteX49" fmla="*/ 155920 w 484832"/>
              <a:gd name="connsiteY49" fmla="*/ 134054 h 194706"/>
              <a:gd name="connsiteX50" fmla="*/ 152243 w 484832"/>
              <a:gd name="connsiteY50" fmla="*/ 134054 h 194706"/>
              <a:gd name="connsiteX51" fmla="*/ 145846 w 484832"/>
              <a:gd name="connsiteY51" fmla="*/ 134054 h 194706"/>
              <a:gd name="connsiteX52" fmla="*/ 148805 w 484832"/>
              <a:gd name="connsiteY52" fmla="*/ 123125 h 194706"/>
              <a:gd name="connsiteX53" fmla="*/ 150207 w 484832"/>
              <a:gd name="connsiteY53" fmla="*/ 117686 h 194706"/>
              <a:gd name="connsiteX54" fmla="*/ 153628 w 484832"/>
              <a:gd name="connsiteY54" fmla="*/ 104961 h 194706"/>
              <a:gd name="connsiteX55" fmla="*/ 157972 w 484832"/>
              <a:gd name="connsiteY55" fmla="*/ 104961 h 194706"/>
              <a:gd name="connsiteX56" fmla="*/ 162915 w 484832"/>
              <a:gd name="connsiteY56" fmla="*/ 104961 h 194706"/>
              <a:gd name="connsiteX57" fmla="*/ 178668 w 484832"/>
              <a:gd name="connsiteY57" fmla="*/ 108159 h 194706"/>
              <a:gd name="connsiteX58" fmla="*/ 178206 w 484832"/>
              <a:gd name="connsiteY58" fmla="*/ 119105 h 194706"/>
              <a:gd name="connsiteX59" fmla="*/ 159084 w 484832"/>
              <a:gd name="connsiteY59" fmla="*/ 133986 h 194706"/>
              <a:gd name="connsiteX60" fmla="*/ 131291 w 484832"/>
              <a:gd name="connsiteY60" fmla="*/ 93741 h 194706"/>
              <a:gd name="connsiteX61" fmla="*/ 129717 w 484832"/>
              <a:gd name="connsiteY61" fmla="*/ 98872 h 194706"/>
              <a:gd name="connsiteX62" fmla="*/ 115419 w 484832"/>
              <a:gd name="connsiteY62" fmla="*/ 146471 h 194706"/>
              <a:gd name="connsiteX63" fmla="*/ 114854 w 484832"/>
              <a:gd name="connsiteY63" fmla="*/ 148181 h 194706"/>
              <a:gd name="connsiteX64" fmla="*/ 67683 w 484832"/>
              <a:gd name="connsiteY64" fmla="*/ 148181 h 194706"/>
              <a:gd name="connsiteX65" fmla="*/ 64006 w 484832"/>
              <a:gd name="connsiteY65" fmla="*/ 140365 h 194706"/>
              <a:gd name="connsiteX66" fmla="*/ 114683 w 484832"/>
              <a:gd name="connsiteY66" fmla="*/ 88524 h 194706"/>
              <a:gd name="connsiteX67" fmla="*/ 82187 w 484832"/>
              <a:gd name="connsiteY67" fmla="*/ 88524 h 194706"/>
              <a:gd name="connsiteX68" fmla="*/ 42507 w 484832"/>
              <a:gd name="connsiteY68" fmla="*/ 131283 h 194706"/>
              <a:gd name="connsiteX69" fmla="*/ 55351 w 484832"/>
              <a:gd name="connsiteY69" fmla="*/ 88524 h 194706"/>
              <a:gd name="connsiteX70" fmla="*/ 31270 w 484832"/>
              <a:gd name="connsiteY70" fmla="*/ 88524 h 194706"/>
              <a:gd name="connsiteX71" fmla="*/ 31270 w 484832"/>
              <a:gd name="connsiteY71" fmla="*/ 3759 h 194706"/>
              <a:gd name="connsiteX72" fmla="*/ 131188 w 484832"/>
              <a:gd name="connsiteY72" fmla="*/ 3759 h 194706"/>
              <a:gd name="connsiteX73" fmla="*/ 377119 w 484832"/>
              <a:gd name="connsiteY73" fmla="*/ -89 h 194706"/>
              <a:gd name="connsiteX74" fmla="*/ 377119 w 484832"/>
              <a:gd name="connsiteY74" fmla="*/ 97076 h 194706"/>
              <a:gd name="connsiteX75" fmla="*/ 368140 w 484832"/>
              <a:gd name="connsiteY75" fmla="*/ 105713 h 194706"/>
              <a:gd name="connsiteX76" fmla="*/ 368140 w 484832"/>
              <a:gd name="connsiteY76" fmla="*/ -89 h 194706"/>
              <a:gd name="connsiteX77" fmla="*/ 260525 w 484832"/>
              <a:gd name="connsiteY77" fmla="*/ -89 h 194706"/>
              <a:gd name="connsiteX78" fmla="*/ 260525 w 484832"/>
              <a:gd name="connsiteY78" fmla="*/ 88388 h 194706"/>
              <a:gd name="connsiteX79" fmla="*/ 251614 w 484832"/>
              <a:gd name="connsiteY79" fmla="*/ 88388 h 194706"/>
              <a:gd name="connsiteX80" fmla="*/ 251614 w 484832"/>
              <a:gd name="connsiteY80" fmla="*/ -89 h 194706"/>
              <a:gd name="connsiteX81" fmla="*/ 143965 w 484832"/>
              <a:gd name="connsiteY81" fmla="*/ -89 h 194706"/>
              <a:gd name="connsiteX82" fmla="*/ 143965 w 484832"/>
              <a:gd name="connsiteY82" fmla="*/ 88524 h 194706"/>
              <a:gd name="connsiteX83" fmla="*/ 135071 w 484832"/>
              <a:gd name="connsiteY83" fmla="*/ 88524 h 194706"/>
              <a:gd name="connsiteX84" fmla="*/ 135071 w 484832"/>
              <a:gd name="connsiteY84" fmla="*/ -89 h 194706"/>
              <a:gd name="connsiteX85" fmla="*/ 27456 w 484832"/>
              <a:gd name="connsiteY85" fmla="*/ -89 h 194706"/>
              <a:gd name="connsiteX86" fmla="*/ 27456 w 484832"/>
              <a:gd name="connsiteY86" fmla="*/ 100907 h 194706"/>
              <a:gd name="connsiteX87" fmla="*/ -47 w 484832"/>
              <a:gd name="connsiteY87" fmla="*/ 192480 h 194706"/>
              <a:gd name="connsiteX88" fmla="*/ 24120 w 484832"/>
              <a:gd name="connsiteY88" fmla="*/ 192480 h 194706"/>
              <a:gd name="connsiteX89" fmla="*/ 36247 w 484832"/>
              <a:gd name="connsiteY89" fmla="*/ 151927 h 194706"/>
              <a:gd name="connsiteX90" fmla="*/ 39667 w 484832"/>
              <a:gd name="connsiteY90" fmla="*/ 151927 h 194706"/>
              <a:gd name="connsiteX91" fmla="*/ 59696 w 484832"/>
              <a:gd name="connsiteY91" fmla="*/ 192480 h 194706"/>
              <a:gd name="connsiteX92" fmla="*/ 89028 w 484832"/>
              <a:gd name="connsiteY92" fmla="*/ 192480 h 194706"/>
              <a:gd name="connsiteX93" fmla="*/ 69513 w 484832"/>
              <a:gd name="connsiteY93" fmla="*/ 151927 h 194706"/>
              <a:gd name="connsiteX94" fmla="*/ 113623 w 484832"/>
              <a:gd name="connsiteY94" fmla="*/ 151927 h 194706"/>
              <a:gd name="connsiteX95" fmla="*/ 101377 w 484832"/>
              <a:gd name="connsiteY95" fmla="*/ 192480 h 194706"/>
              <a:gd name="connsiteX96" fmla="*/ 127785 w 484832"/>
              <a:gd name="connsiteY96" fmla="*/ 192480 h 194706"/>
              <a:gd name="connsiteX97" fmla="*/ 139860 w 484832"/>
              <a:gd name="connsiteY97" fmla="*/ 152047 h 194706"/>
              <a:gd name="connsiteX98" fmla="*/ 145641 w 484832"/>
              <a:gd name="connsiteY98" fmla="*/ 152047 h 194706"/>
              <a:gd name="connsiteX99" fmla="*/ 145641 w 484832"/>
              <a:gd name="connsiteY99" fmla="*/ 151927 h 194706"/>
              <a:gd name="connsiteX100" fmla="*/ 204408 w 484832"/>
              <a:gd name="connsiteY100" fmla="*/ 151927 h 194706"/>
              <a:gd name="connsiteX101" fmla="*/ 192761 w 484832"/>
              <a:gd name="connsiteY101" fmla="*/ 192360 h 194706"/>
              <a:gd name="connsiteX102" fmla="*/ 219374 w 484832"/>
              <a:gd name="connsiteY102" fmla="*/ 192360 h 194706"/>
              <a:gd name="connsiteX103" fmla="*/ 230662 w 484832"/>
              <a:gd name="connsiteY103" fmla="*/ 151927 h 194706"/>
              <a:gd name="connsiteX104" fmla="*/ 242635 w 484832"/>
              <a:gd name="connsiteY104" fmla="*/ 151927 h 194706"/>
              <a:gd name="connsiteX105" fmla="*/ 242960 w 484832"/>
              <a:gd name="connsiteY105" fmla="*/ 192360 h 194706"/>
              <a:gd name="connsiteX106" fmla="*/ 265280 w 484832"/>
              <a:gd name="connsiteY106" fmla="*/ 192360 h 194706"/>
              <a:gd name="connsiteX107" fmla="*/ 290935 w 484832"/>
              <a:gd name="connsiteY107" fmla="*/ 151927 h 194706"/>
              <a:gd name="connsiteX108" fmla="*/ 307713 w 484832"/>
              <a:gd name="connsiteY108" fmla="*/ 151927 h 194706"/>
              <a:gd name="connsiteX109" fmla="*/ 299059 w 484832"/>
              <a:gd name="connsiteY109" fmla="*/ 192360 h 194706"/>
              <a:gd name="connsiteX110" fmla="*/ 325227 w 484832"/>
              <a:gd name="connsiteY110" fmla="*/ 192360 h 194706"/>
              <a:gd name="connsiteX111" fmla="*/ 333779 w 484832"/>
              <a:gd name="connsiteY111" fmla="*/ 151927 h 194706"/>
              <a:gd name="connsiteX112" fmla="*/ 348933 w 484832"/>
              <a:gd name="connsiteY112" fmla="*/ 151927 h 194706"/>
              <a:gd name="connsiteX113" fmla="*/ 359845 w 484832"/>
              <a:gd name="connsiteY113" fmla="*/ 183517 h 194706"/>
              <a:gd name="connsiteX114" fmla="*/ 397131 w 484832"/>
              <a:gd name="connsiteY114" fmla="*/ 194617 h 194706"/>
              <a:gd name="connsiteX115" fmla="*/ 445807 w 484832"/>
              <a:gd name="connsiteY115" fmla="*/ 188648 h 194706"/>
              <a:gd name="connsiteX116" fmla="*/ 454872 w 484832"/>
              <a:gd name="connsiteY116" fmla="*/ 151927 h 194706"/>
              <a:gd name="connsiteX117" fmla="*/ 484786 w 484832"/>
              <a:gd name="connsiteY117" fmla="*/ 151927 h 194706"/>
              <a:gd name="connsiteX118" fmla="*/ 484786 w 484832"/>
              <a:gd name="connsiteY118" fmla="*/ -89 h 194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484832" h="194706">
                <a:moveTo>
                  <a:pt x="480938" y="148130"/>
                </a:moveTo>
                <a:lnTo>
                  <a:pt x="455744" y="148130"/>
                </a:lnTo>
                <a:lnTo>
                  <a:pt x="459917" y="131488"/>
                </a:lnTo>
                <a:lnTo>
                  <a:pt x="409445" y="131488"/>
                </a:lnTo>
                <a:lnTo>
                  <a:pt x="405289" y="148130"/>
                </a:lnTo>
                <a:lnTo>
                  <a:pt x="380916" y="148130"/>
                </a:lnTo>
                <a:lnTo>
                  <a:pt x="380916" y="144709"/>
                </a:lnTo>
                <a:cubicBezTo>
                  <a:pt x="381293" y="142845"/>
                  <a:pt x="381618" y="140878"/>
                  <a:pt x="382079" y="138775"/>
                </a:cubicBezTo>
                <a:cubicBezTo>
                  <a:pt x="386526" y="120816"/>
                  <a:pt x="398311" y="103062"/>
                  <a:pt x="418715" y="103062"/>
                </a:cubicBezTo>
                <a:cubicBezTo>
                  <a:pt x="426771" y="103062"/>
                  <a:pt x="434792" y="106141"/>
                  <a:pt x="433698" y="117292"/>
                </a:cubicBezTo>
                <a:lnTo>
                  <a:pt x="463732" y="117292"/>
                </a:lnTo>
                <a:cubicBezTo>
                  <a:pt x="464912" y="112161"/>
                  <a:pt x="466896" y="103216"/>
                  <a:pt x="461234" y="95058"/>
                </a:cubicBezTo>
                <a:cubicBezTo>
                  <a:pt x="454821" y="86198"/>
                  <a:pt x="441942" y="82641"/>
                  <a:pt x="425214" y="82641"/>
                </a:cubicBezTo>
                <a:cubicBezTo>
                  <a:pt x="413328" y="82641"/>
                  <a:pt x="395933" y="84539"/>
                  <a:pt x="380916" y="94357"/>
                </a:cubicBezTo>
                <a:lnTo>
                  <a:pt x="380916" y="3708"/>
                </a:lnTo>
                <a:lnTo>
                  <a:pt x="480938" y="3708"/>
                </a:lnTo>
                <a:close/>
                <a:moveTo>
                  <a:pt x="421914" y="172537"/>
                </a:moveTo>
                <a:cubicBezTo>
                  <a:pt x="416372" y="173606"/>
                  <a:pt x="410745" y="174179"/>
                  <a:pt x="405101" y="174247"/>
                </a:cubicBezTo>
                <a:cubicBezTo>
                  <a:pt x="390683" y="174247"/>
                  <a:pt x="380643" y="167543"/>
                  <a:pt x="380438" y="151910"/>
                </a:cubicBezTo>
                <a:lnTo>
                  <a:pt x="427027" y="151910"/>
                </a:lnTo>
                <a:close/>
                <a:moveTo>
                  <a:pt x="364275" y="90064"/>
                </a:moveTo>
                <a:lnTo>
                  <a:pt x="364275" y="110759"/>
                </a:lnTo>
                <a:cubicBezTo>
                  <a:pt x="358044" y="119364"/>
                  <a:pt x="353522" y="129082"/>
                  <a:pt x="350951" y="139390"/>
                </a:cubicBezTo>
                <a:cubicBezTo>
                  <a:pt x="350195" y="142258"/>
                  <a:pt x="349663" y="145180"/>
                  <a:pt x="349360" y="148130"/>
                </a:cubicBezTo>
                <a:lnTo>
                  <a:pt x="334669" y="148130"/>
                </a:lnTo>
                <a:lnTo>
                  <a:pt x="347223" y="88524"/>
                </a:lnTo>
                <a:lnTo>
                  <a:pt x="304943" y="88524"/>
                </a:lnTo>
                <a:lnTo>
                  <a:pt x="267110" y="148164"/>
                </a:lnTo>
                <a:lnTo>
                  <a:pt x="264339" y="148164"/>
                </a:lnTo>
                <a:lnTo>
                  <a:pt x="264339" y="3759"/>
                </a:lnTo>
                <a:lnTo>
                  <a:pt x="364326" y="3759"/>
                </a:lnTo>
                <a:close/>
                <a:moveTo>
                  <a:pt x="308449" y="148130"/>
                </a:moveTo>
                <a:lnTo>
                  <a:pt x="293398" y="148130"/>
                </a:lnTo>
                <a:lnTo>
                  <a:pt x="316163" y="112315"/>
                </a:lnTo>
                <a:close/>
                <a:moveTo>
                  <a:pt x="247731" y="88388"/>
                </a:moveTo>
                <a:lnTo>
                  <a:pt x="222709" y="88388"/>
                </a:lnTo>
                <a:lnTo>
                  <a:pt x="205606" y="148130"/>
                </a:lnTo>
                <a:lnTo>
                  <a:pt x="179027" y="148130"/>
                </a:lnTo>
                <a:cubicBezTo>
                  <a:pt x="192538" y="143136"/>
                  <a:pt x="200765" y="133592"/>
                  <a:pt x="203314" y="119413"/>
                </a:cubicBezTo>
                <a:cubicBezTo>
                  <a:pt x="205400" y="108399"/>
                  <a:pt x="204408" y="101164"/>
                  <a:pt x="199893" y="95725"/>
                </a:cubicBezTo>
                <a:cubicBezTo>
                  <a:pt x="193154" y="87652"/>
                  <a:pt x="179642" y="88353"/>
                  <a:pt x="167653" y="88353"/>
                </a:cubicBezTo>
                <a:lnTo>
                  <a:pt x="147796" y="88353"/>
                </a:lnTo>
                <a:lnTo>
                  <a:pt x="147796" y="3759"/>
                </a:lnTo>
                <a:lnTo>
                  <a:pt x="247697" y="3759"/>
                </a:lnTo>
                <a:close/>
                <a:moveTo>
                  <a:pt x="231740" y="148130"/>
                </a:moveTo>
                <a:lnTo>
                  <a:pt x="242258" y="110759"/>
                </a:lnTo>
                <a:lnTo>
                  <a:pt x="242635" y="148130"/>
                </a:lnTo>
                <a:close/>
                <a:moveTo>
                  <a:pt x="158981" y="133934"/>
                </a:moveTo>
                <a:lnTo>
                  <a:pt x="158981" y="133934"/>
                </a:lnTo>
                <a:cubicBezTo>
                  <a:pt x="158007" y="133934"/>
                  <a:pt x="157032" y="134054"/>
                  <a:pt x="155920" y="134054"/>
                </a:cubicBezTo>
                <a:cubicBezTo>
                  <a:pt x="154466" y="134054"/>
                  <a:pt x="153320" y="134054"/>
                  <a:pt x="152243" y="134054"/>
                </a:cubicBezTo>
                <a:lnTo>
                  <a:pt x="145846" y="134054"/>
                </a:lnTo>
                <a:lnTo>
                  <a:pt x="148805" y="123125"/>
                </a:lnTo>
                <a:lnTo>
                  <a:pt x="150207" y="117686"/>
                </a:lnTo>
                <a:lnTo>
                  <a:pt x="153628" y="104961"/>
                </a:lnTo>
                <a:cubicBezTo>
                  <a:pt x="155116" y="104961"/>
                  <a:pt x="156570" y="104961"/>
                  <a:pt x="157972" y="104961"/>
                </a:cubicBezTo>
                <a:lnTo>
                  <a:pt x="162915" y="104961"/>
                </a:lnTo>
                <a:cubicBezTo>
                  <a:pt x="171467" y="104961"/>
                  <a:pt x="176718" y="105440"/>
                  <a:pt x="178668" y="108159"/>
                </a:cubicBezTo>
                <a:cubicBezTo>
                  <a:pt x="180156" y="110212"/>
                  <a:pt x="179967" y="113735"/>
                  <a:pt x="178206" y="119105"/>
                </a:cubicBezTo>
                <a:cubicBezTo>
                  <a:pt x="175196" y="128341"/>
                  <a:pt x="171364" y="133045"/>
                  <a:pt x="159084" y="133986"/>
                </a:cubicBezTo>
                <a:moveTo>
                  <a:pt x="131291" y="93741"/>
                </a:moveTo>
                <a:lnTo>
                  <a:pt x="129717" y="98872"/>
                </a:lnTo>
                <a:lnTo>
                  <a:pt x="115419" y="146471"/>
                </a:lnTo>
                <a:lnTo>
                  <a:pt x="114854" y="148181"/>
                </a:lnTo>
                <a:lnTo>
                  <a:pt x="67683" y="148181"/>
                </a:lnTo>
                <a:lnTo>
                  <a:pt x="64006" y="140365"/>
                </a:lnTo>
                <a:lnTo>
                  <a:pt x="114683" y="88524"/>
                </a:lnTo>
                <a:lnTo>
                  <a:pt x="82187" y="88524"/>
                </a:lnTo>
                <a:lnTo>
                  <a:pt x="42507" y="131283"/>
                </a:lnTo>
                <a:lnTo>
                  <a:pt x="55351" y="88524"/>
                </a:lnTo>
                <a:lnTo>
                  <a:pt x="31270" y="88524"/>
                </a:lnTo>
                <a:lnTo>
                  <a:pt x="31270" y="3759"/>
                </a:lnTo>
                <a:lnTo>
                  <a:pt x="131188" y="3759"/>
                </a:lnTo>
                <a:close/>
                <a:moveTo>
                  <a:pt x="377119" y="-89"/>
                </a:moveTo>
                <a:lnTo>
                  <a:pt x="377119" y="97076"/>
                </a:lnTo>
                <a:cubicBezTo>
                  <a:pt x="373861" y="99667"/>
                  <a:pt x="370856" y="102560"/>
                  <a:pt x="368140" y="105713"/>
                </a:cubicBezTo>
                <a:lnTo>
                  <a:pt x="368140" y="-89"/>
                </a:lnTo>
                <a:lnTo>
                  <a:pt x="260525" y="-89"/>
                </a:lnTo>
                <a:lnTo>
                  <a:pt x="260525" y="88388"/>
                </a:lnTo>
                <a:lnTo>
                  <a:pt x="251614" y="88388"/>
                </a:lnTo>
                <a:lnTo>
                  <a:pt x="251614" y="-89"/>
                </a:lnTo>
                <a:lnTo>
                  <a:pt x="143965" y="-89"/>
                </a:lnTo>
                <a:lnTo>
                  <a:pt x="143965" y="88524"/>
                </a:lnTo>
                <a:lnTo>
                  <a:pt x="135071" y="88524"/>
                </a:lnTo>
                <a:lnTo>
                  <a:pt x="135071" y="-89"/>
                </a:lnTo>
                <a:lnTo>
                  <a:pt x="27456" y="-89"/>
                </a:lnTo>
                <a:lnTo>
                  <a:pt x="27456" y="100907"/>
                </a:lnTo>
                <a:lnTo>
                  <a:pt x="-47" y="192480"/>
                </a:lnTo>
                <a:lnTo>
                  <a:pt x="24120" y="192480"/>
                </a:lnTo>
                <a:lnTo>
                  <a:pt x="36247" y="151927"/>
                </a:lnTo>
                <a:lnTo>
                  <a:pt x="39667" y="151927"/>
                </a:lnTo>
                <a:lnTo>
                  <a:pt x="59696" y="192480"/>
                </a:lnTo>
                <a:lnTo>
                  <a:pt x="89028" y="192480"/>
                </a:lnTo>
                <a:lnTo>
                  <a:pt x="69513" y="151927"/>
                </a:lnTo>
                <a:lnTo>
                  <a:pt x="113623" y="151927"/>
                </a:lnTo>
                <a:lnTo>
                  <a:pt x="101377" y="192480"/>
                </a:lnTo>
                <a:lnTo>
                  <a:pt x="127785" y="192480"/>
                </a:lnTo>
                <a:lnTo>
                  <a:pt x="139860" y="152047"/>
                </a:lnTo>
                <a:lnTo>
                  <a:pt x="145641" y="152047"/>
                </a:lnTo>
                <a:lnTo>
                  <a:pt x="145641" y="151927"/>
                </a:lnTo>
                <a:lnTo>
                  <a:pt x="204408" y="151927"/>
                </a:lnTo>
                <a:lnTo>
                  <a:pt x="192761" y="192360"/>
                </a:lnTo>
                <a:lnTo>
                  <a:pt x="219374" y="192360"/>
                </a:lnTo>
                <a:lnTo>
                  <a:pt x="230662" y="151927"/>
                </a:lnTo>
                <a:lnTo>
                  <a:pt x="242635" y="151927"/>
                </a:lnTo>
                <a:lnTo>
                  <a:pt x="242960" y="192360"/>
                </a:lnTo>
                <a:lnTo>
                  <a:pt x="265280" y="192360"/>
                </a:lnTo>
                <a:lnTo>
                  <a:pt x="290935" y="151927"/>
                </a:lnTo>
                <a:lnTo>
                  <a:pt x="307713" y="151927"/>
                </a:lnTo>
                <a:lnTo>
                  <a:pt x="299059" y="192360"/>
                </a:lnTo>
                <a:lnTo>
                  <a:pt x="325227" y="192360"/>
                </a:lnTo>
                <a:lnTo>
                  <a:pt x="333779" y="151927"/>
                </a:lnTo>
                <a:lnTo>
                  <a:pt x="348933" y="151927"/>
                </a:lnTo>
                <a:cubicBezTo>
                  <a:pt x="348334" y="164464"/>
                  <a:pt x="351533" y="175872"/>
                  <a:pt x="359845" y="183517"/>
                </a:cubicBezTo>
                <a:cubicBezTo>
                  <a:pt x="370004" y="192839"/>
                  <a:pt x="385603" y="194617"/>
                  <a:pt x="397131" y="194617"/>
                </a:cubicBezTo>
                <a:cubicBezTo>
                  <a:pt x="413526" y="194421"/>
                  <a:pt x="429850" y="192418"/>
                  <a:pt x="445807" y="188648"/>
                </a:cubicBezTo>
                <a:lnTo>
                  <a:pt x="454872" y="151927"/>
                </a:lnTo>
                <a:lnTo>
                  <a:pt x="484786" y="151927"/>
                </a:lnTo>
                <a:lnTo>
                  <a:pt x="484786" y="-89"/>
                </a:lnTo>
                <a:close/>
              </a:path>
            </a:pathLst>
          </a:custGeom>
          <a:solidFill>
            <a:schemeClr val="bg1"/>
          </a:solidFill>
          <a:ln w="1683" cap="flat">
            <a:noFill/>
            <a:prstDash val="solid"/>
            <a:miter/>
          </a:ln>
        </p:spPr>
        <p:txBody>
          <a:bodyPr rtlCol="0" anchor="ctr"/>
          <a:lstStyle/>
          <a:p>
            <a:endParaRPr lang="en-GB" dirty="0"/>
          </a:p>
        </p:txBody>
      </p:sp>
      <p:sp>
        <p:nvSpPr>
          <p:cNvPr id="10" name="TextBox 9">
            <a:extLst>
              <a:ext uri="{FF2B5EF4-FFF2-40B4-BE49-F238E27FC236}">
                <a16:creationId xmlns:a16="http://schemas.microsoft.com/office/drawing/2014/main" id="{81263BC5-B715-41D8-BE7A-7DFE797EB734}"/>
              </a:ext>
              <a:ext uri="{C183D7F6-B498-43B3-948B-1728B52AA6E4}">
                <adec:decorative xmlns:adec="http://schemas.microsoft.com/office/drawing/2017/decorative" val="1"/>
              </a:ext>
            </a:extLst>
          </p:cNvPr>
          <p:cNvSpPr txBox="1"/>
          <p:nvPr userDrawn="1"/>
        </p:nvSpPr>
        <p:spPr>
          <a:xfrm>
            <a:off x="1885684" y="6266997"/>
            <a:ext cx="4667513" cy="184666"/>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600" kern="1200" noProof="0" dirty="0">
                <a:solidFill>
                  <a:schemeClr val="bg1">
                    <a:lumMod val="65000"/>
                  </a:schemeClr>
                </a:solidFill>
                <a:latin typeface="+mn-lt"/>
                <a:ea typeface="+mn-ea"/>
                <a:cs typeface="+mn-cs"/>
              </a:rPr>
              <a:t>© 2023 KPMG LLP, a Delaware limited liability partnership and a member firm of the KPMG global organization of independent member firms affiliated with KPMG International Limited, a private English company limited by guarantee. All rights reserved. USCS007885-1A</a:t>
            </a:r>
          </a:p>
        </p:txBody>
      </p:sp>
      <p:sp>
        <p:nvSpPr>
          <p:cNvPr id="6" name="Text Placeholder 3"/>
          <p:cNvSpPr>
            <a:spLocks noGrp="1"/>
          </p:cNvSpPr>
          <p:nvPr>
            <p:ph type="body" sz="quarter" idx="10"/>
          </p:nvPr>
        </p:nvSpPr>
        <p:spPr>
          <a:xfrm>
            <a:off x="993648" y="189259"/>
            <a:ext cx="10204704" cy="184666"/>
          </a:xfrm>
        </p:spPr>
        <p:txBody>
          <a:bodyPr>
            <a:noAutofit/>
          </a:bodyPr>
          <a:lstStyle>
            <a:lvl1pPr>
              <a:defRPr sz="12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29203103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One Column Text">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995364" y="1330126"/>
            <a:ext cx="10204450" cy="454679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 name="Title 1">
            <a:extLst>
              <a:ext uri="{FF2B5EF4-FFF2-40B4-BE49-F238E27FC236}">
                <a16:creationId xmlns:a16="http://schemas.microsoft.com/office/drawing/2014/main" id="{8CCFC99C-7410-4D22-BA8D-48877FCFB6C0}"/>
              </a:ext>
            </a:extLst>
          </p:cNvPr>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26043585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One Column Text w/ supertitle">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995364" y="1330126"/>
            <a:ext cx="10204704" cy="4546799"/>
          </a:xfrm>
        </p:spPr>
        <p:txBody>
          <a:bodyPr/>
          <a:lstStyle>
            <a:lvl3pPr marL="182880" indent="-182880">
              <a:defRPr/>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 name="Title 1">
            <a:extLst>
              <a:ext uri="{FF2B5EF4-FFF2-40B4-BE49-F238E27FC236}">
                <a16:creationId xmlns:a16="http://schemas.microsoft.com/office/drawing/2014/main" id="{8CCFC99C-7410-4D22-BA8D-48877FCFB6C0}"/>
              </a:ext>
            </a:extLst>
          </p:cNvPr>
          <p:cNvSpPr>
            <a:spLocks noGrp="1"/>
          </p:cNvSpPr>
          <p:nvPr>
            <p:ph type="title"/>
          </p:nvPr>
        </p:nvSpPr>
        <p:spPr>
          <a:xfrm>
            <a:off x="995364" y="431800"/>
            <a:ext cx="10204704" cy="533400"/>
          </a:xfrm>
        </p:spPr>
        <p:txBody>
          <a:bodyPr/>
          <a:lstStyle/>
          <a:p>
            <a:r>
              <a:rPr lang="en-US"/>
              <a:t>Click to edit Master title style</a:t>
            </a:r>
            <a:endParaRPr lang="en-GB" dirty="0"/>
          </a:p>
        </p:txBody>
      </p:sp>
      <p:sp>
        <p:nvSpPr>
          <p:cNvPr id="4" name="Text Placeholder 3"/>
          <p:cNvSpPr>
            <a:spLocks noGrp="1"/>
          </p:cNvSpPr>
          <p:nvPr>
            <p:ph type="body" sz="quarter" idx="11"/>
          </p:nvPr>
        </p:nvSpPr>
        <p:spPr>
          <a:xfrm>
            <a:off x="993648" y="189259"/>
            <a:ext cx="10204704" cy="184666"/>
          </a:xfrm>
        </p:spPr>
        <p:txBody>
          <a:bodyPr>
            <a:noAutofit/>
          </a:bodyPr>
          <a:lstStyle>
            <a:lvl1pPr>
              <a:defRPr sz="1200"/>
            </a:lvl1pPr>
          </a:lstStyle>
          <a:p>
            <a:pPr lvl="0"/>
            <a:r>
              <a:rPr lang="en-US"/>
              <a:t>Click to edit Master text styles</a:t>
            </a:r>
          </a:p>
        </p:txBody>
      </p:sp>
    </p:spTree>
    <p:extLst>
      <p:ext uri="{BB962C8B-B14F-4D97-AF65-F5344CB8AC3E}">
        <p14:creationId xmlns:p14="http://schemas.microsoft.com/office/powerpoint/2010/main" val="22558012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One Column Text_double title">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9D2B9FA-46EE-4504-A8DE-8C56CCE29B0B}"/>
              </a:ext>
            </a:extLst>
          </p:cNvPr>
          <p:cNvSpPr>
            <a:spLocks noGrp="1"/>
          </p:cNvSpPr>
          <p:nvPr>
            <p:ph type="body" sz="quarter" idx="10"/>
          </p:nvPr>
        </p:nvSpPr>
        <p:spPr>
          <a:xfrm>
            <a:off x="998537" y="1700213"/>
            <a:ext cx="10204704" cy="4176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a:extLst>
              <a:ext uri="{FF2B5EF4-FFF2-40B4-BE49-F238E27FC236}">
                <a16:creationId xmlns:a16="http://schemas.microsoft.com/office/drawing/2014/main" id="{4AFC733E-E364-489F-B7AF-D2002EE59732}"/>
              </a:ext>
            </a:extLst>
          </p:cNvPr>
          <p:cNvSpPr>
            <a:spLocks noGrp="1"/>
          </p:cNvSpPr>
          <p:nvPr>
            <p:ph type="title" hasCustomPrompt="1"/>
          </p:nvPr>
        </p:nvSpPr>
        <p:spPr>
          <a:xfrm>
            <a:off x="995364" y="431800"/>
            <a:ext cx="10204704" cy="533400"/>
          </a:xfrm>
        </p:spPr>
        <p:txBody>
          <a:bodyPr/>
          <a:lstStyle>
            <a:lvl1pPr>
              <a:defRPr/>
            </a:lvl1pPr>
          </a:lstStyle>
          <a:p>
            <a:r>
              <a:rPr lang="en-US" dirty="0"/>
              <a:t>Click to edit </a:t>
            </a:r>
            <a:br>
              <a:rPr lang="en-US" dirty="0"/>
            </a:br>
            <a:r>
              <a:rPr lang="en-US" dirty="0"/>
              <a:t>Master title style</a:t>
            </a:r>
            <a:endParaRPr lang="en-GB" dirty="0"/>
          </a:p>
        </p:txBody>
      </p:sp>
    </p:spTree>
    <p:extLst>
      <p:ext uri="{BB962C8B-B14F-4D97-AF65-F5344CB8AC3E}">
        <p14:creationId xmlns:p14="http://schemas.microsoft.com/office/powerpoint/2010/main" val="3102394141"/>
      </p:ext>
    </p:extLst>
  </p:cSld>
  <p:clrMapOvr>
    <a:masterClrMapping/>
  </p:clrMapOvr>
  <p:extLst>
    <p:ext uri="{DCECCB84-F9BA-43D5-87BE-67443E8EF086}">
      <p15:sldGuideLst xmlns:p15="http://schemas.microsoft.com/office/powerpoint/2012/main">
        <p15:guide id="1" orient="horz" pos="1071"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One Column Text_double title_KPMG Blue">
    <p:bg>
      <p:bgPr>
        <a:solidFill>
          <a:schemeClr val="accent2"/>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9D2B9FA-46EE-4504-A8DE-8C56CCE29B0B}"/>
              </a:ext>
            </a:extLst>
          </p:cNvPr>
          <p:cNvSpPr>
            <a:spLocks noGrp="1"/>
          </p:cNvSpPr>
          <p:nvPr>
            <p:ph type="body" sz="quarter" idx="10"/>
          </p:nvPr>
        </p:nvSpPr>
        <p:spPr>
          <a:xfrm>
            <a:off x="998537" y="1700213"/>
            <a:ext cx="10204704" cy="4176712"/>
          </a:xfrm>
        </p:spPr>
        <p:txBody>
          <a:bodyPr/>
          <a:lstStyle>
            <a:lvl1pPr>
              <a:defRPr>
                <a:solidFill>
                  <a:schemeClr val="bg1"/>
                </a:solidFill>
              </a:defRPr>
            </a:lvl1pPr>
            <a:lvl2pPr>
              <a:defRPr>
                <a:solidFill>
                  <a:schemeClr val="bg1"/>
                </a:solidFill>
              </a:defRPr>
            </a:lvl2pPr>
            <a:lvl3pPr>
              <a:buClrTx/>
              <a:defRPr>
                <a:solidFill>
                  <a:schemeClr val="bg1"/>
                </a:solidFill>
              </a:defRPr>
            </a:lvl3pPr>
            <a:lvl4pPr marL="361950" indent="-180975">
              <a:buClrTx/>
              <a:defRPr>
                <a:solidFill>
                  <a:schemeClr val="bg1"/>
                </a:solidFill>
              </a:defRPr>
            </a:lvl4pPr>
            <a:lvl5pPr>
              <a:buClrTx/>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Shape 8">
            <a:extLst>
              <a:ext uri="{FF2B5EF4-FFF2-40B4-BE49-F238E27FC236}">
                <a16:creationId xmlns:a16="http://schemas.microsoft.com/office/drawing/2014/main" id="{F4561A05-7671-4539-AB97-A9979F67EB43}"/>
              </a:ext>
            </a:extLst>
          </p:cNvPr>
          <p:cNvSpPr txBox="1">
            <a:spLocks/>
          </p:cNvSpPr>
          <p:nvPr userDrawn="1"/>
        </p:nvSpPr>
        <p:spPr>
          <a:xfrm>
            <a:off x="10946607" y="6266997"/>
            <a:ext cx="242486" cy="149412"/>
          </a:xfrm>
          <a:prstGeom prst="rect">
            <a:avLst/>
          </a:prstGeom>
        </p:spPr>
        <p:txBody>
          <a:bodyPr lIns="0" tIns="0" rIns="0" bIns="0" anchor="b" anchorCtr="0"/>
          <a:lstStyle>
            <a:defPPr>
              <a:defRPr lang="en-US"/>
            </a:defPPr>
            <a:lvl1pPr marL="0" algn="l" defTabSz="457200" rtl="0" eaLnBrk="1" latinLnBrk="0" hangingPunct="1">
              <a:defRPr sz="1000" kern="1200">
                <a:solidFill>
                  <a:srgbClr val="0061A8"/>
                </a:solidFill>
                <a:latin typeface="Arial"/>
                <a:ea typeface="Arial"/>
                <a:cs typeface="Arial"/>
                <a:sym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86CB4B4D-7CA3-9044-876B-883B54F8677D}" type="slidenum">
              <a:rPr lang="en-GB" sz="900" smtClean="0">
                <a:solidFill>
                  <a:schemeClr val="bg1"/>
                </a:solidFill>
                <a:latin typeface="+mn-lt"/>
                <a:ea typeface="Arial"/>
                <a:cs typeface="Arial" panose="020B0604020202020204" pitchFamily="34" charset="0"/>
              </a:rPr>
              <a:pPr algn="r"/>
              <a:t>‹#›</a:t>
            </a:fld>
            <a:endParaRPr lang="en-GB" sz="900" dirty="0">
              <a:solidFill>
                <a:schemeClr val="bg1"/>
              </a:solidFill>
              <a:latin typeface="+mn-lt"/>
              <a:ea typeface="Arial"/>
              <a:cs typeface="Arial" panose="020B0604020202020204" pitchFamily="34" charset="0"/>
            </a:endParaRPr>
          </a:p>
        </p:txBody>
      </p:sp>
      <p:sp>
        <p:nvSpPr>
          <p:cNvPr id="2" name="Title 1">
            <a:extLst>
              <a:ext uri="{FF2B5EF4-FFF2-40B4-BE49-F238E27FC236}">
                <a16:creationId xmlns:a16="http://schemas.microsoft.com/office/drawing/2014/main" id="{803AAE32-05EB-420A-97AB-3254804D32FD}"/>
              </a:ext>
            </a:extLst>
          </p:cNvPr>
          <p:cNvSpPr>
            <a:spLocks noGrp="1"/>
          </p:cNvSpPr>
          <p:nvPr>
            <p:ph type="title" hasCustomPrompt="1"/>
          </p:nvPr>
        </p:nvSpPr>
        <p:spPr>
          <a:xfrm>
            <a:off x="995364" y="431800"/>
            <a:ext cx="10204704" cy="533400"/>
          </a:xfrm>
        </p:spPr>
        <p:txBody>
          <a:bodyPr/>
          <a:lstStyle>
            <a:lvl1pPr>
              <a:defRPr>
                <a:solidFill>
                  <a:schemeClr val="bg1"/>
                </a:solidFill>
              </a:defRPr>
            </a:lvl1pPr>
          </a:lstStyle>
          <a:p>
            <a:r>
              <a:rPr lang="en-US" dirty="0"/>
              <a:t>Click to edit </a:t>
            </a:r>
            <a:br>
              <a:rPr lang="en-US" dirty="0"/>
            </a:br>
            <a:r>
              <a:rPr lang="en-US" dirty="0"/>
              <a:t>Master title style</a:t>
            </a:r>
            <a:endParaRPr lang="en-GB" dirty="0"/>
          </a:p>
        </p:txBody>
      </p:sp>
      <p:sp>
        <p:nvSpPr>
          <p:cNvPr id="10" name="Graphic 8">
            <a:extLst>
              <a:ext uri="{FF2B5EF4-FFF2-40B4-BE49-F238E27FC236}">
                <a16:creationId xmlns:a16="http://schemas.microsoft.com/office/drawing/2014/main" id="{567897B5-3A96-440B-8018-FDD880280B2A}"/>
              </a:ext>
            </a:extLst>
          </p:cNvPr>
          <p:cNvSpPr/>
          <p:nvPr userDrawn="1"/>
        </p:nvSpPr>
        <p:spPr>
          <a:xfrm>
            <a:off x="1003200" y="6266996"/>
            <a:ext cx="484832" cy="194706"/>
          </a:xfrm>
          <a:custGeom>
            <a:avLst/>
            <a:gdLst>
              <a:gd name="connsiteX0" fmla="*/ 480938 w 484832"/>
              <a:gd name="connsiteY0" fmla="*/ 148130 h 194706"/>
              <a:gd name="connsiteX1" fmla="*/ 455744 w 484832"/>
              <a:gd name="connsiteY1" fmla="*/ 148130 h 194706"/>
              <a:gd name="connsiteX2" fmla="*/ 459917 w 484832"/>
              <a:gd name="connsiteY2" fmla="*/ 131488 h 194706"/>
              <a:gd name="connsiteX3" fmla="*/ 409445 w 484832"/>
              <a:gd name="connsiteY3" fmla="*/ 131488 h 194706"/>
              <a:gd name="connsiteX4" fmla="*/ 405289 w 484832"/>
              <a:gd name="connsiteY4" fmla="*/ 148130 h 194706"/>
              <a:gd name="connsiteX5" fmla="*/ 380916 w 484832"/>
              <a:gd name="connsiteY5" fmla="*/ 148130 h 194706"/>
              <a:gd name="connsiteX6" fmla="*/ 380916 w 484832"/>
              <a:gd name="connsiteY6" fmla="*/ 144709 h 194706"/>
              <a:gd name="connsiteX7" fmla="*/ 382079 w 484832"/>
              <a:gd name="connsiteY7" fmla="*/ 138775 h 194706"/>
              <a:gd name="connsiteX8" fmla="*/ 418715 w 484832"/>
              <a:gd name="connsiteY8" fmla="*/ 103062 h 194706"/>
              <a:gd name="connsiteX9" fmla="*/ 433698 w 484832"/>
              <a:gd name="connsiteY9" fmla="*/ 117292 h 194706"/>
              <a:gd name="connsiteX10" fmla="*/ 463732 w 484832"/>
              <a:gd name="connsiteY10" fmla="*/ 117292 h 194706"/>
              <a:gd name="connsiteX11" fmla="*/ 461234 w 484832"/>
              <a:gd name="connsiteY11" fmla="*/ 95058 h 194706"/>
              <a:gd name="connsiteX12" fmla="*/ 425214 w 484832"/>
              <a:gd name="connsiteY12" fmla="*/ 82641 h 194706"/>
              <a:gd name="connsiteX13" fmla="*/ 380916 w 484832"/>
              <a:gd name="connsiteY13" fmla="*/ 94357 h 194706"/>
              <a:gd name="connsiteX14" fmla="*/ 380916 w 484832"/>
              <a:gd name="connsiteY14" fmla="*/ 3708 h 194706"/>
              <a:gd name="connsiteX15" fmla="*/ 480938 w 484832"/>
              <a:gd name="connsiteY15" fmla="*/ 3708 h 194706"/>
              <a:gd name="connsiteX16" fmla="*/ 421914 w 484832"/>
              <a:gd name="connsiteY16" fmla="*/ 172537 h 194706"/>
              <a:gd name="connsiteX17" fmla="*/ 405101 w 484832"/>
              <a:gd name="connsiteY17" fmla="*/ 174247 h 194706"/>
              <a:gd name="connsiteX18" fmla="*/ 380438 w 484832"/>
              <a:gd name="connsiteY18" fmla="*/ 151910 h 194706"/>
              <a:gd name="connsiteX19" fmla="*/ 427027 w 484832"/>
              <a:gd name="connsiteY19" fmla="*/ 151910 h 194706"/>
              <a:gd name="connsiteX20" fmla="*/ 364275 w 484832"/>
              <a:gd name="connsiteY20" fmla="*/ 90064 h 194706"/>
              <a:gd name="connsiteX21" fmla="*/ 364275 w 484832"/>
              <a:gd name="connsiteY21" fmla="*/ 110759 h 194706"/>
              <a:gd name="connsiteX22" fmla="*/ 350951 w 484832"/>
              <a:gd name="connsiteY22" fmla="*/ 139390 h 194706"/>
              <a:gd name="connsiteX23" fmla="*/ 349360 w 484832"/>
              <a:gd name="connsiteY23" fmla="*/ 148130 h 194706"/>
              <a:gd name="connsiteX24" fmla="*/ 334669 w 484832"/>
              <a:gd name="connsiteY24" fmla="*/ 148130 h 194706"/>
              <a:gd name="connsiteX25" fmla="*/ 347223 w 484832"/>
              <a:gd name="connsiteY25" fmla="*/ 88524 h 194706"/>
              <a:gd name="connsiteX26" fmla="*/ 304943 w 484832"/>
              <a:gd name="connsiteY26" fmla="*/ 88524 h 194706"/>
              <a:gd name="connsiteX27" fmla="*/ 267110 w 484832"/>
              <a:gd name="connsiteY27" fmla="*/ 148164 h 194706"/>
              <a:gd name="connsiteX28" fmla="*/ 264339 w 484832"/>
              <a:gd name="connsiteY28" fmla="*/ 148164 h 194706"/>
              <a:gd name="connsiteX29" fmla="*/ 264339 w 484832"/>
              <a:gd name="connsiteY29" fmla="*/ 3759 h 194706"/>
              <a:gd name="connsiteX30" fmla="*/ 364326 w 484832"/>
              <a:gd name="connsiteY30" fmla="*/ 3759 h 194706"/>
              <a:gd name="connsiteX31" fmla="*/ 308449 w 484832"/>
              <a:gd name="connsiteY31" fmla="*/ 148130 h 194706"/>
              <a:gd name="connsiteX32" fmla="*/ 293398 w 484832"/>
              <a:gd name="connsiteY32" fmla="*/ 148130 h 194706"/>
              <a:gd name="connsiteX33" fmla="*/ 316163 w 484832"/>
              <a:gd name="connsiteY33" fmla="*/ 112315 h 194706"/>
              <a:gd name="connsiteX34" fmla="*/ 247731 w 484832"/>
              <a:gd name="connsiteY34" fmla="*/ 88388 h 194706"/>
              <a:gd name="connsiteX35" fmla="*/ 222709 w 484832"/>
              <a:gd name="connsiteY35" fmla="*/ 88388 h 194706"/>
              <a:gd name="connsiteX36" fmla="*/ 205606 w 484832"/>
              <a:gd name="connsiteY36" fmla="*/ 148130 h 194706"/>
              <a:gd name="connsiteX37" fmla="*/ 179027 w 484832"/>
              <a:gd name="connsiteY37" fmla="*/ 148130 h 194706"/>
              <a:gd name="connsiteX38" fmla="*/ 203314 w 484832"/>
              <a:gd name="connsiteY38" fmla="*/ 119413 h 194706"/>
              <a:gd name="connsiteX39" fmla="*/ 199893 w 484832"/>
              <a:gd name="connsiteY39" fmla="*/ 95725 h 194706"/>
              <a:gd name="connsiteX40" fmla="*/ 167653 w 484832"/>
              <a:gd name="connsiteY40" fmla="*/ 88353 h 194706"/>
              <a:gd name="connsiteX41" fmla="*/ 147796 w 484832"/>
              <a:gd name="connsiteY41" fmla="*/ 88353 h 194706"/>
              <a:gd name="connsiteX42" fmla="*/ 147796 w 484832"/>
              <a:gd name="connsiteY42" fmla="*/ 3759 h 194706"/>
              <a:gd name="connsiteX43" fmla="*/ 247697 w 484832"/>
              <a:gd name="connsiteY43" fmla="*/ 3759 h 194706"/>
              <a:gd name="connsiteX44" fmla="*/ 231740 w 484832"/>
              <a:gd name="connsiteY44" fmla="*/ 148130 h 194706"/>
              <a:gd name="connsiteX45" fmla="*/ 242258 w 484832"/>
              <a:gd name="connsiteY45" fmla="*/ 110759 h 194706"/>
              <a:gd name="connsiteX46" fmla="*/ 242635 w 484832"/>
              <a:gd name="connsiteY46" fmla="*/ 148130 h 194706"/>
              <a:gd name="connsiteX47" fmla="*/ 158981 w 484832"/>
              <a:gd name="connsiteY47" fmla="*/ 133934 h 194706"/>
              <a:gd name="connsiteX48" fmla="*/ 158981 w 484832"/>
              <a:gd name="connsiteY48" fmla="*/ 133934 h 194706"/>
              <a:gd name="connsiteX49" fmla="*/ 155920 w 484832"/>
              <a:gd name="connsiteY49" fmla="*/ 134054 h 194706"/>
              <a:gd name="connsiteX50" fmla="*/ 152243 w 484832"/>
              <a:gd name="connsiteY50" fmla="*/ 134054 h 194706"/>
              <a:gd name="connsiteX51" fmla="*/ 145846 w 484832"/>
              <a:gd name="connsiteY51" fmla="*/ 134054 h 194706"/>
              <a:gd name="connsiteX52" fmla="*/ 148805 w 484832"/>
              <a:gd name="connsiteY52" fmla="*/ 123125 h 194706"/>
              <a:gd name="connsiteX53" fmla="*/ 150207 w 484832"/>
              <a:gd name="connsiteY53" fmla="*/ 117686 h 194706"/>
              <a:gd name="connsiteX54" fmla="*/ 153628 w 484832"/>
              <a:gd name="connsiteY54" fmla="*/ 104961 h 194706"/>
              <a:gd name="connsiteX55" fmla="*/ 157972 w 484832"/>
              <a:gd name="connsiteY55" fmla="*/ 104961 h 194706"/>
              <a:gd name="connsiteX56" fmla="*/ 162915 w 484832"/>
              <a:gd name="connsiteY56" fmla="*/ 104961 h 194706"/>
              <a:gd name="connsiteX57" fmla="*/ 178668 w 484832"/>
              <a:gd name="connsiteY57" fmla="*/ 108159 h 194706"/>
              <a:gd name="connsiteX58" fmla="*/ 178206 w 484832"/>
              <a:gd name="connsiteY58" fmla="*/ 119105 h 194706"/>
              <a:gd name="connsiteX59" fmla="*/ 159084 w 484832"/>
              <a:gd name="connsiteY59" fmla="*/ 133986 h 194706"/>
              <a:gd name="connsiteX60" fmla="*/ 131291 w 484832"/>
              <a:gd name="connsiteY60" fmla="*/ 93741 h 194706"/>
              <a:gd name="connsiteX61" fmla="*/ 129717 w 484832"/>
              <a:gd name="connsiteY61" fmla="*/ 98872 h 194706"/>
              <a:gd name="connsiteX62" fmla="*/ 115419 w 484832"/>
              <a:gd name="connsiteY62" fmla="*/ 146471 h 194706"/>
              <a:gd name="connsiteX63" fmla="*/ 114854 w 484832"/>
              <a:gd name="connsiteY63" fmla="*/ 148181 h 194706"/>
              <a:gd name="connsiteX64" fmla="*/ 67683 w 484832"/>
              <a:gd name="connsiteY64" fmla="*/ 148181 h 194706"/>
              <a:gd name="connsiteX65" fmla="*/ 64006 w 484832"/>
              <a:gd name="connsiteY65" fmla="*/ 140365 h 194706"/>
              <a:gd name="connsiteX66" fmla="*/ 114683 w 484832"/>
              <a:gd name="connsiteY66" fmla="*/ 88524 h 194706"/>
              <a:gd name="connsiteX67" fmla="*/ 82187 w 484832"/>
              <a:gd name="connsiteY67" fmla="*/ 88524 h 194706"/>
              <a:gd name="connsiteX68" fmla="*/ 42507 w 484832"/>
              <a:gd name="connsiteY68" fmla="*/ 131283 h 194706"/>
              <a:gd name="connsiteX69" fmla="*/ 55351 w 484832"/>
              <a:gd name="connsiteY69" fmla="*/ 88524 h 194706"/>
              <a:gd name="connsiteX70" fmla="*/ 31270 w 484832"/>
              <a:gd name="connsiteY70" fmla="*/ 88524 h 194706"/>
              <a:gd name="connsiteX71" fmla="*/ 31270 w 484832"/>
              <a:gd name="connsiteY71" fmla="*/ 3759 h 194706"/>
              <a:gd name="connsiteX72" fmla="*/ 131188 w 484832"/>
              <a:gd name="connsiteY72" fmla="*/ 3759 h 194706"/>
              <a:gd name="connsiteX73" fmla="*/ 377119 w 484832"/>
              <a:gd name="connsiteY73" fmla="*/ -89 h 194706"/>
              <a:gd name="connsiteX74" fmla="*/ 377119 w 484832"/>
              <a:gd name="connsiteY74" fmla="*/ 97076 h 194706"/>
              <a:gd name="connsiteX75" fmla="*/ 368140 w 484832"/>
              <a:gd name="connsiteY75" fmla="*/ 105713 h 194706"/>
              <a:gd name="connsiteX76" fmla="*/ 368140 w 484832"/>
              <a:gd name="connsiteY76" fmla="*/ -89 h 194706"/>
              <a:gd name="connsiteX77" fmla="*/ 260525 w 484832"/>
              <a:gd name="connsiteY77" fmla="*/ -89 h 194706"/>
              <a:gd name="connsiteX78" fmla="*/ 260525 w 484832"/>
              <a:gd name="connsiteY78" fmla="*/ 88388 h 194706"/>
              <a:gd name="connsiteX79" fmla="*/ 251614 w 484832"/>
              <a:gd name="connsiteY79" fmla="*/ 88388 h 194706"/>
              <a:gd name="connsiteX80" fmla="*/ 251614 w 484832"/>
              <a:gd name="connsiteY80" fmla="*/ -89 h 194706"/>
              <a:gd name="connsiteX81" fmla="*/ 143965 w 484832"/>
              <a:gd name="connsiteY81" fmla="*/ -89 h 194706"/>
              <a:gd name="connsiteX82" fmla="*/ 143965 w 484832"/>
              <a:gd name="connsiteY82" fmla="*/ 88524 h 194706"/>
              <a:gd name="connsiteX83" fmla="*/ 135071 w 484832"/>
              <a:gd name="connsiteY83" fmla="*/ 88524 h 194706"/>
              <a:gd name="connsiteX84" fmla="*/ 135071 w 484832"/>
              <a:gd name="connsiteY84" fmla="*/ -89 h 194706"/>
              <a:gd name="connsiteX85" fmla="*/ 27456 w 484832"/>
              <a:gd name="connsiteY85" fmla="*/ -89 h 194706"/>
              <a:gd name="connsiteX86" fmla="*/ 27456 w 484832"/>
              <a:gd name="connsiteY86" fmla="*/ 100907 h 194706"/>
              <a:gd name="connsiteX87" fmla="*/ -47 w 484832"/>
              <a:gd name="connsiteY87" fmla="*/ 192480 h 194706"/>
              <a:gd name="connsiteX88" fmla="*/ 24120 w 484832"/>
              <a:gd name="connsiteY88" fmla="*/ 192480 h 194706"/>
              <a:gd name="connsiteX89" fmla="*/ 36247 w 484832"/>
              <a:gd name="connsiteY89" fmla="*/ 151927 h 194706"/>
              <a:gd name="connsiteX90" fmla="*/ 39667 w 484832"/>
              <a:gd name="connsiteY90" fmla="*/ 151927 h 194706"/>
              <a:gd name="connsiteX91" fmla="*/ 59696 w 484832"/>
              <a:gd name="connsiteY91" fmla="*/ 192480 h 194706"/>
              <a:gd name="connsiteX92" fmla="*/ 89028 w 484832"/>
              <a:gd name="connsiteY92" fmla="*/ 192480 h 194706"/>
              <a:gd name="connsiteX93" fmla="*/ 69513 w 484832"/>
              <a:gd name="connsiteY93" fmla="*/ 151927 h 194706"/>
              <a:gd name="connsiteX94" fmla="*/ 113623 w 484832"/>
              <a:gd name="connsiteY94" fmla="*/ 151927 h 194706"/>
              <a:gd name="connsiteX95" fmla="*/ 101377 w 484832"/>
              <a:gd name="connsiteY95" fmla="*/ 192480 h 194706"/>
              <a:gd name="connsiteX96" fmla="*/ 127785 w 484832"/>
              <a:gd name="connsiteY96" fmla="*/ 192480 h 194706"/>
              <a:gd name="connsiteX97" fmla="*/ 139860 w 484832"/>
              <a:gd name="connsiteY97" fmla="*/ 152047 h 194706"/>
              <a:gd name="connsiteX98" fmla="*/ 145641 w 484832"/>
              <a:gd name="connsiteY98" fmla="*/ 152047 h 194706"/>
              <a:gd name="connsiteX99" fmla="*/ 145641 w 484832"/>
              <a:gd name="connsiteY99" fmla="*/ 151927 h 194706"/>
              <a:gd name="connsiteX100" fmla="*/ 204408 w 484832"/>
              <a:gd name="connsiteY100" fmla="*/ 151927 h 194706"/>
              <a:gd name="connsiteX101" fmla="*/ 192761 w 484832"/>
              <a:gd name="connsiteY101" fmla="*/ 192360 h 194706"/>
              <a:gd name="connsiteX102" fmla="*/ 219374 w 484832"/>
              <a:gd name="connsiteY102" fmla="*/ 192360 h 194706"/>
              <a:gd name="connsiteX103" fmla="*/ 230662 w 484832"/>
              <a:gd name="connsiteY103" fmla="*/ 151927 h 194706"/>
              <a:gd name="connsiteX104" fmla="*/ 242635 w 484832"/>
              <a:gd name="connsiteY104" fmla="*/ 151927 h 194706"/>
              <a:gd name="connsiteX105" fmla="*/ 242960 w 484832"/>
              <a:gd name="connsiteY105" fmla="*/ 192360 h 194706"/>
              <a:gd name="connsiteX106" fmla="*/ 265280 w 484832"/>
              <a:gd name="connsiteY106" fmla="*/ 192360 h 194706"/>
              <a:gd name="connsiteX107" fmla="*/ 290935 w 484832"/>
              <a:gd name="connsiteY107" fmla="*/ 151927 h 194706"/>
              <a:gd name="connsiteX108" fmla="*/ 307713 w 484832"/>
              <a:gd name="connsiteY108" fmla="*/ 151927 h 194706"/>
              <a:gd name="connsiteX109" fmla="*/ 299059 w 484832"/>
              <a:gd name="connsiteY109" fmla="*/ 192360 h 194706"/>
              <a:gd name="connsiteX110" fmla="*/ 325227 w 484832"/>
              <a:gd name="connsiteY110" fmla="*/ 192360 h 194706"/>
              <a:gd name="connsiteX111" fmla="*/ 333779 w 484832"/>
              <a:gd name="connsiteY111" fmla="*/ 151927 h 194706"/>
              <a:gd name="connsiteX112" fmla="*/ 348933 w 484832"/>
              <a:gd name="connsiteY112" fmla="*/ 151927 h 194706"/>
              <a:gd name="connsiteX113" fmla="*/ 359845 w 484832"/>
              <a:gd name="connsiteY113" fmla="*/ 183517 h 194706"/>
              <a:gd name="connsiteX114" fmla="*/ 397131 w 484832"/>
              <a:gd name="connsiteY114" fmla="*/ 194617 h 194706"/>
              <a:gd name="connsiteX115" fmla="*/ 445807 w 484832"/>
              <a:gd name="connsiteY115" fmla="*/ 188648 h 194706"/>
              <a:gd name="connsiteX116" fmla="*/ 454872 w 484832"/>
              <a:gd name="connsiteY116" fmla="*/ 151927 h 194706"/>
              <a:gd name="connsiteX117" fmla="*/ 484786 w 484832"/>
              <a:gd name="connsiteY117" fmla="*/ 151927 h 194706"/>
              <a:gd name="connsiteX118" fmla="*/ 484786 w 484832"/>
              <a:gd name="connsiteY118" fmla="*/ -89 h 194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484832" h="194706">
                <a:moveTo>
                  <a:pt x="480938" y="148130"/>
                </a:moveTo>
                <a:lnTo>
                  <a:pt x="455744" y="148130"/>
                </a:lnTo>
                <a:lnTo>
                  <a:pt x="459917" y="131488"/>
                </a:lnTo>
                <a:lnTo>
                  <a:pt x="409445" y="131488"/>
                </a:lnTo>
                <a:lnTo>
                  <a:pt x="405289" y="148130"/>
                </a:lnTo>
                <a:lnTo>
                  <a:pt x="380916" y="148130"/>
                </a:lnTo>
                <a:lnTo>
                  <a:pt x="380916" y="144709"/>
                </a:lnTo>
                <a:cubicBezTo>
                  <a:pt x="381293" y="142845"/>
                  <a:pt x="381618" y="140878"/>
                  <a:pt x="382079" y="138775"/>
                </a:cubicBezTo>
                <a:cubicBezTo>
                  <a:pt x="386526" y="120816"/>
                  <a:pt x="398311" y="103062"/>
                  <a:pt x="418715" y="103062"/>
                </a:cubicBezTo>
                <a:cubicBezTo>
                  <a:pt x="426771" y="103062"/>
                  <a:pt x="434792" y="106141"/>
                  <a:pt x="433698" y="117292"/>
                </a:cubicBezTo>
                <a:lnTo>
                  <a:pt x="463732" y="117292"/>
                </a:lnTo>
                <a:cubicBezTo>
                  <a:pt x="464912" y="112161"/>
                  <a:pt x="466896" y="103216"/>
                  <a:pt x="461234" y="95058"/>
                </a:cubicBezTo>
                <a:cubicBezTo>
                  <a:pt x="454821" y="86198"/>
                  <a:pt x="441942" y="82641"/>
                  <a:pt x="425214" y="82641"/>
                </a:cubicBezTo>
                <a:cubicBezTo>
                  <a:pt x="413328" y="82641"/>
                  <a:pt x="395933" y="84539"/>
                  <a:pt x="380916" y="94357"/>
                </a:cubicBezTo>
                <a:lnTo>
                  <a:pt x="380916" y="3708"/>
                </a:lnTo>
                <a:lnTo>
                  <a:pt x="480938" y="3708"/>
                </a:lnTo>
                <a:close/>
                <a:moveTo>
                  <a:pt x="421914" y="172537"/>
                </a:moveTo>
                <a:cubicBezTo>
                  <a:pt x="416372" y="173606"/>
                  <a:pt x="410745" y="174179"/>
                  <a:pt x="405101" y="174247"/>
                </a:cubicBezTo>
                <a:cubicBezTo>
                  <a:pt x="390683" y="174247"/>
                  <a:pt x="380643" y="167543"/>
                  <a:pt x="380438" y="151910"/>
                </a:cubicBezTo>
                <a:lnTo>
                  <a:pt x="427027" y="151910"/>
                </a:lnTo>
                <a:close/>
                <a:moveTo>
                  <a:pt x="364275" y="90064"/>
                </a:moveTo>
                <a:lnTo>
                  <a:pt x="364275" y="110759"/>
                </a:lnTo>
                <a:cubicBezTo>
                  <a:pt x="358044" y="119364"/>
                  <a:pt x="353522" y="129082"/>
                  <a:pt x="350951" y="139390"/>
                </a:cubicBezTo>
                <a:cubicBezTo>
                  <a:pt x="350195" y="142258"/>
                  <a:pt x="349663" y="145180"/>
                  <a:pt x="349360" y="148130"/>
                </a:cubicBezTo>
                <a:lnTo>
                  <a:pt x="334669" y="148130"/>
                </a:lnTo>
                <a:lnTo>
                  <a:pt x="347223" y="88524"/>
                </a:lnTo>
                <a:lnTo>
                  <a:pt x="304943" y="88524"/>
                </a:lnTo>
                <a:lnTo>
                  <a:pt x="267110" y="148164"/>
                </a:lnTo>
                <a:lnTo>
                  <a:pt x="264339" y="148164"/>
                </a:lnTo>
                <a:lnTo>
                  <a:pt x="264339" y="3759"/>
                </a:lnTo>
                <a:lnTo>
                  <a:pt x="364326" y="3759"/>
                </a:lnTo>
                <a:close/>
                <a:moveTo>
                  <a:pt x="308449" y="148130"/>
                </a:moveTo>
                <a:lnTo>
                  <a:pt x="293398" y="148130"/>
                </a:lnTo>
                <a:lnTo>
                  <a:pt x="316163" y="112315"/>
                </a:lnTo>
                <a:close/>
                <a:moveTo>
                  <a:pt x="247731" y="88388"/>
                </a:moveTo>
                <a:lnTo>
                  <a:pt x="222709" y="88388"/>
                </a:lnTo>
                <a:lnTo>
                  <a:pt x="205606" y="148130"/>
                </a:lnTo>
                <a:lnTo>
                  <a:pt x="179027" y="148130"/>
                </a:lnTo>
                <a:cubicBezTo>
                  <a:pt x="192538" y="143136"/>
                  <a:pt x="200765" y="133592"/>
                  <a:pt x="203314" y="119413"/>
                </a:cubicBezTo>
                <a:cubicBezTo>
                  <a:pt x="205400" y="108399"/>
                  <a:pt x="204408" y="101164"/>
                  <a:pt x="199893" y="95725"/>
                </a:cubicBezTo>
                <a:cubicBezTo>
                  <a:pt x="193154" y="87652"/>
                  <a:pt x="179642" y="88353"/>
                  <a:pt x="167653" y="88353"/>
                </a:cubicBezTo>
                <a:lnTo>
                  <a:pt x="147796" y="88353"/>
                </a:lnTo>
                <a:lnTo>
                  <a:pt x="147796" y="3759"/>
                </a:lnTo>
                <a:lnTo>
                  <a:pt x="247697" y="3759"/>
                </a:lnTo>
                <a:close/>
                <a:moveTo>
                  <a:pt x="231740" y="148130"/>
                </a:moveTo>
                <a:lnTo>
                  <a:pt x="242258" y="110759"/>
                </a:lnTo>
                <a:lnTo>
                  <a:pt x="242635" y="148130"/>
                </a:lnTo>
                <a:close/>
                <a:moveTo>
                  <a:pt x="158981" y="133934"/>
                </a:moveTo>
                <a:lnTo>
                  <a:pt x="158981" y="133934"/>
                </a:lnTo>
                <a:cubicBezTo>
                  <a:pt x="158007" y="133934"/>
                  <a:pt x="157032" y="134054"/>
                  <a:pt x="155920" y="134054"/>
                </a:cubicBezTo>
                <a:cubicBezTo>
                  <a:pt x="154466" y="134054"/>
                  <a:pt x="153320" y="134054"/>
                  <a:pt x="152243" y="134054"/>
                </a:cubicBezTo>
                <a:lnTo>
                  <a:pt x="145846" y="134054"/>
                </a:lnTo>
                <a:lnTo>
                  <a:pt x="148805" y="123125"/>
                </a:lnTo>
                <a:lnTo>
                  <a:pt x="150207" y="117686"/>
                </a:lnTo>
                <a:lnTo>
                  <a:pt x="153628" y="104961"/>
                </a:lnTo>
                <a:cubicBezTo>
                  <a:pt x="155116" y="104961"/>
                  <a:pt x="156570" y="104961"/>
                  <a:pt x="157972" y="104961"/>
                </a:cubicBezTo>
                <a:lnTo>
                  <a:pt x="162915" y="104961"/>
                </a:lnTo>
                <a:cubicBezTo>
                  <a:pt x="171467" y="104961"/>
                  <a:pt x="176718" y="105440"/>
                  <a:pt x="178668" y="108159"/>
                </a:cubicBezTo>
                <a:cubicBezTo>
                  <a:pt x="180156" y="110212"/>
                  <a:pt x="179967" y="113735"/>
                  <a:pt x="178206" y="119105"/>
                </a:cubicBezTo>
                <a:cubicBezTo>
                  <a:pt x="175196" y="128341"/>
                  <a:pt x="171364" y="133045"/>
                  <a:pt x="159084" y="133986"/>
                </a:cubicBezTo>
                <a:moveTo>
                  <a:pt x="131291" y="93741"/>
                </a:moveTo>
                <a:lnTo>
                  <a:pt x="129717" y="98872"/>
                </a:lnTo>
                <a:lnTo>
                  <a:pt x="115419" y="146471"/>
                </a:lnTo>
                <a:lnTo>
                  <a:pt x="114854" y="148181"/>
                </a:lnTo>
                <a:lnTo>
                  <a:pt x="67683" y="148181"/>
                </a:lnTo>
                <a:lnTo>
                  <a:pt x="64006" y="140365"/>
                </a:lnTo>
                <a:lnTo>
                  <a:pt x="114683" y="88524"/>
                </a:lnTo>
                <a:lnTo>
                  <a:pt x="82187" y="88524"/>
                </a:lnTo>
                <a:lnTo>
                  <a:pt x="42507" y="131283"/>
                </a:lnTo>
                <a:lnTo>
                  <a:pt x="55351" y="88524"/>
                </a:lnTo>
                <a:lnTo>
                  <a:pt x="31270" y="88524"/>
                </a:lnTo>
                <a:lnTo>
                  <a:pt x="31270" y="3759"/>
                </a:lnTo>
                <a:lnTo>
                  <a:pt x="131188" y="3759"/>
                </a:lnTo>
                <a:close/>
                <a:moveTo>
                  <a:pt x="377119" y="-89"/>
                </a:moveTo>
                <a:lnTo>
                  <a:pt x="377119" y="97076"/>
                </a:lnTo>
                <a:cubicBezTo>
                  <a:pt x="373861" y="99667"/>
                  <a:pt x="370856" y="102560"/>
                  <a:pt x="368140" y="105713"/>
                </a:cubicBezTo>
                <a:lnTo>
                  <a:pt x="368140" y="-89"/>
                </a:lnTo>
                <a:lnTo>
                  <a:pt x="260525" y="-89"/>
                </a:lnTo>
                <a:lnTo>
                  <a:pt x="260525" y="88388"/>
                </a:lnTo>
                <a:lnTo>
                  <a:pt x="251614" y="88388"/>
                </a:lnTo>
                <a:lnTo>
                  <a:pt x="251614" y="-89"/>
                </a:lnTo>
                <a:lnTo>
                  <a:pt x="143965" y="-89"/>
                </a:lnTo>
                <a:lnTo>
                  <a:pt x="143965" y="88524"/>
                </a:lnTo>
                <a:lnTo>
                  <a:pt x="135071" y="88524"/>
                </a:lnTo>
                <a:lnTo>
                  <a:pt x="135071" y="-89"/>
                </a:lnTo>
                <a:lnTo>
                  <a:pt x="27456" y="-89"/>
                </a:lnTo>
                <a:lnTo>
                  <a:pt x="27456" y="100907"/>
                </a:lnTo>
                <a:lnTo>
                  <a:pt x="-47" y="192480"/>
                </a:lnTo>
                <a:lnTo>
                  <a:pt x="24120" y="192480"/>
                </a:lnTo>
                <a:lnTo>
                  <a:pt x="36247" y="151927"/>
                </a:lnTo>
                <a:lnTo>
                  <a:pt x="39667" y="151927"/>
                </a:lnTo>
                <a:lnTo>
                  <a:pt x="59696" y="192480"/>
                </a:lnTo>
                <a:lnTo>
                  <a:pt x="89028" y="192480"/>
                </a:lnTo>
                <a:lnTo>
                  <a:pt x="69513" y="151927"/>
                </a:lnTo>
                <a:lnTo>
                  <a:pt x="113623" y="151927"/>
                </a:lnTo>
                <a:lnTo>
                  <a:pt x="101377" y="192480"/>
                </a:lnTo>
                <a:lnTo>
                  <a:pt x="127785" y="192480"/>
                </a:lnTo>
                <a:lnTo>
                  <a:pt x="139860" y="152047"/>
                </a:lnTo>
                <a:lnTo>
                  <a:pt x="145641" y="152047"/>
                </a:lnTo>
                <a:lnTo>
                  <a:pt x="145641" y="151927"/>
                </a:lnTo>
                <a:lnTo>
                  <a:pt x="204408" y="151927"/>
                </a:lnTo>
                <a:lnTo>
                  <a:pt x="192761" y="192360"/>
                </a:lnTo>
                <a:lnTo>
                  <a:pt x="219374" y="192360"/>
                </a:lnTo>
                <a:lnTo>
                  <a:pt x="230662" y="151927"/>
                </a:lnTo>
                <a:lnTo>
                  <a:pt x="242635" y="151927"/>
                </a:lnTo>
                <a:lnTo>
                  <a:pt x="242960" y="192360"/>
                </a:lnTo>
                <a:lnTo>
                  <a:pt x="265280" y="192360"/>
                </a:lnTo>
                <a:lnTo>
                  <a:pt x="290935" y="151927"/>
                </a:lnTo>
                <a:lnTo>
                  <a:pt x="307713" y="151927"/>
                </a:lnTo>
                <a:lnTo>
                  <a:pt x="299059" y="192360"/>
                </a:lnTo>
                <a:lnTo>
                  <a:pt x="325227" y="192360"/>
                </a:lnTo>
                <a:lnTo>
                  <a:pt x="333779" y="151927"/>
                </a:lnTo>
                <a:lnTo>
                  <a:pt x="348933" y="151927"/>
                </a:lnTo>
                <a:cubicBezTo>
                  <a:pt x="348334" y="164464"/>
                  <a:pt x="351533" y="175872"/>
                  <a:pt x="359845" y="183517"/>
                </a:cubicBezTo>
                <a:cubicBezTo>
                  <a:pt x="370004" y="192839"/>
                  <a:pt x="385603" y="194617"/>
                  <a:pt x="397131" y="194617"/>
                </a:cubicBezTo>
                <a:cubicBezTo>
                  <a:pt x="413526" y="194421"/>
                  <a:pt x="429850" y="192418"/>
                  <a:pt x="445807" y="188648"/>
                </a:cubicBezTo>
                <a:lnTo>
                  <a:pt x="454872" y="151927"/>
                </a:lnTo>
                <a:lnTo>
                  <a:pt x="484786" y="151927"/>
                </a:lnTo>
                <a:lnTo>
                  <a:pt x="484786" y="-89"/>
                </a:lnTo>
                <a:close/>
              </a:path>
            </a:pathLst>
          </a:custGeom>
          <a:solidFill>
            <a:schemeClr val="bg1"/>
          </a:solidFill>
          <a:ln w="1683" cap="flat">
            <a:noFill/>
            <a:prstDash val="solid"/>
            <a:miter/>
          </a:ln>
        </p:spPr>
        <p:txBody>
          <a:bodyPr rtlCol="0" anchor="ctr"/>
          <a:lstStyle/>
          <a:p>
            <a:endParaRPr lang="en-GB" dirty="0"/>
          </a:p>
        </p:txBody>
      </p:sp>
      <p:sp>
        <p:nvSpPr>
          <p:cNvPr id="11" name="TextBox 10">
            <a:extLst>
              <a:ext uri="{FF2B5EF4-FFF2-40B4-BE49-F238E27FC236}">
                <a16:creationId xmlns:a16="http://schemas.microsoft.com/office/drawing/2014/main" id="{EAD0735C-5333-49B3-9BB3-2DB5B223D2C2}"/>
              </a:ext>
              <a:ext uri="{C183D7F6-B498-43B3-948B-1728B52AA6E4}">
                <adec:decorative xmlns:adec="http://schemas.microsoft.com/office/drawing/2017/decorative" val="1"/>
              </a:ext>
            </a:extLst>
          </p:cNvPr>
          <p:cNvSpPr txBox="1"/>
          <p:nvPr userDrawn="1"/>
        </p:nvSpPr>
        <p:spPr>
          <a:xfrm>
            <a:off x="1885684" y="6266997"/>
            <a:ext cx="4667513" cy="184666"/>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600" kern="1200" noProof="0" dirty="0">
                <a:solidFill>
                  <a:schemeClr val="bg1">
                    <a:lumMod val="65000"/>
                  </a:schemeClr>
                </a:solidFill>
                <a:latin typeface="+mn-lt"/>
                <a:ea typeface="+mn-ea"/>
                <a:cs typeface="+mn-cs"/>
              </a:rPr>
              <a:t>© 2023 KPMG LLP, a Delaware limited liability partnership and a member firm of the KPMG global organization of independent member firms affiliated with KPMG International Limited, a private English company limited by guarantee. All rights reserved. USCS007885-1A</a:t>
            </a:r>
          </a:p>
        </p:txBody>
      </p:sp>
    </p:spTree>
    <p:extLst>
      <p:ext uri="{BB962C8B-B14F-4D97-AF65-F5344CB8AC3E}">
        <p14:creationId xmlns:p14="http://schemas.microsoft.com/office/powerpoint/2010/main" val="2568224362"/>
      </p:ext>
    </p:extLst>
  </p:cSld>
  <p:clrMapOvr>
    <a:masterClrMapping/>
  </p:clrMapOvr>
  <p:extLst>
    <p:ext uri="{DCECCB84-F9BA-43D5-87BE-67443E8EF086}">
      <p15:sldGuideLst xmlns:p15="http://schemas.microsoft.com/office/powerpoint/2012/main">
        <p15:guide id="1" orient="horz" pos="1071"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One Column Text - Dark BG colour">
    <p:bg>
      <p:bgPr>
        <a:solidFill>
          <a:schemeClr val="accent2"/>
        </a:solidFill>
        <a:effectLst/>
      </p:bgPr>
    </p:bg>
    <p:spTree>
      <p:nvGrpSpPr>
        <p:cNvPr id="1" name=""/>
        <p:cNvGrpSpPr/>
        <p:nvPr/>
      </p:nvGrpSpPr>
      <p:grpSpPr>
        <a:xfrm>
          <a:off x="0" y="0"/>
          <a:ext cx="0" cy="0"/>
          <a:chOff x="0" y="0"/>
          <a:chExt cx="0" cy="0"/>
        </a:xfrm>
      </p:grpSpPr>
      <p:sp>
        <p:nvSpPr>
          <p:cNvPr id="4" name="Shape 8">
            <a:extLst>
              <a:ext uri="{FF2B5EF4-FFF2-40B4-BE49-F238E27FC236}">
                <a16:creationId xmlns:a16="http://schemas.microsoft.com/office/drawing/2014/main" id="{FEACBC9C-FDC2-4718-A261-6371F0F60DE3}"/>
              </a:ext>
            </a:extLst>
          </p:cNvPr>
          <p:cNvSpPr txBox="1">
            <a:spLocks/>
          </p:cNvSpPr>
          <p:nvPr userDrawn="1"/>
        </p:nvSpPr>
        <p:spPr>
          <a:xfrm>
            <a:off x="10946607" y="6266997"/>
            <a:ext cx="242486" cy="149412"/>
          </a:xfrm>
          <a:prstGeom prst="rect">
            <a:avLst/>
          </a:prstGeom>
        </p:spPr>
        <p:txBody>
          <a:bodyPr lIns="0" tIns="0" rIns="0" bIns="0" anchor="b" anchorCtr="0"/>
          <a:lstStyle>
            <a:defPPr>
              <a:defRPr lang="en-US"/>
            </a:defPPr>
            <a:lvl1pPr marL="0" algn="l" defTabSz="457200" rtl="0" eaLnBrk="1" latinLnBrk="0" hangingPunct="1">
              <a:defRPr sz="1000" kern="1200">
                <a:solidFill>
                  <a:srgbClr val="0061A8"/>
                </a:solidFill>
                <a:latin typeface="Arial"/>
                <a:ea typeface="Arial"/>
                <a:cs typeface="Arial"/>
                <a:sym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86CB4B4D-7CA3-9044-876B-883B54F8677D}" type="slidenum">
              <a:rPr lang="en-GB" sz="900" smtClean="0">
                <a:solidFill>
                  <a:schemeClr val="bg1"/>
                </a:solidFill>
                <a:latin typeface="+mn-lt"/>
                <a:ea typeface="Arial"/>
                <a:cs typeface="Arial" panose="020B0604020202020204" pitchFamily="34" charset="0"/>
              </a:rPr>
              <a:pPr algn="r"/>
              <a:t>‹#›</a:t>
            </a:fld>
            <a:endParaRPr lang="en-GB" sz="900" dirty="0">
              <a:solidFill>
                <a:schemeClr val="bg1"/>
              </a:solidFill>
              <a:latin typeface="+mn-lt"/>
              <a:ea typeface="Arial"/>
              <a:cs typeface="Arial" panose="020B0604020202020204" pitchFamily="34" charset="0"/>
            </a:endParaRPr>
          </a:p>
        </p:txBody>
      </p:sp>
      <p:sp>
        <p:nvSpPr>
          <p:cNvPr id="27" name="Text Placeholder 26">
            <a:extLst>
              <a:ext uri="{FF2B5EF4-FFF2-40B4-BE49-F238E27FC236}">
                <a16:creationId xmlns:a16="http://schemas.microsoft.com/office/drawing/2014/main" id="{2D4DF521-FBEB-4C5C-80DB-DDFC4B7E350A}"/>
              </a:ext>
            </a:extLst>
          </p:cNvPr>
          <p:cNvSpPr>
            <a:spLocks noGrp="1"/>
          </p:cNvSpPr>
          <p:nvPr>
            <p:ph type="body" sz="quarter" idx="10"/>
          </p:nvPr>
        </p:nvSpPr>
        <p:spPr>
          <a:xfrm>
            <a:off x="998399" y="1330126"/>
            <a:ext cx="10204704" cy="4546600"/>
          </a:xfrm>
        </p:spPr>
        <p:txBody>
          <a:bodyPr/>
          <a:lstStyle>
            <a:lvl1pPr>
              <a:defRPr>
                <a:solidFill>
                  <a:schemeClr val="bg1"/>
                </a:solidFill>
              </a:defRPr>
            </a:lvl1pPr>
            <a:lvl2pPr>
              <a:defRPr>
                <a:solidFill>
                  <a:schemeClr val="bg1"/>
                </a:solidFill>
              </a:defRPr>
            </a:lvl2pPr>
            <a:lvl3pPr>
              <a:buClrTx/>
              <a:defRPr>
                <a:solidFill>
                  <a:schemeClr val="bg1"/>
                </a:solidFill>
              </a:defRPr>
            </a:lvl3pPr>
            <a:lvl4pPr>
              <a:buClrTx/>
              <a:defRPr>
                <a:solidFill>
                  <a:schemeClr val="bg1"/>
                </a:solidFill>
              </a:defRPr>
            </a:lvl4pPr>
            <a:lvl5pPr>
              <a:buClrTx/>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893FD8B3-A559-4E34-BA53-32A7F9278785}"/>
              </a:ext>
            </a:extLst>
          </p:cNvPr>
          <p:cNvSpPr>
            <a:spLocks noGrp="1"/>
          </p:cNvSpPr>
          <p:nvPr>
            <p:ph type="title"/>
          </p:nvPr>
        </p:nvSpPr>
        <p:spPr>
          <a:xfrm>
            <a:off x="995364" y="431800"/>
            <a:ext cx="10204704" cy="533400"/>
          </a:xfrm>
        </p:spPr>
        <p:txBody>
          <a:bodyPr/>
          <a:lstStyle>
            <a:lvl1pPr>
              <a:defRPr>
                <a:solidFill>
                  <a:schemeClr val="bg1"/>
                </a:solidFill>
              </a:defRPr>
            </a:lvl1pPr>
          </a:lstStyle>
          <a:p>
            <a:r>
              <a:rPr lang="en-US"/>
              <a:t>Click to edit Master title style</a:t>
            </a:r>
            <a:endParaRPr lang="en-GB" dirty="0"/>
          </a:p>
        </p:txBody>
      </p:sp>
      <p:sp>
        <p:nvSpPr>
          <p:cNvPr id="9" name="Graphic 8">
            <a:extLst>
              <a:ext uri="{FF2B5EF4-FFF2-40B4-BE49-F238E27FC236}">
                <a16:creationId xmlns:a16="http://schemas.microsoft.com/office/drawing/2014/main" id="{48947F85-E5F1-445E-BD2C-8963D165668D}"/>
              </a:ext>
            </a:extLst>
          </p:cNvPr>
          <p:cNvSpPr/>
          <p:nvPr userDrawn="1"/>
        </p:nvSpPr>
        <p:spPr>
          <a:xfrm>
            <a:off x="1003200" y="6266996"/>
            <a:ext cx="484832" cy="194706"/>
          </a:xfrm>
          <a:custGeom>
            <a:avLst/>
            <a:gdLst>
              <a:gd name="connsiteX0" fmla="*/ 480938 w 484832"/>
              <a:gd name="connsiteY0" fmla="*/ 148130 h 194706"/>
              <a:gd name="connsiteX1" fmla="*/ 455744 w 484832"/>
              <a:gd name="connsiteY1" fmla="*/ 148130 h 194706"/>
              <a:gd name="connsiteX2" fmla="*/ 459917 w 484832"/>
              <a:gd name="connsiteY2" fmla="*/ 131488 h 194706"/>
              <a:gd name="connsiteX3" fmla="*/ 409445 w 484832"/>
              <a:gd name="connsiteY3" fmla="*/ 131488 h 194706"/>
              <a:gd name="connsiteX4" fmla="*/ 405289 w 484832"/>
              <a:gd name="connsiteY4" fmla="*/ 148130 h 194706"/>
              <a:gd name="connsiteX5" fmla="*/ 380916 w 484832"/>
              <a:gd name="connsiteY5" fmla="*/ 148130 h 194706"/>
              <a:gd name="connsiteX6" fmla="*/ 380916 w 484832"/>
              <a:gd name="connsiteY6" fmla="*/ 144709 h 194706"/>
              <a:gd name="connsiteX7" fmla="*/ 382079 w 484832"/>
              <a:gd name="connsiteY7" fmla="*/ 138775 h 194706"/>
              <a:gd name="connsiteX8" fmla="*/ 418715 w 484832"/>
              <a:gd name="connsiteY8" fmla="*/ 103062 h 194706"/>
              <a:gd name="connsiteX9" fmla="*/ 433698 w 484832"/>
              <a:gd name="connsiteY9" fmla="*/ 117292 h 194706"/>
              <a:gd name="connsiteX10" fmla="*/ 463732 w 484832"/>
              <a:gd name="connsiteY10" fmla="*/ 117292 h 194706"/>
              <a:gd name="connsiteX11" fmla="*/ 461234 w 484832"/>
              <a:gd name="connsiteY11" fmla="*/ 95058 h 194706"/>
              <a:gd name="connsiteX12" fmla="*/ 425214 w 484832"/>
              <a:gd name="connsiteY12" fmla="*/ 82641 h 194706"/>
              <a:gd name="connsiteX13" fmla="*/ 380916 w 484832"/>
              <a:gd name="connsiteY13" fmla="*/ 94357 h 194706"/>
              <a:gd name="connsiteX14" fmla="*/ 380916 w 484832"/>
              <a:gd name="connsiteY14" fmla="*/ 3708 h 194706"/>
              <a:gd name="connsiteX15" fmla="*/ 480938 w 484832"/>
              <a:gd name="connsiteY15" fmla="*/ 3708 h 194706"/>
              <a:gd name="connsiteX16" fmla="*/ 421914 w 484832"/>
              <a:gd name="connsiteY16" fmla="*/ 172537 h 194706"/>
              <a:gd name="connsiteX17" fmla="*/ 405101 w 484832"/>
              <a:gd name="connsiteY17" fmla="*/ 174247 h 194706"/>
              <a:gd name="connsiteX18" fmla="*/ 380438 w 484832"/>
              <a:gd name="connsiteY18" fmla="*/ 151910 h 194706"/>
              <a:gd name="connsiteX19" fmla="*/ 427027 w 484832"/>
              <a:gd name="connsiteY19" fmla="*/ 151910 h 194706"/>
              <a:gd name="connsiteX20" fmla="*/ 364275 w 484832"/>
              <a:gd name="connsiteY20" fmla="*/ 90064 h 194706"/>
              <a:gd name="connsiteX21" fmla="*/ 364275 w 484832"/>
              <a:gd name="connsiteY21" fmla="*/ 110759 h 194706"/>
              <a:gd name="connsiteX22" fmla="*/ 350951 w 484832"/>
              <a:gd name="connsiteY22" fmla="*/ 139390 h 194706"/>
              <a:gd name="connsiteX23" fmla="*/ 349360 w 484832"/>
              <a:gd name="connsiteY23" fmla="*/ 148130 h 194706"/>
              <a:gd name="connsiteX24" fmla="*/ 334669 w 484832"/>
              <a:gd name="connsiteY24" fmla="*/ 148130 h 194706"/>
              <a:gd name="connsiteX25" fmla="*/ 347223 w 484832"/>
              <a:gd name="connsiteY25" fmla="*/ 88524 h 194706"/>
              <a:gd name="connsiteX26" fmla="*/ 304943 w 484832"/>
              <a:gd name="connsiteY26" fmla="*/ 88524 h 194706"/>
              <a:gd name="connsiteX27" fmla="*/ 267110 w 484832"/>
              <a:gd name="connsiteY27" fmla="*/ 148164 h 194706"/>
              <a:gd name="connsiteX28" fmla="*/ 264339 w 484832"/>
              <a:gd name="connsiteY28" fmla="*/ 148164 h 194706"/>
              <a:gd name="connsiteX29" fmla="*/ 264339 w 484832"/>
              <a:gd name="connsiteY29" fmla="*/ 3759 h 194706"/>
              <a:gd name="connsiteX30" fmla="*/ 364326 w 484832"/>
              <a:gd name="connsiteY30" fmla="*/ 3759 h 194706"/>
              <a:gd name="connsiteX31" fmla="*/ 308449 w 484832"/>
              <a:gd name="connsiteY31" fmla="*/ 148130 h 194706"/>
              <a:gd name="connsiteX32" fmla="*/ 293398 w 484832"/>
              <a:gd name="connsiteY32" fmla="*/ 148130 h 194706"/>
              <a:gd name="connsiteX33" fmla="*/ 316163 w 484832"/>
              <a:gd name="connsiteY33" fmla="*/ 112315 h 194706"/>
              <a:gd name="connsiteX34" fmla="*/ 247731 w 484832"/>
              <a:gd name="connsiteY34" fmla="*/ 88388 h 194706"/>
              <a:gd name="connsiteX35" fmla="*/ 222709 w 484832"/>
              <a:gd name="connsiteY35" fmla="*/ 88388 h 194706"/>
              <a:gd name="connsiteX36" fmla="*/ 205606 w 484832"/>
              <a:gd name="connsiteY36" fmla="*/ 148130 h 194706"/>
              <a:gd name="connsiteX37" fmla="*/ 179027 w 484832"/>
              <a:gd name="connsiteY37" fmla="*/ 148130 h 194706"/>
              <a:gd name="connsiteX38" fmla="*/ 203314 w 484832"/>
              <a:gd name="connsiteY38" fmla="*/ 119413 h 194706"/>
              <a:gd name="connsiteX39" fmla="*/ 199893 w 484832"/>
              <a:gd name="connsiteY39" fmla="*/ 95725 h 194706"/>
              <a:gd name="connsiteX40" fmla="*/ 167653 w 484832"/>
              <a:gd name="connsiteY40" fmla="*/ 88353 h 194706"/>
              <a:gd name="connsiteX41" fmla="*/ 147796 w 484832"/>
              <a:gd name="connsiteY41" fmla="*/ 88353 h 194706"/>
              <a:gd name="connsiteX42" fmla="*/ 147796 w 484832"/>
              <a:gd name="connsiteY42" fmla="*/ 3759 h 194706"/>
              <a:gd name="connsiteX43" fmla="*/ 247697 w 484832"/>
              <a:gd name="connsiteY43" fmla="*/ 3759 h 194706"/>
              <a:gd name="connsiteX44" fmla="*/ 231740 w 484832"/>
              <a:gd name="connsiteY44" fmla="*/ 148130 h 194706"/>
              <a:gd name="connsiteX45" fmla="*/ 242258 w 484832"/>
              <a:gd name="connsiteY45" fmla="*/ 110759 h 194706"/>
              <a:gd name="connsiteX46" fmla="*/ 242635 w 484832"/>
              <a:gd name="connsiteY46" fmla="*/ 148130 h 194706"/>
              <a:gd name="connsiteX47" fmla="*/ 158981 w 484832"/>
              <a:gd name="connsiteY47" fmla="*/ 133934 h 194706"/>
              <a:gd name="connsiteX48" fmla="*/ 158981 w 484832"/>
              <a:gd name="connsiteY48" fmla="*/ 133934 h 194706"/>
              <a:gd name="connsiteX49" fmla="*/ 155920 w 484832"/>
              <a:gd name="connsiteY49" fmla="*/ 134054 h 194706"/>
              <a:gd name="connsiteX50" fmla="*/ 152243 w 484832"/>
              <a:gd name="connsiteY50" fmla="*/ 134054 h 194706"/>
              <a:gd name="connsiteX51" fmla="*/ 145846 w 484832"/>
              <a:gd name="connsiteY51" fmla="*/ 134054 h 194706"/>
              <a:gd name="connsiteX52" fmla="*/ 148805 w 484832"/>
              <a:gd name="connsiteY52" fmla="*/ 123125 h 194706"/>
              <a:gd name="connsiteX53" fmla="*/ 150207 w 484832"/>
              <a:gd name="connsiteY53" fmla="*/ 117686 h 194706"/>
              <a:gd name="connsiteX54" fmla="*/ 153628 w 484832"/>
              <a:gd name="connsiteY54" fmla="*/ 104961 h 194706"/>
              <a:gd name="connsiteX55" fmla="*/ 157972 w 484832"/>
              <a:gd name="connsiteY55" fmla="*/ 104961 h 194706"/>
              <a:gd name="connsiteX56" fmla="*/ 162915 w 484832"/>
              <a:gd name="connsiteY56" fmla="*/ 104961 h 194706"/>
              <a:gd name="connsiteX57" fmla="*/ 178668 w 484832"/>
              <a:gd name="connsiteY57" fmla="*/ 108159 h 194706"/>
              <a:gd name="connsiteX58" fmla="*/ 178206 w 484832"/>
              <a:gd name="connsiteY58" fmla="*/ 119105 h 194706"/>
              <a:gd name="connsiteX59" fmla="*/ 159084 w 484832"/>
              <a:gd name="connsiteY59" fmla="*/ 133986 h 194706"/>
              <a:gd name="connsiteX60" fmla="*/ 131291 w 484832"/>
              <a:gd name="connsiteY60" fmla="*/ 93741 h 194706"/>
              <a:gd name="connsiteX61" fmla="*/ 129717 w 484832"/>
              <a:gd name="connsiteY61" fmla="*/ 98872 h 194706"/>
              <a:gd name="connsiteX62" fmla="*/ 115419 w 484832"/>
              <a:gd name="connsiteY62" fmla="*/ 146471 h 194706"/>
              <a:gd name="connsiteX63" fmla="*/ 114854 w 484832"/>
              <a:gd name="connsiteY63" fmla="*/ 148181 h 194706"/>
              <a:gd name="connsiteX64" fmla="*/ 67683 w 484832"/>
              <a:gd name="connsiteY64" fmla="*/ 148181 h 194706"/>
              <a:gd name="connsiteX65" fmla="*/ 64006 w 484832"/>
              <a:gd name="connsiteY65" fmla="*/ 140365 h 194706"/>
              <a:gd name="connsiteX66" fmla="*/ 114683 w 484832"/>
              <a:gd name="connsiteY66" fmla="*/ 88524 h 194706"/>
              <a:gd name="connsiteX67" fmla="*/ 82187 w 484832"/>
              <a:gd name="connsiteY67" fmla="*/ 88524 h 194706"/>
              <a:gd name="connsiteX68" fmla="*/ 42507 w 484832"/>
              <a:gd name="connsiteY68" fmla="*/ 131283 h 194706"/>
              <a:gd name="connsiteX69" fmla="*/ 55351 w 484832"/>
              <a:gd name="connsiteY69" fmla="*/ 88524 h 194706"/>
              <a:gd name="connsiteX70" fmla="*/ 31270 w 484832"/>
              <a:gd name="connsiteY70" fmla="*/ 88524 h 194706"/>
              <a:gd name="connsiteX71" fmla="*/ 31270 w 484832"/>
              <a:gd name="connsiteY71" fmla="*/ 3759 h 194706"/>
              <a:gd name="connsiteX72" fmla="*/ 131188 w 484832"/>
              <a:gd name="connsiteY72" fmla="*/ 3759 h 194706"/>
              <a:gd name="connsiteX73" fmla="*/ 377119 w 484832"/>
              <a:gd name="connsiteY73" fmla="*/ -89 h 194706"/>
              <a:gd name="connsiteX74" fmla="*/ 377119 w 484832"/>
              <a:gd name="connsiteY74" fmla="*/ 97076 h 194706"/>
              <a:gd name="connsiteX75" fmla="*/ 368140 w 484832"/>
              <a:gd name="connsiteY75" fmla="*/ 105713 h 194706"/>
              <a:gd name="connsiteX76" fmla="*/ 368140 w 484832"/>
              <a:gd name="connsiteY76" fmla="*/ -89 h 194706"/>
              <a:gd name="connsiteX77" fmla="*/ 260525 w 484832"/>
              <a:gd name="connsiteY77" fmla="*/ -89 h 194706"/>
              <a:gd name="connsiteX78" fmla="*/ 260525 w 484832"/>
              <a:gd name="connsiteY78" fmla="*/ 88388 h 194706"/>
              <a:gd name="connsiteX79" fmla="*/ 251614 w 484832"/>
              <a:gd name="connsiteY79" fmla="*/ 88388 h 194706"/>
              <a:gd name="connsiteX80" fmla="*/ 251614 w 484832"/>
              <a:gd name="connsiteY80" fmla="*/ -89 h 194706"/>
              <a:gd name="connsiteX81" fmla="*/ 143965 w 484832"/>
              <a:gd name="connsiteY81" fmla="*/ -89 h 194706"/>
              <a:gd name="connsiteX82" fmla="*/ 143965 w 484832"/>
              <a:gd name="connsiteY82" fmla="*/ 88524 h 194706"/>
              <a:gd name="connsiteX83" fmla="*/ 135071 w 484832"/>
              <a:gd name="connsiteY83" fmla="*/ 88524 h 194706"/>
              <a:gd name="connsiteX84" fmla="*/ 135071 w 484832"/>
              <a:gd name="connsiteY84" fmla="*/ -89 h 194706"/>
              <a:gd name="connsiteX85" fmla="*/ 27456 w 484832"/>
              <a:gd name="connsiteY85" fmla="*/ -89 h 194706"/>
              <a:gd name="connsiteX86" fmla="*/ 27456 w 484832"/>
              <a:gd name="connsiteY86" fmla="*/ 100907 h 194706"/>
              <a:gd name="connsiteX87" fmla="*/ -47 w 484832"/>
              <a:gd name="connsiteY87" fmla="*/ 192480 h 194706"/>
              <a:gd name="connsiteX88" fmla="*/ 24120 w 484832"/>
              <a:gd name="connsiteY88" fmla="*/ 192480 h 194706"/>
              <a:gd name="connsiteX89" fmla="*/ 36247 w 484832"/>
              <a:gd name="connsiteY89" fmla="*/ 151927 h 194706"/>
              <a:gd name="connsiteX90" fmla="*/ 39667 w 484832"/>
              <a:gd name="connsiteY90" fmla="*/ 151927 h 194706"/>
              <a:gd name="connsiteX91" fmla="*/ 59696 w 484832"/>
              <a:gd name="connsiteY91" fmla="*/ 192480 h 194706"/>
              <a:gd name="connsiteX92" fmla="*/ 89028 w 484832"/>
              <a:gd name="connsiteY92" fmla="*/ 192480 h 194706"/>
              <a:gd name="connsiteX93" fmla="*/ 69513 w 484832"/>
              <a:gd name="connsiteY93" fmla="*/ 151927 h 194706"/>
              <a:gd name="connsiteX94" fmla="*/ 113623 w 484832"/>
              <a:gd name="connsiteY94" fmla="*/ 151927 h 194706"/>
              <a:gd name="connsiteX95" fmla="*/ 101377 w 484832"/>
              <a:gd name="connsiteY95" fmla="*/ 192480 h 194706"/>
              <a:gd name="connsiteX96" fmla="*/ 127785 w 484832"/>
              <a:gd name="connsiteY96" fmla="*/ 192480 h 194706"/>
              <a:gd name="connsiteX97" fmla="*/ 139860 w 484832"/>
              <a:gd name="connsiteY97" fmla="*/ 152047 h 194706"/>
              <a:gd name="connsiteX98" fmla="*/ 145641 w 484832"/>
              <a:gd name="connsiteY98" fmla="*/ 152047 h 194706"/>
              <a:gd name="connsiteX99" fmla="*/ 145641 w 484832"/>
              <a:gd name="connsiteY99" fmla="*/ 151927 h 194706"/>
              <a:gd name="connsiteX100" fmla="*/ 204408 w 484832"/>
              <a:gd name="connsiteY100" fmla="*/ 151927 h 194706"/>
              <a:gd name="connsiteX101" fmla="*/ 192761 w 484832"/>
              <a:gd name="connsiteY101" fmla="*/ 192360 h 194706"/>
              <a:gd name="connsiteX102" fmla="*/ 219374 w 484832"/>
              <a:gd name="connsiteY102" fmla="*/ 192360 h 194706"/>
              <a:gd name="connsiteX103" fmla="*/ 230662 w 484832"/>
              <a:gd name="connsiteY103" fmla="*/ 151927 h 194706"/>
              <a:gd name="connsiteX104" fmla="*/ 242635 w 484832"/>
              <a:gd name="connsiteY104" fmla="*/ 151927 h 194706"/>
              <a:gd name="connsiteX105" fmla="*/ 242960 w 484832"/>
              <a:gd name="connsiteY105" fmla="*/ 192360 h 194706"/>
              <a:gd name="connsiteX106" fmla="*/ 265280 w 484832"/>
              <a:gd name="connsiteY106" fmla="*/ 192360 h 194706"/>
              <a:gd name="connsiteX107" fmla="*/ 290935 w 484832"/>
              <a:gd name="connsiteY107" fmla="*/ 151927 h 194706"/>
              <a:gd name="connsiteX108" fmla="*/ 307713 w 484832"/>
              <a:gd name="connsiteY108" fmla="*/ 151927 h 194706"/>
              <a:gd name="connsiteX109" fmla="*/ 299059 w 484832"/>
              <a:gd name="connsiteY109" fmla="*/ 192360 h 194706"/>
              <a:gd name="connsiteX110" fmla="*/ 325227 w 484832"/>
              <a:gd name="connsiteY110" fmla="*/ 192360 h 194706"/>
              <a:gd name="connsiteX111" fmla="*/ 333779 w 484832"/>
              <a:gd name="connsiteY111" fmla="*/ 151927 h 194706"/>
              <a:gd name="connsiteX112" fmla="*/ 348933 w 484832"/>
              <a:gd name="connsiteY112" fmla="*/ 151927 h 194706"/>
              <a:gd name="connsiteX113" fmla="*/ 359845 w 484832"/>
              <a:gd name="connsiteY113" fmla="*/ 183517 h 194706"/>
              <a:gd name="connsiteX114" fmla="*/ 397131 w 484832"/>
              <a:gd name="connsiteY114" fmla="*/ 194617 h 194706"/>
              <a:gd name="connsiteX115" fmla="*/ 445807 w 484832"/>
              <a:gd name="connsiteY115" fmla="*/ 188648 h 194706"/>
              <a:gd name="connsiteX116" fmla="*/ 454872 w 484832"/>
              <a:gd name="connsiteY116" fmla="*/ 151927 h 194706"/>
              <a:gd name="connsiteX117" fmla="*/ 484786 w 484832"/>
              <a:gd name="connsiteY117" fmla="*/ 151927 h 194706"/>
              <a:gd name="connsiteX118" fmla="*/ 484786 w 484832"/>
              <a:gd name="connsiteY118" fmla="*/ -89 h 194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484832" h="194706">
                <a:moveTo>
                  <a:pt x="480938" y="148130"/>
                </a:moveTo>
                <a:lnTo>
                  <a:pt x="455744" y="148130"/>
                </a:lnTo>
                <a:lnTo>
                  <a:pt x="459917" y="131488"/>
                </a:lnTo>
                <a:lnTo>
                  <a:pt x="409445" y="131488"/>
                </a:lnTo>
                <a:lnTo>
                  <a:pt x="405289" y="148130"/>
                </a:lnTo>
                <a:lnTo>
                  <a:pt x="380916" y="148130"/>
                </a:lnTo>
                <a:lnTo>
                  <a:pt x="380916" y="144709"/>
                </a:lnTo>
                <a:cubicBezTo>
                  <a:pt x="381293" y="142845"/>
                  <a:pt x="381618" y="140878"/>
                  <a:pt x="382079" y="138775"/>
                </a:cubicBezTo>
                <a:cubicBezTo>
                  <a:pt x="386526" y="120816"/>
                  <a:pt x="398311" y="103062"/>
                  <a:pt x="418715" y="103062"/>
                </a:cubicBezTo>
                <a:cubicBezTo>
                  <a:pt x="426771" y="103062"/>
                  <a:pt x="434792" y="106141"/>
                  <a:pt x="433698" y="117292"/>
                </a:cubicBezTo>
                <a:lnTo>
                  <a:pt x="463732" y="117292"/>
                </a:lnTo>
                <a:cubicBezTo>
                  <a:pt x="464912" y="112161"/>
                  <a:pt x="466896" y="103216"/>
                  <a:pt x="461234" y="95058"/>
                </a:cubicBezTo>
                <a:cubicBezTo>
                  <a:pt x="454821" y="86198"/>
                  <a:pt x="441942" y="82641"/>
                  <a:pt x="425214" y="82641"/>
                </a:cubicBezTo>
                <a:cubicBezTo>
                  <a:pt x="413328" y="82641"/>
                  <a:pt x="395933" y="84539"/>
                  <a:pt x="380916" y="94357"/>
                </a:cubicBezTo>
                <a:lnTo>
                  <a:pt x="380916" y="3708"/>
                </a:lnTo>
                <a:lnTo>
                  <a:pt x="480938" y="3708"/>
                </a:lnTo>
                <a:close/>
                <a:moveTo>
                  <a:pt x="421914" y="172537"/>
                </a:moveTo>
                <a:cubicBezTo>
                  <a:pt x="416372" y="173606"/>
                  <a:pt x="410745" y="174179"/>
                  <a:pt x="405101" y="174247"/>
                </a:cubicBezTo>
                <a:cubicBezTo>
                  <a:pt x="390683" y="174247"/>
                  <a:pt x="380643" y="167543"/>
                  <a:pt x="380438" y="151910"/>
                </a:cubicBezTo>
                <a:lnTo>
                  <a:pt x="427027" y="151910"/>
                </a:lnTo>
                <a:close/>
                <a:moveTo>
                  <a:pt x="364275" y="90064"/>
                </a:moveTo>
                <a:lnTo>
                  <a:pt x="364275" y="110759"/>
                </a:lnTo>
                <a:cubicBezTo>
                  <a:pt x="358044" y="119364"/>
                  <a:pt x="353522" y="129082"/>
                  <a:pt x="350951" y="139390"/>
                </a:cubicBezTo>
                <a:cubicBezTo>
                  <a:pt x="350195" y="142258"/>
                  <a:pt x="349663" y="145180"/>
                  <a:pt x="349360" y="148130"/>
                </a:cubicBezTo>
                <a:lnTo>
                  <a:pt x="334669" y="148130"/>
                </a:lnTo>
                <a:lnTo>
                  <a:pt x="347223" y="88524"/>
                </a:lnTo>
                <a:lnTo>
                  <a:pt x="304943" y="88524"/>
                </a:lnTo>
                <a:lnTo>
                  <a:pt x="267110" y="148164"/>
                </a:lnTo>
                <a:lnTo>
                  <a:pt x="264339" y="148164"/>
                </a:lnTo>
                <a:lnTo>
                  <a:pt x="264339" y="3759"/>
                </a:lnTo>
                <a:lnTo>
                  <a:pt x="364326" y="3759"/>
                </a:lnTo>
                <a:close/>
                <a:moveTo>
                  <a:pt x="308449" y="148130"/>
                </a:moveTo>
                <a:lnTo>
                  <a:pt x="293398" y="148130"/>
                </a:lnTo>
                <a:lnTo>
                  <a:pt x="316163" y="112315"/>
                </a:lnTo>
                <a:close/>
                <a:moveTo>
                  <a:pt x="247731" y="88388"/>
                </a:moveTo>
                <a:lnTo>
                  <a:pt x="222709" y="88388"/>
                </a:lnTo>
                <a:lnTo>
                  <a:pt x="205606" y="148130"/>
                </a:lnTo>
                <a:lnTo>
                  <a:pt x="179027" y="148130"/>
                </a:lnTo>
                <a:cubicBezTo>
                  <a:pt x="192538" y="143136"/>
                  <a:pt x="200765" y="133592"/>
                  <a:pt x="203314" y="119413"/>
                </a:cubicBezTo>
                <a:cubicBezTo>
                  <a:pt x="205400" y="108399"/>
                  <a:pt x="204408" y="101164"/>
                  <a:pt x="199893" y="95725"/>
                </a:cubicBezTo>
                <a:cubicBezTo>
                  <a:pt x="193154" y="87652"/>
                  <a:pt x="179642" y="88353"/>
                  <a:pt x="167653" y="88353"/>
                </a:cubicBezTo>
                <a:lnTo>
                  <a:pt x="147796" y="88353"/>
                </a:lnTo>
                <a:lnTo>
                  <a:pt x="147796" y="3759"/>
                </a:lnTo>
                <a:lnTo>
                  <a:pt x="247697" y="3759"/>
                </a:lnTo>
                <a:close/>
                <a:moveTo>
                  <a:pt x="231740" y="148130"/>
                </a:moveTo>
                <a:lnTo>
                  <a:pt x="242258" y="110759"/>
                </a:lnTo>
                <a:lnTo>
                  <a:pt x="242635" y="148130"/>
                </a:lnTo>
                <a:close/>
                <a:moveTo>
                  <a:pt x="158981" y="133934"/>
                </a:moveTo>
                <a:lnTo>
                  <a:pt x="158981" y="133934"/>
                </a:lnTo>
                <a:cubicBezTo>
                  <a:pt x="158007" y="133934"/>
                  <a:pt x="157032" y="134054"/>
                  <a:pt x="155920" y="134054"/>
                </a:cubicBezTo>
                <a:cubicBezTo>
                  <a:pt x="154466" y="134054"/>
                  <a:pt x="153320" y="134054"/>
                  <a:pt x="152243" y="134054"/>
                </a:cubicBezTo>
                <a:lnTo>
                  <a:pt x="145846" y="134054"/>
                </a:lnTo>
                <a:lnTo>
                  <a:pt x="148805" y="123125"/>
                </a:lnTo>
                <a:lnTo>
                  <a:pt x="150207" y="117686"/>
                </a:lnTo>
                <a:lnTo>
                  <a:pt x="153628" y="104961"/>
                </a:lnTo>
                <a:cubicBezTo>
                  <a:pt x="155116" y="104961"/>
                  <a:pt x="156570" y="104961"/>
                  <a:pt x="157972" y="104961"/>
                </a:cubicBezTo>
                <a:lnTo>
                  <a:pt x="162915" y="104961"/>
                </a:lnTo>
                <a:cubicBezTo>
                  <a:pt x="171467" y="104961"/>
                  <a:pt x="176718" y="105440"/>
                  <a:pt x="178668" y="108159"/>
                </a:cubicBezTo>
                <a:cubicBezTo>
                  <a:pt x="180156" y="110212"/>
                  <a:pt x="179967" y="113735"/>
                  <a:pt x="178206" y="119105"/>
                </a:cubicBezTo>
                <a:cubicBezTo>
                  <a:pt x="175196" y="128341"/>
                  <a:pt x="171364" y="133045"/>
                  <a:pt x="159084" y="133986"/>
                </a:cubicBezTo>
                <a:moveTo>
                  <a:pt x="131291" y="93741"/>
                </a:moveTo>
                <a:lnTo>
                  <a:pt x="129717" y="98872"/>
                </a:lnTo>
                <a:lnTo>
                  <a:pt x="115419" y="146471"/>
                </a:lnTo>
                <a:lnTo>
                  <a:pt x="114854" y="148181"/>
                </a:lnTo>
                <a:lnTo>
                  <a:pt x="67683" y="148181"/>
                </a:lnTo>
                <a:lnTo>
                  <a:pt x="64006" y="140365"/>
                </a:lnTo>
                <a:lnTo>
                  <a:pt x="114683" y="88524"/>
                </a:lnTo>
                <a:lnTo>
                  <a:pt x="82187" y="88524"/>
                </a:lnTo>
                <a:lnTo>
                  <a:pt x="42507" y="131283"/>
                </a:lnTo>
                <a:lnTo>
                  <a:pt x="55351" y="88524"/>
                </a:lnTo>
                <a:lnTo>
                  <a:pt x="31270" y="88524"/>
                </a:lnTo>
                <a:lnTo>
                  <a:pt x="31270" y="3759"/>
                </a:lnTo>
                <a:lnTo>
                  <a:pt x="131188" y="3759"/>
                </a:lnTo>
                <a:close/>
                <a:moveTo>
                  <a:pt x="377119" y="-89"/>
                </a:moveTo>
                <a:lnTo>
                  <a:pt x="377119" y="97076"/>
                </a:lnTo>
                <a:cubicBezTo>
                  <a:pt x="373861" y="99667"/>
                  <a:pt x="370856" y="102560"/>
                  <a:pt x="368140" y="105713"/>
                </a:cubicBezTo>
                <a:lnTo>
                  <a:pt x="368140" y="-89"/>
                </a:lnTo>
                <a:lnTo>
                  <a:pt x="260525" y="-89"/>
                </a:lnTo>
                <a:lnTo>
                  <a:pt x="260525" y="88388"/>
                </a:lnTo>
                <a:lnTo>
                  <a:pt x="251614" y="88388"/>
                </a:lnTo>
                <a:lnTo>
                  <a:pt x="251614" y="-89"/>
                </a:lnTo>
                <a:lnTo>
                  <a:pt x="143965" y="-89"/>
                </a:lnTo>
                <a:lnTo>
                  <a:pt x="143965" y="88524"/>
                </a:lnTo>
                <a:lnTo>
                  <a:pt x="135071" y="88524"/>
                </a:lnTo>
                <a:lnTo>
                  <a:pt x="135071" y="-89"/>
                </a:lnTo>
                <a:lnTo>
                  <a:pt x="27456" y="-89"/>
                </a:lnTo>
                <a:lnTo>
                  <a:pt x="27456" y="100907"/>
                </a:lnTo>
                <a:lnTo>
                  <a:pt x="-47" y="192480"/>
                </a:lnTo>
                <a:lnTo>
                  <a:pt x="24120" y="192480"/>
                </a:lnTo>
                <a:lnTo>
                  <a:pt x="36247" y="151927"/>
                </a:lnTo>
                <a:lnTo>
                  <a:pt x="39667" y="151927"/>
                </a:lnTo>
                <a:lnTo>
                  <a:pt x="59696" y="192480"/>
                </a:lnTo>
                <a:lnTo>
                  <a:pt x="89028" y="192480"/>
                </a:lnTo>
                <a:lnTo>
                  <a:pt x="69513" y="151927"/>
                </a:lnTo>
                <a:lnTo>
                  <a:pt x="113623" y="151927"/>
                </a:lnTo>
                <a:lnTo>
                  <a:pt x="101377" y="192480"/>
                </a:lnTo>
                <a:lnTo>
                  <a:pt x="127785" y="192480"/>
                </a:lnTo>
                <a:lnTo>
                  <a:pt x="139860" y="152047"/>
                </a:lnTo>
                <a:lnTo>
                  <a:pt x="145641" y="152047"/>
                </a:lnTo>
                <a:lnTo>
                  <a:pt x="145641" y="151927"/>
                </a:lnTo>
                <a:lnTo>
                  <a:pt x="204408" y="151927"/>
                </a:lnTo>
                <a:lnTo>
                  <a:pt x="192761" y="192360"/>
                </a:lnTo>
                <a:lnTo>
                  <a:pt x="219374" y="192360"/>
                </a:lnTo>
                <a:lnTo>
                  <a:pt x="230662" y="151927"/>
                </a:lnTo>
                <a:lnTo>
                  <a:pt x="242635" y="151927"/>
                </a:lnTo>
                <a:lnTo>
                  <a:pt x="242960" y="192360"/>
                </a:lnTo>
                <a:lnTo>
                  <a:pt x="265280" y="192360"/>
                </a:lnTo>
                <a:lnTo>
                  <a:pt x="290935" y="151927"/>
                </a:lnTo>
                <a:lnTo>
                  <a:pt x="307713" y="151927"/>
                </a:lnTo>
                <a:lnTo>
                  <a:pt x="299059" y="192360"/>
                </a:lnTo>
                <a:lnTo>
                  <a:pt x="325227" y="192360"/>
                </a:lnTo>
                <a:lnTo>
                  <a:pt x="333779" y="151927"/>
                </a:lnTo>
                <a:lnTo>
                  <a:pt x="348933" y="151927"/>
                </a:lnTo>
                <a:cubicBezTo>
                  <a:pt x="348334" y="164464"/>
                  <a:pt x="351533" y="175872"/>
                  <a:pt x="359845" y="183517"/>
                </a:cubicBezTo>
                <a:cubicBezTo>
                  <a:pt x="370004" y="192839"/>
                  <a:pt x="385603" y="194617"/>
                  <a:pt x="397131" y="194617"/>
                </a:cubicBezTo>
                <a:cubicBezTo>
                  <a:pt x="413526" y="194421"/>
                  <a:pt x="429850" y="192418"/>
                  <a:pt x="445807" y="188648"/>
                </a:cubicBezTo>
                <a:lnTo>
                  <a:pt x="454872" y="151927"/>
                </a:lnTo>
                <a:lnTo>
                  <a:pt x="484786" y="151927"/>
                </a:lnTo>
                <a:lnTo>
                  <a:pt x="484786" y="-89"/>
                </a:lnTo>
                <a:close/>
              </a:path>
            </a:pathLst>
          </a:custGeom>
          <a:solidFill>
            <a:schemeClr val="bg1"/>
          </a:solidFill>
          <a:ln w="1683" cap="flat">
            <a:noFill/>
            <a:prstDash val="solid"/>
            <a:miter/>
          </a:ln>
        </p:spPr>
        <p:txBody>
          <a:bodyPr rtlCol="0" anchor="ctr"/>
          <a:lstStyle/>
          <a:p>
            <a:endParaRPr lang="en-GB" dirty="0"/>
          </a:p>
        </p:txBody>
      </p:sp>
      <p:sp>
        <p:nvSpPr>
          <p:cNvPr id="10" name="TextBox 9">
            <a:extLst>
              <a:ext uri="{FF2B5EF4-FFF2-40B4-BE49-F238E27FC236}">
                <a16:creationId xmlns:a16="http://schemas.microsoft.com/office/drawing/2014/main" id="{8A67E0C1-2833-414F-8465-5CA23A34800F}"/>
              </a:ext>
              <a:ext uri="{C183D7F6-B498-43B3-948B-1728B52AA6E4}">
                <adec:decorative xmlns:adec="http://schemas.microsoft.com/office/drawing/2017/decorative" val="1"/>
              </a:ext>
            </a:extLst>
          </p:cNvPr>
          <p:cNvSpPr txBox="1"/>
          <p:nvPr userDrawn="1"/>
        </p:nvSpPr>
        <p:spPr>
          <a:xfrm>
            <a:off x="1885684" y="6266997"/>
            <a:ext cx="4667513" cy="184666"/>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600" kern="1200" noProof="0" dirty="0">
                <a:solidFill>
                  <a:schemeClr val="bg1">
                    <a:lumMod val="65000"/>
                  </a:schemeClr>
                </a:solidFill>
                <a:latin typeface="+mn-lt"/>
                <a:ea typeface="+mn-ea"/>
                <a:cs typeface="+mn-cs"/>
              </a:rPr>
              <a:t>© 2023 KPMG LLP, a Delaware limited liability partnership and a member firm of the KPMG global organization of independent member firms affiliated with KPMG International Limited, a private English company limited by guarantee. All rights reserved. USCS007885-1A</a:t>
            </a:r>
          </a:p>
        </p:txBody>
      </p:sp>
    </p:spTree>
    <p:extLst>
      <p:ext uri="{BB962C8B-B14F-4D97-AF65-F5344CB8AC3E}">
        <p14:creationId xmlns:p14="http://schemas.microsoft.com/office/powerpoint/2010/main" val="17993720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Text">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1003200" y="1330126"/>
            <a:ext cx="4968000" cy="45467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Text Placeholder 8"/>
          <p:cNvSpPr>
            <a:spLocks noGrp="1"/>
          </p:cNvSpPr>
          <p:nvPr>
            <p:ph type="body" sz="quarter" idx="11"/>
          </p:nvPr>
        </p:nvSpPr>
        <p:spPr>
          <a:xfrm>
            <a:off x="6220800" y="1330126"/>
            <a:ext cx="4968000" cy="45467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Title 2">
            <a:extLst>
              <a:ext uri="{FF2B5EF4-FFF2-40B4-BE49-F238E27FC236}">
                <a16:creationId xmlns:a16="http://schemas.microsoft.com/office/drawing/2014/main" id="{DF69D30F-5094-425F-A158-0850AE27D366}"/>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760996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 Left Horizontal Window_KPMG Blue">
    <p:bg>
      <p:bgPr>
        <a:solidFill>
          <a:schemeClr val="accent2"/>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AB4AC18-8E07-9424-B8BE-04D56A213D8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24" y="0"/>
            <a:ext cx="12188952" cy="6858000"/>
          </a:xfrm>
          <a:prstGeom prst="rect">
            <a:avLst/>
          </a:prstGeom>
        </p:spPr>
      </p:pic>
      <p:sp>
        <p:nvSpPr>
          <p:cNvPr id="2" name="Title 1"/>
          <p:cNvSpPr>
            <a:spLocks noGrp="1"/>
          </p:cNvSpPr>
          <p:nvPr>
            <p:ph type="ctrTitle" hasCustomPrompt="1"/>
          </p:nvPr>
        </p:nvSpPr>
        <p:spPr>
          <a:xfrm>
            <a:off x="741301" y="1759937"/>
            <a:ext cx="5765982" cy="2903488"/>
          </a:xfrm>
          <a:noFill/>
          <a:ln w="3175">
            <a:noFill/>
            <a:prstDash val="lgDash"/>
          </a:ln>
        </p:spPr>
        <p:txBody>
          <a:bodyPr lIns="0" tIns="0" rIns="0" bIns="0" anchor="t" anchorCtr="0">
            <a:noAutofit/>
          </a:bodyPr>
          <a:lstStyle>
            <a:lvl1pPr algn="l">
              <a:defRPr sz="6600" baseline="0">
                <a:solidFill>
                  <a:srgbClr val="00338D"/>
                </a:solidFill>
              </a:defRPr>
            </a:lvl1pPr>
          </a:lstStyle>
          <a:p>
            <a:r>
              <a:rPr lang="en-GB" dirty="0"/>
              <a:t>Title slide text only</a:t>
            </a:r>
            <a:endParaRPr lang="en-US" dirty="0"/>
          </a:p>
        </p:txBody>
      </p:sp>
      <p:sp>
        <p:nvSpPr>
          <p:cNvPr id="6" name="Text Placeholder 3"/>
          <p:cNvSpPr>
            <a:spLocks noGrp="1"/>
          </p:cNvSpPr>
          <p:nvPr>
            <p:ph type="body" sz="quarter" idx="11"/>
          </p:nvPr>
        </p:nvSpPr>
        <p:spPr>
          <a:xfrm>
            <a:off x="741301" y="4752153"/>
            <a:ext cx="5765982" cy="816606"/>
          </a:xfrm>
          <a:ln w="3175">
            <a:noFill/>
            <a:prstDash val="lgDash"/>
          </a:ln>
        </p:spPr>
        <p:txBody>
          <a:bodyPr wrap="square" anchor="b">
            <a:noAutofit/>
          </a:bodyPr>
          <a:lstStyle>
            <a:lvl1pPr>
              <a:defRPr sz="1400">
                <a:solidFill>
                  <a:srgbClr val="00338D"/>
                </a:solidFill>
              </a:defRPr>
            </a:lvl1pPr>
            <a:lvl2pPr>
              <a:defRPr sz="1400">
                <a:solidFill>
                  <a:srgbClr val="00338D"/>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a:p>
            <a:pPr lvl="1"/>
            <a:r>
              <a:rPr lang="en-US"/>
              <a:t>Second level</a:t>
            </a:r>
          </a:p>
        </p:txBody>
      </p:sp>
      <p:pic>
        <p:nvPicPr>
          <p:cNvPr id="9" name="Graphic 8">
            <a:extLst>
              <a:ext uri="{FF2B5EF4-FFF2-40B4-BE49-F238E27FC236}">
                <a16:creationId xmlns:a16="http://schemas.microsoft.com/office/drawing/2014/main" id="{3AE81D1E-EC03-4E35-9F55-9751C67CE02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741301" y="736722"/>
            <a:ext cx="914400" cy="368346"/>
          </a:xfrm>
          <a:prstGeom prst="rect">
            <a:avLst/>
          </a:prstGeom>
        </p:spPr>
      </p:pic>
    </p:spTree>
    <p:extLst>
      <p:ext uri="{BB962C8B-B14F-4D97-AF65-F5344CB8AC3E}">
        <p14:creationId xmlns:p14="http://schemas.microsoft.com/office/powerpoint/2010/main" val="3731033896"/>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wo Column Text - Dark BG colour">
    <p:bg>
      <p:bgPr>
        <a:solidFill>
          <a:schemeClr val="accent2"/>
        </a:solidFill>
        <a:effectLst/>
      </p:bgPr>
    </p:bg>
    <p:spTree>
      <p:nvGrpSpPr>
        <p:cNvPr id="1" name=""/>
        <p:cNvGrpSpPr/>
        <p:nvPr/>
      </p:nvGrpSpPr>
      <p:grpSpPr>
        <a:xfrm>
          <a:off x="0" y="0"/>
          <a:ext cx="0" cy="0"/>
          <a:chOff x="0" y="0"/>
          <a:chExt cx="0" cy="0"/>
        </a:xfrm>
      </p:grpSpPr>
      <p:sp>
        <p:nvSpPr>
          <p:cNvPr id="4" name="Shape 8">
            <a:extLst>
              <a:ext uri="{FF2B5EF4-FFF2-40B4-BE49-F238E27FC236}">
                <a16:creationId xmlns:a16="http://schemas.microsoft.com/office/drawing/2014/main" id="{FEACBC9C-FDC2-4718-A261-6371F0F60DE3}"/>
              </a:ext>
            </a:extLst>
          </p:cNvPr>
          <p:cNvSpPr txBox="1">
            <a:spLocks/>
          </p:cNvSpPr>
          <p:nvPr userDrawn="1"/>
        </p:nvSpPr>
        <p:spPr>
          <a:xfrm>
            <a:off x="10946607" y="6266997"/>
            <a:ext cx="242486" cy="149412"/>
          </a:xfrm>
          <a:prstGeom prst="rect">
            <a:avLst/>
          </a:prstGeom>
        </p:spPr>
        <p:txBody>
          <a:bodyPr lIns="0" tIns="0" rIns="0" bIns="0" anchor="b" anchorCtr="0"/>
          <a:lstStyle>
            <a:defPPr>
              <a:defRPr lang="en-US"/>
            </a:defPPr>
            <a:lvl1pPr marL="0" algn="l" defTabSz="457200" rtl="0" eaLnBrk="1" latinLnBrk="0" hangingPunct="1">
              <a:defRPr sz="1000" kern="1200">
                <a:solidFill>
                  <a:srgbClr val="0061A8"/>
                </a:solidFill>
                <a:latin typeface="Arial"/>
                <a:ea typeface="Arial"/>
                <a:cs typeface="Arial"/>
                <a:sym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86CB4B4D-7CA3-9044-876B-883B54F8677D}" type="slidenum">
              <a:rPr lang="en-GB" sz="900" smtClean="0">
                <a:solidFill>
                  <a:schemeClr val="bg1"/>
                </a:solidFill>
                <a:latin typeface="+mn-lt"/>
                <a:ea typeface="Arial"/>
                <a:cs typeface="Arial" panose="020B0604020202020204" pitchFamily="34" charset="0"/>
              </a:rPr>
              <a:pPr algn="r"/>
              <a:t>‹#›</a:t>
            </a:fld>
            <a:endParaRPr lang="en-GB" sz="900" dirty="0">
              <a:solidFill>
                <a:schemeClr val="bg1"/>
              </a:solidFill>
              <a:latin typeface="+mn-lt"/>
              <a:ea typeface="Arial"/>
              <a:cs typeface="Arial" panose="020B0604020202020204" pitchFamily="34" charset="0"/>
            </a:endParaRPr>
          </a:p>
        </p:txBody>
      </p:sp>
      <p:sp>
        <p:nvSpPr>
          <p:cNvPr id="27" name="Text Placeholder 26">
            <a:extLst>
              <a:ext uri="{FF2B5EF4-FFF2-40B4-BE49-F238E27FC236}">
                <a16:creationId xmlns:a16="http://schemas.microsoft.com/office/drawing/2014/main" id="{2D4DF521-FBEB-4C5C-80DB-DDFC4B7E350A}"/>
              </a:ext>
            </a:extLst>
          </p:cNvPr>
          <p:cNvSpPr>
            <a:spLocks noGrp="1"/>
          </p:cNvSpPr>
          <p:nvPr>
            <p:ph type="body" sz="quarter" idx="10"/>
          </p:nvPr>
        </p:nvSpPr>
        <p:spPr>
          <a:xfrm>
            <a:off x="998400" y="1330126"/>
            <a:ext cx="4968000" cy="4546600"/>
          </a:xfrm>
        </p:spPr>
        <p:txBody>
          <a:bodyPr/>
          <a:lstStyle>
            <a:lvl1pPr>
              <a:defRPr>
                <a:solidFill>
                  <a:schemeClr val="bg1"/>
                </a:solidFill>
              </a:defRPr>
            </a:lvl1pPr>
            <a:lvl2pPr>
              <a:defRPr>
                <a:solidFill>
                  <a:schemeClr val="bg1"/>
                </a:solidFill>
              </a:defRPr>
            </a:lvl2pPr>
            <a:lvl3pPr>
              <a:buClrTx/>
              <a:defRPr>
                <a:solidFill>
                  <a:schemeClr val="bg1"/>
                </a:solidFill>
              </a:defRPr>
            </a:lvl3pPr>
            <a:lvl4pPr>
              <a:buClrTx/>
              <a:defRPr>
                <a:solidFill>
                  <a:schemeClr val="bg1"/>
                </a:solidFill>
              </a:defRPr>
            </a:lvl4pPr>
            <a:lvl5pPr>
              <a:buClrTx/>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27">
            <a:extLst>
              <a:ext uri="{FF2B5EF4-FFF2-40B4-BE49-F238E27FC236}">
                <a16:creationId xmlns:a16="http://schemas.microsoft.com/office/drawing/2014/main" id="{6ED3211B-3C86-4413-BA20-A4F81B443BE8}"/>
              </a:ext>
            </a:extLst>
          </p:cNvPr>
          <p:cNvSpPr>
            <a:spLocks noGrp="1"/>
          </p:cNvSpPr>
          <p:nvPr>
            <p:ph type="body" sz="quarter" idx="11"/>
          </p:nvPr>
        </p:nvSpPr>
        <p:spPr>
          <a:xfrm>
            <a:off x="6220800" y="1330126"/>
            <a:ext cx="4968875" cy="4546600"/>
          </a:xfrm>
        </p:spPr>
        <p:txBody>
          <a:bodyPr/>
          <a:lstStyle>
            <a:lvl1pPr>
              <a:defRPr>
                <a:solidFill>
                  <a:schemeClr val="bg1"/>
                </a:solidFill>
              </a:defRPr>
            </a:lvl1pPr>
            <a:lvl2pPr>
              <a:defRPr>
                <a:solidFill>
                  <a:schemeClr val="bg1"/>
                </a:solidFill>
              </a:defRPr>
            </a:lvl2pPr>
            <a:lvl3pPr>
              <a:buClrTx/>
              <a:defRPr>
                <a:solidFill>
                  <a:schemeClr val="bg1"/>
                </a:solidFill>
              </a:defRPr>
            </a:lvl3pPr>
            <a:lvl4pPr>
              <a:buClrTx/>
              <a:defRPr>
                <a:solidFill>
                  <a:schemeClr val="bg1"/>
                </a:solidFill>
              </a:defRPr>
            </a:lvl4pPr>
            <a:lvl5pPr>
              <a:buClrTx/>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E1C918AE-52AC-4531-9640-0D2CA3A28F2B}"/>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en-GB" dirty="0"/>
          </a:p>
        </p:txBody>
      </p:sp>
      <p:sp>
        <p:nvSpPr>
          <p:cNvPr id="10" name="Graphic 8">
            <a:extLst>
              <a:ext uri="{FF2B5EF4-FFF2-40B4-BE49-F238E27FC236}">
                <a16:creationId xmlns:a16="http://schemas.microsoft.com/office/drawing/2014/main" id="{79D6C947-06F1-4188-A558-E10C77FF12CE}"/>
              </a:ext>
            </a:extLst>
          </p:cNvPr>
          <p:cNvSpPr/>
          <p:nvPr userDrawn="1"/>
        </p:nvSpPr>
        <p:spPr>
          <a:xfrm>
            <a:off x="1003200" y="6266996"/>
            <a:ext cx="484832" cy="194706"/>
          </a:xfrm>
          <a:custGeom>
            <a:avLst/>
            <a:gdLst>
              <a:gd name="connsiteX0" fmla="*/ 480938 w 484832"/>
              <a:gd name="connsiteY0" fmla="*/ 148130 h 194706"/>
              <a:gd name="connsiteX1" fmla="*/ 455744 w 484832"/>
              <a:gd name="connsiteY1" fmla="*/ 148130 h 194706"/>
              <a:gd name="connsiteX2" fmla="*/ 459917 w 484832"/>
              <a:gd name="connsiteY2" fmla="*/ 131488 h 194706"/>
              <a:gd name="connsiteX3" fmla="*/ 409445 w 484832"/>
              <a:gd name="connsiteY3" fmla="*/ 131488 h 194706"/>
              <a:gd name="connsiteX4" fmla="*/ 405289 w 484832"/>
              <a:gd name="connsiteY4" fmla="*/ 148130 h 194706"/>
              <a:gd name="connsiteX5" fmla="*/ 380916 w 484832"/>
              <a:gd name="connsiteY5" fmla="*/ 148130 h 194706"/>
              <a:gd name="connsiteX6" fmla="*/ 380916 w 484832"/>
              <a:gd name="connsiteY6" fmla="*/ 144709 h 194706"/>
              <a:gd name="connsiteX7" fmla="*/ 382079 w 484832"/>
              <a:gd name="connsiteY7" fmla="*/ 138775 h 194706"/>
              <a:gd name="connsiteX8" fmla="*/ 418715 w 484832"/>
              <a:gd name="connsiteY8" fmla="*/ 103062 h 194706"/>
              <a:gd name="connsiteX9" fmla="*/ 433698 w 484832"/>
              <a:gd name="connsiteY9" fmla="*/ 117292 h 194706"/>
              <a:gd name="connsiteX10" fmla="*/ 463732 w 484832"/>
              <a:gd name="connsiteY10" fmla="*/ 117292 h 194706"/>
              <a:gd name="connsiteX11" fmla="*/ 461234 w 484832"/>
              <a:gd name="connsiteY11" fmla="*/ 95058 h 194706"/>
              <a:gd name="connsiteX12" fmla="*/ 425214 w 484832"/>
              <a:gd name="connsiteY12" fmla="*/ 82641 h 194706"/>
              <a:gd name="connsiteX13" fmla="*/ 380916 w 484832"/>
              <a:gd name="connsiteY13" fmla="*/ 94357 h 194706"/>
              <a:gd name="connsiteX14" fmla="*/ 380916 w 484832"/>
              <a:gd name="connsiteY14" fmla="*/ 3708 h 194706"/>
              <a:gd name="connsiteX15" fmla="*/ 480938 w 484832"/>
              <a:gd name="connsiteY15" fmla="*/ 3708 h 194706"/>
              <a:gd name="connsiteX16" fmla="*/ 421914 w 484832"/>
              <a:gd name="connsiteY16" fmla="*/ 172537 h 194706"/>
              <a:gd name="connsiteX17" fmla="*/ 405101 w 484832"/>
              <a:gd name="connsiteY17" fmla="*/ 174247 h 194706"/>
              <a:gd name="connsiteX18" fmla="*/ 380438 w 484832"/>
              <a:gd name="connsiteY18" fmla="*/ 151910 h 194706"/>
              <a:gd name="connsiteX19" fmla="*/ 427027 w 484832"/>
              <a:gd name="connsiteY19" fmla="*/ 151910 h 194706"/>
              <a:gd name="connsiteX20" fmla="*/ 364275 w 484832"/>
              <a:gd name="connsiteY20" fmla="*/ 90064 h 194706"/>
              <a:gd name="connsiteX21" fmla="*/ 364275 w 484832"/>
              <a:gd name="connsiteY21" fmla="*/ 110759 h 194706"/>
              <a:gd name="connsiteX22" fmla="*/ 350951 w 484832"/>
              <a:gd name="connsiteY22" fmla="*/ 139390 h 194706"/>
              <a:gd name="connsiteX23" fmla="*/ 349360 w 484832"/>
              <a:gd name="connsiteY23" fmla="*/ 148130 h 194706"/>
              <a:gd name="connsiteX24" fmla="*/ 334669 w 484832"/>
              <a:gd name="connsiteY24" fmla="*/ 148130 h 194706"/>
              <a:gd name="connsiteX25" fmla="*/ 347223 w 484832"/>
              <a:gd name="connsiteY25" fmla="*/ 88524 h 194706"/>
              <a:gd name="connsiteX26" fmla="*/ 304943 w 484832"/>
              <a:gd name="connsiteY26" fmla="*/ 88524 h 194706"/>
              <a:gd name="connsiteX27" fmla="*/ 267110 w 484832"/>
              <a:gd name="connsiteY27" fmla="*/ 148164 h 194706"/>
              <a:gd name="connsiteX28" fmla="*/ 264339 w 484832"/>
              <a:gd name="connsiteY28" fmla="*/ 148164 h 194706"/>
              <a:gd name="connsiteX29" fmla="*/ 264339 w 484832"/>
              <a:gd name="connsiteY29" fmla="*/ 3759 h 194706"/>
              <a:gd name="connsiteX30" fmla="*/ 364326 w 484832"/>
              <a:gd name="connsiteY30" fmla="*/ 3759 h 194706"/>
              <a:gd name="connsiteX31" fmla="*/ 308449 w 484832"/>
              <a:gd name="connsiteY31" fmla="*/ 148130 h 194706"/>
              <a:gd name="connsiteX32" fmla="*/ 293398 w 484832"/>
              <a:gd name="connsiteY32" fmla="*/ 148130 h 194706"/>
              <a:gd name="connsiteX33" fmla="*/ 316163 w 484832"/>
              <a:gd name="connsiteY33" fmla="*/ 112315 h 194706"/>
              <a:gd name="connsiteX34" fmla="*/ 247731 w 484832"/>
              <a:gd name="connsiteY34" fmla="*/ 88388 h 194706"/>
              <a:gd name="connsiteX35" fmla="*/ 222709 w 484832"/>
              <a:gd name="connsiteY35" fmla="*/ 88388 h 194706"/>
              <a:gd name="connsiteX36" fmla="*/ 205606 w 484832"/>
              <a:gd name="connsiteY36" fmla="*/ 148130 h 194706"/>
              <a:gd name="connsiteX37" fmla="*/ 179027 w 484832"/>
              <a:gd name="connsiteY37" fmla="*/ 148130 h 194706"/>
              <a:gd name="connsiteX38" fmla="*/ 203314 w 484832"/>
              <a:gd name="connsiteY38" fmla="*/ 119413 h 194706"/>
              <a:gd name="connsiteX39" fmla="*/ 199893 w 484832"/>
              <a:gd name="connsiteY39" fmla="*/ 95725 h 194706"/>
              <a:gd name="connsiteX40" fmla="*/ 167653 w 484832"/>
              <a:gd name="connsiteY40" fmla="*/ 88353 h 194706"/>
              <a:gd name="connsiteX41" fmla="*/ 147796 w 484832"/>
              <a:gd name="connsiteY41" fmla="*/ 88353 h 194706"/>
              <a:gd name="connsiteX42" fmla="*/ 147796 w 484832"/>
              <a:gd name="connsiteY42" fmla="*/ 3759 h 194706"/>
              <a:gd name="connsiteX43" fmla="*/ 247697 w 484832"/>
              <a:gd name="connsiteY43" fmla="*/ 3759 h 194706"/>
              <a:gd name="connsiteX44" fmla="*/ 231740 w 484832"/>
              <a:gd name="connsiteY44" fmla="*/ 148130 h 194706"/>
              <a:gd name="connsiteX45" fmla="*/ 242258 w 484832"/>
              <a:gd name="connsiteY45" fmla="*/ 110759 h 194706"/>
              <a:gd name="connsiteX46" fmla="*/ 242635 w 484832"/>
              <a:gd name="connsiteY46" fmla="*/ 148130 h 194706"/>
              <a:gd name="connsiteX47" fmla="*/ 158981 w 484832"/>
              <a:gd name="connsiteY47" fmla="*/ 133934 h 194706"/>
              <a:gd name="connsiteX48" fmla="*/ 158981 w 484832"/>
              <a:gd name="connsiteY48" fmla="*/ 133934 h 194706"/>
              <a:gd name="connsiteX49" fmla="*/ 155920 w 484832"/>
              <a:gd name="connsiteY49" fmla="*/ 134054 h 194706"/>
              <a:gd name="connsiteX50" fmla="*/ 152243 w 484832"/>
              <a:gd name="connsiteY50" fmla="*/ 134054 h 194706"/>
              <a:gd name="connsiteX51" fmla="*/ 145846 w 484832"/>
              <a:gd name="connsiteY51" fmla="*/ 134054 h 194706"/>
              <a:gd name="connsiteX52" fmla="*/ 148805 w 484832"/>
              <a:gd name="connsiteY52" fmla="*/ 123125 h 194706"/>
              <a:gd name="connsiteX53" fmla="*/ 150207 w 484832"/>
              <a:gd name="connsiteY53" fmla="*/ 117686 h 194706"/>
              <a:gd name="connsiteX54" fmla="*/ 153628 w 484832"/>
              <a:gd name="connsiteY54" fmla="*/ 104961 h 194706"/>
              <a:gd name="connsiteX55" fmla="*/ 157972 w 484832"/>
              <a:gd name="connsiteY55" fmla="*/ 104961 h 194706"/>
              <a:gd name="connsiteX56" fmla="*/ 162915 w 484832"/>
              <a:gd name="connsiteY56" fmla="*/ 104961 h 194706"/>
              <a:gd name="connsiteX57" fmla="*/ 178668 w 484832"/>
              <a:gd name="connsiteY57" fmla="*/ 108159 h 194706"/>
              <a:gd name="connsiteX58" fmla="*/ 178206 w 484832"/>
              <a:gd name="connsiteY58" fmla="*/ 119105 h 194706"/>
              <a:gd name="connsiteX59" fmla="*/ 159084 w 484832"/>
              <a:gd name="connsiteY59" fmla="*/ 133986 h 194706"/>
              <a:gd name="connsiteX60" fmla="*/ 131291 w 484832"/>
              <a:gd name="connsiteY60" fmla="*/ 93741 h 194706"/>
              <a:gd name="connsiteX61" fmla="*/ 129717 w 484832"/>
              <a:gd name="connsiteY61" fmla="*/ 98872 h 194706"/>
              <a:gd name="connsiteX62" fmla="*/ 115419 w 484832"/>
              <a:gd name="connsiteY62" fmla="*/ 146471 h 194706"/>
              <a:gd name="connsiteX63" fmla="*/ 114854 w 484832"/>
              <a:gd name="connsiteY63" fmla="*/ 148181 h 194706"/>
              <a:gd name="connsiteX64" fmla="*/ 67683 w 484832"/>
              <a:gd name="connsiteY64" fmla="*/ 148181 h 194706"/>
              <a:gd name="connsiteX65" fmla="*/ 64006 w 484832"/>
              <a:gd name="connsiteY65" fmla="*/ 140365 h 194706"/>
              <a:gd name="connsiteX66" fmla="*/ 114683 w 484832"/>
              <a:gd name="connsiteY66" fmla="*/ 88524 h 194706"/>
              <a:gd name="connsiteX67" fmla="*/ 82187 w 484832"/>
              <a:gd name="connsiteY67" fmla="*/ 88524 h 194706"/>
              <a:gd name="connsiteX68" fmla="*/ 42507 w 484832"/>
              <a:gd name="connsiteY68" fmla="*/ 131283 h 194706"/>
              <a:gd name="connsiteX69" fmla="*/ 55351 w 484832"/>
              <a:gd name="connsiteY69" fmla="*/ 88524 h 194706"/>
              <a:gd name="connsiteX70" fmla="*/ 31270 w 484832"/>
              <a:gd name="connsiteY70" fmla="*/ 88524 h 194706"/>
              <a:gd name="connsiteX71" fmla="*/ 31270 w 484832"/>
              <a:gd name="connsiteY71" fmla="*/ 3759 h 194706"/>
              <a:gd name="connsiteX72" fmla="*/ 131188 w 484832"/>
              <a:gd name="connsiteY72" fmla="*/ 3759 h 194706"/>
              <a:gd name="connsiteX73" fmla="*/ 377119 w 484832"/>
              <a:gd name="connsiteY73" fmla="*/ -89 h 194706"/>
              <a:gd name="connsiteX74" fmla="*/ 377119 w 484832"/>
              <a:gd name="connsiteY74" fmla="*/ 97076 h 194706"/>
              <a:gd name="connsiteX75" fmla="*/ 368140 w 484832"/>
              <a:gd name="connsiteY75" fmla="*/ 105713 h 194706"/>
              <a:gd name="connsiteX76" fmla="*/ 368140 w 484832"/>
              <a:gd name="connsiteY76" fmla="*/ -89 h 194706"/>
              <a:gd name="connsiteX77" fmla="*/ 260525 w 484832"/>
              <a:gd name="connsiteY77" fmla="*/ -89 h 194706"/>
              <a:gd name="connsiteX78" fmla="*/ 260525 w 484832"/>
              <a:gd name="connsiteY78" fmla="*/ 88388 h 194706"/>
              <a:gd name="connsiteX79" fmla="*/ 251614 w 484832"/>
              <a:gd name="connsiteY79" fmla="*/ 88388 h 194706"/>
              <a:gd name="connsiteX80" fmla="*/ 251614 w 484832"/>
              <a:gd name="connsiteY80" fmla="*/ -89 h 194706"/>
              <a:gd name="connsiteX81" fmla="*/ 143965 w 484832"/>
              <a:gd name="connsiteY81" fmla="*/ -89 h 194706"/>
              <a:gd name="connsiteX82" fmla="*/ 143965 w 484832"/>
              <a:gd name="connsiteY82" fmla="*/ 88524 h 194706"/>
              <a:gd name="connsiteX83" fmla="*/ 135071 w 484832"/>
              <a:gd name="connsiteY83" fmla="*/ 88524 h 194706"/>
              <a:gd name="connsiteX84" fmla="*/ 135071 w 484832"/>
              <a:gd name="connsiteY84" fmla="*/ -89 h 194706"/>
              <a:gd name="connsiteX85" fmla="*/ 27456 w 484832"/>
              <a:gd name="connsiteY85" fmla="*/ -89 h 194706"/>
              <a:gd name="connsiteX86" fmla="*/ 27456 w 484832"/>
              <a:gd name="connsiteY86" fmla="*/ 100907 h 194706"/>
              <a:gd name="connsiteX87" fmla="*/ -47 w 484832"/>
              <a:gd name="connsiteY87" fmla="*/ 192480 h 194706"/>
              <a:gd name="connsiteX88" fmla="*/ 24120 w 484832"/>
              <a:gd name="connsiteY88" fmla="*/ 192480 h 194706"/>
              <a:gd name="connsiteX89" fmla="*/ 36247 w 484832"/>
              <a:gd name="connsiteY89" fmla="*/ 151927 h 194706"/>
              <a:gd name="connsiteX90" fmla="*/ 39667 w 484832"/>
              <a:gd name="connsiteY90" fmla="*/ 151927 h 194706"/>
              <a:gd name="connsiteX91" fmla="*/ 59696 w 484832"/>
              <a:gd name="connsiteY91" fmla="*/ 192480 h 194706"/>
              <a:gd name="connsiteX92" fmla="*/ 89028 w 484832"/>
              <a:gd name="connsiteY92" fmla="*/ 192480 h 194706"/>
              <a:gd name="connsiteX93" fmla="*/ 69513 w 484832"/>
              <a:gd name="connsiteY93" fmla="*/ 151927 h 194706"/>
              <a:gd name="connsiteX94" fmla="*/ 113623 w 484832"/>
              <a:gd name="connsiteY94" fmla="*/ 151927 h 194706"/>
              <a:gd name="connsiteX95" fmla="*/ 101377 w 484832"/>
              <a:gd name="connsiteY95" fmla="*/ 192480 h 194706"/>
              <a:gd name="connsiteX96" fmla="*/ 127785 w 484832"/>
              <a:gd name="connsiteY96" fmla="*/ 192480 h 194706"/>
              <a:gd name="connsiteX97" fmla="*/ 139860 w 484832"/>
              <a:gd name="connsiteY97" fmla="*/ 152047 h 194706"/>
              <a:gd name="connsiteX98" fmla="*/ 145641 w 484832"/>
              <a:gd name="connsiteY98" fmla="*/ 152047 h 194706"/>
              <a:gd name="connsiteX99" fmla="*/ 145641 w 484832"/>
              <a:gd name="connsiteY99" fmla="*/ 151927 h 194706"/>
              <a:gd name="connsiteX100" fmla="*/ 204408 w 484832"/>
              <a:gd name="connsiteY100" fmla="*/ 151927 h 194706"/>
              <a:gd name="connsiteX101" fmla="*/ 192761 w 484832"/>
              <a:gd name="connsiteY101" fmla="*/ 192360 h 194706"/>
              <a:gd name="connsiteX102" fmla="*/ 219374 w 484832"/>
              <a:gd name="connsiteY102" fmla="*/ 192360 h 194706"/>
              <a:gd name="connsiteX103" fmla="*/ 230662 w 484832"/>
              <a:gd name="connsiteY103" fmla="*/ 151927 h 194706"/>
              <a:gd name="connsiteX104" fmla="*/ 242635 w 484832"/>
              <a:gd name="connsiteY104" fmla="*/ 151927 h 194706"/>
              <a:gd name="connsiteX105" fmla="*/ 242960 w 484832"/>
              <a:gd name="connsiteY105" fmla="*/ 192360 h 194706"/>
              <a:gd name="connsiteX106" fmla="*/ 265280 w 484832"/>
              <a:gd name="connsiteY106" fmla="*/ 192360 h 194706"/>
              <a:gd name="connsiteX107" fmla="*/ 290935 w 484832"/>
              <a:gd name="connsiteY107" fmla="*/ 151927 h 194706"/>
              <a:gd name="connsiteX108" fmla="*/ 307713 w 484832"/>
              <a:gd name="connsiteY108" fmla="*/ 151927 h 194706"/>
              <a:gd name="connsiteX109" fmla="*/ 299059 w 484832"/>
              <a:gd name="connsiteY109" fmla="*/ 192360 h 194706"/>
              <a:gd name="connsiteX110" fmla="*/ 325227 w 484832"/>
              <a:gd name="connsiteY110" fmla="*/ 192360 h 194706"/>
              <a:gd name="connsiteX111" fmla="*/ 333779 w 484832"/>
              <a:gd name="connsiteY111" fmla="*/ 151927 h 194706"/>
              <a:gd name="connsiteX112" fmla="*/ 348933 w 484832"/>
              <a:gd name="connsiteY112" fmla="*/ 151927 h 194706"/>
              <a:gd name="connsiteX113" fmla="*/ 359845 w 484832"/>
              <a:gd name="connsiteY113" fmla="*/ 183517 h 194706"/>
              <a:gd name="connsiteX114" fmla="*/ 397131 w 484832"/>
              <a:gd name="connsiteY114" fmla="*/ 194617 h 194706"/>
              <a:gd name="connsiteX115" fmla="*/ 445807 w 484832"/>
              <a:gd name="connsiteY115" fmla="*/ 188648 h 194706"/>
              <a:gd name="connsiteX116" fmla="*/ 454872 w 484832"/>
              <a:gd name="connsiteY116" fmla="*/ 151927 h 194706"/>
              <a:gd name="connsiteX117" fmla="*/ 484786 w 484832"/>
              <a:gd name="connsiteY117" fmla="*/ 151927 h 194706"/>
              <a:gd name="connsiteX118" fmla="*/ 484786 w 484832"/>
              <a:gd name="connsiteY118" fmla="*/ -89 h 194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484832" h="194706">
                <a:moveTo>
                  <a:pt x="480938" y="148130"/>
                </a:moveTo>
                <a:lnTo>
                  <a:pt x="455744" y="148130"/>
                </a:lnTo>
                <a:lnTo>
                  <a:pt x="459917" y="131488"/>
                </a:lnTo>
                <a:lnTo>
                  <a:pt x="409445" y="131488"/>
                </a:lnTo>
                <a:lnTo>
                  <a:pt x="405289" y="148130"/>
                </a:lnTo>
                <a:lnTo>
                  <a:pt x="380916" y="148130"/>
                </a:lnTo>
                <a:lnTo>
                  <a:pt x="380916" y="144709"/>
                </a:lnTo>
                <a:cubicBezTo>
                  <a:pt x="381293" y="142845"/>
                  <a:pt x="381618" y="140878"/>
                  <a:pt x="382079" y="138775"/>
                </a:cubicBezTo>
                <a:cubicBezTo>
                  <a:pt x="386526" y="120816"/>
                  <a:pt x="398311" y="103062"/>
                  <a:pt x="418715" y="103062"/>
                </a:cubicBezTo>
                <a:cubicBezTo>
                  <a:pt x="426771" y="103062"/>
                  <a:pt x="434792" y="106141"/>
                  <a:pt x="433698" y="117292"/>
                </a:cubicBezTo>
                <a:lnTo>
                  <a:pt x="463732" y="117292"/>
                </a:lnTo>
                <a:cubicBezTo>
                  <a:pt x="464912" y="112161"/>
                  <a:pt x="466896" y="103216"/>
                  <a:pt x="461234" y="95058"/>
                </a:cubicBezTo>
                <a:cubicBezTo>
                  <a:pt x="454821" y="86198"/>
                  <a:pt x="441942" y="82641"/>
                  <a:pt x="425214" y="82641"/>
                </a:cubicBezTo>
                <a:cubicBezTo>
                  <a:pt x="413328" y="82641"/>
                  <a:pt x="395933" y="84539"/>
                  <a:pt x="380916" y="94357"/>
                </a:cubicBezTo>
                <a:lnTo>
                  <a:pt x="380916" y="3708"/>
                </a:lnTo>
                <a:lnTo>
                  <a:pt x="480938" y="3708"/>
                </a:lnTo>
                <a:close/>
                <a:moveTo>
                  <a:pt x="421914" y="172537"/>
                </a:moveTo>
                <a:cubicBezTo>
                  <a:pt x="416372" y="173606"/>
                  <a:pt x="410745" y="174179"/>
                  <a:pt x="405101" y="174247"/>
                </a:cubicBezTo>
                <a:cubicBezTo>
                  <a:pt x="390683" y="174247"/>
                  <a:pt x="380643" y="167543"/>
                  <a:pt x="380438" y="151910"/>
                </a:cubicBezTo>
                <a:lnTo>
                  <a:pt x="427027" y="151910"/>
                </a:lnTo>
                <a:close/>
                <a:moveTo>
                  <a:pt x="364275" y="90064"/>
                </a:moveTo>
                <a:lnTo>
                  <a:pt x="364275" y="110759"/>
                </a:lnTo>
                <a:cubicBezTo>
                  <a:pt x="358044" y="119364"/>
                  <a:pt x="353522" y="129082"/>
                  <a:pt x="350951" y="139390"/>
                </a:cubicBezTo>
                <a:cubicBezTo>
                  <a:pt x="350195" y="142258"/>
                  <a:pt x="349663" y="145180"/>
                  <a:pt x="349360" y="148130"/>
                </a:cubicBezTo>
                <a:lnTo>
                  <a:pt x="334669" y="148130"/>
                </a:lnTo>
                <a:lnTo>
                  <a:pt x="347223" y="88524"/>
                </a:lnTo>
                <a:lnTo>
                  <a:pt x="304943" y="88524"/>
                </a:lnTo>
                <a:lnTo>
                  <a:pt x="267110" y="148164"/>
                </a:lnTo>
                <a:lnTo>
                  <a:pt x="264339" y="148164"/>
                </a:lnTo>
                <a:lnTo>
                  <a:pt x="264339" y="3759"/>
                </a:lnTo>
                <a:lnTo>
                  <a:pt x="364326" y="3759"/>
                </a:lnTo>
                <a:close/>
                <a:moveTo>
                  <a:pt x="308449" y="148130"/>
                </a:moveTo>
                <a:lnTo>
                  <a:pt x="293398" y="148130"/>
                </a:lnTo>
                <a:lnTo>
                  <a:pt x="316163" y="112315"/>
                </a:lnTo>
                <a:close/>
                <a:moveTo>
                  <a:pt x="247731" y="88388"/>
                </a:moveTo>
                <a:lnTo>
                  <a:pt x="222709" y="88388"/>
                </a:lnTo>
                <a:lnTo>
                  <a:pt x="205606" y="148130"/>
                </a:lnTo>
                <a:lnTo>
                  <a:pt x="179027" y="148130"/>
                </a:lnTo>
                <a:cubicBezTo>
                  <a:pt x="192538" y="143136"/>
                  <a:pt x="200765" y="133592"/>
                  <a:pt x="203314" y="119413"/>
                </a:cubicBezTo>
                <a:cubicBezTo>
                  <a:pt x="205400" y="108399"/>
                  <a:pt x="204408" y="101164"/>
                  <a:pt x="199893" y="95725"/>
                </a:cubicBezTo>
                <a:cubicBezTo>
                  <a:pt x="193154" y="87652"/>
                  <a:pt x="179642" y="88353"/>
                  <a:pt x="167653" y="88353"/>
                </a:cubicBezTo>
                <a:lnTo>
                  <a:pt x="147796" y="88353"/>
                </a:lnTo>
                <a:lnTo>
                  <a:pt x="147796" y="3759"/>
                </a:lnTo>
                <a:lnTo>
                  <a:pt x="247697" y="3759"/>
                </a:lnTo>
                <a:close/>
                <a:moveTo>
                  <a:pt x="231740" y="148130"/>
                </a:moveTo>
                <a:lnTo>
                  <a:pt x="242258" y="110759"/>
                </a:lnTo>
                <a:lnTo>
                  <a:pt x="242635" y="148130"/>
                </a:lnTo>
                <a:close/>
                <a:moveTo>
                  <a:pt x="158981" y="133934"/>
                </a:moveTo>
                <a:lnTo>
                  <a:pt x="158981" y="133934"/>
                </a:lnTo>
                <a:cubicBezTo>
                  <a:pt x="158007" y="133934"/>
                  <a:pt x="157032" y="134054"/>
                  <a:pt x="155920" y="134054"/>
                </a:cubicBezTo>
                <a:cubicBezTo>
                  <a:pt x="154466" y="134054"/>
                  <a:pt x="153320" y="134054"/>
                  <a:pt x="152243" y="134054"/>
                </a:cubicBezTo>
                <a:lnTo>
                  <a:pt x="145846" y="134054"/>
                </a:lnTo>
                <a:lnTo>
                  <a:pt x="148805" y="123125"/>
                </a:lnTo>
                <a:lnTo>
                  <a:pt x="150207" y="117686"/>
                </a:lnTo>
                <a:lnTo>
                  <a:pt x="153628" y="104961"/>
                </a:lnTo>
                <a:cubicBezTo>
                  <a:pt x="155116" y="104961"/>
                  <a:pt x="156570" y="104961"/>
                  <a:pt x="157972" y="104961"/>
                </a:cubicBezTo>
                <a:lnTo>
                  <a:pt x="162915" y="104961"/>
                </a:lnTo>
                <a:cubicBezTo>
                  <a:pt x="171467" y="104961"/>
                  <a:pt x="176718" y="105440"/>
                  <a:pt x="178668" y="108159"/>
                </a:cubicBezTo>
                <a:cubicBezTo>
                  <a:pt x="180156" y="110212"/>
                  <a:pt x="179967" y="113735"/>
                  <a:pt x="178206" y="119105"/>
                </a:cubicBezTo>
                <a:cubicBezTo>
                  <a:pt x="175196" y="128341"/>
                  <a:pt x="171364" y="133045"/>
                  <a:pt x="159084" y="133986"/>
                </a:cubicBezTo>
                <a:moveTo>
                  <a:pt x="131291" y="93741"/>
                </a:moveTo>
                <a:lnTo>
                  <a:pt x="129717" y="98872"/>
                </a:lnTo>
                <a:lnTo>
                  <a:pt x="115419" y="146471"/>
                </a:lnTo>
                <a:lnTo>
                  <a:pt x="114854" y="148181"/>
                </a:lnTo>
                <a:lnTo>
                  <a:pt x="67683" y="148181"/>
                </a:lnTo>
                <a:lnTo>
                  <a:pt x="64006" y="140365"/>
                </a:lnTo>
                <a:lnTo>
                  <a:pt x="114683" y="88524"/>
                </a:lnTo>
                <a:lnTo>
                  <a:pt x="82187" y="88524"/>
                </a:lnTo>
                <a:lnTo>
                  <a:pt x="42507" y="131283"/>
                </a:lnTo>
                <a:lnTo>
                  <a:pt x="55351" y="88524"/>
                </a:lnTo>
                <a:lnTo>
                  <a:pt x="31270" y="88524"/>
                </a:lnTo>
                <a:lnTo>
                  <a:pt x="31270" y="3759"/>
                </a:lnTo>
                <a:lnTo>
                  <a:pt x="131188" y="3759"/>
                </a:lnTo>
                <a:close/>
                <a:moveTo>
                  <a:pt x="377119" y="-89"/>
                </a:moveTo>
                <a:lnTo>
                  <a:pt x="377119" y="97076"/>
                </a:lnTo>
                <a:cubicBezTo>
                  <a:pt x="373861" y="99667"/>
                  <a:pt x="370856" y="102560"/>
                  <a:pt x="368140" y="105713"/>
                </a:cubicBezTo>
                <a:lnTo>
                  <a:pt x="368140" y="-89"/>
                </a:lnTo>
                <a:lnTo>
                  <a:pt x="260525" y="-89"/>
                </a:lnTo>
                <a:lnTo>
                  <a:pt x="260525" y="88388"/>
                </a:lnTo>
                <a:lnTo>
                  <a:pt x="251614" y="88388"/>
                </a:lnTo>
                <a:lnTo>
                  <a:pt x="251614" y="-89"/>
                </a:lnTo>
                <a:lnTo>
                  <a:pt x="143965" y="-89"/>
                </a:lnTo>
                <a:lnTo>
                  <a:pt x="143965" y="88524"/>
                </a:lnTo>
                <a:lnTo>
                  <a:pt x="135071" y="88524"/>
                </a:lnTo>
                <a:lnTo>
                  <a:pt x="135071" y="-89"/>
                </a:lnTo>
                <a:lnTo>
                  <a:pt x="27456" y="-89"/>
                </a:lnTo>
                <a:lnTo>
                  <a:pt x="27456" y="100907"/>
                </a:lnTo>
                <a:lnTo>
                  <a:pt x="-47" y="192480"/>
                </a:lnTo>
                <a:lnTo>
                  <a:pt x="24120" y="192480"/>
                </a:lnTo>
                <a:lnTo>
                  <a:pt x="36247" y="151927"/>
                </a:lnTo>
                <a:lnTo>
                  <a:pt x="39667" y="151927"/>
                </a:lnTo>
                <a:lnTo>
                  <a:pt x="59696" y="192480"/>
                </a:lnTo>
                <a:lnTo>
                  <a:pt x="89028" y="192480"/>
                </a:lnTo>
                <a:lnTo>
                  <a:pt x="69513" y="151927"/>
                </a:lnTo>
                <a:lnTo>
                  <a:pt x="113623" y="151927"/>
                </a:lnTo>
                <a:lnTo>
                  <a:pt x="101377" y="192480"/>
                </a:lnTo>
                <a:lnTo>
                  <a:pt x="127785" y="192480"/>
                </a:lnTo>
                <a:lnTo>
                  <a:pt x="139860" y="152047"/>
                </a:lnTo>
                <a:lnTo>
                  <a:pt x="145641" y="152047"/>
                </a:lnTo>
                <a:lnTo>
                  <a:pt x="145641" y="151927"/>
                </a:lnTo>
                <a:lnTo>
                  <a:pt x="204408" y="151927"/>
                </a:lnTo>
                <a:lnTo>
                  <a:pt x="192761" y="192360"/>
                </a:lnTo>
                <a:lnTo>
                  <a:pt x="219374" y="192360"/>
                </a:lnTo>
                <a:lnTo>
                  <a:pt x="230662" y="151927"/>
                </a:lnTo>
                <a:lnTo>
                  <a:pt x="242635" y="151927"/>
                </a:lnTo>
                <a:lnTo>
                  <a:pt x="242960" y="192360"/>
                </a:lnTo>
                <a:lnTo>
                  <a:pt x="265280" y="192360"/>
                </a:lnTo>
                <a:lnTo>
                  <a:pt x="290935" y="151927"/>
                </a:lnTo>
                <a:lnTo>
                  <a:pt x="307713" y="151927"/>
                </a:lnTo>
                <a:lnTo>
                  <a:pt x="299059" y="192360"/>
                </a:lnTo>
                <a:lnTo>
                  <a:pt x="325227" y="192360"/>
                </a:lnTo>
                <a:lnTo>
                  <a:pt x="333779" y="151927"/>
                </a:lnTo>
                <a:lnTo>
                  <a:pt x="348933" y="151927"/>
                </a:lnTo>
                <a:cubicBezTo>
                  <a:pt x="348334" y="164464"/>
                  <a:pt x="351533" y="175872"/>
                  <a:pt x="359845" y="183517"/>
                </a:cubicBezTo>
                <a:cubicBezTo>
                  <a:pt x="370004" y="192839"/>
                  <a:pt x="385603" y="194617"/>
                  <a:pt x="397131" y="194617"/>
                </a:cubicBezTo>
                <a:cubicBezTo>
                  <a:pt x="413526" y="194421"/>
                  <a:pt x="429850" y="192418"/>
                  <a:pt x="445807" y="188648"/>
                </a:cubicBezTo>
                <a:lnTo>
                  <a:pt x="454872" y="151927"/>
                </a:lnTo>
                <a:lnTo>
                  <a:pt x="484786" y="151927"/>
                </a:lnTo>
                <a:lnTo>
                  <a:pt x="484786" y="-89"/>
                </a:lnTo>
                <a:close/>
              </a:path>
            </a:pathLst>
          </a:custGeom>
          <a:solidFill>
            <a:schemeClr val="bg1"/>
          </a:solidFill>
          <a:ln w="1683" cap="flat">
            <a:noFill/>
            <a:prstDash val="solid"/>
            <a:miter/>
          </a:ln>
        </p:spPr>
        <p:txBody>
          <a:bodyPr rtlCol="0" anchor="ctr"/>
          <a:lstStyle/>
          <a:p>
            <a:endParaRPr lang="en-GB" dirty="0"/>
          </a:p>
        </p:txBody>
      </p:sp>
      <p:sp>
        <p:nvSpPr>
          <p:cNvPr id="11" name="TextBox 10">
            <a:extLst>
              <a:ext uri="{FF2B5EF4-FFF2-40B4-BE49-F238E27FC236}">
                <a16:creationId xmlns:a16="http://schemas.microsoft.com/office/drawing/2014/main" id="{68764BCC-8A0E-43E4-96F7-738E1F0CB82A}"/>
              </a:ext>
              <a:ext uri="{C183D7F6-B498-43B3-948B-1728B52AA6E4}">
                <adec:decorative xmlns:adec="http://schemas.microsoft.com/office/drawing/2017/decorative" val="1"/>
              </a:ext>
            </a:extLst>
          </p:cNvPr>
          <p:cNvSpPr txBox="1"/>
          <p:nvPr userDrawn="1"/>
        </p:nvSpPr>
        <p:spPr>
          <a:xfrm>
            <a:off x="1885684" y="6266997"/>
            <a:ext cx="4667513" cy="184666"/>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600" kern="1200" noProof="0" dirty="0">
                <a:solidFill>
                  <a:schemeClr val="bg1">
                    <a:lumMod val="65000"/>
                  </a:schemeClr>
                </a:solidFill>
                <a:latin typeface="+mn-lt"/>
                <a:ea typeface="+mn-ea"/>
                <a:cs typeface="+mn-cs"/>
              </a:rPr>
              <a:t>© 2023 KPMG LLP, a Delaware limited liability partnership and a member firm of the KPMG global organization of independent member firms affiliated with KPMG International Limited, a private English company limited by guarantee. All rights reserved. USCS007885-1A</a:t>
            </a:r>
          </a:p>
        </p:txBody>
      </p:sp>
    </p:spTree>
    <p:extLst>
      <p:ext uri="{BB962C8B-B14F-4D97-AF65-F5344CB8AC3E}">
        <p14:creationId xmlns:p14="http://schemas.microsoft.com/office/powerpoint/2010/main" val="535841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with Image or Chart">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1003200" y="1330126"/>
            <a:ext cx="4968000" cy="454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Chart Placeholder 4"/>
          <p:cNvSpPr>
            <a:spLocks noGrp="1"/>
          </p:cNvSpPr>
          <p:nvPr>
            <p:ph type="chart" sz="quarter" idx="13"/>
          </p:nvPr>
        </p:nvSpPr>
        <p:spPr>
          <a:xfrm>
            <a:off x="6220800" y="1330126"/>
            <a:ext cx="4968000" cy="4546800"/>
          </a:xfrm>
        </p:spPr>
        <p:txBody>
          <a:bodyPr anchor="ctr"/>
          <a:lstStyle>
            <a:lvl1pPr algn="ctr">
              <a:defRPr/>
            </a:lvl1pPr>
          </a:lstStyle>
          <a:p>
            <a:r>
              <a:rPr lang="en-US" dirty="0"/>
              <a:t>Click icon to add chart</a:t>
            </a:r>
            <a:endParaRPr lang="en-GB" dirty="0"/>
          </a:p>
        </p:txBody>
      </p:sp>
      <p:sp>
        <p:nvSpPr>
          <p:cNvPr id="3" name="Title 2">
            <a:extLst>
              <a:ext uri="{FF2B5EF4-FFF2-40B4-BE49-F238E27FC236}">
                <a16:creationId xmlns:a16="http://schemas.microsoft.com/office/drawing/2014/main" id="{D91C8742-D774-4F89-A78A-3FE2DD10535D}"/>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4688539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 Column Chart Text">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1003200" y="1331360"/>
            <a:ext cx="10195200" cy="213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Chart Placeholder 4"/>
          <p:cNvSpPr>
            <a:spLocks noGrp="1"/>
          </p:cNvSpPr>
          <p:nvPr>
            <p:ph type="chart" sz="quarter" idx="11"/>
          </p:nvPr>
        </p:nvSpPr>
        <p:spPr>
          <a:xfrm>
            <a:off x="1003200" y="3742126"/>
            <a:ext cx="10195200" cy="2135740"/>
          </a:xfrm>
        </p:spPr>
        <p:txBody>
          <a:bodyPr anchor="ctr"/>
          <a:lstStyle>
            <a:lvl1pPr algn="ctr">
              <a:defRPr/>
            </a:lvl1pPr>
          </a:lstStyle>
          <a:p>
            <a:r>
              <a:rPr lang="en-US" dirty="0"/>
              <a:t>Click icon to add chart</a:t>
            </a:r>
            <a:endParaRPr lang="en-GB" dirty="0"/>
          </a:p>
        </p:txBody>
      </p:sp>
      <p:sp>
        <p:nvSpPr>
          <p:cNvPr id="3" name="Title 2">
            <a:extLst>
              <a:ext uri="{FF2B5EF4-FFF2-40B4-BE49-F238E27FC236}">
                <a16:creationId xmlns:a16="http://schemas.microsoft.com/office/drawing/2014/main" id="{02D32ADA-D319-4A1F-BF43-8C0B259FADD8}"/>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7786615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lumn Chart">
    <p:spTree>
      <p:nvGrpSpPr>
        <p:cNvPr id="1" name=""/>
        <p:cNvGrpSpPr/>
        <p:nvPr/>
      </p:nvGrpSpPr>
      <p:grpSpPr>
        <a:xfrm>
          <a:off x="0" y="0"/>
          <a:ext cx="0" cy="0"/>
          <a:chOff x="0" y="0"/>
          <a:chExt cx="0" cy="0"/>
        </a:xfrm>
      </p:grpSpPr>
      <p:sp>
        <p:nvSpPr>
          <p:cNvPr id="5" name="Chart Placeholder 4"/>
          <p:cNvSpPr>
            <a:spLocks noGrp="1"/>
          </p:cNvSpPr>
          <p:nvPr>
            <p:ph type="chart" sz="quarter" idx="11"/>
          </p:nvPr>
        </p:nvSpPr>
        <p:spPr>
          <a:xfrm>
            <a:off x="6220800" y="1330126"/>
            <a:ext cx="4968000" cy="4546800"/>
          </a:xfrm>
        </p:spPr>
        <p:txBody>
          <a:bodyPr anchor="ctr"/>
          <a:lstStyle>
            <a:lvl1pPr algn="ctr">
              <a:defRPr/>
            </a:lvl1pPr>
          </a:lstStyle>
          <a:p>
            <a:r>
              <a:rPr lang="en-US" dirty="0"/>
              <a:t>Click icon to add chart</a:t>
            </a:r>
            <a:endParaRPr lang="en-GB" dirty="0"/>
          </a:p>
        </p:txBody>
      </p:sp>
      <p:sp>
        <p:nvSpPr>
          <p:cNvPr id="6" name="Chart Placeholder 4"/>
          <p:cNvSpPr>
            <a:spLocks noGrp="1"/>
          </p:cNvSpPr>
          <p:nvPr>
            <p:ph type="chart" sz="quarter" idx="12"/>
          </p:nvPr>
        </p:nvSpPr>
        <p:spPr>
          <a:xfrm>
            <a:off x="1003200" y="1330126"/>
            <a:ext cx="4968000" cy="4546800"/>
          </a:xfrm>
        </p:spPr>
        <p:txBody>
          <a:bodyPr anchor="ctr"/>
          <a:lstStyle>
            <a:lvl1pPr algn="ctr">
              <a:defRPr/>
            </a:lvl1pPr>
          </a:lstStyle>
          <a:p>
            <a:r>
              <a:rPr lang="en-US" dirty="0"/>
              <a:t>Click icon to add chart</a:t>
            </a:r>
            <a:endParaRPr lang="en-GB" dirty="0"/>
          </a:p>
        </p:txBody>
      </p:sp>
      <p:sp>
        <p:nvSpPr>
          <p:cNvPr id="3" name="Title 2">
            <a:extLst>
              <a:ext uri="{FF2B5EF4-FFF2-40B4-BE49-F238E27FC236}">
                <a16:creationId xmlns:a16="http://schemas.microsoft.com/office/drawing/2014/main" id="{F443F486-864A-4617-9E68-0A1C3CD9BA80}"/>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29082724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 Column Chart &amp; Text">
    <p:spTree>
      <p:nvGrpSpPr>
        <p:cNvPr id="1" name=""/>
        <p:cNvGrpSpPr/>
        <p:nvPr/>
      </p:nvGrpSpPr>
      <p:grpSpPr>
        <a:xfrm>
          <a:off x="0" y="0"/>
          <a:ext cx="0" cy="0"/>
          <a:chOff x="0" y="0"/>
          <a:chExt cx="0" cy="0"/>
        </a:xfrm>
      </p:grpSpPr>
      <p:sp>
        <p:nvSpPr>
          <p:cNvPr id="5" name="Chart Placeholder 4"/>
          <p:cNvSpPr>
            <a:spLocks noGrp="1"/>
          </p:cNvSpPr>
          <p:nvPr>
            <p:ph type="chart" sz="quarter" idx="11"/>
          </p:nvPr>
        </p:nvSpPr>
        <p:spPr>
          <a:xfrm>
            <a:off x="4507546" y="3742126"/>
            <a:ext cx="3187200" cy="2134800"/>
          </a:xfrm>
        </p:spPr>
        <p:txBody>
          <a:bodyPr anchor="ctr"/>
          <a:lstStyle>
            <a:lvl1pPr algn="ctr">
              <a:defRPr/>
            </a:lvl1pPr>
          </a:lstStyle>
          <a:p>
            <a:r>
              <a:rPr lang="en-US" dirty="0"/>
              <a:t>Click icon to add chart</a:t>
            </a:r>
            <a:endParaRPr lang="en-GB" dirty="0"/>
          </a:p>
        </p:txBody>
      </p:sp>
      <p:sp>
        <p:nvSpPr>
          <p:cNvPr id="6" name="Chart Placeholder 4"/>
          <p:cNvSpPr>
            <a:spLocks noGrp="1"/>
          </p:cNvSpPr>
          <p:nvPr>
            <p:ph type="chart" sz="quarter" idx="12"/>
          </p:nvPr>
        </p:nvSpPr>
        <p:spPr>
          <a:xfrm>
            <a:off x="1003200" y="3742126"/>
            <a:ext cx="3187200" cy="2134800"/>
          </a:xfrm>
        </p:spPr>
        <p:txBody>
          <a:bodyPr anchor="ctr"/>
          <a:lstStyle>
            <a:lvl1pPr algn="ctr">
              <a:defRPr/>
            </a:lvl1pPr>
          </a:lstStyle>
          <a:p>
            <a:r>
              <a:rPr lang="en-US" dirty="0"/>
              <a:t>Click icon to add chart</a:t>
            </a:r>
            <a:endParaRPr lang="en-GB" dirty="0"/>
          </a:p>
        </p:txBody>
      </p:sp>
      <p:sp>
        <p:nvSpPr>
          <p:cNvPr id="7" name="Text Placeholder 8"/>
          <p:cNvSpPr>
            <a:spLocks noGrp="1"/>
          </p:cNvSpPr>
          <p:nvPr>
            <p:ph type="body" sz="quarter" idx="10"/>
          </p:nvPr>
        </p:nvSpPr>
        <p:spPr>
          <a:xfrm>
            <a:off x="1003200" y="1331360"/>
            <a:ext cx="3187200" cy="213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Chart Placeholder 4"/>
          <p:cNvSpPr>
            <a:spLocks noGrp="1"/>
          </p:cNvSpPr>
          <p:nvPr>
            <p:ph type="chart" sz="quarter" idx="13"/>
          </p:nvPr>
        </p:nvSpPr>
        <p:spPr>
          <a:xfrm>
            <a:off x="8011892" y="3742126"/>
            <a:ext cx="3187200" cy="2134800"/>
          </a:xfrm>
        </p:spPr>
        <p:txBody>
          <a:bodyPr anchor="ctr"/>
          <a:lstStyle>
            <a:lvl1pPr algn="ctr">
              <a:defRPr/>
            </a:lvl1pPr>
          </a:lstStyle>
          <a:p>
            <a:r>
              <a:rPr lang="en-US" dirty="0"/>
              <a:t>Click icon to add chart</a:t>
            </a:r>
            <a:endParaRPr lang="en-GB" dirty="0"/>
          </a:p>
        </p:txBody>
      </p:sp>
      <p:sp>
        <p:nvSpPr>
          <p:cNvPr id="9" name="Text Placeholder 8"/>
          <p:cNvSpPr>
            <a:spLocks noGrp="1"/>
          </p:cNvSpPr>
          <p:nvPr>
            <p:ph type="body" sz="quarter" idx="14"/>
          </p:nvPr>
        </p:nvSpPr>
        <p:spPr>
          <a:xfrm>
            <a:off x="4507546" y="1331360"/>
            <a:ext cx="3187200" cy="213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Text Placeholder 8"/>
          <p:cNvSpPr>
            <a:spLocks noGrp="1"/>
          </p:cNvSpPr>
          <p:nvPr>
            <p:ph type="body" sz="quarter" idx="15"/>
          </p:nvPr>
        </p:nvSpPr>
        <p:spPr>
          <a:xfrm>
            <a:off x="8011892" y="1331360"/>
            <a:ext cx="3187200" cy="213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Title 2">
            <a:extLst>
              <a:ext uri="{FF2B5EF4-FFF2-40B4-BE49-F238E27FC236}">
                <a16:creationId xmlns:a16="http://schemas.microsoft.com/office/drawing/2014/main" id="{1993B809-7A30-47BC-953E-AF9FE10FDFBB}"/>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44133697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_PROCESS FIVE COLUMN">
    <p:spTree>
      <p:nvGrpSpPr>
        <p:cNvPr id="1" name=""/>
        <p:cNvGrpSpPr/>
        <p:nvPr/>
      </p:nvGrpSpPr>
      <p:grpSpPr>
        <a:xfrm>
          <a:off x="0" y="0"/>
          <a:ext cx="0" cy="0"/>
          <a:chOff x="0" y="0"/>
          <a:chExt cx="0" cy="0"/>
        </a:xfrm>
      </p:grpSpPr>
      <p:sp>
        <p:nvSpPr>
          <p:cNvPr id="8" name="Text Placeholder 8">
            <a:extLst>
              <a:ext uri="{FF2B5EF4-FFF2-40B4-BE49-F238E27FC236}">
                <a16:creationId xmlns:a16="http://schemas.microsoft.com/office/drawing/2014/main" id="{2C7EC625-DE37-4829-ACBE-0373F0B82962}"/>
              </a:ext>
            </a:extLst>
          </p:cNvPr>
          <p:cNvSpPr>
            <a:spLocks noGrp="1"/>
          </p:cNvSpPr>
          <p:nvPr>
            <p:ph type="body" sz="quarter" idx="14"/>
          </p:nvPr>
        </p:nvSpPr>
        <p:spPr>
          <a:xfrm>
            <a:off x="1003200" y="1322388"/>
            <a:ext cx="1899657" cy="4554538"/>
          </a:xfrm>
        </p:spPr>
        <p:txBody>
          <a:bodyPr/>
          <a:lstStyle>
            <a:lvl1pPr>
              <a:defRPr sz="1600" b="1" kern="0" spc="0">
                <a:solidFill>
                  <a:srgbClr val="00338D"/>
                </a:solidFill>
              </a:defRPr>
            </a:lvl1pPr>
            <a:lvl2pPr>
              <a:defRPr sz="1600" b="0" kern="0">
                <a:solidFill>
                  <a:schemeClr val="tx1"/>
                </a:solidFill>
              </a:defRPr>
            </a:lvl2pPr>
            <a:lvl3pPr>
              <a:defRPr sz="1600" kern="0">
                <a:solidFill>
                  <a:schemeClr val="tx1"/>
                </a:solidFill>
              </a:defRPr>
            </a:lvl3pPr>
            <a:lvl4pPr>
              <a:defRPr sz="1600" kern="0">
                <a:solidFill>
                  <a:schemeClr val="tx1"/>
                </a:solidFill>
              </a:defRPr>
            </a:lvl4pPr>
            <a:lvl5pPr marL="461963" indent="-231775">
              <a:buClr>
                <a:schemeClr val="tx2"/>
              </a:buClr>
              <a:buFont typeface="Arial" panose="020B0604020202020204" pitchFamily="34" charset="0"/>
              <a:buChar char="-"/>
              <a:defRPr sz="1600" kern="0">
                <a:solidFill>
                  <a:schemeClr val="tx1"/>
                </a:solidFill>
              </a:defRPr>
            </a:lvl5pPr>
            <a:lvl7pPr>
              <a:defRPr sz="1600"/>
            </a:lvl7pPr>
            <a:lvl8pPr>
              <a:defRPr sz="1600"/>
            </a:lvl8pPr>
            <a:lvl9pPr marL="1090613" indent="-228600">
              <a:lnSpc>
                <a:spcPct val="100000"/>
              </a:lnSpc>
              <a:spcBef>
                <a:spcPts val="0"/>
              </a:spcBef>
              <a:spcAft>
                <a:spcPts val="600"/>
              </a:spcAft>
              <a:defRPr sz="1600">
                <a:solidFill>
                  <a:srgbClr val="00338D"/>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a:xfrm>
            <a:off x="1003200" y="432000"/>
            <a:ext cx="10185600" cy="518400"/>
          </a:xfrm>
        </p:spPr>
        <p:txBody>
          <a:bodyPr/>
          <a:lstStyle>
            <a:lvl1pPr>
              <a:defRPr kern="0"/>
            </a:lvl1pPr>
          </a:lstStyle>
          <a:p>
            <a:r>
              <a:rPr lang="en-US"/>
              <a:t>Click to edit Master title style</a:t>
            </a:r>
            <a:endParaRPr lang="en-US" dirty="0"/>
          </a:p>
        </p:txBody>
      </p:sp>
      <p:sp>
        <p:nvSpPr>
          <p:cNvPr id="10" name="Text Placeholder 8">
            <a:extLst>
              <a:ext uri="{FF2B5EF4-FFF2-40B4-BE49-F238E27FC236}">
                <a16:creationId xmlns:a16="http://schemas.microsoft.com/office/drawing/2014/main" id="{8037C46F-D057-4106-9B45-A730A557B5D9}"/>
              </a:ext>
            </a:extLst>
          </p:cNvPr>
          <p:cNvSpPr>
            <a:spLocks noGrp="1"/>
          </p:cNvSpPr>
          <p:nvPr>
            <p:ph type="body" sz="quarter" idx="20"/>
          </p:nvPr>
        </p:nvSpPr>
        <p:spPr>
          <a:xfrm>
            <a:off x="3072600" y="1322388"/>
            <a:ext cx="1899657" cy="4554538"/>
          </a:xfrm>
        </p:spPr>
        <p:txBody>
          <a:bodyPr/>
          <a:lstStyle>
            <a:lvl1pPr>
              <a:defRPr sz="1600" b="1" kern="0" spc="0">
                <a:solidFill>
                  <a:srgbClr val="00338D"/>
                </a:solidFill>
              </a:defRPr>
            </a:lvl1pPr>
            <a:lvl2pPr>
              <a:defRPr sz="1600" b="0" kern="0">
                <a:solidFill>
                  <a:schemeClr val="tx1"/>
                </a:solidFill>
              </a:defRPr>
            </a:lvl2pPr>
            <a:lvl3pPr>
              <a:defRPr sz="1600" kern="0">
                <a:solidFill>
                  <a:schemeClr val="tx1"/>
                </a:solidFill>
              </a:defRPr>
            </a:lvl3pPr>
            <a:lvl4pPr>
              <a:defRPr sz="1600" kern="0">
                <a:solidFill>
                  <a:schemeClr val="tx1"/>
                </a:solidFill>
              </a:defRPr>
            </a:lvl4pPr>
            <a:lvl5pPr marL="461963" indent="-231775">
              <a:buClr>
                <a:schemeClr val="tx2"/>
              </a:buClr>
              <a:buFont typeface="Arial" panose="020B0604020202020204" pitchFamily="34" charset="0"/>
              <a:buChar char="-"/>
              <a:defRPr sz="1600" kern="0">
                <a:solidFill>
                  <a:schemeClr val="tx1"/>
                </a:solidFill>
              </a:defRPr>
            </a:lvl5pPr>
            <a:lvl7pPr>
              <a:defRPr sz="1600"/>
            </a:lvl7pPr>
            <a:lvl8pPr>
              <a:defRPr sz="1600"/>
            </a:lvl8pPr>
            <a:lvl9pPr marL="1090613" indent="-228600">
              <a:lnSpc>
                <a:spcPct val="100000"/>
              </a:lnSpc>
              <a:spcBef>
                <a:spcPts val="0"/>
              </a:spcBef>
              <a:spcAft>
                <a:spcPts val="600"/>
              </a:spcAft>
              <a:defRPr sz="1600">
                <a:solidFill>
                  <a:srgbClr val="00338D"/>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Text Placeholder 8">
            <a:extLst>
              <a:ext uri="{FF2B5EF4-FFF2-40B4-BE49-F238E27FC236}">
                <a16:creationId xmlns:a16="http://schemas.microsoft.com/office/drawing/2014/main" id="{FE33DBCF-2199-4682-AAC2-C3FC0CBE92A8}"/>
              </a:ext>
            </a:extLst>
          </p:cNvPr>
          <p:cNvSpPr>
            <a:spLocks noGrp="1"/>
          </p:cNvSpPr>
          <p:nvPr>
            <p:ph type="body" sz="quarter" idx="21"/>
          </p:nvPr>
        </p:nvSpPr>
        <p:spPr>
          <a:xfrm>
            <a:off x="5142000" y="1322388"/>
            <a:ext cx="1899657" cy="4554538"/>
          </a:xfrm>
        </p:spPr>
        <p:txBody>
          <a:bodyPr/>
          <a:lstStyle>
            <a:lvl1pPr>
              <a:defRPr sz="1600" b="1" kern="0" spc="0">
                <a:solidFill>
                  <a:srgbClr val="00338D"/>
                </a:solidFill>
              </a:defRPr>
            </a:lvl1pPr>
            <a:lvl2pPr>
              <a:defRPr sz="1600" b="0" kern="0">
                <a:solidFill>
                  <a:schemeClr val="tx1"/>
                </a:solidFill>
              </a:defRPr>
            </a:lvl2pPr>
            <a:lvl3pPr>
              <a:defRPr sz="1600" kern="0">
                <a:solidFill>
                  <a:schemeClr val="tx1"/>
                </a:solidFill>
              </a:defRPr>
            </a:lvl3pPr>
            <a:lvl4pPr>
              <a:defRPr sz="1600" kern="0">
                <a:solidFill>
                  <a:schemeClr val="tx1"/>
                </a:solidFill>
              </a:defRPr>
            </a:lvl4pPr>
            <a:lvl5pPr marL="461963" indent="-231775">
              <a:buClr>
                <a:schemeClr val="tx2"/>
              </a:buClr>
              <a:buFont typeface="Arial" panose="020B0604020202020204" pitchFamily="34" charset="0"/>
              <a:buChar char="-"/>
              <a:defRPr sz="1600" kern="0">
                <a:solidFill>
                  <a:schemeClr val="tx1"/>
                </a:solidFill>
              </a:defRPr>
            </a:lvl5pPr>
            <a:lvl7pPr>
              <a:defRPr sz="1600"/>
            </a:lvl7pPr>
            <a:lvl8pPr>
              <a:defRPr sz="1600"/>
            </a:lvl8pPr>
            <a:lvl9pPr marL="1090613" indent="-228600">
              <a:lnSpc>
                <a:spcPct val="100000"/>
              </a:lnSpc>
              <a:spcBef>
                <a:spcPts val="0"/>
              </a:spcBef>
              <a:spcAft>
                <a:spcPts val="600"/>
              </a:spcAft>
              <a:defRPr sz="1600">
                <a:solidFill>
                  <a:srgbClr val="00338D"/>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3" name="Text Placeholder 8">
            <a:extLst>
              <a:ext uri="{FF2B5EF4-FFF2-40B4-BE49-F238E27FC236}">
                <a16:creationId xmlns:a16="http://schemas.microsoft.com/office/drawing/2014/main" id="{E130E5C8-8660-4D01-AD3B-CEEFB37F7538}"/>
              </a:ext>
            </a:extLst>
          </p:cNvPr>
          <p:cNvSpPr>
            <a:spLocks noGrp="1"/>
          </p:cNvSpPr>
          <p:nvPr>
            <p:ph type="body" sz="quarter" idx="22"/>
          </p:nvPr>
        </p:nvSpPr>
        <p:spPr>
          <a:xfrm>
            <a:off x="7211400" y="1322388"/>
            <a:ext cx="1899657" cy="4554538"/>
          </a:xfrm>
        </p:spPr>
        <p:txBody>
          <a:bodyPr/>
          <a:lstStyle>
            <a:lvl1pPr>
              <a:defRPr sz="1600" b="1" kern="0" spc="0">
                <a:solidFill>
                  <a:srgbClr val="00338D"/>
                </a:solidFill>
              </a:defRPr>
            </a:lvl1pPr>
            <a:lvl2pPr>
              <a:defRPr sz="1600" b="0" kern="0">
                <a:solidFill>
                  <a:schemeClr val="tx1"/>
                </a:solidFill>
              </a:defRPr>
            </a:lvl2pPr>
            <a:lvl3pPr>
              <a:defRPr sz="1600" kern="0">
                <a:solidFill>
                  <a:schemeClr val="tx1"/>
                </a:solidFill>
              </a:defRPr>
            </a:lvl3pPr>
            <a:lvl4pPr>
              <a:defRPr sz="1600" kern="0">
                <a:solidFill>
                  <a:schemeClr val="tx1"/>
                </a:solidFill>
              </a:defRPr>
            </a:lvl4pPr>
            <a:lvl5pPr marL="461963" indent="-231775">
              <a:buClr>
                <a:schemeClr val="tx2"/>
              </a:buClr>
              <a:buFont typeface="Arial" panose="020B0604020202020204" pitchFamily="34" charset="0"/>
              <a:buChar char="-"/>
              <a:defRPr sz="1600" kern="0">
                <a:solidFill>
                  <a:schemeClr val="tx1"/>
                </a:solidFill>
              </a:defRPr>
            </a:lvl5pPr>
            <a:lvl7pPr>
              <a:defRPr sz="1600"/>
            </a:lvl7pPr>
            <a:lvl8pPr>
              <a:defRPr sz="1600"/>
            </a:lvl8pPr>
            <a:lvl9pPr marL="1090613" indent="-228600">
              <a:lnSpc>
                <a:spcPct val="100000"/>
              </a:lnSpc>
              <a:spcBef>
                <a:spcPts val="0"/>
              </a:spcBef>
              <a:spcAft>
                <a:spcPts val="600"/>
              </a:spcAft>
              <a:defRPr sz="1600">
                <a:solidFill>
                  <a:srgbClr val="00338D"/>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Text Placeholder 8">
            <a:extLst>
              <a:ext uri="{FF2B5EF4-FFF2-40B4-BE49-F238E27FC236}">
                <a16:creationId xmlns:a16="http://schemas.microsoft.com/office/drawing/2014/main" id="{F404CCF0-6C3D-42EE-9F8D-FE237FEEB13D}"/>
              </a:ext>
            </a:extLst>
          </p:cNvPr>
          <p:cNvSpPr>
            <a:spLocks noGrp="1"/>
          </p:cNvSpPr>
          <p:nvPr>
            <p:ph type="body" sz="quarter" idx="23"/>
          </p:nvPr>
        </p:nvSpPr>
        <p:spPr>
          <a:xfrm>
            <a:off x="9280798" y="1322388"/>
            <a:ext cx="1899657" cy="4554538"/>
          </a:xfrm>
        </p:spPr>
        <p:txBody>
          <a:bodyPr/>
          <a:lstStyle>
            <a:lvl1pPr>
              <a:defRPr sz="1600" b="1" kern="0" spc="0">
                <a:solidFill>
                  <a:srgbClr val="00338D"/>
                </a:solidFill>
              </a:defRPr>
            </a:lvl1pPr>
            <a:lvl2pPr>
              <a:defRPr sz="1600" b="0" kern="0">
                <a:solidFill>
                  <a:schemeClr val="tx1"/>
                </a:solidFill>
              </a:defRPr>
            </a:lvl2pPr>
            <a:lvl3pPr>
              <a:defRPr sz="1600" kern="0">
                <a:solidFill>
                  <a:schemeClr val="tx1"/>
                </a:solidFill>
              </a:defRPr>
            </a:lvl3pPr>
            <a:lvl4pPr>
              <a:defRPr sz="1600" kern="0">
                <a:solidFill>
                  <a:schemeClr val="tx1"/>
                </a:solidFill>
              </a:defRPr>
            </a:lvl4pPr>
            <a:lvl5pPr marL="461963" indent="-231775">
              <a:buClr>
                <a:schemeClr val="tx2"/>
              </a:buClr>
              <a:buFont typeface="Arial" panose="020B0604020202020204" pitchFamily="34" charset="0"/>
              <a:buChar char="-"/>
              <a:defRPr sz="1600" kern="0">
                <a:solidFill>
                  <a:schemeClr val="tx1"/>
                </a:solidFill>
              </a:defRPr>
            </a:lvl5pPr>
            <a:lvl7pPr>
              <a:defRPr sz="1600"/>
            </a:lvl7pPr>
            <a:lvl8pPr>
              <a:defRPr sz="1600"/>
            </a:lvl8pPr>
            <a:lvl9pPr marL="1090613" indent="-228600">
              <a:lnSpc>
                <a:spcPct val="100000"/>
              </a:lnSpc>
              <a:spcBef>
                <a:spcPts val="0"/>
              </a:spcBef>
              <a:spcAft>
                <a:spcPts val="600"/>
              </a:spcAft>
              <a:defRPr sz="1600">
                <a:solidFill>
                  <a:srgbClr val="00338D"/>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118019944"/>
      </p:ext>
    </p:extLst>
  </p:cSld>
  <p:clrMapOvr>
    <a:masterClrMapping/>
  </p:clrMapOvr>
  <p:extLst>
    <p:ext uri="{DCECCB84-F9BA-43D5-87BE-67443E8EF086}">
      <p15:sldGuideLst xmlns:p15="http://schemas.microsoft.com/office/powerpoint/2012/main">
        <p15:guide id="1" orient="horz" pos="1296">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rocess 5 Columns">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1003201" y="1936712"/>
            <a:ext cx="1728000" cy="3940213"/>
          </a:xfrm>
          <a:solidFill>
            <a:schemeClr val="bg1">
              <a:lumMod val="85000"/>
            </a:schemeClr>
          </a:solidFill>
        </p:spPr>
        <p:txBody>
          <a:bodyPr lIns="108000" tIns="108000" rIns="108000" bIns="108000"/>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Text Placeholder 8"/>
          <p:cNvSpPr>
            <a:spLocks noGrp="1"/>
          </p:cNvSpPr>
          <p:nvPr>
            <p:ph type="body" sz="quarter" idx="11"/>
          </p:nvPr>
        </p:nvSpPr>
        <p:spPr>
          <a:xfrm>
            <a:off x="3068984" y="1936712"/>
            <a:ext cx="1728000" cy="3940213"/>
          </a:xfrm>
          <a:solidFill>
            <a:schemeClr val="bg1">
              <a:lumMod val="85000"/>
            </a:schemeClr>
          </a:solidFill>
        </p:spPr>
        <p:txBody>
          <a:bodyPr lIns="108000" tIns="108000" rIns="108000" bIns="108000"/>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8"/>
          <p:cNvSpPr>
            <a:spLocks noGrp="1"/>
          </p:cNvSpPr>
          <p:nvPr>
            <p:ph type="body" sz="quarter" idx="12"/>
          </p:nvPr>
        </p:nvSpPr>
        <p:spPr>
          <a:xfrm>
            <a:off x="5134768" y="1936712"/>
            <a:ext cx="1728000" cy="3940213"/>
          </a:xfrm>
          <a:solidFill>
            <a:schemeClr val="bg1">
              <a:lumMod val="85000"/>
            </a:schemeClr>
          </a:solidFill>
        </p:spPr>
        <p:txBody>
          <a:bodyPr lIns="108000" tIns="108000" rIns="108000" bIns="108000"/>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Text Placeholder 8"/>
          <p:cNvSpPr>
            <a:spLocks noGrp="1"/>
          </p:cNvSpPr>
          <p:nvPr>
            <p:ph type="body" sz="quarter" idx="13"/>
          </p:nvPr>
        </p:nvSpPr>
        <p:spPr>
          <a:xfrm>
            <a:off x="7200552" y="1936712"/>
            <a:ext cx="1728000" cy="3940213"/>
          </a:xfrm>
          <a:solidFill>
            <a:schemeClr val="bg1">
              <a:lumMod val="85000"/>
            </a:schemeClr>
          </a:solidFill>
        </p:spPr>
        <p:txBody>
          <a:bodyPr lIns="108000" tIns="108000" rIns="108000" bIns="108000"/>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3" name="Text Placeholder 12"/>
          <p:cNvSpPr>
            <a:spLocks noGrp="1"/>
          </p:cNvSpPr>
          <p:nvPr>
            <p:ph type="body" sz="quarter" idx="14" hasCustomPrompt="1"/>
          </p:nvPr>
        </p:nvSpPr>
        <p:spPr>
          <a:xfrm>
            <a:off x="1003200" y="1331913"/>
            <a:ext cx="1935163" cy="604800"/>
          </a:xfrm>
          <a:prstGeom prst="homePlate">
            <a:avLst>
              <a:gd name="adj" fmla="val 34200"/>
            </a:avLst>
          </a:prstGeom>
          <a:solidFill>
            <a:schemeClr val="accent2"/>
          </a:solidFill>
        </p:spPr>
        <p:txBody>
          <a:bodyPr lIns="108000" tIns="108000" rIns="108000" bIns="108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15" name="Text Placeholder 12"/>
          <p:cNvSpPr>
            <a:spLocks noGrp="1"/>
          </p:cNvSpPr>
          <p:nvPr>
            <p:ph type="body" sz="quarter" idx="15" hasCustomPrompt="1"/>
          </p:nvPr>
        </p:nvSpPr>
        <p:spPr>
          <a:xfrm>
            <a:off x="3068984" y="1331913"/>
            <a:ext cx="1935163" cy="604800"/>
          </a:xfrm>
          <a:prstGeom prst="homePlate">
            <a:avLst>
              <a:gd name="adj" fmla="val 34200"/>
            </a:avLst>
          </a:prstGeom>
          <a:solidFill>
            <a:schemeClr val="accent2"/>
          </a:solidFill>
        </p:spPr>
        <p:txBody>
          <a:bodyPr lIns="108000" tIns="108000" rIns="108000" bIns="108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16" name="Text Placeholder 12"/>
          <p:cNvSpPr>
            <a:spLocks noGrp="1"/>
          </p:cNvSpPr>
          <p:nvPr>
            <p:ph type="body" sz="quarter" idx="16" hasCustomPrompt="1"/>
          </p:nvPr>
        </p:nvSpPr>
        <p:spPr>
          <a:xfrm>
            <a:off x="5134768" y="1331913"/>
            <a:ext cx="1935163" cy="604800"/>
          </a:xfrm>
          <a:prstGeom prst="homePlate">
            <a:avLst>
              <a:gd name="adj" fmla="val 34200"/>
            </a:avLst>
          </a:prstGeom>
          <a:solidFill>
            <a:schemeClr val="accent2"/>
          </a:solidFill>
        </p:spPr>
        <p:txBody>
          <a:bodyPr lIns="108000" tIns="108000" rIns="108000" bIns="108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17" name="Text Placeholder 12"/>
          <p:cNvSpPr>
            <a:spLocks noGrp="1"/>
          </p:cNvSpPr>
          <p:nvPr>
            <p:ph type="body" sz="quarter" idx="17" hasCustomPrompt="1"/>
          </p:nvPr>
        </p:nvSpPr>
        <p:spPr>
          <a:xfrm>
            <a:off x="7200552" y="1331913"/>
            <a:ext cx="1935163" cy="604800"/>
          </a:xfrm>
          <a:prstGeom prst="homePlate">
            <a:avLst>
              <a:gd name="adj" fmla="val 34200"/>
            </a:avLst>
          </a:prstGeom>
          <a:solidFill>
            <a:schemeClr val="accent2"/>
          </a:solidFill>
        </p:spPr>
        <p:txBody>
          <a:bodyPr lIns="108000" tIns="108000" rIns="108000" bIns="108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11" name="Text Placeholder 12"/>
          <p:cNvSpPr>
            <a:spLocks noGrp="1"/>
          </p:cNvSpPr>
          <p:nvPr>
            <p:ph type="body" sz="quarter" idx="18" hasCustomPrompt="1"/>
          </p:nvPr>
        </p:nvSpPr>
        <p:spPr>
          <a:xfrm>
            <a:off x="9266337" y="1331913"/>
            <a:ext cx="1935163" cy="604800"/>
          </a:xfrm>
          <a:prstGeom prst="homePlate">
            <a:avLst>
              <a:gd name="adj" fmla="val 34200"/>
            </a:avLst>
          </a:prstGeom>
          <a:solidFill>
            <a:schemeClr val="accent2"/>
          </a:solidFill>
        </p:spPr>
        <p:txBody>
          <a:bodyPr lIns="108000" tIns="108000" rIns="108000" bIns="108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12" name="Text Placeholder 8"/>
          <p:cNvSpPr>
            <a:spLocks noGrp="1"/>
          </p:cNvSpPr>
          <p:nvPr>
            <p:ph type="body" sz="quarter" idx="19"/>
          </p:nvPr>
        </p:nvSpPr>
        <p:spPr>
          <a:xfrm>
            <a:off x="9266337" y="1936712"/>
            <a:ext cx="1728000" cy="3940213"/>
          </a:xfrm>
          <a:solidFill>
            <a:schemeClr val="bg1">
              <a:lumMod val="85000"/>
            </a:schemeClr>
          </a:solidFill>
        </p:spPr>
        <p:txBody>
          <a:bodyPr lIns="108000" tIns="108000" rIns="108000" bIns="108000"/>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Title 2">
            <a:extLst>
              <a:ext uri="{FF2B5EF4-FFF2-40B4-BE49-F238E27FC236}">
                <a16:creationId xmlns:a16="http://schemas.microsoft.com/office/drawing/2014/main" id="{B6F9AD75-9C5D-491A-8EB6-1E4763A9BC35}"/>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8775981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rocess 5 Columns_Cobalt Blue">
    <p:spTree>
      <p:nvGrpSpPr>
        <p:cNvPr id="1" name=""/>
        <p:cNvGrpSpPr/>
        <p:nvPr/>
      </p:nvGrpSpPr>
      <p:grpSpPr>
        <a:xfrm>
          <a:off x="0" y="0"/>
          <a:ext cx="0" cy="0"/>
          <a:chOff x="0" y="0"/>
          <a:chExt cx="0" cy="0"/>
        </a:xfrm>
      </p:grpSpPr>
      <p:sp>
        <p:nvSpPr>
          <p:cNvPr id="27" name="Text Placeholder 8">
            <a:extLst>
              <a:ext uri="{FF2B5EF4-FFF2-40B4-BE49-F238E27FC236}">
                <a16:creationId xmlns:a16="http://schemas.microsoft.com/office/drawing/2014/main" id="{A68D3E60-F95F-4250-92C1-89CF93433E23}"/>
              </a:ext>
            </a:extLst>
          </p:cNvPr>
          <p:cNvSpPr>
            <a:spLocks noGrp="1"/>
          </p:cNvSpPr>
          <p:nvPr>
            <p:ph type="body" sz="quarter" idx="10"/>
          </p:nvPr>
        </p:nvSpPr>
        <p:spPr>
          <a:xfrm>
            <a:off x="1003201" y="1936712"/>
            <a:ext cx="1728000" cy="3940213"/>
          </a:xfrm>
          <a:solidFill>
            <a:schemeClr val="bg1">
              <a:lumMod val="85000"/>
            </a:schemeClr>
          </a:solidFill>
        </p:spPr>
        <p:txBody>
          <a:bodyPr lIns="108000" tIns="108000" rIns="108000" bIns="108000"/>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8" name="Text Placeholder 8">
            <a:extLst>
              <a:ext uri="{FF2B5EF4-FFF2-40B4-BE49-F238E27FC236}">
                <a16:creationId xmlns:a16="http://schemas.microsoft.com/office/drawing/2014/main" id="{8D8E592C-F128-4E4B-970B-BFB5C0F2A492}"/>
              </a:ext>
            </a:extLst>
          </p:cNvPr>
          <p:cNvSpPr>
            <a:spLocks noGrp="1"/>
          </p:cNvSpPr>
          <p:nvPr>
            <p:ph type="body" sz="quarter" idx="11"/>
          </p:nvPr>
        </p:nvSpPr>
        <p:spPr>
          <a:xfrm>
            <a:off x="3068984" y="1936712"/>
            <a:ext cx="1728000" cy="3940213"/>
          </a:xfrm>
          <a:solidFill>
            <a:schemeClr val="bg1">
              <a:lumMod val="85000"/>
            </a:schemeClr>
          </a:solidFill>
        </p:spPr>
        <p:txBody>
          <a:bodyPr lIns="108000" tIns="108000" rIns="108000" bIns="108000"/>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9" name="Text Placeholder 8">
            <a:extLst>
              <a:ext uri="{FF2B5EF4-FFF2-40B4-BE49-F238E27FC236}">
                <a16:creationId xmlns:a16="http://schemas.microsoft.com/office/drawing/2014/main" id="{EE6B17CD-E0EF-40A4-A171-4E4B731CE0D9}"/>
              </a:ext>
            </a:extLst>
          </p:cNvPr>
          <p:cNvSpPr>
            <a:spLocks noGrp="1"/>
          </p:cNvSpPr>
          <p:nvPr>
            <p:ph type="body" sz="quarter" idx="12"/>
          </p:nvPr>
        </p:nvSpPr>
        <p:spPr>
          <a:xfrm>
            <a:off x="5134768" y="1936712"/>
            <a:ext cx="1728000" cy="3940213"/>
          </a:xfrm>
          <a:solidFill>
            <a:schemeClr val="bg1">
              <a:lumMod val="85000"/>
            </a:schemeClr>
          </a:solidFill>
        </p:spPr>
        <p:txBody>
          <a:bodyPr lIns="108000" tIns="108000" rIns="108000" bIns="108000"/>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0" name="Text Placeholder 8">
            <a:extLst>
              <a:ext uri="{FF2B5EF4-FFF2-40B4-BE49-F238E27FC236}">
                <a16:creationId xmlns:a16="http://schemas.microsoft.com/office/drawing/2014/main" id="{03C9A44B-2A8F-416D-A76B-F3A018572E3F}"/>
              </a:ext>
            </a:extLst>
          </p:cNvPr>
          <p:cNvSpPr>
            <a:spLocks noGrp="1"/>
          </p:cNvSpPr>
          <p:nvPr>
            <p:ph type="body" sz="quarter" idx="13"/>
          </p:nvPr>
        </p:nvSpPr>
        <p:spPr>
          <a:xfrm>
            <a:off x="7200552" y="1936712"/>
            <a:ext cx="1728000" cy="3940213"/>
          </a:xfrm>
          <a:solidFill>
            <a:schemeClr val="bg1">
              <a:lumMod val="85000"/>
            </a:schemeClr>
          </a:solidFill>
        </p:spPr>
        <p:txBody>
          <a:bodyPr lIns="108000" tIns="108000" rIns="108000" bIns="108000"/>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1" name="Text Placeholder 12">
            <a:extLst>
              <a:ext uri="{FF2B5EF4-FFF2-40B4-BE49-F238E27FC236}">
                <a16:creationId xmlns:a16="http://schemas.microsoft.com/office/drawing/2014/main" id="{D3A5B3AC-C2E0-40CF-9D31-036461F790D0}"/>
              </a:ext>
            </a:extLst>
          </p:cNvPr>
          <p:cNvSpPr>
            <a:spLocks noGrp="1"/>
          </p:cNvSpPr>
          <p:nvPr>
            <p:ph type="body" sz="quarter" idx="14" hasCustomPrompt="1"/>
          </p:nvPr>
        </p:nvSpPr>
        <p:spPr>
          <a:xfrm>
            <a:off x="1003200" y="1331913"/>
            <a:ext cx="1935163" cy="604800"/>
          </a:xfrm>
          <a:prstGeom prst="homePlate">
            <a:avLst>
              <a:gd name="adj" fmla="val 34200"/>
            </a:avLst>
          </a:prstGeom>
          <a:solidFill>
            <a:schemeClr val="accent1"/>
          </a:solidFill>
        </p:spPr>
        <p:txBody>
          <a:bodyPr lIns="108000" tIns="108000" rIns="108000" bIns="108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32" name="Text Placeholder 12">
            <a:extLst>
              <a:ext uri="{FF2B5EF4-FFF2-40B4-BE49-F238E27FC236}">
                <a16:creationId xmlns:a16="http://schemas.microsoft.com/office/drawing/2014/main" id="{969E3860-942E-40E2-A1C8-AF5DF29675F7}"/>
              </a:ext>
            </a:extLst>
          </p:cNvPr>
          <p:cNvSpPr>
            <a:spLocks noGrp="1"/>
          </p:cNvSpPr>
          <p:nvPr>
            <p:ph type="body" sz="quarter" idx="15" hasCustomPrompt="1"/>
          </p:nvPr>
        </p:nvSpPr>
        <p:spPr>
          <a:xfrm>
            <a:off x="3068984" y="1331913"/>
            <a:ext cx="1935163" cy="604800"/>
          </a:xfrm>
          <a:prstGeom prst="homePlate">
            <a:avLst>
              <a:gd name="adj" fmla="val 34200"/>
            </a:avLst>
          </a:prstGeom>
          <a:solidFill>
            <a:schemeClr val="accent1"/>
          </a:solidFill>
        </p:spPr>
        <p:txBody>
          <a:bodyPr lIns="108000" tIns="108000" rIns="108000" bIns="108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33" name="Text Placeholder 12">
            <a:extLst>
              <a:ext uri="{FF2B5EF4-FFF2-40B4-BE49-F238E27FC236}">
                <a16:creationId xmlns:a16="http://schemas.microsoft.com/office/drawing/2014/main" id="{8E580107-2025-4C04-9884-4A6DBB63DE03}"/>
              </a:ext>
            </a:extLst>
          </p:cNvPr>
          <p:cNvSpPr>
            <a:spLocks noGrp="1"/>
          </p:cNvSpPr>
          <p:nvPr>
            <p:ph type="body" sz="quarter" idx="16" hasCustomPrompt="1"/>
          </p:nvPr>
        </p:nvSpPr>
        <p:spPr>
          <a:xfrm>
            <a:off x="5134768" y="1331913"/>
            <a:ext cx="1935163" cy="604800"/>
          </a:xfrm>
          <a:prstGeom prst="homePlate">
            <a:avLst>
              <a:gd name="adj" fmla="val 34200"/>
            </a:avLst>
          </a:prstGeom>
          <a:solidFill>
            <a:schemeClr val="accent1"/>
          </a:solidFill>
        </p:spPr>
        <p:txBody>
          <a:bodyPr lIns="108000" tIns="108000" rIns="108000" bIns="108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34" name="Text Placeholder 12">
            <a:extLst>
              <a:ext uri="{FF2B5EF4-FFF2-40B4-BE49-F238E27FC236}">
                <a16:creationId xmlns:a16="http://schemas.microsoft.com/office/drawing/2014/main" id="{BC4D5128-392D-4FC9-A83F-FA43203A40D7}"/>
              </a:ext>
            </a:extLst>
          </p:cNvPr>
          <p:cNvSpPr>
            <a:spLocks noGrp="1"/>
          </p:cNvSpPr>
          <p:nvPr>
            <p:ph type="body" sz="quarter" idx="17" hasCustomPrompt="1"/>
          </p:nvPr>
        </p:nvSpPr>
        <p:spPr>
          <a:xfrm>
            <a:off x="7200552" y="1331913"/>
            <a:ext cx="1935163" cy="604800"/>
          </a:xfrm>
          <a:prstGeom prst="homePlate">
            <a:avLst>
              <a:gd name="adj" fmla="val 34200"/>
            </a:avLst>
          </a:prstGeom>
          <a:solidFill>
            <a:schemeClr val="accent1"/>
          </a:solidFill>
        </p:spPr>
        <p:txBody>
          <a:bodyPr lIns="108000" tIns="108000" rIns="108000" bIns="108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35" name="Text Placeholder 12">
            <a:extLst>
              <a:ext uri="{FF2B5EF4-FFF2-40B4-BE49-F238E27FC236}">
                <a16:creationId xmlns:a16="http://schemas.microsoft.com/office/drawing/2014/main" id="{A8EB5529-8601-4864-9983-FBB672B8B9FF}"/>
              </a:ext>
            </a:extLst>
          </p:cNvPr>
          <p:cNvSpPr>
            <a:spLocks noGrp="1"/>
          </p:cNvSpPr>
          <p:nvPr>
            <p:ph type="body" sz="quarter" idx="18" hasCustomPrompt="1"/>
          </p:nvPr>
        </p:nvSpPr>
        <p:spPr>
          <a:xfrm>
            <a:off x="9266337" y="1331913"/>
            <a:ext cx="1935163" cy="604800"/>
          </a:xfrm>
          <a:prstGeom prst="homePlate">
            <a:avLst>
              <a:gd name="adj" fmla="val 34200"/>
            </a:avLst>
          </a:prstGeom>
          <a:solidFill>
            <a:schemeClr val="accent1"/>
          </a:solidFill>
        </p:spPr>
        <p:txBody>
          <a:bodyPr lIns="108000" tIns="108000" rIns="108000" bIns="108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36" name="Text Placeholder 8">
            <a:extLst>
              <a:ext uri="{FF2B5EF4-FFF2-40B4-BE49-F238E27FC236}">
                <a16:creationId xmlns:a16="http://schemas.microsoft.com/office/drawing/2014/main" id="{4715BC67-F699-49E6-B5D7-22ED9DFA817E}"/>
              </a:ext>
            </a:extLst>
          </p:cNvPr>
          <p:cNvSpPr>
            <a:spLocks noGrp="1"/>
          </p:cNvSpPr>
          <p:nvPr>
            <p:ph type="body" sz="quarter" idx="19"/>
          </p:nvPr>
        </p:nvSpPr>
        <p:spPr>
          <a:xfrm>
            <a:off x="9266337" y="1936712"/>
            <a:ext cx="1728000" cy="3940213"/>
          </a:xfrm>
          <a:solidFill>
            <a:schemeClr val="bg1">
              <a:lumMod val="85000"/>
            </a:schemeClr>
          </a:solidFill>
        </p:spPr>
        <p:txBody>
          <a:bodyPr lIns="108000" tIns="108000" rIns="108000" bIns="108000"/>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Title 2">
            <a:extLst>
              <a:ext uri="{FF2B5EF4-FFF2-40B4-BE49-F238E27FC236}">
                <a16:creationId xmlns:a16="http://schemas.microsoft.com/office/drawing/2014/main" id="{EB51C022-C0B7-4310-BC9F-D7C63034FE3A}"/>
              </a:ext>
            </a:extLst>
          </p:cNvPr>
          <p:cNvSpPr>
            <a:spLocks noGrp="1"/>
          </p:cNvSpPr>
          <p:nvPr>
            <p:ph type="title"/>
          </p:nvPr>
        </p:nvSpPr>
        <p:spPr/>
        <p:txBody>
          <a:bodyPr/>
          <a:lstStyle>
            <a:lvl1pPr>
              <a:defRPr>
                <a:solidFill>
                  <a:schemeClr val="accent1"/>
                </a:solidFill>
              </a:defRPr>
            </a:lvl1pPr>
          </a:lstStyle>
          <a:p>
            <a:r>
              <a:rPr lang="en-US"/>
              <a:t>Click to edit Master title style</a:t>
            </a:r>
            <a:endParaRPr lang="en-GB" dirty="0"/>
          </a:p>
        </p:txBody>
      </p:sp>
    </p:spTree>
    <p:extLst>
      <p:ext uri="{BB962C8B-B14F-4D97-AF65-F5344CB8AC3E}">
        <p14:creationId xmlns:p14="http://schemas.microsoft.com/office/powerpoint/2010/main" val="101325847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rocess 6 Columns">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3580C36-1E70-46DD-9783-AFD66B7DEC90}"/>
              </a:ext>
            </a:extLst>
          </p:cNvPr>
          <p:cNvSpPr/>
          <p:nvPr userDrawn="1"/>
        </p:nvSpPr>
        <p:spPr>
          <a:xfrm>
            <a:off x="0" y="0"/>
            <a:ext cx="12192000" cy="268605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sp>
        <p:nvSpPr>
          <p:cNvPr id="9" name="Text Placeholder 8"/>
          <p:cNvSpPr>
            <a:spLocks noGrp="1"/>
          </p:cNvSpPr>
          <p:nvPr>
            <p:ph type="body" sz="quarter" idx="10"/>
          </p:nvPr>
        </p:nvSpPr>
        <p:spPr>
          <a:xfrm>
            <a:off x="1003200" y="2009775"/>
            <a:ext cx="1981300" cy="3867150"/>
          </a:xfrm>
          <a:solidFill>
            <a:schemeClr val="bg1"/>
          </a:solidFill>
          <a:ln w="6350">
            <a:solidFill>
              <a:schemeClr val="accent1"/>
            </a:solidFill>
          </a:ln>
        </p:spPr>
        <p:txBody>
          <a:bodyPr lIns="108000" tIns="108000" rIns="108000" bIns="108000"/>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Text Placeholder 8"/>
          <p:cNvSpPr>
            <a:spLocks noGrp="1"/>
          </p:cNvSpPr>
          <p:nvPr>
            <p:ph type="body" sz="quarter" idx="11"/>
          </p:nvPr>
        </p:nvSpPr>
        <p:spPr>
          <a:xfrm>
            <a:off x="3060888" y="2009775"/>
            <a:ext cx="1981300" cy="3867150"/>
          </a:xfrm>
          <a:solidFill>
            <a:schemeClr val="bg1"/>
          </a:solidFill>
          <a:ln w="6350">
            <a:solidFill>
              <a:schemeClr val="accent1"/>
            </a:solidFill>
          </a:ln>
        </p:spPr>
        <p:txBody>
          <a:bodyPr lIns="108000" tIns="108000" rIns="108000" bIns="108000"/>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8"/>
          <p:cNvSpPr>
            <a:spLocks noGrp="1"/>
          </p:cNvSpPr>
          <p:nvPr>
            <p:ph type="body" sz="quarter" idx="12"/>
          </p:nvPr>
        </p:nvSpPr>
        <p:spPr>
          <a:xfrm>
            <a:off x="5118576" y="2009775"/>
            <a:ext cx="1981300" cy="3867150"/>
          </a:xfrm>
          <a:solidFill>
            <a:schemeClr val="bg1"/>
          </a:solidFill>
          <a:ln w="6350">
            <a:solidFill>
              <a:schemeClr val="accent1"/>
            </a:solidFill>
          </a:ln>
        </p:spPr>
        <p:txBody>
          <a:bodyPr lIns="108000" tIns="108000" rIns="108000" bIns="108000"/>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Text Placeholder 8"/>
          <p:cNvSpPr>
            <a:spLocks noGrp="1"/>
          </p:cNvSpPr>
          <p:nvPr>
            <p:ph type="body" sz="quarter" idx="13"/>
          </p:nvPr>
        </p:nvSpPr>
        <p:spPr>
          <a:xfrm>
            <a:off x="7176264" y="2009775"/>
            <a:ext cx="1981300" cy="3867150"/>
          </a:xfrm>
          <a:solidFill>
            <a:schemeClr val="bg1"/>
          </a:solidFill>
          <a:ln w="6350">
            <a:solidFill>
              <a:schemeClr val="accent1"/>
            </a:solidFill>
          </a:ln>
        </p:spPr>
        <p:txBody>
          <a:bodyPr lIns="108000" tIns="108000" rIns="108000" bIns="108000"/>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Text Placeholder 8">
            <a:extLst>
              <a:ext uri="{FF2B5EF4-FFF2-40B4-BE49-F238E27FC236}">
                <a16:creationId xmlns:a16="http://schemas.microsoft.com/office/drawing/2014/main" id="{E469478F-D315-4922-A7E4-E575455BF352}"/>
              </a:ext>
            </a:extLst>
          </p:cNvPr>
          <p:cNvSpPr>
            <a:spLocks noGrp="1"/>
          </p:cNvSpPr>
          <p:nvPr>
            <p:ph type="body" sz="quarter" idx="20"/>
          </p:nvPr>
        </p:nvSpPr>
        <p:spPr>
          <a:xfrm>
            <a:off x="9233951" y="2009775"/>
            <a:ext cx="1981300" cy="3867150"/>
          </a:xfrm>
          <a:solidFill>
            <a:schemeClr val="bg1"/>
          </a:solidFill>
          <a:ln w="6350">
            <a:solidFill>
              <a:schemeClr val="accent1"/>
            </a:solidFill>
          </a:ln>
        </p:spPr>
        <p:txBody>
          <a:bodyPr lIns="108000" tIns="108000" rIns="108000" bIns="108000"/>
          <a:lstStyle>
            <a:lvl1pPr algn="l">
              <a:defRPr sz="1400"/>
            </a:lvl1pPr>
            <a:lvl2pPr algn="l">
              <a:defRPr sz="1400"/>
            </a:lvl2pPr>
            <a:lvl3pPr algn="l">
              <a:defRPr sz="1400"/>
            </a:lvl3pPr>
            <a:lvl4pPr algn="l">
              <a:defRPr sz="1400"/>
            </a:lvl4pPr>
            <a:lvl5pPr algn="l">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Text Placeholder 9">
            <a:extLst>
              <a:ext uri="{FF2B5EF4-FFF2-40B4-BE49-F238E27FC236}">
                <a16:creationId xmlns:a16="http://schemas.microsoft.com/office/drawing/2014/main" id="{38557E01-A30E-46EA-BAB3-4F33E0992F32}"/>
              </a:ext>
            </a:extLst>
          </p:cNvPr>
          <p:cNvSpPr>
            <a:spLocks noGrp="1"/>
          </p:cNvSpPr>
          <p:nvPr>
            <p:ph type="body" sz="quarter" idx="21"/>
          </p:nvPr>
        </p:nvSpPr>
        <p:spPr>
          <a:xfrm>
            <a:off x="995363" y="1330325"/>
            <a:ext cx="10185400" cy="538609"/>
          </a:xfrm>
        </p:spPr>
        <p:txBody>
          <a:bodyPr>
            <a:spAutoFit/>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p:txBody>
      </p:sp>
      <p:sp>
        <p:nvSpPr>
          <p:cNvPr id="7" name="Title 6">
            <a:extLst>
              <a:ext uri="{FF2B5EF4-FFF2-40B4-BE49-F238E27FC236}">
                <a16:creationId xmlns:a16="http://schemas.microsoft.com/office/drawing/2014/main" id="{59724627-195E-4BFD-9A60-FFD6EECF128B}"/>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en-GB" dirty="0"/>
          </a:p>
        </p:txBody>
      </p:sp>
    </p:spTree>
    <p:extLst>
      <p:ext uri="{BB962C8B-B14F-4D97-AF65-F5344CB8AC3E}">
        <p14:creationId xmlns:p14="http://schemas.microsoft.com/office/powerpoint/2010/main" val="394991264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rocess 4 Columns">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1003200" y="1936713"/>
            <a:ext cx="2196000" cy="3940213"/>
          </a:xfrm>
          <a:solidFill>
            <a:schemeClr val="bg1">
              <a:lumMod val="85000"/>
            </a:schemeClr>
          </a:solidFill>
        </p:spPr>
        <p:txBody>
          <a:bodyPr lIns="108000" tIns="108000" rIns="108000" bIns="108000"/>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Text Placeholder 8"/>
          <p:cNvSpPr>
            <a:spLocks noGrp="1"/>
          </p:cNvSpPr>
          <p:nvPr>
            <p:ph type="body" sz="quarter" idx="11"/>
          </p:nvPr>
        </p:nvSpPr>
        <p:spPr>
          <a:xfrm>
            <a:off x="3593775" y="1936713"/>
            <a:ext cx="2196000" cy="3940213"/>
          </a:xfrm>
          <a:solidFill>
            <a:schemeClr val="bg1">
              <a:lumMod val="85000"/>
            </a:schemeClr>
          </a:solidFill>
        </p:spPr>
        <p:txBody>
          <a:bodyPr lIns="108000" tIns="108000" rIns="108000" bIns="108000"/>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8"/>
          <p:cNvSpPr>
            <a:spLocks noGrp="1"/>
          </p:cNvSpPr>
          <p:nvPr>
            <p:ph type="body" sz="quarter" idx="12"/>
          </p:nvPr>
        </p:nvSpPr>
        <p:spPr>
          <a:xfrm>
            <a:off x="6184350" y="1936713"/>
            <a:ext cx="2196000" cy="3940213"/>
          </a:xfrm>
          <a:solidFill>
            <a:schemeClr val="bg1">
              <a:lumMod val="85000"/>
            </a:schemeClr>
          </a:solidFill>
        </p:spPr>
        <p:txBody>
          <a:bodyPr lIns="108000" tIns="108000" rIns="108000" bIns="108000"/>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Text Placeholder 8"/>
          <p:cNvSpPr>
            <a:spLocks noGrp="1"/>
          </p:cNvSpPr>
          <p:nvPr>
            <p:ph type="body" sz="quarter" idx="13"/>
          </p:nvPr>
        </p:nvSpPr>
        <p:spPr>
          <a:xfrm>
            <a:off x="8774926" y="1936713"/>
            <a:ext cx="2196000" cy="3940213"/>
          </a:xfrm>
          <a:solidFill>
            <a:schemeClr val="bg1">
              <a:lumMod val="85000"/>
            </a:schemeClr>
          </a:solidFill>
        </p:spPr>
        <p:txBody>
          <a:bodyPr lIns="108000" tIns="108000" rIns="108000" bIns="108000"/>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3" name="Text Placeholder 12"/>
          <p:cNvSpPr>
            <a:spLocks noGrp="1"/>
          </p:cNvSpPr>
          <p:nvPr>
            <p:ph type="body" sz="quarter" idx="14" hasCustomPrompt="1"/>
          </p:nvPr>
        </p:nvSpPr>
        <p:spPr>
          <a:xfrm>
            <a:off x="1003200" y="1331913"/>
            <a:ext cx="2424887" cy="604800"/>
          </a:xfrm>
          <a:prstGeom prst="homePlate">
            <a:avLst>
              <a:gd name="adj" fmla="val 34200"/>
            </a:avLst>
          </a:prstGeom>
          <a:solidFill>
            <a:schemeClr val="accent2"/>
          </a:solidFill>
        </p:spPr>
        <p:txBody>
          <a:bodyPr lIns="108000" tIns="108000" rIns="108000" bIns="108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15" name="Text Placeholder 12"/>
          <p:cNvSpPr>
            <a:spLocks noGrp="1"/>
          </p:cNvSpPr>
          <p:nvPr>
            <p:ph type="body" sz="quarter" idx="15" hasCustomPrompt="1"/>
          </p:nvPr>
        </p:nvSpPr>
        <p:spPr>
          <a:xfrm>
            <a:off x="3593775" y="1331913"/>
            <a:ext cx="2424887" cy="604800"/>
          </a:xfrm>
          <a:prstGeom prst="homePlate">
            <a:avLst>
              <a:gd name="adj" fmla="val 34200"/>
            </a:avLst>
          </a:prstGeom>
          <a:solidFill>
            <a:schemeClr val="accent2"/>
          </a:solidFill>
        </p:spPr>
        <p:txBody>
          <a:bodyPr lIns="108000" tIns="108000" rIns="108000" bIns="108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16" name="Text Placeholder 12"/>
          <p:cNvSpPr>
            <a:spLocks noGrp="1"/>
          </p:cNvSpPr>
          <p:nvPr>
            <p:ph type="body" sz="quarter" idx="16" hasCustomPrompt="1"/>
          </p:nvPr>
        </p:nvSpPr>
        <p:spPr>
          <a:xfrm>
            <a:off x="6184350" y="1331913"/>
            <a:ext cx="2424887" cy="604800"/>
          </a:xfrm>
          <a:prstGeom prst="homePlate">
            <a:avLst>
              <a:gd name="adj" fmla="val 34200"/>
            </a:avLst>
          </a:prstGeom>
          <a:solidFill>
            <a:schemeClr val="accent2"/>
          </a:solidFill>
        </p:spPr>
        <p:txBody>
          <a:bodyPr lIns="108000" tIns="108000" rIns="108000" bIns="108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17" name="Text Placeholder 12"/>
          <p:cNvSpPr>
            <a:spLocks noGrp="1"/>
          </p:cNvSpPr>
          <p:nvPr>
            <p:ph type="body" sz="quarter" idx="17" hasCustomPrompt="1"/>
          </p:nvPr>
        </p:nvSpPr>
        <p:spPr>
          <a:xfrm>
            <a:off x="8774926" y="1331913"/>
            <a:ext cx="2424887" cy="604800"/>
          </a:xfrm>
          <a:prstGeom prst="homePlate">
            <a:avLst>
              <a:gd name="adj" fmla="val 34200"/>
            </a:avLst>
          </a:prstGeom>
          <a:solidFill>
            <a:schemeClr val="accent2"/>
          </a:solidFill>
        </p:spPr>
        <p:txBody>
          <a:bodyPr lIns="108000" tIns="108000" rIns="108000" bIns="108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3" name="Title 2">
            <a:extLst>
              <a:ext uri="{FF2B5EF4-FFF2-40B4-BE49-F238E27FC236}">
                <a16:creationId xmlns:a16="http://schemas.microsoft.com/office/drawing/2014/main" id="{DE70D7C0-6953-439A-A54E-CED56520F828}"/>
              </a:ext>
            </a:extLst>
          </p:cNvPr>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2683865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Left Vertical Window_KPMG Blue">
    <p:bg>
      <p:bgPr>
        <a:solidFill>
          <a:schemeClr val="accent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7F73FA8F-86B4-4B38-9318-B211F1BBAFEB}"/>
              </a:ext>
            </a:extLst>
          </p:cNvPr>
          <p:cNvSpPr>
            <a:spLocks noChangeAspect="1"/>
          </p:cNvSpPr>
          <p:nvPr userDrawn="1"/>
        </p:nvSpPr>
        <p:spPr>
          <a:xfrm>
            <a:off x="741301" y="1470479"/>
            <a:ext cx="3099633" cy="4410949"/>
          </a:xfrm>
          <a:prstGeom prst="rect">
            <a:avLst/>
          </a:prstGeom>
          <a:gradFill>
            <a:gsLst>
              <a:gs pos="100000">
                <a:schemeClr val="accent1"/>
              </a:gs>
              <a:gs pos="0">
                <a:schemeClr val="accent5"/>
              </a:gs>
            </a:gsLst>
            <a:lin ang="0" scaled="0"/>
          </a:gradFill>
        </p:spPr>
        <p:txBody>
          <a:bodyPr vert="horz" lIns="180000" tIns="180000" rIns="180000" bIns="180000" rtlCol="0" anchor="t" anchorCtr="0">
            <a:noAutofit/>
          </a:bodyPr>
          <a:lstStyle/>
          <a:p>
            <a:pPr lvl="0">
              <a:lnSpc>
                <a:spcPct val="70000"/>
              </a:lnSpc>
              <a:spcBef>
                <a:spcPct val="0"/>
              </a:spcBef>
              <a:buNone/>
            </a:pPr>
            <a:endParaRPr lang="en-US" sz="8800" baseline="0" dirty="0">
              <a:solidFill>
                <a:schemeClr val="bg1"/>
              </a:solidFill>
              <a:latin typeface="KPMG Bold" panose="020B0803030202040204" pitchFamily="34" charset="0"/>
              <a:ea typeface="+mj-ea"/>
              <a:cs typeface="+mj-cs"/>
            </a:endParaRPr>
          </a:p>
        </p:txBody>
      </p:sp>
      <p:sp>
        <p:nvSpPr>
          <p:cNvPr id="2" name="Title 1"/>
          <p:cNvSpPr>
            <a:spLocks noGrp="1"/>
          </p:cNvSpPr>
          <p:nvPr>
            <p:ph type="ctrTitle" hasCustomPrompt="1"/>
          </p:nvPr>
        </p:nvSpPr>
        <p:spPr>
          <a:xfrm>
            <a:off x="1017666" y="1759937"/>
            <a:ext cx="2487266" cy="2900514"/>
          </a:xfrm>
          <a:noFill/>
          <a:ln w="3175">
            <a:noFill/>
            <a:prstDash val="lgDash"/>
          </a:ln>
        </p:spPr>
        <p:txBody>
          <a:bodyPr lIns="0" tIns="0" rIns="0" bIns="0" anchor="t" anchorCtr="0">
            <a:noAutofit/>
          </a:bodyPr>
          <a:lstStyle>
            <a:lvl1pPr algn="l">
              <a:defRPr sz="6600" baseline="0">
                <a:solidFill>
                  <a:schemeClr val="bg1"/>
                </a:solidFill>
              </a:defRPr>
            </a:lvl1pPr>
          </a:lstStyle>
          <a:p>
            <a:r>
              <a:rPr lang="en-GB" dirty="0"/>
              <a:t>Title slide text only</a:t>
            </a:r>
            <a:endParaRPr lang="en-US" dirty="0"/>
          </a:p>
        </p:txBody>
      </p:sp>
      <p:sp>
        <p:nvSpPr>
          <p:cNvPr id="6" name="Text Placeholder 3"/>
          <p:cNvSpPr>
            <a:spLocks noGrp="1"/>
          </p:cNvSpPr>
          <p:nvPr userDrawn="1">
            <p:ph type="body" sz="quarter" idx="11"/>
          </p:nvPr>
        </p:nvSpPr>
        <p:spPr>
          <a:xfrm>
            <a:off x="1017666" y="4752153"/>
            <a:ext cx="2487267" cy="815770"/>
          </a:xfrm>
          <a:ln w="3175">
            <a:noFill/>
            <a:prstDash val="lgDash"/>
          </a:ln>
        </p:spPr>
        <p:txBody>
          <a:bodyPr wrap="square" anchor="b">
            <a:noAutofit/>
          </a:bodyPr>
          <a:lstStyle>
            <a:lvl1pPr>
              <a:defRPr sz="1400">
                <a:solidFill>
                  <a:schemeClr val="bg1"/>
                </a:solidFill>
              </a:defRPr>
            </a:lvl1pPr>
            <a:lvl2pPr>
              <a:defRPr sz="14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a:p>
            <a:pPr lvl="1"/>
            <a:r>
              <a:rPr lang="en-US"/>
              <a:t>Second level</a:t>
            </a:r>
          </a:p>
        </p:txBody>
      </p:sp>
      <p:pic>
        <p:nvPicPr>
          <p:cNvPr id="7" name="Graphic 6">
            <a:extLst>
              <a:ext uri="{FF2B5EF4-FFF2-40B4-BE49-F238E27FC236}">
                <a16:creationId xmlns:a16="http://schemas.microsoft.com/office/drawing/2014/main" id="{38ADB91F-075F-40EA-BBF8-09E1B53E17B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41301" y="736722"/>
            <a:ext cx="914400" cy="368346"/>
          </a:xfrm>
          <a:prstGeom prst="rect">
            <a:avLst/>
          </a:prstGeom>
        </p:spPr>
      </p:pic>
    </p:spTree>
    <p:extLst>
      <p:ext uri="{BB962C8B-B14F-4D97-AF65-F5344CB8AC3E}">
        <p14:creationId xmlns:p14="http://schemas.microsoft.com/office/powerpoint/2010/main" val="379735921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rocess 4 Columns_Cobalt Blue">
    <p:spTree>
      <p:nvGrpSpPr>
        <p:cNvPr id="1" name=""/>
        <p:cNvGrpSpPr/>
        <p:nvPr/>
      </p:nvGrpSpPr>
      <p:grpSpPr>
        <a:xfrm>
          <a:off x="0" y="0"/>
          <a:ext cx="0" cy="0"/>
          <a:chOff x="0" y="0"/>
          <a:chExt cx="0" cy="0"/>
        </a:xfrm>
      </p:grpSpPr>
      <p:sp>
        <p:nvSpPr>
          <p:cNvPr id="11" name="Text Placeholder 8">
            <a:extLst>
              <a:ext uri="{FF2B5EF4-FFF2-40B4-BE49-F238E27FC236}">
                <a16:creationId xmlns:a16="http://schemas.microsoft.com/office/drawing/2014/main" id="{ABA5FBEF-FE77-4CC8-B2D5-D94327DAF658}"/>
              </a:ext>
            </a:extLst>
          </p:cNvPr>
          <p:cNvSpPr>
            <a:spLocks noGrp="1"/>
          </p:cNvSpPr>
          <p:nvPr>
            <p:ph type="body" sz="quarter" idx="10"/>
          </p:nvPr>
        </p:nvSpPr>
        <p:spPr>
          <a:xfrm>
            <a:off x="1003200" y="1936713"/>
            <a:ext cx="2196000" cy="3940213"/>
          </a:xfrm>
          <a:solidFill>
            <a:schemeClr val="bg1">
              <a:lumMod val="85000"/>
            </a:schemeClr>
          </a:solidFill>
        </p:spPr>
        <p:txBody>
          <a:bodyPr lIns="108000" tIns="108000" rIns="108000" bIns="108000"/>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8">
            <a:extLst>
              <a:ext uri="{FF2B5EF4-FFF2-40B4-BE49-F238E27FC236}">
                <a16:creationId xmlns:a16="http://schemas.microsoft.com/office/drawing/2014/main" id="{659D9BAA-2BF4-4A94-BAA4-5D091A296246}"/>
              </a:ext>
            </a:extLst>
          </p:cNvPr>
          <p:cNvSpPr>
            <a:spLocks noGrp="1"/>
          </p:cNvSpPr>
          <p:nvPr>
            <p:ph type="body" sz="quarter" idx="11"/>
          </p:nvPr>
        </p:nvSpPr>
        <p:spPr>
          <a:xfrm>
            <a:off x="3593775" y="1936713"/>
            <a:ext cx="2196000" cy="3940213"/>
          </a:xfrm>
          <a:solidFill>
            <a:schemeClr val="bg1">
              <a:lumMod val="85000"/>
            </a:schemeClr>
          </a:solidFill>
        </p:spPr>
        <p:txBody>
          <a:bodyPr lIns="108000" tIns="108000" rIns="108000" bIns="108000"/>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Text Placeholder 8">
            <a:extLst>
              <a:ext uri="{FF2B5EF4-FFF2-40B4-BE49-F238E27FC236}">
                <a16:creationId xmlns:a16="http://schemas.microsoft.com/office/drawing/2014/main" id="{E3D170C1-7106-44D2-A62F-A804F244A090}"/>
              </a:ext>
            </a:extLst>
          </p:cNvPr>
          <p:cNvSpPr>
            <a:spLocks noGrp="1"/>
          </p:cNvSpPr>
          <p:nvPr>
            <p:ph type="body" sz="quarter" idx="12"/>
          </p:nvPr>
        </p:nvSpPr>
        <p:spPr>
          <a:xfrm>
            <a:off x="6184350" y="1936713"/>
            <a:ext cx="2196000" cy="3940213"/>
          </a:xfrm>
          <a:solidFill>
            <a:schemeClr val="bg1">
              <a:lumMod val="85000"/>
            </a:schemeClr>
          </a:solidFill>
        </p:spPr>
        <p:txBody>
          <a:bodyPr lIns="108000" tIns="108000" rIns="108000" bIns="108000"/>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8" name="Text Placeholder 8">
            <a:extLst>
              <a:ext uri="{FF2B5EF4-FFF2-40B4-BE49-F238E27FC236}">
                <a16:creationId xmlns:a16="http://schemas.microsoft.com/office/drawing/2014/main" id="{5DDAC4CF-AC2F-4D83-9FB0-DDFB71EE9A2C}"/>
              </a:ext>
            </a:extLst>
          </p:cNvPr>
          <p:cNvSpPr>
            <a:spLocks noGrp="1"/>
          </p:cNvSpPr>
          <p:nvPr>
            <p:ph type="body" sz="quarter" idx="13"/>
          </p:nvPr>
        </p:nvSpPr>
        <p:spPr>
          <a:xfrm>
            <a:off x="8774926" y="1936713"/>
            <a:ext cx="2196000" cy="3940213"/>
          </a:xfrm>
          <a:solidFill>
            <a:schemeClr val="bg1">
              <a:lumMod val="85000"/>
            </a:schemeClr>
          </a:solidFill>
        </p:spPr>
        <p:txBody>
          <a:bodyPr lIns="108000" tIns="108000" rIns="108000" bIns="108000"/>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9" name="Text Placeholder 12">
            <a:extLst>
              <a:ext uri="{FF2B5EF4-FFF2-40B4-BE49-F238E27FC236}">
                <a16:creationId xmlns:a16="http://schemas.microsoft.com/office/drawing/2014/main" id="{3C84B130-9B9F-460C-87A1-4E3012ECEA7A}"/>
              </a:ext>
            </a:extLst>
          </p:cNvPr>
          <p:cNvSpPr>
            <a:spLocks noGrp="1"/>
          </p:cNvSpPr>
          <p:nvPr>
            <p:ph type="body" sz="quarter" idx="14" hasCustomPrompt="1"/>
          </p:nvPr>
        </p:nvSpPr>
        <p:spPr>
          <a:xfrm>
            <a:off x="1003200" y="1331913"/>
            <a:ext cx="2424887" cy="604800"/>
          </a:xfrm>
          <a:prstGeom prst="homePlate">
            <a:avLst>
              <a:gd name="adj" fmla="val 34200"/>
            </a:avLst>
          </a:prstGeom>
          <a:solidFill>
            <a:schemeClr val="accent1"/>
          </a:solidFill>
        </p:spPr>
        <p:txBody>
          <a:bodyPr lIns="108000" tIns="108000" rIns="108000" bIns="108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20" name="Text Placeholder 12">
            <a:extLst>
              <a:ext uri="{FF2B5EF4-FFF2-40B4-BE49-F238E27FC236}">
                <a16:creationId xmlns:a16="http://schemas.microsoft.com/office/drawing/2014/main" id="{FC076374-F8FA-413A-9C7F-81C823512353}"/>
              </a:ext>
            </a:extLst>
          </p:cNvPr>
          <p:cNvSpPr>
            <a:spLocks noGrp="1"/>
          </p:cNvSpPr>
          <p:nvPr>
            <p:ph type="body" sz="quarter" idx="15" hasCustomPrompt="1"/>
          </p:nvPr>
        </p:nvSpPr>
        <p:spPr>
          <a:xfrm>
            <a:off x="3593775" y="1331913"/>
            <a:ext cx="2424887" cy="604800"/>
          </a:xfrm>
          <a:prstGeom prst="homePlate">
            <a:avLst>
              <a:gd name="adj" fmla="val 34200"/>
            </a:avLst>
          </a:prstGeom>
          <a:solidFill>
            <a:schemeClr val="accent1"/>
          </a:solidFill>
        </p:spPr>
        <p:txBody>
          <a:bodyPr lIns="108000" tIns="108000" rIns="108000" bIns="108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21" name="Text Placeholder 12">
            <a:extLst>
              <a:ext uri="{FF2B5EF4-FFF2-40B4-BE49-F238E27FC236}">
                <a16:creationId xmlns:a16="http://schemas.microsoft.com/office/drawing/2014/main" id="{92DC24D7-E120-435A-8A2A-98E939AC4C9C}"/>
              </a:ext>
            </a:extLst>
          </p:cNvPr>
          <p:cNvSpPr>
            <a:spLocks noGrp="1"/>
          </p:cNvSpPr>
          <p:nvPr>
            <p:ph type="body" sz="quarter" idx="16" hasCustomPrompt="1"/>
          </p:nvPr>
        </p:nvSpPr>
        <p:spPr>
          <a:xfrm>
            <a:off x="6184350" y="1331913"/>
            <a:ext cx="2424887" cy="604800"/>
          </a:xfrm>
          <a:prstGeom prst="homePlate">
            <a:avLst>
              <a:gd name="adj" fmla="val 34200"/>
            </a:avLst>
          </a:prstGeom>
          <a:solidFill>
            <a:schemeClr val="accent1"/>
          </a:solidFill>
        </p:spPr>
        <p:txBody>
          <a:bodyPr lIns="108000" tIns="108000" rIns="108000" bIns="108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22" name="Text Placeholder 12">
            <a:extLst>
              <a:ext uri="{FF2B5EF4-FFF2-40B4-BE49-F238E27FC236}">
                <a16:creationId xmlns:a16="http://schemas.microsoft.com/office/drawing/2014/main" id="{41F15369-328E-43E6-894F-1F86414EB3F0}"/>
              </a:ext>
            </a:extLst>
          </p:cNvPr>
          <p:cNvSpPr>
            <a:spLocks noGrp="1"/>
          </p:cNvSpPr>
          <p:nvPr>
            <p:ph type="body" sz="quarter" idx="17" hasCustomPrompt="1"/>
          </p:nvPr>
        </p:nvSpPr>
        <p:spPr>
          <a:xfrm>
            <a:off x="8774926" y="1331913"/>
            <a:ext cx="2424887" cy="604800"/>
          </a:xfrm>
          <a:prstGeom prst="homePlate">
            <a:avLst>
              <a:gd name="adj" fmla="val 34200"/>
            </a:avLst>
          </a:prstGeom>
          <a:solidFill>
            <a:schemeClr val="accent1"/>
          </a:solidFill>
        </p:spPr>
        <p:txBody>
          <a:bodyPr lIns="108000" tIns="108000" rIns="108000" bIns="108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3" name="Title 2">
            <a:extLst>
              <a:ext uri="{FF2B5EF4-FFF2-40B4-BE49-F238E27FC236}">
                <a16:creationId xmlns:a16="http://schemas.microsoft.com/office/drawing/2014/main" id="{9890D0D6-CEB9-47AA-B0BF-EB213FE3B803}"/>
              </a:ext>
            </a:extLst>
          </p:cNvPr>
          <p:cNvSpPr>
            <a:spLocks noGrp="1"/>
          </p:cNvSpPr>
          <p:nvPr>
            <p:ph type="title"/>
          </p:nvPr>
        </p:nvSpPr>
        <p:spPr/>
        <p:txBody>
          <a:bodyPr/>
          <a:lstStyle>
            <a:lvl1pPr>
              <a:defRPr>
                <a:solidFill>
                  <a:schemeClr val="accent1"/>
                </a:solidFill>
              </a:defRPr>
            </a:lvl1pPr>
          </a:lstStyle>
          <a:p>
            <a:r>
              <a:rPr lang="en-US"/>
              <a:t>Click to edit Master title style</a:t>
            </a:r>
            <a:endParaRPr lang="en-GB" dirty="0"/>
          </a:p>
        </p:txBody>
      </p:sp>
    </p:spTree>
    <p:extLst>
      <p:ext uri="{BB962C8B-B14F-4D97-AF65-F5344CB8AC3E}">
        <p14:creationId xmlns:p14="http://schemas.microsoft.com/office/powerpoint/2010/main" val="227334159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5_PROCESS FIVE COLUMN">
    <p:spTree>
      <p:nvGrpSpPr>
        <p:cNvPr id="1" name=""/>
        <p:cNvGrpSpPr/>
        <p:nvPr/>
      </p:nvGrpSpPr>
      <p:grpSpPr>
        <a:xfrm>
          <a:off x="0" y="0"/>
          <a:ext cx="0" cy="0"/>
          <a:chOff x="0" y="0"/>
          <a:chExt cx="0" cy="0"/>
        </a:xfrm>
      </p:grpSpPr>
      <p:sp>
        <p:nvSpPr>
          <p:cNvPr id="8" name="Text Placeholder 8">
            <a:extLst>
              <a:ext uri="{FF2B5EF4-FFF2-40B4-BE49-F238E27FC236}">
                <a16:creationId xmlns:a16="http://schemas.microsoft.com/office/drawing/2014/main" id="{2C7EC625-DE37-4829-ACBE-0373F0B82962}"/>
              </a:ext>
            </a:extLst>
          </p:cNvPr>
          <p:cNvSpPr>
            <a:spLocks noGrp="1"/>
          </p:cNvSpPr>
          <p:nvPr>
            <p:ph type="body" sz="quarter" idx="14"/>
          </p:nvPr>
        </p:nvSpPr>
        <p:spPr>
          <a:xfrm>
            <a:off x="1003200" y="1322388"/>
            <a:ext cx="1899657" cy="4554538"/>
          </a:xfrm>
          <a:solidFill>
            <a:srgbClr val="E5E5E5"/>
          </a:solidFill>
        </p:spPr>
        <p:txBody>
          <a:bodyPr lIns="91440" tIns="1005840" rIns="91440"/>
          <a:lstStyle>
            <a:lvl1pPr>
              <a:defRPr sz="1600" b="1" spc="0"/>
            </a:lvl1pPr>
            <a:lvl2pPr>
              <a:defRPr sz="1600" b="0">
                <a:solidFill>
                  <a:schemeClr val="tx1"/>
                </a:solidFill>
              </a:defRPr>
            </a:lvl2pPr>
            <a:lvl3pPr>
              <a:defRPr sz="1600" kern="0"/>
            </a:lvl3pPr>
            <a:lvl4pPr>
              <a:defRPr sz="1600" kern="0"/>
            </a:lvl4pPr>
            <a:lvl5pPr marL="461963" indent="-231775">
              <a:buClr>
                <a:schemeClr val="tx2"/>
              </a:buClr>
              <a:buFont typeface="Arial" panose="020B0604020202020204" pitchFamily="34" charset="0"/>
              <a:buChar char="-"/>
              <a:defRPr sz="1600" kern="0"/>
            </a:lvl5pPr>
            <a:lvl7pPr>
              <a:defRPr sz="1600"/>
            </a:lvl7pPr>
            <a:lvl8pPr>
              <a:defRPr sz="1600"/>
            </a:lvl8pPr>
            <a:lvl9pPr marL="1090613" indent="-228600">
              <a:lnSpc>
                <a:spcPct val="100000"/>
              </a:lnSpc>
              <a:spcBef>
                <a:spcPts val="0"/>
              </a:spcBef>
              <a:spcAft>
                <a:spcPts val="600"/>
              </a:spcAft>
              <a:defRPr sz="1600">
                <a:solidFill>
                  <a:srgbClr val="00338D"/>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a:xfrm>
            <a:off x="1003200" y="432000"/>
            <a:ext cx="10185600" cy="518400"/>
          </a:xfrm>
        </p:spPr>
        <p:txBody>
          <a:bodyPr/>
          <a:lstStyle>
            <a:lvl1pPr>
              <a:defRPr kern="0"/>
            </a:lvl1pPr>
          </a:lstStyle>
          <a:p>
            <a:r>
              <a:rPr lang="en-US"/>
              <a:t>Click to edit Master title style</a:t>
            </a:r>
            <a:endParaRPr lang="en-US" dirty="0"/>
          </a:p>
        </p:txBody>
      </p:sp>
      <p:sp>
        <p:nvSpPr>
          <p:cNvPr id="10" name="Text Placeholder 8">
            <a:extLst>
              <a:ext uri="{FF2B5EF4-FFF2-40B4-BE49-F238E27FC236}">
                <a16:creationId xmlns:a16="http://schemas.microsoft.com/office/drawing/2014/main" id="{8037C46F-D057-4106-9B45-A730A557B5D9}"/>
              </a:ext>
            </a:extLst>
          </p:cNvPr>
          <p:cNvSpPr>
            <a:spLocks noGrp="1"/>
          </p:cNvSpPr>
          <p:nvPr>
            <p:ph type="body" sz="quarter" idx="20"/>
          </p:nvPr>
        </p:nvSpPr>
        <p:spPr>
          <a:xfrm>
            <a:off x="3072600" y="1322388"/>
            <a:ext cx="1899657" cy="4554538"/>
          </a:xfrm>
          <a:solidFill>
            <a:srgbClr val="E5E5E5"/>
          </a:solidFill>
        </p:spPr>
        <p:txBody>
          <a:bodyPr lIns="91440" tIns="1005840" rIns="91440"/>
          <a:lstStyle>
            <a:lvl1pPr>
              <a:defRPr sz="1600" b="1" spc="0"/>
            </a:lvl1pPr>
            <a:lvl2pPr>
              <a:defRPr sz="1600" b="0"/>
            </a:lvl2pPr>
            <a:lvl3pPr>
              <a:defRPr sz="1600" kern="0"/>
            </a:lvl3pPr>
            <a:lvl4pPr>
              <a:defRPr sz="1600" kern="0"/>
            </a:lvl4pPr>
            <a:lvl5pPr marL="461963" indent="-231775">
              <a:buClr>
                <a:schemeClr val="tx2"/>
              </a:buClr>
              <a:buFont typeface="Arial" panose="020B0604020202020204" pitchFamily="34" charset="0"/>
              <a:buChar char="-"/>
              <a:defRPr sz="1600" kern="0"/>
            </a:lvl5pPr>
            <a:lvl7pPr>
              <a:defRPr sz="1600"/>
            </a:lvl7pPr>
            <a:lvl8pPr>
              <a:defRPr sz="1600"/>
            </a:lvl8pPr>
            <a:lvl9pPr marL="1090613" indent="-228600">
              <a:lnSpc>
                <a:spcPct val="100000"/>
              </a:lnSpc>
              <a:spcBef>
                <a:spcPts val="0"/>
              </a:spcBef>
              <a:spcAft>
                <a:spcPts val="600"/>
              </a:spcAft>
              <a:defRPr sz="1600">
                <a:solidFill>
                  <a:srgbClr val="00338D"/>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Text Placeholder 8">
            <a:extLst>
              <a:ext uri="{FF2B5EF4-FFF2-40B4-BE49-F238E27FC236}">
                <a16:creationId xmlns:a16="http://schemas.microsoft.com/office/drawing/2014/main" id="{FE33DBCF-2199-4682-AAC2-C3FC0CBE92A8}"/>
              </a:ext>
            </a:extLst>
          </p:cNvPr>
          <p:cNvSpPr>
            <a:spLocks noGrp="1"/>
          </p:cNvSpPr>
          <p:nvPr>
            <p:ph type="body" sz="quarter" idx="21"/>
          </p:nvPr>
        </p:nvSpPr>
        <p:spPr>
          <a:xfrm>
            <a:off x="5142000" y="1322388"/>
            <a:ext cx="1899657" cy="4554538"/>
          </a:xfrm>
          <a:solidFill>
            <a:srgbClr val="E5E5E5"/>
          </a:solidFill>
        </p:spPr>
        <p:txBody>
          <a:bodyPr lIns="91440" tIns="1005840" rIns="91440"/>
          <a:lstStyle>
            <a:lvl1pPr>
              <a:defRPr sz="1600" b="1" spc="0"/>
            </a:lvl1pPr>
            <a:lvl2pPr>
              <a:defRPr sz="1600" b="0"/>
            </a:lvl2pPr>
            <a:lvl3pPr>
              <a:defRPr sz="1600" kern="0"/>
            </a:lvl3pPr>
            <a:lvl4pPr>
              <a:defRPr sz="1600" kern="0"/>
            </a:lvl4pPr>
            <a:lvl5pPr marL="461963" indent="-231775">
              <a:buClr>
                <a:schemeClr val="tx2"/>
              </a:buClr>
              <a:buFont typeface="Arial" panose="020B0604020202020204" pitchFamily="34" charset="0"/>
              <a:buChar char="-"/>
              <a:defRPr sz="1600" kern="0"/>
            </a:lvl5pPr>
            <a:lvl7pPr>
              <a:defRPr sz="1600"/>
            </a:lvl7pPr>
            <a:lvl8pPr>
              <a:defRPr sz="1600"/>
            </a:lvl8pPr>
            <a:lvl9pPr marL="1090613" indent="-228600">
              <a:lnSpc>
                <a:spcPct val="100000"/>
              </a:lnSpc>
              <a:spcBef>
                <a:spcPts val="0"/>
              </a:spcBef>
              <a:spcAft>
                <a:spcPts val="600"/>
              </a:spcAft>
              <a:defRPr sz="1600">
                <a:solidFill>
                  <a:srgbClr val="00338D"/>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3" name="Text Placeholder 8">
            <a:extLst>
              <a:ext uri="{FF2B5EF4-FFF2-40B4-BE49-F238E27FC236}">
                <a16:creationId xmlns:a16="http://schemas.microsoft.com/office/drawing/2014/main" id="{E130E5C8-8660-4D01-AD3B-CEEFB37F7538}"/>
              </a:ext>
            </a:extLst>
          </p:cNvPr>
          <p:cNvSpPr>
            <a:spLocks noGrp="1"/>
          </p:cNvSpPr>
          <p:nvPr>
            <p:ph type="body" sz="quarter" idx="22"/>
          </p:nvPr>
        </p:nvSpPr>
        <p:spPr>
          <a:xfrm>
            <a:off x="7211400" y="1322388"/>
            <a:ext cx="1899657" cy="4554538"/>
          </a:xfrm>
          <a:solidFill>
            <a:srgbClr val="E5E5E5"/>
          </a:solidFill>
        </p:spPr>
        <p:txBody>
          <a:bodyPr lIns="91440" tIns="1005840" rIns="91440"/>
          <a:lstStyle>
            <a:lvl1pPr>
              <a:defRPr sz="1600" b="1" spc="0"/>
            </a:lvl1pPr>
            <a:lvl2pPr>
              <a:defRPr sz="1600" b="0"/>
            </a:lvl2pPr>
            <a:lvl3pPr>
              <a:defRPr sz="1600" kern="0"/>
            </a:lvl3pPr>
            <a:lvl4pPr>
              <a:defRPr sz="1600" kern="0"/>
            </a:lvl4pPr>
            <a:lvl5pPr marL="461963" indent="-231775">
              <a:buClr>
                <a:schemeClr val="tx2"/>
              </a:buClr>
              <a:buFont typeface="Arial" panose="020B0604020202020204" pitchFamily="34" charset="0"/>
              <a:buChar char="-"/>
              <a:defRPr sz="1600" kern="0"/>
            </a:lvl5pPr>
            <a:lvl7pPr>
              <a:defRPr sz="1600"/>
            </a:lvl7pPr>
            <a:lvl8pPr>
              <a:defRPr sz="1600"/>
            </a:lvl8pPr>
            <a:lvl9pPr marL="1090613" indent="-228600">
              <a:lnSpc>
                <a:spcPct val="100000"/>
              </a:lnSpc>
              <a:spcBef>
                <a:spcPts val="0"/>
              </a:spcBef>
              <a:spcAft>
                <a:spcPts val="600"/>
              </a:spcAft>
              <a:defRPr sz="1600">
                <a:solidFill>
                  <a:srgbClr val="00338D"/>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Text Placeholder 8">
            <a:extLst>
              <a:ext uri="{FF2B5EF4-FFF2-40B4-BE49-F238E27FC236}">
                <a16:creationId xmlns:a16="http://schemas.microsoft.com/office/drawing/2014/main" id="{F404CCF0-6C3D-42EE-9F8D-FE237FEEB13D}"/>
              </a:ext>
            </a:extLst>
          </p:cNvPr>
          <p:cNvSpPr>
            <a:spLocks noGrp="1"/>
          </p:cNvSpPr>
          <p:nvPr>
            <p:ph type="body" sz="quarter" idx="23"/>
          </p:nvPr>
        </p:nvSpPr>
        <p:spPr>
          <a:xfrm>
            <a:off x="9280798" y="1322388"/>
            <a:ext cx="1899657" cy="4554538"/>
          </a:xfrm>
          <a:solidFill>
            <a:srgbClr val="E5E5E5"/>
          </a:solidFill>
        </p:spPr>
        <p:txBody>
          <a:bodyPr lIns="91440" tIns="1005840" rIns="91440"/>
          <a:lstStyle>
            <a:lvl1pPr>
              <a:defRPr sz="1600" b="1" spc="0"/>
            </a:lvl1pPr>
            <a:lvl2pPr>
              <a:defRPr sz="1600" b="0"/>
            </a:lvl2pPr>
            <a:lvl3pPr>
              <a:defRPr sz="1600" kern="0"/>
            </a:lvl3pPr>
            <a:lvl4pPr>
              <a:defRPr sz="1600" kern="0"/>
            </a:lvl4pPr>
            <a:lvl5pPr marL="461963" indent="-231775">
              <a:buClr>
                <a:schemeClr val="tx2"/>
              </a:buClr>
              <a:buFont typeface="Arial" panose="020B0604020202020204" pitchFamily="34" charset="0"/>
              <a:buChar char="-"/>
              <a:defRPr sz="1600" kern="0"/>
            </a:lvl5pPr>
            <a:lvl7pPr>
              <a:defRPr sz="1600"/>
            </a:lvl7pPr>
            <a:lvl8pPr>
              <a:defRPr sz="1600"/>
            </a:lvl8pPr>
            <a:lvl9pPr marL="1090613" indent="-228600">
              <a:lnSpc>
                <a:spcPct val="100000"/>
              </a:lnSpc>
              <a:spcBef>
                <a:spcPts val="0"/>
              </a:spcBef>
              <a:spcAft>
                <a:spcPts val="600"/>
              </a:spcAft>
              <a:defRPr sz="1600">
                <a:solidFill>
                  <a:srgbClr val="00338D"/>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Text Placeholder 3">
            <a:extLst>
              <a:ext uri="{FF2B5EF4-FFF2-40B4-BE49-F238E27FC236}">
                <a16:creationId xmlns:a16="http://schemas.microsoft.com/office/drawing/2014/main" id="{B0A7138E-6EE9-4E16-AB30-D7C7DA3DCEFF}"/>
              </a:ext>
            </a:extLst>
          </p:cNvPr>
          <p:cNvSpPr>
            <a:spLocks noGrp="1"/>
          </p:cNvSpPr>
          <p:nvPr>
            <p:ph type="body" sz="quarter" idx="24" hasCustomPrompt="1"/>
          </p:nvPr>
        </p:nvSpPr>
        <p:spPr>
          <a:xfrm>
            <a:off x="998538" y="1630363"/>
            <a:ext cx="1906587" cy="563562"/>
          </a:xfrm>
          <a:solidFill>
            <a:srgbClr val="1E49E2"/>
          </a:solidFill>
        </p:spPr>
        <p:txBody>
          <a:bodyPr anchor="ctr"/>
          <a:lstStyle>
            <a:lvl1pPr algn="ctr">
              <a:defRPr sz="1800" b="1" kern="0">
                <a:solidFill>
                  <a:schemeClr val="bg1"/>
                </a:solidFill>
              </a:defRPr>
            </a:lvl1pPr>
          </a:lstStyle>
          <a:p>
            <a:pPr lvl="0"/>
            <a:r>
              <a:rPr lang="en-US" dirty="0"/>
              <a:t>Subtitle</a:t>
            </a:r>
          </a:p>
        </p:txBody>
      </p:sp>
      <p:sp>
        <p:nvSpPr>
          <p:cNvPr id="15" name="Text Placeholder 3">
            <a:extLst>
              <a:ext uri="{FF2B5EF4-FFF2-40B4-BE49-F238E27FC236}">
                <a16:creationId xmlns:a16="http://schemas.microsoft.com/office/drawing/2014/main" id="{4E652417-F61A-4ABE-AAED-E30436B90B12}"/>
              </a:ext>
            </a:extLst>
          </p:cNvPr>
          <p:cNvSpPr>
            <a:spLocks noGrp="1"/>
          </p:cNvSpPr>
          <p:nvPr>
            <p:ph type="body" sz="quarter" idx="25" hasCustomPrompt="1"/>
          </p:nvPr>
        </p:nvSpPr>
        <p:spPr>
          <a:xfrm>
            <a:off x="3073464" y="1630363"/>
            <a:ext cx="1906587" cy="563562"/>
          </a:xfrm>
          <a:solidFill>
            <a:schemeClr val="tx2"/>
          </a:solidFill>
        </p:spPr>
        <p:txBody>
          <a:bodyPr anchor="ctr"/>
          <a:lstStyle>
            <a:lvl1pPr algn="ctr">
              <a:defRPr sz="1800" b="1" kern="0">
                <a:solidFill>
                  <a:schemeClr val="bg1"/>
                </a:solidFill>
              </a:defRPr>
            </a:lvl1pPr>
          </a:lstStyle>
          <a:p>
            <a:pPr lvl="0"/>
            <a:r>
              <a:rPr lang="en-US" dirty="0"/>
              <a:t>Subtitle</a:t>
            </a:r>
          </a:p>
        </p:txBody>
      </p:sp>
      <p:sp>
        <p:nvSpPr>
          <p:cNvPr id="16" name="Text Placeholder 3">
            <a:extLst>
              <a:ext uri="{FF2B5EF4-FFF2-40B4-BE49-F238E27FC236}">
                <a16:creationId xmlns:a16="http://schemas.microsoft.com/office/drawing/2014/main" id="{31218554-B99A-45E3-9AE4-434D8CA5AD2C}"/>
              </a:ext>
            </a:extLst>
          </p:cNvPr>
          <p:cNvSpPr>
            <a:spLocks noGrp="1"/>
          </p:cNvSpPr>
          <p:nvPr>
            <p:ph type="body" sz="quarter" idx="26" hasCustomPrompt="1"/>
          </p:nvPr>
        </p:nvSpPr>
        <p:spPr>
          <a:xfrm>
            <a:off x="5140699" y="1630363"/>
            <a:ext cx="1906587" cy="563562"/>
          </a:xfrm>
          <a:solidFill>
            <a:schemeClr val="accent4"/>
          </a:solidFill>
        </p:spPr>
        <p:txBody>
          <a:bodyPr anchor="ctr"/>
          <a:lstStyle>
            <a:lvl1pPr algn="ctr">
              <a:defRPr sz="1800" b="1" kern="0">
                <a:solidFill>
                  <a:schemeClr val="bg1"/>
                </a:solidFill>
              </a:defRPr>
            </a:lvl1pPr>
          </a:lstStyle>
          <a:p>
            <a:pPr lvl="0"/>
            <a:r>
              <a:rPr lang="en-US" dirty="0"/>
              <a:t>Subtitle</a:t>
            </a:r>
          </a:p>
        </p:txBody>
      </p:sp>
      <p:sp>
        <p:nvSpPr>
          <p:cNvPr id="17" name="Text Placeholder 3">
            <a:extLst>
              <a:ext uri="{FF2B5EF4-FFF2-40B4-BE49-F238E27FC236}">
                <a16:creationId xmlns:a16="http://schemas.microsoft.com/office/drawing/2014/main" id="{BFCA38BE-76B7-4635-8179-9D7DD99CD973}"/>
              </a:ext>
            </a:extLst>
          </p:cNvPr>
          <p:cNvSpPr>
            <a:spLocks noGrp="1"/>
          </p:cNvSpPr>
          <p:nvPr>
            <p:ph type="body" sz="quarter" idx="27" hasCustomPrompt="1"/>
          </p:nvPr>
        </p:nvSpPr>
        <p:spPr>
          <a:xfrm>
            <a:off x="7207934" y="1630363"/>
            <a:ext cx="1906587" cy="563562"/>
          </a:xfrm>
          <a:solidFill>
            <a:schemeClr val="accent3"/>
          </a:solidFill>
        </p:spPr>
        <p:txBody>
          <a:bodyPr anchor="ctr"/>
          <a:lstStyle>
            <a:lvl1pPr algn="ctr">
              <a:defRPr sz="1800" b="1" kern="0">
                <a:solidFill>
                  <a:schemeClr val="bg1"/>
                </a:solidFill>
              </a:defRPr>
            </a:lvl1pPr>
          </a:lstStyle>
          <a:p>
            <a:pPr lvl="0"/>
            <a:r>
              <a:rPr lang="en-US" dirty="0"/>
              <a:t>Subtitle</a:t>
            </a:r>
          </a:p>
        </p:txBody>
      </p:sp>
      <p:sp>
        <p:nvSpPr>
          <p:cNvPr id="18" name="Text Placeholder 3">
            <a:extLst>
              <a:ext uri="{FF2B5EF4-FFF2-40B4-BE49-F238E27FC236}">
                <a16:creationId xmlns:a16="http://schemas.microsoft.com/office/drawing/2014/main" id="{D2020005-E0B8-4233-8022-8AC559F11D2F}"/>
              </a:ext>
            </a:extLst>
          </p:cNvPr>
          <p:cNvSpPr>
            <a:spLocks noGrp="1"/>
          </p:cNvSpPr>
          <p:nvPr>
            <p:ph type="body" sz="quarter" idx="28" hasCustomPrompt="1"/>
          </p:nvPr>
        </p:nvSpPr>
        <p:spPr>
          <a:xfrm>
            <a:off x="9280798" y="1630363"/>
            <a:ext cx="1906587" cy="563562"/>
          </a:xfrm>
          <a:solidFill>
            <a:schemeClr val="accent1"/>
          </a:solidFill>
        </p:spPr>
        <p:txBody>
          <a:bodyPr anchor="ctr"/>
          <a:lstStyle>
            <a:lvl1pPr algn="ctr">
              <a:defRPr sz="1800" b="1" kern="0">
                <a:solidFill>
                  <a:schemeClr val="bg1"/>
                </a:solidFill>
              </a:defRPr>
            </a:lvl1pPr>
          </a:lstStyle>
          <a:p>
            <a:pPr lvl="0"/>
            <a:r>
              <a:rPr lang="en-US" dirty="0"/>
              <a:t>Subtitle</a:t>
            </a:r>
          </a:p>
        </p:txBody>
      </p:sp>
    </p:spTree>
    <p:extLst>
      <p:ext uri="{BB962C8B-B14F-4D97-AF65-F5344CB8AC3E}">
        <p14:creationId xmlns:p14="http://schemas.microsoft.com/office/powerpoint/2010/main" val="3212639141"/>
      </p:ext>
    </p:extLst>
  </p:cSld>
  <p:clrMapOvr>
    <a:masterClrMapping/>
  </p:clrMapOvr>
  <p:extLst>
    <p:ext uri="{DCECCB84-F9BA-43D5-87BE-67443E8EF086}">
      <p15:sldGuideLst xmlns:p15="http://schemas.microsoft.com/office/powerpoint/2012/main">
        <p15:guide id="1" orient="horz" pos="1296">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Quad Box with Icon and Center Text Box">
    <p:spTree>
      <p:nvGrpSpPr>
        <p:cNvPr id="1" name=""/>
        <p:cNvGrpSpPr/>
        <p:nvPr/>
      </p:nvGrpSpPr>
      <p:grpSpPr>
        <a:xfrm>
          <a:off x="0" y="0"/>
          <a:ext cx="0" cy="0"/>
          <a:chOff x="0" y="0"/>
          <a:chExt cx="0" cy="0"/>
        </a:xfrm>
      </p:grpSpPr>
      <p:sp>
        <p:nvSpPr>
          <p:cNvPr id="17" name="Text Placeholder 16">
            <a:extLst>
              <a:ext uri="{FF2B5EF4-FFF2-40B4-BE49-F238E27FC236}">
                <a16:creationId xmlns:a16="http://schemas.microsoft.com/office/drawing/2014/main" id="{919862B5-E58D-4F98-8070-F04E6659AC38}"/>
              </a:ext>
            </a:extLst>
          </p:cNvPr>
          <p:cNvSpPr>
            <a:spLocks noGrp="1"/>
          </p:cNvSpPr>
          <p:nvPr>
            <p:ph type="body" sz="quarter" idx="53"/>
          </p:nvPr>
        </p:nvSpPr>
        <p:spPr>
          <a:xfrm>
            <a:off x="1003346" y="1330325"/>
            <a:ext cx="4967685" cy="2132614"/>
          </a:xfrm>
          <a:custGeom>
            <a:avLst/>
            <a:gdLst>
              <a:gd name="connsiteX0" fmla="*/ 0 w 4967685"/>
              <a:gd name="connsiteY0" fmla="*/ 0 h 2132614"/>
              <a:gd name="connsiteX1" fmla="*/ 4967685 w 4967685"/>
              <a:gd name="connsiteY1" fmla="*/ 0 h 2132614"/>
              <a:gd name="connsiteX2" fmla="*/ 4967685 w 4967685"/>
              <a:gd name="connsiteY2" fmla="*/ 1013538 h 2132614"/>
              <a:gd name="connsiteX3" fmla="*/ 3364916 w 4967685"/>
              <a:gd name="connsiteY3" fmla="*/ 1013538 h 2132614"/>
              <a:gd name="connsiteX4" fmla="*/ 3364916 w 4967685"/>
              <a:gd name="connsiteY4" fmla="*/ 2132614 h 2132614"/>
              <a:gd name="connsiteX5" fmla="*/ 0 w 4967685"/>
              <a:gd name="connsiteY5" fmla="*/ 2132614 h 2132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7685" h="2132614">
                <a:moveTo>
                  <a:pt x="0" y="0"/>
                </a:moveTo>
                <a:lnTo>
                  <a:pt x="4967685" y="0"/>
                </a:lnTo>
                <a:lnTo>
                  <a:pt x="4967685" y="1013538"/>
                </a:lnTo>
                <a:lnTo>
                  <a:pt x="3364916" y="1013538"/>
                </a:lnTo>
                <a:lnTo>
                  <a:pt x="3364916" y="2132614"/>
                </a:lnTo>
                <a:lnTo>
                  <a:pt x="0" y="2132614"/>
                </a:lnTo>
                <a:close/>
              </a:path>
            </a:pathLst>
          </a:custGeom>
          <a:solidFill>
            <a:schemeClr val="bg1">
              <a:lumMod val="85000"/>
            </a:schemeClr>
          </a:solidFill>
          <a:ln w="12700">
            <a:noFill/>
          </a:ln>
        </p:spPr>
        <p:txBody>
          <a:bodyPr wrap="square" lIns="108000" tIns="108000" rIns="1872000" bIns="108000">
            <a:noAutofit/>
          </a:bodyPr>
          <a:lstStyle>
            <a:lvl1pPr>
              <a:defRPr sz="1600">
                <a:latin typeface="+mn-lt"/>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8" name="Text Placeholder 17">
            <a:extLst>
              <a:ext uri="{FF2B5EF4-FFF2-40B4-BE49-F238E27FC236}">
                <a16:creationId xmlns:a16="http://schemas.microsoft.com/office/drawing/2014/main" id="{AEEBDCDC-F212-4ED4-8D32-7B1BC919EF2D}"/>
              </a:ext>
            </a:extLst>
          </p:cNvPr>
          <p:cNvSpPr>
            <a:spLocks noGrp="1"/>
          </p:cNvSpPr>
          <p:nvPr>
            <p:ph type="body" sz="quarter" idx="55"/>
          </p:nvPr>
        </p:nvSpPr>
        <p:spPr>
          <a:xfrm>
            <a:off x="6232260" y="1330325"/>
            <a:ext cx="4970724" cy="2132614"/>
          </a:xfrm>
          <a:custGeom>
            <a:avLst/>
            <a:gdLst>
              <a:gd name="connsiteX0" fmla="*/ 0 w 4970724"/>
              <a:gd name="connsiteY0" fmla="*/ 0 h 2132614"/>
              <a:gd name="connsiteX1" fmla="*/ 4970724 w 4970724"/>
              <a:gd name="connsiteY1" fmla="*/ 0 h 2132614"/>
              <a:gd name="connsiteX2" fmla="*/ 4970724 w 4970724"/>
              <a:gd name="connsiteY2" fmla="*/ 2132614 h 2132614"/>
              <a:gd name="connsiteX3" fmla="*/ 1602767 w 4970724"/>
              <a:gd name="connsiteY3" fmla="*/ 2132614 h 2132614"/>
              <a:gd name="connsiteX4" fmla="*/ 1602767 w 4970724"/>
              <a:gd name="connsiteY4" fmla="*/ 1013538 h 2132614"/>
              <a:gd name="connsiteX5" fmla="*/ 0 w 4970724"/>
              <a:gd name="connsiteY5" fmla="*/ 1013538 h 2132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70724" h="2132614">
                <a:moveTo>
                  <a:pt x="0" y="0"/>
                </a:moveTo>
                <a:lnTo>
                  <a:pt x="4970724" y="0"/>
                </a:lnTo>
                <a:lnTo>
                  <a:pt x="4970724" y="2132614"/>
                </a:lnTo>
                <a:lnTo>
                  <a:pt x="1602767" y="2132614"/>
                </a:lnTo>
                <a:lnTo>
                  <a:pt x="1602767" y="1013538"/>
                </a:lnTo>
                <a:lnTo>
                  <a:pt x="0" y="1013538"/>
                </a:lnTo>
                <a:close/>
              </a:path>
            </a:pathLst>
          </a:custGeom>
          <a:solidFill>
            <a:schemeClr val="bg1">
              <a:lumMod val="85000"/>
            </a:schemeClr>
          </a:solidFill>
          <a:ln w="12700">
            <a:noFill/>
          </a:ln>
        </p:spPr>
        <p:txBody>
          <a:bodyPr wrap="square" lIns="1872000" tIns="108000" rIns="108000" bIns="108000">
            <a:noAutofit/>
          </a:bodyPr>
          <a:lstStyle>
            <a:lvl1pPr>
              <a:defRPr sz="1600">
                <a:latin typeface="+mn-lt"/>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0" name="Text Placeholder 19">
            <a:extLst>
              <a:ext uri="{FF2B5EF4-FFF2-40B4-BE49-F238E27FC236}">
                <a16:creationId xmlns:a16="http://schemas.microsoft.com/office/drawing/2014/main" id="{BE0E984E-3A85-42BD-A2C6-26D3EB300D8B}"/>
              </a:ext>
            </a:extLst>
          </p:cNvPr>
          <p:cNvSpPr>
            <a:spLocks noGrp="1"/>
          </p:cNvSpPr>
          <p:nvPr>
            <p:ph type="body" sz="quarter" idx="54"/>
          </p:nvPr>
        </p:nvSpPr>
        <p:spPr>
          <a:xfrm>
            <a:off x="1003346" y="3747502"/>
            <a:ext cx="4967685" cy="2132614"/>
          </a:xfrm>
          <a:custGeom>
            <a:avLst/>
            <a:gdLst>
              <a:gd name="connsiteX0" fmla="*/ 0 w 4967685"/>
              <a:gd name="connsiteY0" fmla="*/ 0 h 2132614"/>
              <a:gd name="connsiteX1" fmla="*/ 3364916 w 4967685"/>
              <a:gd name="connsiteY1" fmla="*/ 0 h 2132614"/>
              <a:gd name="connsiteX2" fmla="*/ 3364916 w 4967685"/>
              <a:gd name="connsiteY2" fmla="*/ 1119077 h 2132614"/>
              <a:gd name="connsiteX3" fmla="*/ 4967685 w 4967685"/>
              <a:gd name="connsiteY3" fmla="*/ 1119077 h 2132614"/>
              <a:gd name="connsiteX4" fmla="*/ 4967685 w 4967685"/>
              <a:gd name="connsiteY4" fmla="*/ 2132614 h 2132614"/>
              <a:gd name="connsiteX5" fmla="*/ 0 w 4967685"/>
              <a:gd name="connsiteY5" fmla="*/ 2132614 h 2132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7685" h="2132614">
                <a:moveTo>
                  <a:pt x="0" y="0"/>
                </a:moveTo>
                <a:lnTo>
                  <a:pt x="3364916" y="0"/>
                </a:lnTo>
                <a:lnTo>
                  <a:pt x="3364916" y="1119077"/>
                </a:lnTo>
                <a:lnTo>
                  <a:pt x="4967685" y="1119077"/>
                </a:lnTo>
                <a:lnTo>
                  <a:pt x="4967685" y="2132614"/>
                </a:lnTo>
                <a:lnTo>
                  <a:pt x="0" y="2132614"/>
                </a:lnTo>
                <a:close/>
              </a:path>
            </a:pathLst>
          </a:custGeom>
          <a:solidFill>
            <a:schemeClr val="bg1">
              <a:lumMod val="85000"/>
            </a:schemeClr>
          </a:solidFill>
          <a:ln w="12700">
            <a:noFill/>
          </a:ln>
        </p:spPr>
        <p:txBody>
          <a:bodyPr wrap="square" lIns="108000" tIns="108000" rIns="1872000" bIns="108000">
            <a:noAutofit/>
          </a:bodyPr>
          <a:lstStyle>
            <a:lvl1pPr>
              <a:defRPr sz="1600">
                <a:latin typeface="+mn-lt"/>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9" name="Text Placeholder 18">
            <a:extLst>
              <a:ext uri="{FF2B5EF4-FFF2-40B4-BE49-F238E27FC236}">
                <a16:creationId xmlns:a16="http://schemas.microsoft.com/office/drawing/2014/main" id="{4DB6DB5B-6EBB-4E77-8ECE-2DE4424BD660}"/>
              </a:ext>
            </a:extLst>
          </p:cNvPr>
          <p:cNvSpPr>
            <a:spLocks noGrp="1"/>
          </p:cNvSpPr>
          <p:nvPr>
            <p:ph type="body" sz="quarter" idx="56"/>
          </p:nvPr>
        </p:nvSpPr>
        <p:spPr>
          <a:xfrm>
            <a:off x="6232260" y="3747502"/>
            <a:ext cx="4970724" cy="2132614"/>
          </a:xfrm>
          <a:custGeom>
            <a:avLst/>
            <a:gdLst>
              <a:gd name="connsiteX0" fmla="*/ 1602767 w 4970724"/>
              <a:gd name="connsiteY0" fmla="*/ 0 h 2132614"/>
              <a:gd name="connsiteX1" fmla="*/ 4970724 w 4970724"/>
              <a:gd name="connsiteY1" fmla="*/ 0 h 2132614"/>
              <a:gd name="connsiteX2" fmla="*/ 4970724 w 4970724"/>
              <a:gd name="connsiteY2" fmla="*/ 2132614 h 2132614"/>
              <a:gd name="connsiteX3" fmla="*/ 0 w 4970724"/>
              <a:gd name="connsiteY3" fmla="*/ 2132614 h 2132614"/>
              <a:gd name="connsiteX4" fmla="*/ 0 w 4970724"/>
              <a:gd name="connsiteY4" fmla="*/ 1119077 h 2132614"/>
              <a:gd name="connsiteX5" fmla="*/ 1602767 w 4970724"/>
              <a:gd name="connsiteY5" fmla="*/ 1119077 h 2132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70724" h="2132614">
                <a:moveTo>
                  <a:pt x="1602767" y="0"/>
                </a:moveTo>
                <a:lnTo>
                  <a:pt x="4970724" y="0"/>
                </a:lnTo>
                <a:lnTo>
                  <a:pt x="4970724" y="2132614"/>
                </a:lnTo>
                <a:lnTo>
                  <a:pt x="0" y="2132614"/>
                </a:lnTo>
                <a:lnTo>
                  <a:pt x="0" y="1119077"/>
                </a:lnTo>
                <a:lnTo>
                  <a:pt x="1602767" y="1119077"/>
                </a:lnTo>
                <a:close/>
              </a:path>
            </a:pathLst>
          </a:custGeom>
          <a:solidFill>
            <a:schemeClr val="bg1">
              <a:lumMod val="85000"/>
            </a:schemeClr>
          </a:solidFill>
          <a:ln w="12700">
            <a:noFill/>
          </a:ln>
        </p:spPr>
        <p:txBody>
          <a:bodyPr wrap="square" lIns="1872000" tIns="108000" rIns="108000" bIns="108000">
            <a:noAutofit/>
          </a:bodyPr>
          <a:lstStyle>
            <a:lvl1pPr>
              <a:defRPr sz="1600">
                <a:latin typeface="+mn-lt"/>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Text Placeholder 10"/>
          <p:cNvSpPr>
            <a:spLocks noGrp="1"/>
          </p:cNvSpPr>
          <p:nvPr>
            <p:ph type="body" sz="quarter" idx="21"/>
          </p:nvPr>
        </p:nvSpPr>
        <p:spPr bwMode="gray">
          <a:xfrm>
            <a:off x="4571176" y="2546022"/>
            <a:ext cx="3049649" cy="2118398"/>
          </a:xfrm>
          <a:prstGeom prst="rect">
            <a:avLst/>
          </a:prstGeom>
          <a:solidFill>
            <a:schemeClr val="accent1"/>
          </a:solidFill>
          <a:ln>
            <a:noFill/>
          </a:ln>
        </p:spPr>
        <p:txBody>
          <a:bodyPr lIns="108000" tIns="108000" rIns="108000" bIns="108000" anchor="ctr" anchorCtr="1">
            <a:noAutofit/>
          </a:bodyPr>
          <a:lstStyle>
            <a:lvl1pPr algn="ctr">
              <a:defRPr sz="1400">
                <a:solidFill>
                  <a:schemeClr val="bg1"/>
                </a:solidFill>
                <a:latin typeface="+mn-lt"/>
                <a:cs typeface="Arial" panose="020B0604020202020204" pitchFamily="34" charset="0"/>
              </a:defRPr>
            </a:lvl1pPr>
          </a:lstStyle>
          <a:p>
            <a:pPr lvl="0"/>
            <a:r>
              <a:rPr lang="en-US"/>
              <a:t>Click to edit Master text styles</a:t>
            </a:r>
          </a:p>
        </p:txBody>
      </p:sp>
      <p:sp>
        <p:nvSpPr>
          <p:cNvPr id="3" name="Title 2">
            <a:extLst>
              <a:ext uri="{FF2B5EF4-FFF2-40B4-BE49-F238E27FC236}">
                <a16:creationId xmlns:a16="http://schemas.microsoft.com/office/drawing/2014/main" id="{01CCA206-C726-4930-8059-66751EC1483B}"/>
              </a:ext>
            </a:extLst>
          </p:cNvPr>
          <p:cNvSpPr>
            <a:spLocks noGrp="1"/>
          </p:cNvSpPr>
          <p:nvPr>
            <p:ph type="title"/>
          </p:nvPr>
        </p:nvSpPr>
        <p:spPr/>
        <p:txBody>
          <a:bodyPr/>
          <a:lstStyle>
            <a:lvl1pPr>
              <a:defRPr>
                <a:solidFill>
                  <a:schemeClr val="tx2"/>
                </a:solidFill>
              </a:defRPr>
            </a:lvl1pPr>
          </a:lstStyle>
          <a:p>
            <a:r>
              <a:rPr lang="en-US"/>
              <a:t>Click to edit Master title style</a:t>
            </a:r>
            <a:endParaRPr lang="en-GB" dirty="0"/>
          </a:p>
        </p:txBody>
      </p:sp>
    </p:spTree>
    <p:extLst>
      <p:ext uri="{BB962C8B-B14F-4D97-AF65-F5344CB8AC3E}">
        <p14:creationId xmlns:p14="http://schemas.microsoft.com/office/powerpoint/2010/main" val="369585813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 Column Blue Heading">
    <p:spTree>
      <p:nvGrpSpPr>
        <p:cNvPr id="1" name=""/>
        <p:cNvGrpSpPr/>
        <p:nvPr/>
      </p:nvGrpSpPr>
      <p:grpSpPr>
        <a:xfrm>
          <a:off x="0" y="0"/>
          <a:ext cx="0" cy="0"/>
          <a:chOff x="0" y="0"/>
          <a:chExt cx="0" cy="0"/>
        </a:xfrm>
      </p:grpSpPr>
      <p:sp>
        <p:nvSpPr>
          <p:cNvPr id="19" name="Text Placeholder 8"/>
          <p:cNvSpPr>
            <a:spLocks noGrp="1"/>
          </p:cNvSpPr>
          <p:nvPr>
            <p:ph type="body" sz="quarter" idx="19"/>
          </p:nvPr>
        </p:nvSpPr>
        <p:spPr>
          <a:xfrm>
            <a:off x="1003200" y="1720713"/>
            <a:ext cx="4968000" cy="4156211"/>
          </a:xfrm>
          <a:solidFill>
            <a:schemeClr val="bg1">
              <a:lumMod val="85000"/>
            </a:schemeClr>
          </a:solidFill>
          <a:ln w="12700">
            <a:noFill/>
          </a:ln>
        </p:spPr>
        <p:txBody>
          <a:bodyPr lIns="108000" tIns="108000" rIns="108000" bIns="108000"/>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0" name="Text Placeholder 8"/>
          <p:cNvSpPr>
            <a:spLocks noGrp="1"/>
          </p:cNvSpPr>
          <p:nvPr>
            <p:ph type="body" sz="quarter" idx="20"/>
          </p:nvPr>
        </p:nvSpPr>
        <p:spPr>
          <a:xfrm>
            <a:off x="1003200" y="1331913"/>
            <a:ext cx="4968000" cy="388800"/>
          </a:xfrm>
          <a:solidFill>
            <a:schemeClr val="accent2"/>
          </a:solidFill>
          <a:ln w="12700">
            <a:noFill/>
          </a:ln>
        </p:spPr>
        <p:txBody>
          <a:bodyPr lIns="108000" tIns="108000" rIns="108000" bIns="108000" anchor="ctr"/>
          <a:lstStyle>
            <a:lvl1pPr>
              <a:defRPr sz="1600">
                <a:solidFill>
                  <a:schemeClr val="bg1"/>
                </a:solidFill>
              </a:defRPr>
            </a:lvl1pPr>
            <a:lvl2pPr>
              <a:defRPr sz="1400"/>
            </a:lvl2pPr>
            <a:lvl3pPr>
              <a:defRPr sz="1400"/>
            </a:lvl3pPr>
            <a:lvl4pPr>
              <a:defRPr sz="1400"/>
            </a:lvl4pPr>
            <a:lvl5pPr>
              <a:defRPr sz="1400"/>
            </a:lvl5pPr>
          </a:lstStyle>
          <a:p>
            <a:pPr lvl="0"/>
            <a:r>
              <a:rPr lang="en-US"/>
              <a:t>Click to edit Master text styles</a:t>
            </a:r>
          </a:p>
        </p:txBody>
      </p:sp>
      <p:sp>
        <p:nvSpPr>
          <p:cNvPr id="16" name="Text Placeholder 8"/>
          <p:cNvSpPr>
            <a:spLocks noGrp="1"/>
          </p:cNvSpPr>
          <p:nvPr>
            <p:ph type="body" sz="quarter" idx="21"/>
          </p:nvPr>
        </p:nvSpPr>
        <p:spPr>
          <a:xfrm>
            <a:off x="6236040" y="1720713"/>
            <a:ext cx="4968000" cy="4156211"/>
          </a:xfrm>
          <a:solidFill>
            <a:schemeClr val="bg1">
              <a:lumMod val="85000"/>
            </a:schemeClr>
          </a:solidFill>
          <a:ln w="12700">
            <a:noFill/>
          </a:ln>
        </p:spPr>
        <p:txBody>
          <a:bodyPr lIns="108000" tIns="108000" rIns="108000" bIns="108000"/>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7" name="Text Placeholder 8"/>
          <p:cNvSpPr>
            <a:spLocks noGrp="1"/>
          </p:cNvSpPr>
          <p:nvPr>
            <p:ph type="body" sz="quarter" idx="22"/>
          </p:nvPr>
        </p:nvSpPr>
        <p:spPr>
          <a:xfrm>
            <a:off x="6236040" y="1331913"/>
            <a:ext cx="4968000" cy="388800"/>
          </a:xfrm>
          <a:solidFill>
            <a:schemeClr val="accent2"/>
          </a:solidFill>
          <a:ln w="12700">
            <a:noFill/>
          </a:ln>
        </p:spPr>
        <p:txBody>
          <a:bodyPr lIns="108000" tIns="108000" rIns="108000" bIns="108000" anchor="ctr"/>
          <a:lstStyle>
            <a:lvl1pPr>
              <a:defRPr sz="1600">
                <a:solidFill>
                  <a:schemeClr val="bg1"/>
                </a:solidFill>
              </a:defRPr>
            </a:lvl1pPr>
            <a:lvl2pPr>
              <a:defRPr sz="1400"/>
            </a:lvl2pPr>
            <a:lvl3pPr>
              <a:defRPr sz="1400"/>
            </a:lvl3pPr>
            <a:lvl4pPr>
              <a:defRPr sz="1400"/>
            </a:lvl4pPr>
            <a:lvl5pPr>
              <a:defRPr sz="1400"/>
            </a:lvl5pPr>
          </a:lstStyle>
          <a:p>
            <a:pPr lvl="0"/>
            <a:r>
              <a:rPr lang="en-US"/>
              <a:t>Click to edit Master text styles</a:t>
            </a:r>
          </a:p>
        </p:txBody>
      </p:sp>
      <p:sp>
        <p:nvSpPr>
          <p:cNvPr id="3" name="Title 2">
            <a:extLst>
              <a:ext uri="{FF2B5EF4-FFF2-40B4-BE49-F238E27FC236}">
                <a16:creationId xmlns:a16="http://schemas.microsoft.com/office/drawing/2014/main" id="{AC76913D-77B2-43C9-9A9E-B86D68E16B74}"/>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8553535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Four Quad Boxes">
    <p:spTree>
      <p:nvGrpSpPr>
        <p:cNvPr id="1" name=""/>
        <p:cNvGrpSpPr/>
        <p:nvPr/>
      </p:nvGrpSpPr>
      <p:grpSpPr>
        <a:xfrm>
          <a:off x="0" y="0"/>
          <a:ext cx="0" cy="0"/>
          <a:chOff x="0" y="0"/>
          <a:chExt cx="0" cy="0"/>
        </a:xfrm>
      </p:grpSpPr>
      <p:sp>
        <p:nvSpPr>
          <p:cNvPr id="13" name="Text Placeholder 8"/>
          <p:cNvSpPr>
            <a:spLocks noGrp="1"/>
          </p:cNvSpPr>
          <p:nvPr>
            <p:ph type="body" sz="quarter" idx="19"/>
          </p:nvPr>
        </p:nvSpPr>
        <p:spPr>
          <a:xfrm>
            <a:off x="1003200" y="1720714"/>
            <a:ext cx="4968000" cy="1746205"/>
          </a:xfrm>
          <a:solidFill>
            <a:schemeClr val="bg1">
              <a:lumMod val="85000"/>
            </a:schemeClr>
          </a:solidFill>
          <a:ln w="12700">
            <a:noFill/>
          </a:ln>
        </p:spPr>
        <p:txBody>
          <a:bodyPr lIns="108000" tIns="108000" rIns="108000" bIns="108000"/>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Text Placeholder 8"/>
          <p:cNvSpPr>
            <a:spLocks noGrp="1"/>
          </p:cNvSpPr>
          <p:nvPr>
            <p:ph type="body" sz="quarter" idx="20"/>
          </p:nvPr>
        </p:nvSpPr>
        <p:spPr>
          <a:xfrm>
            <a:off x="1003200" y="1331913"/>
            <a:ext cx="4968000" cy="388800"/>
          </a:xfrm>
          <a:solidFill>
            <a:schemeClr val="accent2"/>
          </a:solidFill>
          <a:ln w="12700">
            <a:noFill/>
          </a:ln>
        </p:spPr>
        <p:txBody>
          <a:bodyPr lIns="108000" tIns="108000" rIns="108000" bIns="108000" anchor="ctr"/>
          <a:lstStyle>
            <a:lvl1pPr>
              <a:defRPr sz="1600">
                <a:solidFill>
                  <a:schemeClr val="bg1"/>
                </a:solidFill>
              </a:defRPr>
            </a:lvl1pPr>
            <a:lvl2pPr>
              <a:defRPr sz="1400"/>
            </a:lvl2pPr>
            <a:lvl3pPr>
              <a:defRPr sz="1400"/>
            </a:lvl3pPr>
            <a:lvl4pPr>
              <a:defRPr sz="1400"/>
            </a:lvl4pPr>
            <a:lvl5pPr>
              <a:defRPr sz="1400"/>
            </a:lvl5pPr>
          </a:lstStyle>
          <a:p>
            <a:pPr lvl="0"/>
            <a:r>
              <a:rPr lang="en-US"/>
              <a:t>Click to edit Master text styles</a:t>
            </a:r>
          </a:p>
        </p:txBody>
      </p:sp>
      <p:sp>
        <p:nvSpPr>
          <p:cNvPr id="15" name="Text Placeholder 8"/>
          <p:cNvSpPr>
            <a:spLocks noGrp="1"/>
          </p:cNvSpPr>
          <p:nvPr>
            <p:ph type="body" sz="quarter" idx="21"/>
          </p:nvPr>
        </p:nvSpPr>
        <p:spPr>
          <a:xfrm>
            <a:off x="6236040" y="1720714"/>
            <a:ext cx="4968000" cy="1746205"/>
          </a:xfrm>
          <a:solidFill>
            <a:schemeClr val="bg1">
              <a:lumMod val="85000"/>
            </a:schemeClr>
          </a:solidFill>
          <a:ln w="12700">
            <a:noFill/>
          </a:ln>
        </p:spPr>
        <p:txBody>
          <a:bodyPr lIns="108000" tIns="108000" rIns="108000" bIns="108000"/>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8" name="Text Placeholder 8"/>
          <p:cNvSpPr>
            <a:spLocks noGrp="1"/>
          </p:cNvSpPr>
          <p:nvPr>
            <p:ph type="body" sz="quarter" idx="22"/>
          </p:nvPr>
        </p:nvSpPr>
        <p:spPr>
          <a:xfrm>
            <a:off x="6236040" y="1331913"/>
            <a:ext cx="4968000" cy="388800"/>
          </a:xfrm>
          <a:solidFill>
            <a:schemeClr val="accent2"/>
          </a:solidFill>
          <a:ln w="12700">
            <a:noFill/>
          </a:ln>
        </p:spPr>
        <p:txBody>
          <a:bodyPr lIns="108000" tIns="108000" rIns="108000" bIns="108000" anchor="ctr"/>
          <a:lstStyle>
            <a:lvl1pPr>
              <a:defRPr sz="1600">
                <a:solidFill>
                  <a:schemeClr val="bg1"/>
                </a:solidFill>
              </a:defRPr>
            </a:lvl1pPr>
            <a:lvl2pPr>
              <a:defRPr sz="1400"/>
            </a:lvl2pPr>
            <a:lvl3pPr>
              <a:defRPr sz="1400"/>
            </a:lvl3pPr>
            <a:lvl4pPr>
              <a:defRPr sz="1400"/>
            </a:lvl4pPr>
            <a:lvl5pPr>
              <a:defRPr sz="1400"/>
            </a:lvl5pPr>
          </a:lstStyle>
          <a:p>
            <a:pPr lvl="0"/>
            <a:r>
              <a:rPr lang="en-US"/>
              <a:t>Click to edit Master text styles</a:t>
            </a:r>
          </a:p>
        </p:txBody>
      </p:sp>
      <p:sp>
        <p:nvSpPr>
          <p:cNvPr id="21" name="Text Placeholder 8"/>
          <p:cNvSpPr>
            <a:spLocks noGrp="1"/>
          </p:cNvSpPr>
          <p:nvPr>
            <p:ph type="body" sz="quarter" idx="23"/>
          </p:nvPr>
        </p:nvSpPr>
        <p:spPr>
          <a:xfrm>
            <a:off x="1003200" y="4130720"/>
            <a:ext cx="4968000" cy="1746205"/>
          </a:xfrm>
          <a:solidFill>
            <a:schemeClr val="bg1">
              <a:lumMod val="85000"/>
            </a:schemeClr>
          </a:solidFill>
          <a:ln w="12700">
            <a:noFill/>
          </a:ln>
        </p:spPr>
        <p:txBody>
          <a:bodyPr lIns="108000" tIns="108000" rIns="108000" bIns="108000"/>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2" name="Text Placeholder 8"/>
          <p:cNvSpPr>
            <a:spLocks noGrp="1"/>
          </p:cNvSpPr>
          <p:nvPr>
            <p:ph type="body" sz="quarter" idx="24"/>
          </p:nvPr>
        </p:nvSpPr>
        <p:spPr>
          <a:xfrm>
            <a:off x="1003200" y="3741920"/>
            <a:ext cx="4968000" cy="388800"/>
          </a:xfrm>
          <a:solidFill>
            <a:schemeClr val="accent2"/>
          </a:solidFill>
          <a:ln w="12700">
            <a:noFill/>
          </a:ln>
        </p:spPr>
        <p:txBody>
          <a:bodyPr lIns="108000" tIns="108000" rIns="108000" bIns="108000" anchor="ctr"/>
          <a:lstStyle>
            <a:lvl1pPr>
              <a:defRPr sz="1600">
                <a:solidFill>
                  <a:schemeClr val="bg1"/>
                </a:solidFill>
              </a:defRPr>
            </a:lvl1pPr>
            <a:lvl2pPr>
              <a:defRPr sz="1400"/>
            </a:lvl2pPr>
            <a:lvl3pPr>
              <a:defRPr sz="1400"/>
            </a:lvl3pPr>
            <a:lvl4pPr>
              <a:defRPr sz="1400"/>
            </a:lvl4pPr>
            <a:lvl5pPr>
              <a:defRPr sz="1400"/>
            </a:lvl5pPr>
          </a:lstStyle>
          <a:p>
            <a:pPr lvl="0"/>
            <a:r>
              <a:rPr lang="en-US"/>
              <a:t>Click to edit Master text styles</a:t>
            </a:r>
          </a:p>
        </p:txBody>
      </p:sp>
      <p:sp>
        <p:nvSpPr>
          <p:cNvPr id="23" name="Text Placeholder 8"/>
          <p:cNvSpPr>
            <a:spLocks noGrp="1"/>
          </p:cNvSpPr>
          <p:nvPr>
            <p:ph type="body" sz="quarter" idx="25"/>
          </p:nvPr>
        </p:nvSpPr>
        <p:spPr>
          <a:xfrm>
            <a:off x="6236040" y="4130720"/>
            <a:ext cx="4968000" cy="1746205"/>
          </a:xfrm>
          <a:solidFill>
            <a:schemeClr val="bg1">
              <a:lumMod val="85000"/>
            </a:schemeClr>
          </a:solidFill>
          <a:ln w="12700">
            <a:noFill/>
          </a:ln>
        </p:spPr>
        <p:txBody>
          <a:bodyPr lIns="108000" tIns="108000" rIns="108000" bIns="108000"/>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4" name="Text Placeholder 8"/>
          <p:cNvSpPr>
            <a:spLocks noGrp="1"/>
          </p:cNvSpPr>
          <p:nvPr>
            <p:ph type="body" sz="quarter" idx="26"/>
          </p:nvPr>
        </p:nvSpPr>
        <p:spPr>
          <a:xfrm>
            <a:off x="6236040" y="3741920"/>
            <a:ext cx="4968000" cy="388800"/>
          </a:xfrm>
          <a:solidFill>
            <a:schemeClr val="accent2"/>
          </a:solidFill>
          <a:ln w="12700">
            <a:noFill/>
          </a:ln>
        </p:spPr>
        <p:txBody>
          <a:bodyPr lIns="108000" tIns="108000" rIns="108000" bIns="108000" anchor="ctr"/>
          <a:lstStyle>
            <a:lvl1pPr>
              <a:defRPr sz="1600">
                <a:solidFill>
                  <a:schemeClr val="bg1"/>
                </a:solidFill>
              </a:defRPr>
            </a:lvl1pPr>
            <a:lvl2pPr>
              <a:defRPr sz="1400"/>
            </a:lvl2pPr>
            <a:lvl3pPr>
              <a:defRPr sz="1400"/>
            </a:lvl3pPr>
            <a:lvl4pPr>
              <a:defRPr sz="1400"/>
            </a:lvl4pPr>
            <a:lvl5pPr>
              <a:defRPr sz="1400"/>
            </a:lvl5pPr>
          </a:lstStyle>
          <a:p>
            <a:pPr lvl="0"/>
            <a:r>
              <a:rPr lang="en-US"/>
              <a:t>Click to edit Master text styles</a:t>
            </a:r>
          </a:p>
        </p:txBody>
      </p:sp>
      <p:sp>
        <p:nvSpPr>
          <p:cNvPr id="3" name="Title 2">
            <a:extLst>
              <a:ext uri="{FF2B5EF4-FFF2-40B4-BE49-F238E27FC236}">
                <a16:creationId xmlns:a16="http://schemas.microsoft.com/office/drawing/2014/main" id="{AEF8E881-FC4C-4F00-9389-FF3C71D7CB78}"/>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95569569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ivider 1">
    <p:bg>
      <p:bgPr>
        <a:solidFill>
          <a:schemeClr val="accent2"/>
        </a:solidFill>
        <a:effectLst/>
      </p:bgPr>
    </p:bg>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79D65585-570B-4F7D-B4BC-0F7CFAF52BAF}"/>
              </a:ext>
            </a:extLst>
          </p:cNvPr>
          <p:cNvSpPr>
            <a:spLocks noChangeAspect="1"/>
          </p:cNvSpPr>
          <p:nvPr userDrawn="1"/>
        </p:nvSpPr>
        <p:spPr>
          <a:xfrm>
            <a:off x="998476" y="971550"/>
            <a:ext cx="7061787" cy="4943250"/>
          </a:xfrm>
          <a:prstGeom prst="rect">
            <a:avLst/>
          </a:prstGeom>
          <a:gradFill>
            <a:gsLst>
              <a:gs pos="100000">
                <a:schemeClr val="accent1"/>
              </a:gs>
              <a:gs pos="0">
                <a:schemeClr val="accent5"/>
              </a:gs>
            </a:gsLst>
            <a:lin ang="0" scaled="0"/>
          </a:gradFill>
        </p:spPr>
        <p:txBody>
          <a:bodyPr vert="horz" lIns="180000" tIns="180000" rIns="180000" bIns="180000" rtlCol="0" anchor="t" anchorCtr="0">
            <a:noAutofit/>
          </a:bodyPr>
          <a:lstStyle/>
          <a:p>
            <a:pPr lvl="0">
              <a:lnSpc>
                <a:spcPct val="70000"/>
              </a:lnSpc>
              <a:spcBef>
                <a:spcPct val="0"/>
              </a:spcBef>
              <a:buNone/>
            </a:pPr>
            <a:endParaRPr lang="en-US" sz="8800" baseline="0" dirty="0">
              <a:solidFill>
                <a:schemeClr val="bg1"/>
              </a:solidFill>
              <a:latin typeface="KPMG Bold" panose="020B0803030202040204" pitchFamily="34" charset="0"/>
              <a:ea typeface="+mj-ea"/>
              <a:cs typeface="+mj-cs"/>
            </a:endParaRPr>
          </a:p>
        </p:txBody>
      </p:sp>
      <p:sp>
        <p:nvSpPr>
          <p:cNvPr id="11" name="Title 1">
            <a:extLst>
              <a:ext uri="{FF2B5EF4-FFF2-40B4-BE49-F238E27FC236}">
                <a16:creationId xmlns:a16="http://schemas.microsoft.com/office/drawing/2014/main" id="{D07C0B89-7E09-423B-A068-1AF6A41E8CE4}"/>
              </a:ext>
            </a:extLst>
          </p:cNvPr>
          <p:cNvSpPr>
            <a:spLocks noGrp="1"/>
          </p:cNvSpPr>
          <p:nvPr>
            <p:ph type="ctrTitle"/>
          </p:nvPr>
        </p:nvSpPr>
        <p:spPr>
          <a:xfrm>
            <a:off x="1289860" y="2398601"/>
            <a:ext cx="5252400" cy="2367199"/>
          </a:xfrm>
          <a:noFill/>
        </p:spPr>
        <p:txBody>
          <a:bodyPr lIns="0" tIns="0" rIns="0" bIns="0" anchor="t" anchorCtr="0"/>
          <a:lstStyle>
            <a:lvl1pPr algn="l">
              <a:defRPr sz="8000" baseline="0">
                <a:solidFill>
                  <a:schemeClr val="bg1"/>
                </a:solidFill>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BE67C5C-769B-4AEA-A1B7-EFD4A3AA2397}"/>
              </a:ext>
            </a:extLst>
          </p:cNvPr>
          <p:cNvSpPr>
            <a:spLocks noGrp="1"/>
          </p:cNvSpPr>
          <p:nvPr>
            <p:ph type="body" sz="quarter" idx="11"/>
          </p:nvPr>
        </p:nvSpPr>
        <p:spPr>
          <a:xfrm>
            <a:off x="1289860" y="5046651"/>
            <a:ext cx="5252400" cy="507831"/>
          </a:xfrm>
        </p:spPr>
        <p:txBody>
          <a:bodyPr wrap="square" anchor="b">
            <a:spAutoFit/>
          </a:bodyPr>
          <a:lstStyle>
            <a:lvl1pPr>
              <a:defRPr sz="1400">
                <a:solidFill>
                  <a:schemeClr val="bg1"/>
                </a:solidFill>
              </a:defRPr>
            </a:lvl1pPr>
            <a:lvl2pPr>
              <a:defRPr sz="14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a:p>
            <a:pPr lvl="1"/>
            <a:r>
              <a:rPr lang="en-US"/>
              <a:t>Second level</a:t>
            </a:r>
          </a:p>
        </p:txBody>
      </p:sp>
      <p:sp>
        <p:nvSpPr>
          <p:cNvPr id="4" name="Text Placeholder 3">
            <a:extLst>
              <a:ext uri="{FF2B5EF4-FFF2-40B4-BE49-F238E27FC236}">
                <a16:creationId xmlns:a16="http://schemas.microsoft.com/office/drawing/2014/main" id="{B5E8B0BD-68A6-4AD8-A640-99B893F06320}"/>
              </a:ext>
            </a:extLst>
          </p:cNvPr>
          <p:cNvSpPr>
            <a:spLocks noGrp="1"/>
          </p:cNvSpPr>
          <p:nvPr>
            <p:ph type="body" sz="quarter" idx="12" hasCustomPrompt="1"/>
          </p:nvPr>
        </p:nvSpPr>
        <p:spPr>
          <a:xfrm>
            <a:off x="1289860" y="1140069"/>
            <a:ext cx="1082675" cy="812530"/>
          </a:xfrm>
        </p:spPr>
        <p:txBody>
          <a:bodyPr>
            <a:spAutoFit/>
          </a:bodyPr>
          <a:lstStyle>
            <a:lvl1pPr>
              <a:lnSpc>
                <a:spcPct val="80000"/>
              </a:lnSpc>
              <a:defRPr lang="en-US" sz="6600" kern="1200" baseline="0" dirty="0" smtClean="0">
                <a:solidFill>
                  <a:schemeClr val="bg1"/>
                </a:solidFill>
                <a:latin typeface="+mj-lt"/>
                <a:ea typeface="+mj-ea"/>
                <a:cs typeface="+mj-cs"/>
              </a:defRPr>
            </a:lvl1pPr>
          </a:lstStyle>
          <a:p>
            <a:pPr lvl="0"/>
            <a:r>
              <a:rPr lang="en-US" dirty="0"/>
              <a:t>00</a:t>
            </a:r>
          </a:p>
        </p:txBody>
      </p:sp>
    </p:spTree>
    <p:extLst>
      <p:ext uri="{BB962C8B-B14F-4D97-AF65-F5344CB8AC3E}">
        <p14:creationId xmlns:p14="http://schemas.microsoft.com/office/powerpoint/2010/main" val="238696112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ivider 2">
    <p:bg>
      <p:bgPr>
        <a:gradFill flip="none" rotWithShape="1">
          <a:gsLst>
            <a:gs pos="0">
              <a:schemeClr val="accent5"/>
            </a:gs>
            <a:gs pos="100000">
              <a:schemeClr val="accent1"/>
            </a:gs>
          </a:gsLst>
          <a:lin ang="0" scaled="0"/>
          <a:tileRect/>
        </a:gra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BAF31653-DA95-4567-9106-71E1E49BA627}"/>
              </a:ext>
            </a:extLst>
          </p:cNvPr>
          <p:cNvSpPr>
            <a:spLocks noChangeAspect="1"/>
          </p:cNvSpPr>
          <p:nvPr userDrawn="1"/>
        </p:nvSpPr>
        <p:spPr>
          <a:xfrm>
            <a:off x="998476" y="971550"/>
            <a:ext cx="7061787" cy="4943250"/>
          </a:xfrm>
          <a:prstGeom prst="rect">
            <a:avLst/>
          </a:prstGeom>
          <a:gradFill>
            <a:gsLst>
              <a:gs pos="100000">
                <a:srgbClr val="ACEAFF"/>
              </a:gs>
              <a:gs pos="0">
                <a:schemeClr val="accent4"/>
              </a:gs>
            </a:gsLst>
            <a:lin ang="0" scaled="0"/>
          </a:gradFill>
        </p:spPr>
        <p:txBody>
          <a:bodyPr vert="horz" lIns="180000" tIns="180000" rIns="180000" bIns="180000" rtlCol="0" anchor="t" anchorCtr="0">
            <a:noAutofit/>
          </a:bodyPr>
          <a:lstStyle/>
          <a:p>
            <a:pPr lvl="0">
              <a:lnSpc>
                <a:spcPct val="70000"/>
              </a:lnSpc>
              <a:spcBef>
                <a:spcPct val="0"/>
              </a:spcBef>
              <a:buNone/>
            </a:pPr>
            <a:endParaRPr lang="en-US" sz="8800" baseline="0" dirty="0">
              <a:solidFill>
                <a:schemeClr val="bg1"/>
              </a:solidFill>
              <a:latin typeface="KPMG Bold" panose="020B0803030202040204" pitchFamily="34" charset="0"/>
              <a:ea typeface="+mj-ea"/>
              <a:cs typeface="+mj-cs"/>
            </a:endParaRPr>
          </a:p>
        </p:txBody>
      </p:sp>
      <p:sp>
        <p:nvSpPr>
          <p:cNvPr id="60" name="Text Placeholder 3">
            <a:extLst>
              <a:ext uri="{FF2B5EF4-FFF2-40B4-BE49-F238E27FC236}">
                <a16:creationId xmlns:a16="http://schemas.microsoft.com/office/drawing/2014/main" id="{2925CE2F-8945-49DE-BCC2-8BCACF480E4F}"/>
              </a:ext>
            </a:extLst>
          </p:cNvPr>
          <p:cNvSpPr>
            <a:spLocks noGrp="1"/>
          </p:cNvSpPr>
          <p:nvPr>
            <p:ph type="body" sz="quarter" idx="13"/>
          </p:nvPr>
        </p:nvSpPr>
        <p:spPr>
          <a:xfrm>
            <a:off x="1289860" y="5046651"/>
            <a:ext cx="5252400" cy="507831"/>
          </a:xfrm>
        </p:spPr>
        <p:txBody>
          <a:bodyPr wrap="square" anchor="b">
            <a:spAutoFit/>
          </a:bodyPr>
          <a:lstStyle>
            <a:lvl1pPr>
              <a:defRPr sz="1400">
                <a:solidFill>
                  <a:schemeClr val="accent2"/>
                </a:solidFill>
              </a:defRPr>
            </a:lvl1pPr>
            <a:lvl2pPr>
              <a:defRPr sz="1400">
                <a:solidFill>
                  <a:schemeClr val="accent2"/>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a:p>
            <a:pPr lvl="1"/>
            <a:r>
              <a:rPr lang="en-US"/>
              <a:t>Second level</a:t>
            </a:r>
          </a:p>
        </p:txBody>
      </p:sp>
      <p:sp>
        <p:nvSpPr>
          <p:cNvPr id="61" name="Text Placeholder 3">
            <a:extLst>
              <a:ext uri="{FF2B5EF4-FFF2-40B4-BE49-F238E27FC236}">
                <a16:creationId xmlns:a16="http://schemas.microsoft.com/office/drawing/2014/main" id="{C346F2F1-AF73-4284-8702-745152AF5399}"/>
              </a:ext>
            </a:extLst>
          </p:cNvPr>
          <p:cNvSpPr>
            <a:spLocks noGrp="1"/>
          </p:cNvSpPr>
          <p:nvPr>
            <p:ph type="body" sz="quarter" idx="14" hasCustomPrompt="1"/>
          </p:nvPr>
        </p:nvSpPr>
        <p:spPr>
          <a:xfrm>
            <a:off x="1289860" y="1140069"/>
            <a:ext cx="1082675" cy="812530"/>
          </a:xfrm>
        </p:spPr>
        <p:txBody>
          <a:bodyPr>
            <a:spAutoFit/>
          </a:bodyPr>
          <a:lstStyle>
            <a:lvl1pPr>
              <a:lnSpc>
                <a:spcPct val="80000"/>
              </a:lnSpc>
              <a:defRPr lang="en-US" sz="6600" kern="1200" baseline="0" dirty="0" smtClean="0">
                <a:solidFill>
                  <a:schemeClr val="accent2"/>
                </a:solidFill>
                <a:latin typeface="+mj-lt"/>
                <a:ea typeface="+mj-ea"/>
                <a:cs typeface="+mj-cs"/>
              </a:defRPr>
            </a:lvl1pPr>
          </a:lstStyle>
          <a:p>
            <a:pPr lvl="0"/>
            <a:r>
              <a:rPr lang="en-US" dirty="0"/>
              <a:t>00</a:t>
            </a:r>
          </a:p>
        </p:txBody>
      </p:sp>
      <p:sp>
        <p:nvSpPr>
          <p:cNvPr id="11" name="Title 1">
            <a:extLst>
              <a:ext uri="{FF2B5EF4-FFF2-40B4-BE49-F238E27FC236}">
                <a16:creationId xmlns:a16="http://schemas.microsoft.com/office/drawing/2014/main" id="{D07C0B89-7E09-423B-A068-1AF6A41E8CE4}"/>
              </a:ext>
            </a:extLst>
          </p:cNvPr>
          <p:cNvSpPr>
            <a:spLocks noGrp="1"/>
          </p:cNvSpPr>
          <p:nvPr>
            <p:ph type="ctrTitle"/>
          </p:nvPr>
        </p:nvSpPr>
        <p:spPr>
          <a:xfrm>
            <a:off x="1289860" y="2398601"/>
            <a:ext cx="5252400" cy="2367199"/>
          </a:xfrm>
          <a:noFill/>
        </p:spPr>
        <p:txBody>
          <a:bodyPr lIns="0" tIns="0" rIns="0" bIns="0" anchor="t" anchorCtr="0"/>
          <a:lstStyle>
            <a:lvl1pPr algn="l">
              <a:defRPr sz="8000" baseline="0">
                <a:solidFill>
                  <a:schemeClr val="accent2"/>
                </a:solidFill>
              </a:defRPr>
            </a:lvl1pPr>
          </a:lstStyle>
          <a:p>
            <a:r>
              <a:rPr lang="en-US"/>
              <a:t>Click to edit Master title style</a:t>
            </a:r>
            <a:endParaRPr lang="en-US" dirty="0"/>
          </a:p>
        </p:txBody>
      </p:sp>
    </p:spTree>
    <p:extLst>
      <p:ext uri="{BB962C8B-B14F-4D97-AF65-F5344CB8AC3E}">
        <p14:creationId xmlns:p14="http://schemas.microsoft.com/office/powerpoint/2010/main" val="142566398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ivider 3">
    <p:bg>
      <p:bgPr>
        <a:solidFill>
          <a:schemeClr val="accent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EA87A788-0BF5-4419-BCFC-809F6D2E93AA}"/>
              </a:ext>
            </a:extLst>
          </p:cNvPr>
          <p:cNvSpPr>
            <a:spLocks noChangeAspect="1"/>
          </p:cNvSpPr>
          <p:nvPr userDrawn="1"/>
        </p:nvSpPr>
        <p:spPr>
          <a:xfrm>
            <a:off x="998476" y="971550"/>
            <a:ext cx="7061787" cy="4943250"/>
          </a:xfrm>
          <a:prstGeom prst="rect">
            <a:avLst/>
          </a:prstGeom>
          <a:gradFill>
            <a:gsLst>
              <a:gs pos="0">
                <a:schemeClr val="accent4"/>
              </a:gs>
              <a:gs pos="100000">
                <a:srgbClr val="ACEAFF"/>
              </a:gs>
            </a:gsLst>
            <a:lin ang="0" scaled="0"/>
          </a:gradFill>
        </p:spPr>
        <p:txBody>
          <a:bodyPr vert="horz" lIns="180000" tIns="180000" rIns="180000" bIns="180000" rtlCol="0" anchor="t" anchorCtr="0">
            <a:noAutofit/>
          </a:bodyPr>
          <a:lstStyle/>
          <a:p>
            <a:pPr lvl="0">
              <a:lnSpc>
                <a:spcPct val="70000"/>
              </a:lnSpc>
              <a:spcBef>
                <a:spcPct val="0"/>
              </a:spcBef>
              <a:buNone/>
            </a:pPr>
            <a:endParaRPr lang="en-US" sz="8800" baseline="0" dirty="0">
              <a:solidFill>
                <a:schemeClr val="bg1"/>
              </a:solidFill>
              <a:latin typeface="KPMG Bold" panose="020B0803030202040204" pitchFamily="34" charset="0"/>
              <a:ea typeface="+mj-ea"/>
              <a:cs typeface="+mj-cs"/>
            </a:endParaRPr>
          </a:p>
        </p:txBody>
      </p:sp>
      <p:sp>
        <p:nvSpPr>
          <p:cNvPr id="11" name="Title 1">
            <a:extLst>
              <a:ext uri="{FF2B5EF4-FFF2-40B4-BE49-F238E27FC236}">
                <a16:creationId xmlns:a16="http://schemas.microsoft.com/office/drawing/2014/main" id="{D07C0B89-7E09-423B-A068-1AF6A41E8CE4}"/>
              </a:ext>
            </a:extLst>
          </p:cNvPr>
          <p:cNvSpPr>
            <a:spLocks noGrp="1"/>
          </p:cNvSpPr>
          <p:nvPr>
            <p:ph type="ctrTitle"/>
          </p:nvPr>
        </p:nvSpPr>
        <p:spPr>
          <a:xfrm>
            <a:off x="1289860" y="2398601"/>
            <a:ext cx="5252400" cy="2367199"/>
          </a:xfrm>
          <a:noFill/>
        </p:spPr>
        <p:txBody>
          <a:bodyPr lIns="0" tIns="0" rIns="0" bIns="0" anchor="t" anchorCtr="0"/>
          <a:lstStyle>
            <a:lvl1pPr algn="l">
              <a:defRPr sz="8000" baseline="0">
                <a:solidFill>
                  <a:schemeClr val="accent2"/>
                </a:solidFill>
              </a:defRPr>
            </a:lvl1pPr>
          </a:lstStyle>
          <a:p>
            <a:r>
              <a:rPr lang="en-US"/>
              <a:t>Click to edit Master title style</a:t>
            </a:r>
            <a:endParaRPr lang="en-US" dirty="0"/>
          </a:p>
        </p:txBody>
      </p:sp>
      <p:sp>
        <p:nvSpPr>
          <p:cNvPr id="60" name="Text Placeholder 3">
            <a:extLst>
              <a:ext uri="{FF2B5EF4-FFF2-40B4-BE49-F238E27FC236}">
                <a16:creationId xmlns:a16="http://schemas.microsoft.com/office/drawing/2014/main" id="{5F7723F4-8321-43A3-962F-3DEEE5C6DEAE}"/>
              </a:ext>
            </a:extLst>
          </p:cNvPr>
          <p:cNvSpPr>
            <a:spLocks noGrp="1"/>
          </p:cNvSpPr>
          <p:nvPr>
            <p:ph type="body" sz="quarter" idx="13"/>
          </p:nvPr>
        </p:nvSpPr>
        <p:spPr>
          <a:xfrm>
            <a:off x="1289860" y="5046651"/>
            <a:ext cx="5252400" cy="507831"/>
          </a:xfrm>
        </p:spPr>
        <p:txBody>
          <a:bodyPr wrap="square" anchor="b">
            <a:spAutoFit/>
          </a:bodyPr>
          <a:lstStyle>
            <a:lvl1pPr>
              <a:defRPr sz="1400">
                <a:solidFill>
                  <a:schemeClr val="accent2"/>
                </a:solidFill>
              </a:defRPr>
            </a:lvl1pPr>
            <a:lvl2pPr>
              <a:defRPr sz="1400">
                <a:solidFill>
                  <a:schemeClr val="accent2"/>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a:p>
            <a:pPr lvl="1"/>
            <a:r>
              <a:rPr lang="en-US"/>
              <a:t>Second level</a:t>
            </a:r>
          </a:p>
        </p:txBody>
      </p:sp>
      <p:sp>
        <p:nvSpPr>
          <p:cNvPr id="61" name="Text Placeholder 3">
            <a:extLst>
              <a:ext uri="{FF2B5EF4-FFF2-40B4-BE49-F238E27FC236}">
                <a16:creationId xmlns:a16="http://schemas.microsoft.com/office/drawing/2014/main" id="{17B18B8B-EB09-48D8-AC31-3A9DFAC0B74C}"/>
              </a:ext>
            </a:extLst>
          </p:cNvPr>
          <p:cNvSpPr>
            <a:spLocks noGrp="1"/>
          </p:cNvSpPr>
          <p:nvPr>
            <p:ph type="body" sz="quarter" idx="14" hasCustomPrompt="1"/>
          </p:nvPr>
        </p:nvSpPr>
        <p:spPr>
          <a:xfrm>
            <a:off x="1289860" y="1140069"/>
            <a:ext cx="1082675" cy="812530"/>
          </a:xfrm>
        </p:spPr>
        <p:txBody>
          <a:bodyPr>
            <a:spAutoFit/>
          </a:bodyPr>
          <a:lstStyle>
            <a:lvl1pPr>
              <a:lnSpc>
                <a:spcPct val="80000"/>
              </a:lnSpc>
              <a:defRPr lang="en-US" sz="6600" kern="1200" baseline="0" dirty="0" smtClean="0">
                <a:solidFill>
                  <a:schemeClr val="accent2"/>
                </a:solidFill>
                <a:latin typeface="+mj-lt"/>
                <a:ea typeface="+mj-ea"/>
                <a:cs typeface="+mj-cs"/>
              </a:defRPr>
            </a:lvl1pPr>
          </a:lstStyle>
          <a:p>
            <a:pPr lvl="0"/>
            <a:r>
              <a:rPr lang="en-US" dirty="0"/>
              <a:t>00</a:t>
            </a:r>
          </a:p>
        </p:txBody>
      </p:sp>
    </p:spTree>
    <p:extLst>
      <p:ext uri="{BB962C8B-B14F-4D97-AF65-F5344CB8AC3E}">
        <p14:creationId xmlns:p14="http://schemas.microsoft.com/office/powerpoint/2010/main" val="697609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1_Back Cover dark Gradient">
    <p:spTree>
      <p:nvGrpSpPr>
        <p:cNvPr id="1" name=""/>
        <p:cNvGrpSpPr/>
        <p:nvPr/>
      </p:nvGrpSpPr>
      <p:grpSpPr>
        <a:xfrm>
          <a:off x="0" y="0"/>
          <a:ext cx="0" cy="0"/>
          <a:chOff x="0" y="0"/>
          <a:chExt cx="0" cy="0"/>
        </a:xfrm>
      </p:grpSpPr>
      <p:sp>
        <p:nvSpPr>
          <p:cNvPr id="14" name="Text Placeholder 2">
            <a:extLst>
              <a:ext uri="{FF2B5EF4-FFF2-40B4-BE49-F238E27FC236}">
                <a16:creationId xmlns:a16="http://schemas.microsoft.com/office/drawing/2014/main" id="{F36415CC-18EE-44C6-AA6A-0C70BEB38184}"/>
              </a:ext>
            </a:extLst>
          </p:cNvPr>
          <p:cNvSpPr>
            <a:spLocks noGrp="1"/>
          </p:cNvSpPr>
          <p:nvPr>
            <p:ph type="body" sz="quarter" idx="10"/>
          </p:nvPr>
        </p:nvSpPr>
        <p:spPr>
          <a:xfrm>
            <a:off x="741301" y="4240696"/>
            <a:ext cx="5748399" cy="1854200"/>
          </a:xfrm>
        </p:spPr>
        <p:txBody>
          <a:bodyPr anchor="b"/>
          <a:lstStyle>
            <a:lvl1pPr>
              <a:spcAft>
                <a:spcPts val="1000"/>
              </a:spcAft>
              <a:defRPr lang="en-US" sz="900" b="0" kern="1200" dirty="0">
                <a:solidFill>
                  <a:schemeClr val="bg1">
                    <a:lumMod val="65000"/>
                  </a:schemeClr>
                </a:solidFill>
                <a:latin typeface="+mn-lt"/>
                <a:ea typeface="+mn-ea"/>
                <a:cs typeface="+mn-cs"/>
              </a:defRPr>
            </a:lvl1pPr>
            <a:lvl2pPr>
              <a:spcAft>
                <a:spcPts val="1000"/>
              </a:spcAft>
              <a:defRPr sz="900" b="0">
                <a:solidFill>
                  <a:schemeClr val="tx1"/>
                </a:solidFill>
              </a:defRPr>
            </a:lvl2pPr>
          </a:lstStyle>
          <a:p>
            <a:pPr marL="0" lvl="0" indent="0" algn="l" defTabSz="685766" rtl="0" eaLnBrk="1" latinLnBrk="0" hangingPunct="1">
              <a:lnSpc>
                <a:spcPct val="100000"/>
              </a:lnSpc>
              <a:spcBef>
                <a:spcPts val="0"/>
              </a:spcBef>
              <a:spcAft>
                <a:spcPts val="600"/>
              </a:spcAft>
              <a:buFontTx/>
              <a:buNone/>
            </a:pPr>
            <a:r>
              <a:rPr lang="en-US"/>
              <a:t>Click to edit Master text styles</a:t>
            </a:r>
          </a:p>
          <a:p>
            <a:pPr marL="0" lvl="1" indent="0" algn="l" defTabSz="685766" rtl="0" eaLnBrk="1" latinLnBrk="0" hangingPunct="1">
              <a:lnSpc>
                <a:spcPct val="100000"/>
              </a:lnSpc>
              <a:spcBef>
                <a:spcPts val="0"/>
              </a:spcBef>
              <a:spcAft>
                <a:spcPts val="600"/>
              </a:spcAft>
              <a:buFontTx/>
              <a:buNone/>
            </a:pPr>
            <a:r>
              <a:rPr lang="en-US"/>
              <a:t>Second level</a:t>
            </a:r>
          </a:p>
        </p:txBody>
      </p:sp>
      <p:sp>
        <p:nvSpPr>
          <p:cNvPr id="15" name="Text Placeholder 2">
            <a:extLst>
              <a:ext uri="{FF2B5EF4-FFF2-40B4-BE49-F238E27FC236}">
                <a16:creationId xmlns:a16="http://schemas.microsoft.com/office/drawing/2014/main" id="{F1A20F0E-1C86-4DC6-957F-6F65AC8C2E29}"/>
              </a:ext>
            </a:extLst>
          </p:cNvPr>
          <p:cNvSpPr>
            <a:spLocks noGrp="1"/>
          </p:cNvSpPr>
          <p:nvPr>
            <p:ph type="body" sz="quarter" idx="14"/>
          </p:nvPr>
        </p:nvSpPr>
        <p:spPr>
          <a:xfrm>
            <a:off x="741301" y="3935061"/>
            <a:ext cx="3215651" cy="119064"/>
          </a:xfrm>
        </p:spPr>
        <p:txBody>
          <a:bodyPr/>
          <a:lstStyle>
            <a:lvl1pPr>
              <a:buFontTx/>
              <a:buNone/>
              <a:defRPr sz="1100" b="1">
                <a:solidFill>
                  <a:schemeClr val="tx2"/>
                </a:solidFill>
              </a:defRPr>
            </a:lvl1pPr>
            <a:lvl2pPr>
              <a:buFontTx/>
              <a:buNone/>
              <a:defRPr sz="900" b="0">
                <a:solidFill>
                  <a:schemeClr val="bg1">
                    <a:lumMod val="65000"/>
                  </a:schemeClr>
                </a:solidFill>
              </a:defRPr>
            </a:lvl2pPr>
            <a:lvl3pPr marL="0" indent="0">
              <a:buFontTx/>
              <a:buNone/>
              <a:defRPr sz="900" b="0">
                <a:solidFill>
                  <a:schemeClr val="bg1">
                    <a:lumMod val="65000"/>
                  </a:schemeClr>
                </a:solidFill>
              </a:defRPr>
            </a:lvl3pPr>
            <a:lvl4pPr marL="345600" indent="0">
              <a:buFontTx/>
              <a:buNone/>
              <a:defRPr sz="900" b="0">
                <a:solidFill>
                  <a:schemeClr val="bg1">
                    <a:lumMod val="65000"/>
                  </a:schemeClr>
                </a:solidFill>
              </a:defRPr>
            </a:lvl4pPr>
            <a:lvl5pPr marL="540000" indent="0">
              <a:buFontTx/>
              <a:buNone/>
              <a:defRPr sz="900" b="0">
                <a:solidFill>
                  <a:schemeClr val="bg1">
                    <a:lumMod val="65000"/>
                  </a:schemeClr>
                </a:solidFill>
              </a:defRPr>
            </a:lvl5pPr>
          </a:lstStyle>
          <a:p>
            <a:pPr lvl="0"/>
            <a:r>
              <a:rPr lang="en-US"/>
              <a:t>Click to edit Master text styles</a:t>
            </a:r>
          </a:p>
        </p:txBody>
      </p:sp>
      <p:grpSp>
        <p:nvGrpSpPr>
          <p:cNvPr id="12" name="Group 11">
            <a:extLst>
              <a:ext uri="{FF2B5EF4-FFF2-40B4-BE49-F238E27FC236}">
                <a16:creationId xmlns:a16="http://schemas.microsoft.com/office/drawing/2014/main" id="{8F4182B8-7E62-44CE-AE54-C464674E18B6}"/>
              </a:ext>
            </a:extLst>
          </p:cNvPr>
          <p:cNvGrpSpPr/>
          <p:nvPr userDrawn="1"/>
        </p:nvGrpSpPr>
        <p:grpSpPr>
          <a:xfrm>
            <a:off x="750811" y="3494012"/>
            <a:ext cx="2035175" cy="373163"/>
            <a:chOff x="1584001" y="2682350"/>
            <a:chExt cx="2094546" cy="384049"/>
          </a:xfrm>
        </p:grpSpPr>
        <p:pic>
          <p:nvPicPr>
            <p:cNvPr id="13" name="Picture 12">
              <a:extLst>
                <a:ext uri="{FF2B5EF4-FFF2-40B4-BE49-F238E27FC236}">
                  <a16:creationId xmlns:a16="http://schemas.microsoft.com/office/drawing/2014/main" id="{25DDC481-4310-4B64-9A5D-208CF9409FE8}"/>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24335"/>
            <a:stretch/>
          </p:blipFill>
          <p:spPr>
            <a:xfrm>
              <a:off x="1584001" y="2682350"/>
              <a:ext cx="1273500" cy="384049"/>
            </a:xfrm>
            <a:prstGeom prst="rect">
              <a:avLst/>
            </a:prstGeom>
          </p:spPr>
        </p:pic>
        <p:pic>
          <p:nvPicPr>
            <p:cNvPr id="16" name="Picture 15">
              <a:extLst>
                <a:ext uri="{FF2B5EF4-FFF2-40B4-BE49-F238E27FC236}">
                  <a16:creationId xmlns:a16="http://schemas.microsoft.com/office/drawing/2014/main" id="{66404136-6381-48A3-932A-AC26BF01783F}"/>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276023" y="2682350"/>
              <a:ext cx="402524" cy="384049"/>
            </a:xfrm>
            <a:prstGeom prst="rect">
              <a:avLst/>
            </a:prstGeom>
          </p:spPr>
        </p:pic>
        <p:grpSp>
          <p:nvGrpSpPr>
            <p:cNvPr id="17" name="Group 16">
              <a:extLst>
                <a:ext uri="{FF2B5EF4-FFF2-40B4-BE49-F238E27FC236}">
                  <a16:creationId xmlns:a16="http://schemas.microsoft.com/office/drawing/2014/main" id="{AB824263-AD0D-4152-BFED-1CCF21CB8F58}"/>
                </a:ext>
              </a:extLst>
            </p:cNvPr>
            <p:cNvGrpSpPr/>
            <p:nvPr userDrawn="1"/>
          </p:nvGrpSpPr>
          <p:grpSpPr>
            <a:xfrm>
              <a:off x="2867305" y="2682351"/>
              <a:ext cx="383774" cy="383774"/>
              <a:chOff x="3296507" y="2682351"/>
              <a:chExt cx="383774" cy="383774"/>
            </a:xfrm>
          </p:grpSpPr>
          <p:sp>
            <p:nvSpPr>
              <p:cNvPr id="19" name="Freeform 5">
                <a:extLst>
                  <a:ext uri="{FF2B5EF4-FFF2-40B4-BE49-F238E27FC236}">
                    <a16:creationId xmlns:a16="http://schemas.microsoft.com/office/drawing/2014/main" id="{F49B6BE1-732C-47F7-8AC3-AD41EB4E311F}"/>
                  </a:ext>
                </a:extLst>
              </p:cNvPr>
              <p:cNvSpPr>
                <a:spLocks noEditPoints="1"/>
              </p:cNvSpPr>
              <p:nvPr userDrawn="1"/>
            </p:nvSpPr>
            <p:spPr bwMode="auto">
              <a:xfrm>
                <a:off x="3296507" y="2682351"/>
                <a:ext cx="383774" cy="383774"/>
              </a:xfrm>
              <a:custGeom>
                <a:avLst/>
                <a:gdLst>
                  <a:gd name="T0" fmla="*/ 1008 w 2016"/>
                  <a:gd name="T1" fmla="*/ 182 h 2016"/>
                  <a:gd name="T2" fmla="*/ 1415 w 2016"/>
                  <a:gd name="T3" fmla="*/ 188 h 2016"/>
                  <a:gd name="T4" fmla="*/ 1602 w 2016"/>
                  <a:gd name="T5" fmla="*/ 222 h 2016"/>
                  <a:gd name="T6" fmla="*/ 1718 w 2016"/>
                  <a:gd name="T7" fmla="*/ 298 h 2016"/>
                  <a:gd name="T8" fmla="*/ 1794 w 2016"/>
                  <a:gd name="T9" fmla="*/ 414 h 2016"/>
                  <a:gd name="T10" fmla="*/ 1828 w 2016"/>
                  <a:gd name="T11" fmla="*/ 601 h 2016"/>
                  <a:gd name="T12" fmla="*/ 1834 w 2016"/>
                  <a:gd name="T13" fmla="*/ 1008 h 2016"/>
                  <a:gd name="T14" fmla="*/ 1828 w 2016"/>
                  <a:gd name="T15" fmla="*/ 1415 h 2016"/>
                  <a:gd name="T16" fmla="*/ 1794 w 2016"/>
                  <a:gd name="T17" fmla="*/ 1602 h 2016"/>
                  <a:gd name="T18" fmla="*/ 1718 w 2016"/>
                  <a:gd name="T19" fmla="*/ 1718 h 2016"/>
                  <a:gd name="T20" fmla="*/ 1602 w 2016"/>
                  <a:gd name="T21" fmla="*/ 1794 h 2016"/>
                  <a:gd name="T22" fmla="*/ 1415 w 2016"/>
                  <a:gd name="T23" fmla="*/ 1828 h 2016"/>
                  <a:gd name="T24" fmla="*/ 1008 w 2016"/>
                  <a:gd name="T25" fmla="*/ 1834 h 2016"/>
                  <a:gd name="T26" fmla="*/ 601 w 2016"/>
                  <a:gd name="T27" fmla="*/ 1828 h 2016"/>
                  <a:gd name="T28" fmla="*/ 414 w 2016"/>
                  <a:gd name="T29" fmla="*/ 1794 h 2016"/>
                  <a:gd name="T30" fmla="*/ 298 w 2016"/>
                  <a:gd name="T31" fmla="*/ 1718 h 2016"/>
                  <a:gd name="T32" fmla="*/ 222 w 2016"/>
                  <a:gd name="T33" fmla="*/ 1602 h 2016"/>
                  <a:gd name="T34" fmla="*/ 188 w 2016"/>
                  <a:gd name="T35" fmla="*/ 1415 h 2016"/>
                  <a:gd name="T36" fmla="*/ 182 w 2016"/>
                  <a:gd name="T37" fmla="*/ 1008 h 2016"/>
                  <a:gd name="T38" fmla="*/ 188 w 2016"/>
                  <a:gd name="T39" fmla="*/ 601 h 2016"/>
                  <a:gd name="T40" fmla="*/ 222 w 2016"/>
                  <a:gd name="T41" fmla="*/ 414 h 2016"/>
                  <a:gd name="T42" fmla="*/ 298 w 2016"/>
                  <a:gd name="T43" fmla="*/ 298 h 2016"/>
                  <a:gd name="T44" fmla="*/ 414 w 2016"/>
                  <a:gd name="T45" fmla="*/ 222 h 2016"/>
                  <a:gd name="T46" fmla="*/ 601 w 2016"/>
                  <a:gd name="T47" fmla="*/ 188 h 2016"/>
                  <a:gd name="T48" fmla="*/ 1008 w 2016"/>
                  <a:gd name="T49" fmla="*/ 182 h 2016"/>
                  <a:gd name="T50" fmla="*/ 1008 w 2016"/>
                  <a:gd name="T51" fmla="*/ 0 h 2016"/>
                  <a:gd name="T52" fmla="*/ 593 w 2016"/>
                  <a:gd name="T53" fmla="*/ 6 h 2016"/>
                  <a:gd name="T54" fmla="*/ 348 w 2016"/>
                  <a:gd name="T55" fmla="*/ 53 h 2016"/>
                  <a:gd name="T56" fmla="*/ 169 w 2016"/>
                  <a:gd name="T57" fmla="*/ 169 h 2016"/>
                  <a:gd name="T58" fmla="*/ 53 w 2016"/>
                  <a:gd name="T59" fmla="*/ 348 h 2016"/>
                  <a:gd name="T60" fmla="*/ 6 w 2016"/>
                  <a:gd name="T61" fmla="*/ 593 h 2016"/>
                  <a:gd name="T62" fmla="*/ 0 w 2016"/>
                  <a:gd name="T63" fmla="*/ 1008 h 2016"/>
                  <a:gd name="T64" fmla="*/ 6 w 2016"/>
                  <a:gd name="T65" fmla="*/ 1423 h 2016"/>
                  <a:gd name="T66" fmla="*/ 53 w 2016"/>
                  <a:gd name="T67" fmla="*/ 1668 h 2016"/>
                  <a:gd name="T68" fmla="*/ 169 w 2016"/>
                  <a:gd name="T69" fmla="*/ 1847 h 2016"/>
                  <a:gd name="T70" fmla="*/ 348 w 2016"/>
                  <a:gd name="T71" fmla="*/ 1963 h 2016"/>
                  <a:gd name="T72" fmla="*/ 593 w 2016"/>
                  <a:gd name="T73" fmla="*/ 2010 h 2016"/>
                  <a:gd name="T74" fmla="*/ 1008 w 2016"/>
                  <a:gd name="T75" fmla="*/ 2016 h 2016"/>
                  <a:gd name="T76" fmla="*/ 1423 w 2016"/>
                  <a:gd name="T77" fmla="*/ 2010 h 2016"/>
                  <a:gd name="T78" fmla="*/ 1668 w 2016"/>
                  <a:gd name="T79" fmla="*/ 1963 h 2016"/>
                  <a:gd name="T80" fmla="*/ 1847 w 2016"/>
                  <a:gd name="T81" fmla="*/ 1847 h 2016"/>
                  <a:gd name="T82" fmla="*/ 1963 w 2016"/>
                  <a:gd name="T83" fmla="*/ 1668 h 2016"/>
                  <a:gd name="T84" fmla="*/ 2010 w 2016"/>
                  <a:gd name="T85" fmla="*/ 1423 h 2016"/>
                  <a:gd name="T86" fmla="*/ 2016 w 2016"/>
                  <a:gd name="T87" fmla="*/ 1008 h 2016"/>
                  <a:gd name="T88" fmla="*/ 2010 w 2016"/>
                  <a:gd name="T89" fmla="*/ 593 h 2016"/>
                  <a:gd name="T90" fmla="*/ 1963 w 2016"/>
                  <a:gd name="T91" fmla="*/ 348 h 2016"/>
                  <a:gd name="T92" fmla="*/ 1847 w 2016"/>
                  <a:gd name="T93" fmla="*/ 169 h 2016"/>
                  <a:gd name="T94" fmla="*/ 1668 w 2016"/>
                  <a:gd name="T95" fmla="*/ 53 h 2016"/>
                  <a:gd name="T96" fmla="*/ 1423 w 2016"/>
                  <a:gd name="T97" fmla="*/ 6 h 2016"/>
                  <a:gd name="T98" fmla="*/ 1008 w 2016"/>
                  <a:gd name="T99" fmla="*/ 0 h 20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016" h="2016">
                    <a:moveTo>
                      <a:pt x="1008" y="182"/>
                    </a:moveTo>
                    <a:cubicBezTo>
                      <a:pt x="1277" y="182"/>
                      <a:pt x="1309" y="183"/>
                      <a:pt x="1415" y="188"/>
                    </a:cubicBezTo>
                    <a:cubicBezTo>
                      <a:pt x="1513" y="192"/>
                      <a:pt x="1567" y="209"/>
                      <a:pt x="1602" y="222"/>
                    </a:cubicBezTo>
                    <a:cubicBezTo>
                      <a:pt x="1649" y="241"/>
                      <a:pt x="1683" y="263"/>
                      <a:pt x="1718" y="298"/>
                    </a:cubicBezTo>
                    <a:cubicBezTo>
                      <a:pt x="1753" y="333"/>
                      <a:pt x="1775" y="367"/>
                      <a:pt x="1794" y="414"/>
                    </a:cubicBezTo>
                    <a:cubicBezTo>
                      <a:pt x="1807" y="449"/>
                      <a:pt x="1824" y="503"/>
                      <a:pt x="1828" y="601"/>
                    </a:cubicBezTo>
                    <a:cubicBezTo>
                      <a:pt x="1833" y="707"/>
                      <a:pt x="1834" y="739"/>
                      <a:pt x="1834" y="1008"/>
                    </a:cubicBezTo>
                    <a:cubicBezTo>
                      <a:pt x="1834" y="1277"/>
                      <a:pt x="1833" y="1309"/>
                      <a:pt x="1828" y="1415"/>
                    </a:cubicBezTo>
                    <a:cubicBezTo>
                      <a:pt x="1824" y="1513"/>
                      <a:pt x="1807" y="1567"/>
                      <a:pt x="1794" y="1602"/>
                    </a:cubicBezTo>
                    <a:cubicBezTo>
                      <a:pt x="1775" y="1649"/>
                      <a:pt x="1753" y="1683"/>
                      <a:pt x="1718" y="1718"/>
                    </a:cubicBezTo>
                    <a:cubicBezTo>
                      <a:pt x="1683" y="1753"/>
                      <a:pt x="1649" y="1775"/>
                      <a:pt x="1602" y="1794"/>
                    </a:cubicBezTo>
                    <a:cubicBezTo>
                      <a:pt x="1567" y="1807"/>
                      <a:pt x="1513" y="1824"/>
                      <a:pt x="1415" y="1828"/>
                    </a:cubicBezTo>
                    <a:cubicBezTo>
                      <a:pt x="1309" y="1833"/>
                      <a:pt x="1277" y="1834"/>
                      <a:pt x="1008" y="1834"/>
                    </a:cubicBezTo>
                    <a:cubicBezTo>
                      <a:pt x="739" y="1834"/>
                      <a:pt x="707" y="1833"/>
                      <a:pt x="601" y="1828"/>
                    </a:cubicBezTo>
                    <a:cubicBezTo>
                      <a:pt x="503" y="1824"/>
                      <a:pt x="449" y="1807"/>
                      <a:pt x="414" y="1794"/>
                    </a:cubicBezTo>
                    <a:cubicBezTo>
                      <a:pt x="367" y="1775"/>
                      <a:pt x="333" y="1753"/>
                      <a:pt x="298" y="1718"/>
                    </a:cubicBezTo>
                    <a:cubicBezTo>
                      <a:pt x="263" y="1683"/>
                      <a:pt x="241" y="1649"/>
                      <a:pt x="222" y="1602"/>
                    </a:cubicBezTo>
                    <a:cubicBezTo>
                      <a:pt x="209" y="1567"/>
                      <a:pt x="192" y="1513"/>
                      <a:pt x="188" y="1415"/>
                    </a:cubicBezTo>
                    <a:cubicBezTo>
                      <a:pt x="183" y="1309"/>
                      <a:pt x="182" y="1277"/>
                      <a:pt x="182" y="1008"/>
                    </a:cubicBezTo>
                    <a:cubicBezTo>
                      <a:pt x="182" y="739"/>
                      <a:pt x="183" y="707"/>
                      <a:pt x="188" y="601"/>
                    </a:cubicBezTo>
                    <a:cubicBezTo>
                      <a:pt x="192" y="503"/>
                      <a:pt x="209" y="449"/>
                      <a:pt x="222" y="414"/>
                    </a:cubicBezTo>
                    <a:cubicBezTo>
                      <a:pt x="241" y="367"/>
                      <a:pt x="263" y="333"/>
                      <a:pt x="298" y="298"/>
                    </a:cubicBezTo>
                    <a:cubicBezTo>
                      <a:pt x="333" y="263"/>
                      <a:pt x="367" y="241"/>
                      <a:pt x="414" y="222"/>
                    </a:cubicBezTo>
                    <a:cubicBezTo>
                      <a:pt x="449" y="209"/>
                      <a:pt x="503" y="192"/>
                      <a:pt x="601" y="188"/>
                    </a:cubicBezTo>
                    <a:cubicBezTo>
                      <a:pt x="707" y="183"/>
                      <a:pt x="739" y="182"/>
                      <a:pt x="1008" y="182"/>
                    </a:cubicBezTo>
                    <a:moveTo>
                      <a:pt x="1008" y="0"/>
                    </a:moveTo>
                    <a:cubicBezTo>
                      <a:pt x="734" y="0"/>
                      <a:pt x="700" y="1"/>
                      <a:pt x="593" y="6"/>
                    </a:cubicBezTo>
                    <a:cubicBezTo>
                      <a:pt x="485" y="11"/>
                      <a:pt x="412" y="28"/>
                      <a:pt x="348" y="53"/>
                    </a:cubicBezTo>
                    <a:cubicBezTo>
                      <a:pt x="282" y="79"/>
                      <a:pt x="225" y="113"/>
                      <a:pt x="169" y="169"/>
                    </a:cubicBezTo>
                    <a:cubicBezTo>
                      <a:pt x="113" y="225"/>
                      <a:pt x="79" y="282"/>
                      <a:pt x="53" y="348"/>
                    </a:cubicBezTo>
                    <a:cubicBezTo>
                      <a:pt x="28" y="412"/>
                      <a:pt x="11" y="485"/>
                      <a:pt x="6" y="593"/>
                    </a:cubicBezTo>
                    <a:cubicBezTo>
                      <a:pt x="1" y="700"/>
                      <a:pt x="0" y="734"/>
                      <a:pt x="0" y="1008"/>
                    </a:cubicBezTo>
                    <a:cubicBezTo>
                      <a:pt x="0" y="1282"/>
                      <a:pt x="1" y="1316"/>
                      <a:pt x="6" y="1423"/>
                    </a:cubicBezTo>
                    <a:cubicBezTo>
                      <a:pt x="11" y="1531"/>
                      <a:pt x="28" y="1604"/>
                      <a:pt x="53" y="1668"/>
                    </a:cubicBezTo>
                    <a:cubicBezTo>
                      <a:pt x="79" y="1734"/>
                      <a:pt x="113" y="1791"/>
                      <a:pt x="169" y="1847"/>
                    </a:cubicBezTo>
                    <a:cubicBezTo>
                      <a:pt x="225" y="1903"/>
                      <a:pt x="282" y="1937"/>
                      <a:pt x="348" y="1963"/>
                    </a:cubicBezTo>
                    <a:cubicBezTo>
                      <a:pt x="412" y="1988"/>
                      <a:pt x="485" y="2005"/>
                      <a:pt x="593" y="2010"/>
                    </a:cubicBezTo>
                    <a:cubicBezTo>
                      <a:pt x="700" y="2015"/>
                      <a:pt x="734" y="2016"/>
                      <a:pt x="1008" y="2016"/>
                    </a:cubicBezTo>
                    <a:cubicBezTo>
                      <a:pt x="1282" y="2016"/>
                      <a:pt x="1316" y="2015"/>
                      <a:pt x="1423" y="2010"/>
                    </a:cubicBezTo>
                    <a:cubicBezTo>
                      <a:pt x="1531" y="2005"/>
                      <a:pt x="1604" y="1988"/>
                      <a:pt x="1668" y="1963"/>
                    </a:cubicBezTo>
                    <a:cubicBezTo>
                      <a:pt x="1734" y="1937"/>
                      <a:pt x="1791" y="1903"/>
                      <a:pt x="1847" y="1847"/>
                    </a:cubicBezTo>
                    <a:cubicBezTo>
                      <a:pt x="1903" y="1791"/>
                      <a:pt x="1937" y="1734"/>
                      <a:pt x="1963" y="1668"/>
                    </a:cubicBezTo>
                    <a:cubicBezTo>
                      <a:pt x="1988" y="1604"/>
                      <a:pt x="2005" y="1531"/>
                      <a:pt x="2010" y="1423"/>
                    </a:cubicBezTo>
                    <a:cubicBezTo>
                      <a:pt x="2015" y="1316"/>
                      <a:pt x="2016" y="1282"/>
                      <a:pt x="2016" y="1008"/>
                    </a:cubicBezTo>
                    <a:cubicBezTo>
                      <a:pt x="2016" y="734"/>
                      <a:pt x="2015" y="700"/>
                      <a:pt x="2010" y="593"/>
                    </a:cubicBezTo>
                    <a:cubicBezTo>
                      <a:pt x="2005" y="485"/>
                      <a:pt x="1988" y="412"/>
                      <a:pt x="1963" y="348"/>
                    </a:cubicBezTo>
                    <a:cubicBezTo>
                      <a:pt x="1937" y="282"/>
                      <a:pt x="1903" y="225"/>
                      <a:pt x="1847" y="169"/>
                    </a:cubicBezTo>
                    <a:cubicBezTo>
                      <a:pt x="1791" y="113"/>
                      <a:pt x="1734" y="79"/>
                      <a:pt x="1668" y="53"/>
                    </a:cubicBezTo>
                    <a:cubicBezTo>
                      <a:pt x="1604" y="28"/>
                      <a:pt x="1531" y="11"/>
                      <a:pt x="1423" y="6"/>
                    </a:cubicBezTo>
                    <a:cubicBezTo>
                      <a:pt x="1316" y="1"/>
                      <a:pt x="1282" y="0"/>
                      <a:pt x="1008" y="0"/>
                    </a:cubicBezTo>
                    <a:close/>
                  </a:path>
                </a:pathLst>
              </a:custGeom>
              <a:solidFill>
                <a:srgbClr val="0033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6">
                <a:extLst>
                  <a:ext uri="{FF2B5EF4-FFF2-40B4-BE49-F238E27FC236}">
                    <a16:creationId xmlns:a16="http://schemas.microsoft.com/office/drawing/2014/main" id="{9C076922-9A80-4B8C-AAD2-A84504263528}"/>
                  </a:ext>
                </a:extLst>
              </p:cNvPr>
              <p:cNvSpPr>
                <a:spLocks noEditPoints="1"/>
              </p:cNvSpPr>
              <p:nvPr userDrawn="1"/>
            </p:nvSpPr>
            <p:spPr bwMode="auto">
              <a:xfrm>
                <a:off x="3389916" y="2775760"/>
                <a:ext cx="196875" cy="196875"/>
              </a:xfrm>
              <a:custGeom>
                <a:avLst/>
                <a:gdLst>
                  <a:gd name="T0" fmla="*/ 517 w 1034"/>
                  <a:gd name="T1" fmla="*/ 0 h 1034"/>
                  <a:gd name="T2" fmla="*/ 0 w 1034"/>
                  <a:gd name="T3" fmla="*/ 517 h 1034"/>
                  <a:gd name="T4" fmla="*/ 517 w 1034"/>
                  <a:gd name="T5" fmla="*/ 1034 h 1034"/>
                  <a:gd name="T6" fmla="*/ 1034 w 1034"/>
                  <a:gd name="T7" fmla="*/ 517 h 1034"/>
                  <a:gd name="T8" fmla="*/ 517 w 1034"/>
                  <a:gd name="T9" fmla="*/ 0 h 1034"/>
                  <a:gd name="T10" fmla="*/ 517 w 1034"/>
                  <a:gd name="T11" fmla="*/ 853 h 1034"/>
                  <a:gd name="T12" fmla="*/ 181 w 1034"/>
                  <a:gd name="T13" fmla="*/ 517 h 1034"/>
                  <a:gd name="T14" fmla="*/ 517 w 1034"/>
                  <a:gd name="T15" fmla="*/ 181 h 1034"/>
                  <a:gd name="T16" fmla="*/ 853 w 1034"/>
                  <a:gd name="T17" fmla="*/ 517 h 1034"/>
                  <a:gd name="T18" fmla="*/ 517 w 1034"/>
                  <a:gd name="T19" fmla="*/ 853 h 1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34" h="1034">
                    <a:moveTo>
                      <a:pt x="517" y="0"/>
                    </a:moveTo>
                    <a:cubicBezTo>
                      <a:pt x="231" y="0"/>
                      <a:pt x="0" y="231"/>
                      <a:pt x="0" y="517"/>
                    </a:cubicBezTo>
                    <a:cubicBezTo>
                      <a:pt x="0" y="803"/>
                      <a:pt x="231" y="1034"/>
                      <a:pt x="517" y="1034"/>
                    </a:cubicBezTo>
                    <a:cubicBezTo>
                      <a:pt x="803" y="1034"/>
                      <a:pt x="1034" y="803"/>
                      <a:pt x="1034" y="517"/>
                    </a:cubicBezTo>
                    <a:cubicBezTo>
                      <a:pt x="1034" y="231"/>
                      <a:pt x="803" y="0"/>
                      <a:pt x="517" y="0"/>
                    </a:cubicBezTo>
                    <a:close/>
                    <a:moveTo>
                      <a:pt x="517" y="853"/>
                    </a:moveTo>
                    <a:cubicBezTo>
                      <a:pt x="331" y="853"/>
                      <a:pt x="181" y="703"/>
                      <a:pt x="181" y="517"/>
                    </a:cubicBezTo>
                    <a:cubicBezTo>
                      <a:pt x="181" y="331"/>
                      <a:pt x="331" y="181"/>
                      <a:pt x="517" y="181"/>
                    </a:cubicBezTo>
                    <a:cubicBezTo>
                      <a:pt x="703" y="181"/>
                      <a:pt x="853" y="331"/>
                      <a:pt x="853" y="517"/>
                    </a:cubicBezTo>
                    <a:cubicBezTo>
                      <a:pt x="853" y="703"/>
                      <a:pt x="703" y="853"/>
                      <a:pt x="517" y="853"/>
                    </a:cubicBezTo>
                    <a:close/>
                  </a:path>
                </a:pathLst>
              </a:custGeom>
              <a:solidFill>
                <a:srgbClr val="0033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Oval 7">
                <a:extLst>
                  <a:ext uri="{FF2B5EF4-FFF2-40B4-BE49-F238E27FC236}">
                    <a16:creationId xmlns:a16="http://schemas.microsoft.com/office/drawing/2014/main" id="{C440F010-AD08-48DE-A162-07A7BB051D29}"/>
                  </a:ext>
                </a:extLst>
              </p:cNvPr>
              <p:cNvSpPr>
                <a:spLocks noChangeArrowheads="1"/>
              </p:cNvSpPr>
              <p:nvPr userDrawn="1"/>
            </p:nvSpPr>
            <p:spPr bwMode="auto">
              <a:xfrm>
                <a:off x="3567723" y="2748727"/>
                <a:ext cx="46101" cy="46101"/>
              </a:xfrm>
              <a:prstGeom prst="ellipse">
                <a:avLst/>
              </a:prstGeom>
              <a:solidFill>
                <a:srgbClr val="0033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pic>
        <p:nvPicPr>
          <p:cNvPr id="23" name="Graphic 22">
            <a:extLst>
              <a:ext uri="{FF2B5EF4-FFF2-40B4-BE49-F238E27FC236}">
                <a16:creationId xmlns:a16="http://schemas.microsoft.com/office/drawing/2014/main" id="{BB7DCF77-C63C-4BBE-88C9-6A8B122B820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741301" y="736722"/>
            <a:ext cx="914400" cy="368346"/>
          </a:xfrm>
          <a:prstGeom prst="rect">
            <a:avLst/>
          </a:prstGeom>
        </p:spPr>
      </p:pic>
    </p:spTree>
    <p:extLst>
      <p:ext uri="{BB962C8B-B14F-4D97-AF65-F5344CB8AC3E}">
        <p14:creationId xmlns:p14="http://schemas.microsoft.com/office/powerpoint/2010/main" val="372233616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lor palet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F5724-C137-47F3-B441-6C1B9714F578}"/>
              </a:ext>
            </a:extLst>
          </p:cNvPr>
          <p:cNvSpPr>
            <a:spLocks noGrp="1"/>
          </p:cNvSpPr>
          <p:nvPr>
            <p:ph type="title"/>
          </p:nvPr>
        </p:nvSpPr>
        <p:spPr>
          <a:solidFill>
            <a:schemeClr val="bg1"/>
          </a:solidFill>
        </p:spPr>
        <p:txBody>
          <a:bodyPr/>
          <a:lstStyle/>
          <a:p>
            <a:r>
              <a:rPr lang="en-US"/>
              <a:t>Click to edit Master title style</a:t>
            </a:r>
            <a:endParaRPr lang="en-GB" dirty="0"/>
          </a:p>
        </p:txBody>
      </p:sp>
      <p:sp>
        <p:nvSpPr>
          <p:cNvPr id="4" name="Rectangle 3">
            <a:extLst>
              <a:ext uri="{FF2B5EF4-FFF2-40B4-BE49-F238E27FC236}">
                <a16:creationId xmlns:a16="http://schemas.microsoft.com/office/drawing/2014/main" id="{1ACC0FFF-EDF5-49D0-8C1F-A5D5BA3335B9}"/>
              </a:ext>
            </a:extLst>
          </p:cNvPr>
          <p:cNvSpPr/>
          <p:nvPr userDrawn="1"/>
        </p:nvSpPr>
        <p:spPr>
          <a:xfrm>
            <a:off x="998351" y="2246533"/>
            <a:ext cx="839614" cy="411225"/>
          </a:xfrm>
          <a:prstGeom prst="rect">
            <a:avLst/>
          </a:prstGeom>
          <a:solidFill>
            <a:srgbClr val="1E49E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dirty="0">
                <a:solidFill>
                  <a:schemeClr val="bg1"/>
                </a:solidFill>
              </a:rPr>
              <a:t>30</a:t>
            </a:r>
          </a:p>
          <a:p>
            <a:pPr algn="ctr"/>
            <a:r>
              <a:rPr lang="en-GB" sz="800" dirty="0">
                <a:solidFill>
                  <a:schemeClr val="bg1"/>
                </a:solidFill>
              </a:rPr>
              <a:t>73</a:t>
            </a:r>
          </a:p>
          <a:p>
            <a:pPr algn="ctr"/>
            <a:r>
              <a:rPr lang="en-GB" sz="800" dirty="0">
                <a:solidFill>
                  <a:schemeClr val="bg1"/>
                </a:solidFill>
              </a:rPr>
              <a:t>226</a:t>
            </a:r>
          </a:p>
        </p:txBody>
      </p:sp>
      <p:sp>
        <p:nvSpPr>
          <p:cNvPr id="5" name="Rectangle 4">
            <a:extLst>
              <a:ext uri="{FF2B5EF4-FFF2-40B4-BE49-F238E27FC236}">
                <a16:creationId xmlns:a16="http://schemas.microsoft.com/office/drawing/2014/main" id="{081F4118-D01B-40DD-940F-068338DB15A5}"/>
              </a:ext>
            </a:extLst>
          </p:cNvPr>
          <p:cNvSpPr/>
          <p:nvPr userDrawn="1"/>
        </p:nvSpPr>
        <p:spPr>
          <a:xfrm>
            <a:off x="998351" y="1731971"/>
            <a:ext cx="839614" cy="411225"/>
          </a:xfrm>
          <a:prstGeom prst="rect">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dirty="0">
                <a:solidFill>
                  <a:schemeClr val="bg1"/>
                </a:solidFill>
              </a:rPr>
              <a:t>0</a:t>
            </a:r>
          </a:p>
          <a:p>
            <a:pPr algn="ctr"/>
            <a:r>
              <a:rPr lang="en-GB" sz="800" dirty="0">
                <a:solidFill>
                  <a:schemeClr val="bg1"/>
                </a:solidFill>
              </a:rPr>
              <a:t>51</a:t>
            </a:r>
          </a:p>
          <a:p>
            <a:pPr algn="ctr"/>
            <a:r>
              <a:rPr lang="en-GB" sz="800" dirty="0">
                <a:solidFill>
                  <a:schemeClr val="bg1"/>
                </a:solidFill>
              </a:rPr>
              <a:t>141</a:t>
            </a:r>
          </a:p>
        </p:txBody>
      </p:sp>
      <p:sp>
        <p:nvSpPr>
          <p:cNvPr id="6" name="Rectangle 5">
            <a:extLst>
              <a:ext uri="{FF2B5EF4-FFF2-40B4-BE49-F238E27FC236}">
                <a16:creationId xmlns:a16="http://schemas.microsoft.com/office/drawing/2014/main" id="{4A97C791-7BB0-4AC9-BDE9-68939F34221B}"/>
              </a:ext>
            </a:extLst>
          </p:cNvPr>
          <p:cNvSpPr/>
          <p:nvPr userDrawn="1"/>
        </p:nvSpPr>
        <p:spPr>
          <a:xfrm>
            <a:off x="998351" y="2761094"/>
            <a:ext cx="839614" cy="411225"/>
          </a:xfrm>
          <a:prstGeom prst="rect">
            <a:avLst/>
          </a:prstGeom>
          <a:solidFill>
            <a:srgbClr val="0C233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dirty="0">
                <a:solidFill>
                  <a:schemeClr val="bg1"/>
                </a:solidFill>
              </a:rPr>
              <a:t>12</a:t>
            </a:r>
          </a:p>
          <a:p>
            <a:pPr algn="ctr"/>
            <a:r>
              <a:rPr lang="en-GB" sz="800" dirty="0">
                <a:solidFill>
                  <a:schemeClr val="bg1"/>
                </a:solidFill>
              </a:rPr>
              <a:t>35</a:t>
            </a:r>
          </a:p>
          <a:p>
            <a:pPr algn="ctr"/>
            <a:r>
              <a:rPr lang="en-GB" sz="800" dirty="0">
                <a:solidFill>
                  <a:schemeClr val="bg1"/>
                </a:solidFill>
              </a:rPr>
              <a:t>60</a:t>
            </a:r>
          </a:p>
        </p:txBody>
      </p:sp>
      <p:sp>
        <p:nvSpPr>
          <p:cNvPr id="7" name="Rectangle 6">
            <a:extLst>
              <a:ext uri="{FF2B5EF4-FFF2-40B4-BE49-F238E27FC236}">
                <a16:creationId xmlns:a16="http://schemas.microsoft.com/office/drawing/2014/main" id="{C8693543-F502-48B0-9E65-053408E60BF0}"/>
              </a:ext>
            </a:extLst>
          </p:cNvPr>
          <p:cNvSpPr/>
          <p:nvPr userDrawn="1"/>
        </p:nvSpPr>
        <p:spPr>
          <a:xfrm>
            <a:off x="998351" y="3275656"/>
            <a:ext cx="839614" cy="411225"/>
          </a:xfrm>
          <a:prstGeom prst="rect">
            <a:avLst/>
          </a:prstGeom>
          <a:solidFill>
            <a:srgbClr val="ACEA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dirty="0">
                <a:solidFill>
                  <a:sysClr val="windowText" lastClr="000000"/>
                </a:solidFill>
              </a:rPr>
              <a:t>172</a:t>
            </a:r>
          </a:p>
          <a:p>
            <a:pPr algn="ctr"/>
            <a:r>
              <a:rPr lang="en-GB" sz="800" dirty="0">
                <a:solidFill>
                  <a:sysClr val="windowText" lastClr="000000"/>
                </a:solidFill>
              </a:rPr>
              <a:t>234</a:t>
            </a:r>
          </a:p>
          <a:p>
            <a:pPr algn="ctr"/>
            <a:r>
              <a:rPr lang="en-GB" sz="800" dirty="0">
                <a:solidFill>
                  <a:sysClr val="windowText" lastClr="000000"/>
                </a:solidFill>
              </a:rPr>
              <a:t>255</a:t>
            </a:r>
          </a:p>
        </p:txBody>
      </p:sp>
      <p:sp>
        <p:nvSpPr>
          <p:cNvPr id="8" name="Rectangle 7">
            <a:extLst>
              <a:ext uri="{FF2B5EF4-FFF2-40B4-BE49-F238E27FC236}">
                <a16:creationId xmlns:a16="http://schemas.microsoft.com/office/drawing/2014/main" id="{A2309040-9C95-48FE-AA99-4757E8328519}"/>
              </a:ext>
            </a:extLst>
          </p:cNvPr>
          <p:cNvSpPr/>
          <p:nvPr userDrawn="1"/>
        </p:nvSpPr>
        <p:spPr>
          <a:xfrm>
            <a:off x="2992848" y="1732478"/>
            <a:ext cx="839614" cy="411225"/>
          </a:xfrm>
          <a:prstGeom prst="rect">
            <a:avLst/>
          </a:prstGeom>
          <a:solidFill>
            <a:srgbClr val="76D2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dirty="0">
                <a:solidFill>
                  <a:sysClr val="windowText" lastClr="000000"/>
                </a:solidFill>
              </a:rPr>
              <a:t>118</a:t>
            </a:r>
          </a:p>
          <a:p>
            <a:pPr algn="ctr"/>
            <a:r>
              <a:rPr lang="en-GB" sz="800" dirty="0">
                <a:solidFill>
                  <a:sysClr val="windowText" lastClr="000000"/>
                </a:solidFill>
              </a:rPr>
              <a:t>210</a:t>
            </a:r>
          </a:p>
          <a:p>
            <a:pPr algn="ctr"/>
            <a:r>
              <a:rPr lang="en-GB" sz="800" dirty="0">
                <a:solidFill>
                  <a:sysClr val="windowText" lastClr="000000"/>
                </a:solidFill>
              </a:rPr>
              <a:t>255</a:t>
            </a:r>
          </a:p>
        </p:txBody>
      </p:sp>
      <p:sp>
        <p:nvSpPr>
          <p:cNvPr id="11" name="TextBox 10">
            <a:extLst>
              <a:ext uri="{FF2B5EF4-FFF2-40B4-BE49-F238E27FC236}">
                <a16:creationId xmlns:a16="http://schemas.microsoft.com/office/drawing/2014/main" id="{A4897B22-3CA8-4621-8A3B-B9D2E3D07988}"/>
              </a:ext>
            </a:extLst>
          </p:cNvPr>
          <p:cNvSpPr txBox="1"/>
          <p:nvPr userDrawn="1"/>
        </p:nvSpPr>
        <p:spPr>
          <a:xfrm>
            <a:off x="983882" y="1330325"/>
            <a:ext cx="1364046" cy="153888"/>
          </a:xfrm>
          <a:prstGeom prst="rect">
            <a:avLst/>
          </a:prstGeom>
          <a:noFill/>
        </p:spPr>
        <p:txBody>
          <a:bodyPr wrap="square" lIns="0" tIns="0" rIns="0" bIns="0" rtlCol="0">
            <a:spAutoFit/>
          </a:bodyPr>
          <a:lstStyle/>
          <a:p>
            <a:pPr algn="l">
              <a:spcAft>
                <a:spcPts val="600"/>
              </a:spcAft>
            </a:pPr>
            <a:r>
              <a:rPr lang="en-US" sz="1000" b="1" dirty="0">
                <a:solidFill>
                  <a:sysClr val="windowText" lastClr="000000"/>
                </a:solidFill>
              </a:rPr>
              <a:t>Primary colors</a:t>
            </a:r>
          </a:p>
        </p:txBody>
      </p:sp>
      <p:sp>
        <p:nvSpPr>
          <p:cNvPr id="20" name="Rectangle 19">
            <a:extLst>
              <a:ext uri="{FF2B5EF4-FFF2-40B4-BE49-F238E27FC236}">
                <a16:creationId xmlns:a16="http://schemas.microsoft.com/office/drawing/2014/main" id="{6453D312-00EF-44B5-9D91-290BE0E19654}"/>
              </a:ext>
            </a:extLst>
          </p:cNvPr>
          <p:cNvSpPr/>
          <p:nvPr userDrawn="1"/>
        </p:nvSpPr>
        <p:spPr>
          <a:xfrm>
            <a:off x="998351" y="3786711"/>
            <a:ext cx="839614" cy="411225"/>
          </a:xfrm>
          <a:prstGeom prst="rect">
            <a:avLst/>
          </a:prstGeom>
          <a:solidFill>
            <a:srgbClr val="00B8F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dirty="0">
                <a:solidFill>
                  <a:schemeClr val="bg1"/>
                </a:solidFill>
              </a:rPr>
              <a:t>0</a:t>
            </a:r>
          </a:p>
          <a:p>
            <a:pPr algn="ctr"/>
            <a:r>
              <a:rPr lang="en-GB" sz="800" dirty="0">
                <a:solidFill>
                  <a:schemeClr val="bg1"/>
                </a:solidFill>
              </a:rPr>
              <a:t>184</a:t>
            </a:r>
          </a:p>
          <a:p>
            <a:pPr algn="ctr"/>
            <a:r>
              <a:rPr lang="en-GB" sz="800" dirty="0">
                <a:solidFill>
                  <a:schemeClr val="bg1"/>
                </a:solidFill>
              </a:rPr>
              <a:t>245</a:t>
            </a:r>
          </a:p>
        </p:txBody>
      </p:sp>
      <p:sp>
        <p:nvSpPr>
          <p:cNvPr id="21" name="Rectangle 20">
            <a:extLst>
              <a:ext uri="{FF2B5EF4-FFF2-40B4-BE49-F238E27FC236}">
                <a16:creationId xmlns:a16="http://schemas.microsoft.com/office/drawing/2014/main" id="{58D98991-520C-4FD6-8B23-8732995E56B1}"/>
              </a:ext>
            </a:extLst>
          </p:cNvPr>
          <p:cNvSpPr/>
          <p:nvPr userDrawn="1"/>
        </p:nvSpPr>
        <p:spPr>
          <a:xfrm>
            <a:off x="998351" y="4301271"/>
            <a:ext cx="839614" cy="411225"/>
          </a:xfrm>
          <a:prstGeom prst="rect">
            <a:avLst/>
          </a:prstGeom>
          <a:solidFill>
            <a:srgbClr val="7213E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dirty="0">
                <a:solidFill>
                  <a:schemeClr val="bg1"/>
                </a:solidFill>
              </a:rPr>
              <a:t>114</a:t>
            </a:r>
          </a:p>
          <a:p>
            <a:pPr algn="ctr"/>
            <a:r>
              <a:rPr lang="en-GB" sz="800" dirty="0">
                <a:solidFill>
                  <a:schemeClr val="bg1"/>
                </a:solidFill>
              </a:rPr>
              <a:t>19</a:t>
            </a:r>
          </a:p>
          <a:p>
            <a:pPr algn="ctr"/>
            <a:r>
              <a:rPr lang="en-GB" sz="800" dirty="0">
                <a:solidFill>
                  <a:schemeClr val="bg1"/>
                </a:solidFill>
              </a:rPr>
              <a:t>234</a:t>
            </a:r>
          </a:p>
        </p:txBody>
      </p:sp>
      <p:sp>
        <p:nvSpPr>
          <p:cNvPr id="22" name="Rectangle 21">
            <a:extLst>
              <a:ext uri="{FF2B5EF4-FFF2-40B4-BE49-F238E27FC236}">
                <a16:creationId xmlns:a16="http://schemas.microsoft.com/office/drawing/2014/main" id="{2FA38B4C-5B80-413E-B283-1F1ADBFD09CD}"/>
              </a:ext>
            </a:extLst>
          </p:cNvPr>
          <p:cNvSpPr/>
          <p:nvPr userDrawn="1"/>
        </p:nvSpPr>
        <p:spPr>
          <a:xfrm>
            <a:off x="998351" y="4809439"/>
            <a:ext cx="839614" cy="411225"/>
          </a:xfrm>
          <a:prstGeom prst="rect">
            <a:avLst/>
          </a:prstGeom>
          <a:solidFill>
            <a:srgbClr val="FD349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dirty="0">
                <a:solidFill>
                  <a:schemeClr val="bg1"/>
                </a:solidFill>
              </a:rPr>
              <a:t>253</a:t>
            </a:r>
          </a:p>
          <a:p>
            <a:pPr algn="ctr"/>
            <a:r>
              <a:rPr lang="en-GB" sz="800" dirty="0">
                <a:solidFill>
                  <a:schemeClr val="bg1"/>
                </a:solidFill>
              </a:rPr>
              <a:t>52</a:t>
            </a:r>
          </a:p>
          <a:p>
            <a:pPr algn="ctr"/>
            <a:r>
              <a:rPr lang="en-GB" sz="800" dirty="0">
                <a:solidFill>
                  <a:schemeClr val="bg1"/>
                </a:solidFill>
              </a:rPr>
              <a:t>156</a:t>
            </a:r>
          </a:p>
        </p:txBody>
      </p:sp>
      <p:sp>
        <p:nvSpPr>
          <p:cNvPr id="25" name="TextBox 24">
            <a:extLst>
              <a:ext uri="{FF2B5EF4-FFF2-40B4-BE49-F238E27FC236}">
                <a16:creationId xmlns:a16="http://schemas.microsoft.com/office/drawing/2014/main" id="{6A07E492-5EF0-4085-AA14-90D280B1DF69}"/>
              </a:ext>
            </a:extLst>
          </p:cNvPr>
          <p:cNvSpPr txBox="1"/>
          <p:nvPr userDrawn="1"/>
        </p:nvSpPr>
        <p:spPr>
          <a:xfrm>
            <a:off x="1921682" y="2852903"/>
            <a:ext cx="1253995" cy="237066"/>
          </a:xfrm>
          <a:prstGeom prst="rect">
            <a:avLst/>
          </a:prstGeom>
          <a:noFill/>
        </p:spPr>
        <p:txBody>
          <a:bodyPr wrap="square" lIns="54610" tIns="54610" rIns="54610" bIns="54610" rtlCol="0" anchor="ctr">
            <a:noAutofit/>
          </a:bodyPr>
          <a:lstStyle/>
          <a:p>
            <a:pPr algn="l">
              <a:spcAft>
                <a:spcPts val="600"/>
              </a:spcAft>
            </a:pPr>
            <a:r>
              <a:rPr lang="en-GB" sz="1000" dirty="0"/>
              <a:t>Dark Blue</a:t>
            </a:r>
          </a:p>
        </p:txBody>
      </p:sp>
      <p:sp>
        <p:nvSpPr>
          <p:cNvPr id="30" name="TextBox 29">
            <a:extLst>
              <a:ext uri="{FF2B5EF4-FFF2-40B4-BE49-F238E27FC236}">
                <a16:creationId xmlns:a16="http://schemas.microsoft.com/office/drawing/2014/main" id="{B28A2D81-3A9C-47D3-8174-874F601607DC}"/>
              </a:ext>
            </a:extLst>
          </p:cNvPr>
          <p:cNvSpPr txBox="1"/>
          <p:nvPr userDrawn="1"/>
        </p:nvSpPr>
        <p:spPr>
          <a:xfrm>
            <a:off x="1921682" y="1830789"/>
            <a:ext cx="1253995" cy="237066"/>
          </a:xfrm>
          <a:prstGeom prst="rect">
            <a:avLst/>
          </a:prstGeom>
          <a:noFill/>
        </p:spPr>
        <p:txBody>
          <a:bodyPr wrap="square" lIns="54610" tIns="54610" rIns="54610" bIns="54610" rtlCol="0" anchor="ctr">
            <a:noAutofit/>
          </a:bodyPr>
          <a:lstStyle/>
          <a:p>
            <a:pPr algn="l">
              <a:spcAft>
                <a:spcPts val="600"/>
              </a:spcAft>
            </a:pPr>
            <a:r>
              <a:rPr lang="en-GB" sz="1000" dirty="0"/>
              <a:t>KPMG blue</a:t>
            </a:r>
          </a:p>
        </p:txBody>
      </p:sp>
      <p:sp>
        <p:nvSpPr>
          <p:cNvPr id="33" name="TextBox 32">
            <a:extLst>
              <a:ext uri="{FF2B5EF4-FFF2-40B4-BE49-F238E27FC236}">
                <a16:creationId xmlns:a16="http://schemas.microsoft.com/office/drawing/2014/main" id="{2C791116-D184-4C43-9C1C-30181CDF0E84}"/>
              </a:ext>
            </a:extLst>
          </p:cNvPr>
          <p:cNvSpPr txBox="1"/>
          <p:nvPr userDrawn="1"/>
        </p:nvSpPr>
        <p:spPr>
          <a:xfrm>
            <a:off x="1921682" y="3363960"/>
            <a:ext cx="1253995" cy="237066"/>
          </a:xfrm>
          <a:prstGeom prst="rect">
            <a:avLst/>
          </a:prstGeom>
          <a:noFill/>
        </p:spPr>
        <p:txBody>
          <a:bodyPr wrap="square" lIns="54610" tIns="54610" rIns="54610" bIns="54610" rtlCol="0" anchor="ctr">
            <a:noAutofit/>
          </a:bodyPr>
          <a:lstStyle/>
          <a:p>
            <a:pPr algn="l">
              <a:spcAft>
                <a:spcPts val="600"/>
              </a:spcAft>
            </a:pPr>
            <a:r>
              <a:rPr lang="en-GB" sz="1000" dirty="0"/>
              <a:t>Light Blue</a:t>
            </a:r>
          </a:p>
        </p:txBody>
      </p:sp>
      <p:sp>
        <p:nvSpPr>
          <p:cNvPr id="36" name="TextBox 35">
            <a:extLst>
              <a:ext uri="{FF2B5EF4-FFF2-40B4-BE49-F238E27FC236}">
                <a16:creationId xmlns:a16="http://schemas.microsoft.com/office/drawing/2014/main" id="{0A430D78-5EDB-481E-BB6D-67D8689BCE11}"/>
              </a:ext>
            </a:extLst>
          </p:cNvPr>
          <p:cNvSpPr txBox="1"/>
          <p:nvPr userDrawn="1"/>
        </p:nvSpPr>
        <p:spPr>
          <a:xfrm>
            <a:off x="3916179" y="1817279"/>
            <a:ext cx="1253995" cy="237066"/>
          </a:xfrm>
          <a:prstGeom prst="rect">
            <a:avLst/>
          </a:prstGeom>
          <a:noFill/>
        </p:spPr>
        <p:txBody>
          <a:bodyPr wrap="square" lIns="54610" tIns="54610" rIns="54610" bIns="54610" rtlCol="0" anchor="ctr">
            <a:noAutofit/>
          </a:bodyPr>
          <a:lstStyle/>
          <a:p>
            <a:pPr algn="l">
              <a:spcAft>
                <a:spcPts val="600"/>
              </a:spcAft>
            </a:pPr>
            <a:r>
              <a:rPr lang="en-GB" sz="1000" dirty="0"/>
              <a:t>Blue</a:t>
            </a:r>
          </a:p>
        </p:txBody>
      </p:sp>
      <p:sp>
        <p:nvSpPr>
          <p:cNvPr id="39" name="TextBox 38">
            <a:extLst>
              <a:ext uri="{FF2B5EF4-FFF2-40B4-BE49-F238E27FC236}">
                <a16:creationId xmlns:a16="http://schemas.microsoft.com/office/drawing/2014/main" id="{E42EE987-0425-4CD8-B75D-E3E8F8C2096D}"/>
              </a:ext>
            </a:extLst>
          </p:cNvPr>
          <p:cNvSpPr txBox="1"/>
          <p:nvPr userDrawn="1"/>
        </p:nvSpPr>
        <p:spPr>
          <a:xfrm>
            <a:off x="1921682" y="2341846"/>
            <a:ext cx="1253995" cy="237066"/>
          </a:xfrm>
          <a:prstGeom prst="rect">
            <a:avLst/>
          </a:prstGeom>
          <a:noFill/>
        </p:spPr>
        <p:txBody>
          <a:bodyPr wrap="square" lIns="54610" tIns="54610" rIns="54610" bIns="54610" rtlCol="0" anchor="ctr">
            <a:noAutofit/>
          </a:bodyPr>
          <a:lstStyle/>
          <a:p>
            <a:pPr algn="l">
              <a:spcAft>
                <a:spcPts val="600"/>
              </a:spcAft>
            </a:pPr>
            <a:r>
              <a:rPr lang="en-GB" sz="1000" dirty="0"/>
              <a:t>Cobalt Blue</a:t>
            </a:r>
          </a:p>
        </p:txBody>
      </p:sp>
      <p:sp>
        <p:nvSpPr>
          <p:cNvPr id="45" name="TextBox 44">
            <a:extLst>
              <a:ext uri="{FF2B5EF4-FFF2-40B4-BE49-F238E27FC236}">
                <a16:creationId xmlns:a16="http://schemas.microsoft.com/office/drawing/2014/main" id="{1B01B4DF-404A-4544-B313-2720FCBDD0B4}"/>
              </a:ext>
            </a:extLst>
          </p:cNvPr>
          <p:cNvSpPr txBox="1"/>
          <p:nvPr userDrawn="1"/>
        </p:nvSpPr>
        <p:spPr>
          <a:xfrm>
            <a:off x="1921682" y="3874401"/>
            <a:ext cx="1253995" cy="237066"/>
          </a:xfrm>
          <a:prstGeom prst="rect">
            <a:avLst/>
          </a:prstGeom>
          <a:noFill/>
        </p:spPr>
        <p:txBody>
          <a:bodyPr wrap="square" lIns="54610" tIns="54610" rIns="54610" bIns="54610" rtlCol="0" anchor="ctr">
            <a:noAutofit/>
          </a:bodyPr>
          <a:lstStyle/>
          <a:p>
            <a:pPr algn="l">
              <a:spcAft>
                <a:spcPts val="600"/>
              </a:spcAft>
            </a:pPr>
            <a:r>
              <a:rPr lang="en-GB" sz="1000" dirty="0"/>
              <a:t>Pacific Blue</a:t>
            </a:r>
          </a:p>
        </p:txBody>
      </p:sp>
      <p:sp>
        <p:nvSpPr>
          <p:cNvPr id="48" name="TextBox 47">
            <a:extLst>
              <a:ext uri="{FF2B5EF4-FFF2-40B4-BE49-F238E27FC236}">
                <a16:creationId xmlns:a16="http://schemas.microsoft.com/office/drawing/2014/main" id="{96DFA940-4699-43CF-A21A-AE4227704697}"/>
              </a:ext>
            </a:extLst>
          </p:cNvPr>
          <p:cNvSpPr txBox="1"/>
          <p:nvPr userDrawn="1"/>
        </p:nvSpPr>
        <p:spPr>
          <a:xfrm>
            <a:off x="1921682" y="4385458"/>
            <a:ext cx="1253995" cy="237066"/>
          </a:xfrm>
          <a:prstGeom prst="rect">
            <a:avLst/>
          </a:prstGeom>
          <a:noFill/>
        </p:spPr>
        <p:txBody>
          <a:bodyPr wrap="square" lIns="54610" tIns="54610" rIns="54610" bIns="54610" rtlCol="0" anchor="ctr">
            <a:noAutofit/>
          </a:bodyPr>
          <a:lstStyle/>
          <a:p>
            <a:pPr algn="l">
              <a:spcAft>
                <a:spcPts val="600"/>
              </a:spcAft>
            </a:pPr>
            <a:r>
              <a:rPr lang="en-GB" sz="1000" dirty="0"/>
              <a:t>Purple</a:t>
            </a:r>
          </a:p>
        </p:txBody>
      </p:sp>
      <p:sp>
        <p:nvSpPr>
          <p:cNvPr id="51" name="TextBox 50">
            <a:extLst>
              <a:ext uri="{FF2B5EF4-FFF2-40B4-BE49-F238E27FC236}">
                <a16:creationId xmlns:a16="http://schemas.microsoft.com/office/drawing/2014/main" id="{49A40265-6498-4E16-877D-6BC9A8CE7DCA}"/>
              </a:ext>
            </a:extLst>
          </p:cNvPr>
          <p:cNvSpPr txBox="1"/>
          <p:nvPr userDrawn="1"/>
        </p:nvSpPr>
        <p:spPr>
          <a:xfrm>
            <a:off x="1921682" y="4896518"/>
            <a:ext cx="1253995" cy="237066"/>
          </a:xfrm>
          <a:prstGeom prst="rect">
            <a:avLst/>
          </a:prstGeom>
          <a:noFill/>
        </p:spPr>
        <p:txBody>
          <a:bodyPr wrap="square" lIns="54610" tIns="54610" rIns="54610" bIns="54610" rtlCol="0" anchor="ctr">
            <a:noAutofit/>
          </a:bodyPr>
          <a:lstStyle/>
          <a:p>
            <a:pPr algn="l">
              <a:spcAft>
                <a:spcPts val="600"/>
              </a:spcAft>
            </a:pPr>
            <a:r>
              <a:rPr lang="en-GB" sz="1000" dirty="0"/>
              <a:t>Pink</a:t>
            </a:r>
          </a:p>
        </p:txBody>
      </p:sp>
      <p:sp>
        <p:nvSpPr>
          <p:cNvPr id="9" name="Rectangle 8">
            <a:extLst>
              <a:ext uri="{FF2B5EF4-FFF2-40B4-BE49-F238E27FC236}">
                <a16:creationId xmlns:a16="http://schemas.microsoft.com/office/drawing/2014/main" id="{A4B6D9AD-8E94-4A62-B92C-C973F5486E37}"/>
              </a:ext>
            </a:extLst>
          </p:cNvPr>
          <p:cNvSpPr/>
          <p:nvPr userDrawn="1"/>
        </p:nvSpPr>
        <p:spPr>
          <a:xfrm>
            <a:off x="2999643" y="2243028"/>
            <a:ext cx="839614" cy="411225"/>
          </a:xfrm>
          <a:prstGeom prst="rect">
            <a:avLst/>
          </a:prstGeom>
          <a:solidFill>
            <a:srgbClr val="510DB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dirty="0">
                <a:solidFill>
                  <a:schemeClr val="bg1"/>
                </a:solidFill>
              </a:rPr>
              <a:t>81</a:t>
            </a:r>
          </a:p>
          <a:p>
            <a:pPr algn="ctr"/>
            <a:r>
              <a:rPr lang="en-GB" sz="800" dirty="0">
                <a:solidFill>
                  <a:schemeClr val="bg1"/>
                </a:solidFill>
              </a:rPr>
              <a:t>13</a:t>
            </a:r>
          </a:p>
          <a:p>
            <a:pPr algn="ctr"/>
            <a:r>
              <a:rPr lang="en-GB" sz="800" dirty="0">
                <a:solidFill>
                  <a:schemeClr val="bg1"/>
                </a:solidFill>
              </a:rPr>
              <a:t>188</a:t>
            </a:r>
          </a:p>
        </p:txBody>
      </p:sp>
      <p:sp>
        <p:nvSpPr>
          <p:cNvPr id="10" name="Rectangle 9">
            <a:extLst>
              <a:ext uri="{FF2B5EF4-FFF2-40B4-BE49-F238E27FC236}">
                <a16:creationId xmlns:a16="http://schemas.microsoft.com/office/drawing/2014/main" id="{5D377AFC-4BDC-44AC-80A6-06A9503B868A}"/>
              </a:ext>
            </a:extLst>
          </p:cNvPr>
          <p:cNvSpPr/>
          <p:nvPr userDrawn="1"/>
        </p:nvSpPr>
        <p:spPr>
          <a:xfrm>
            <a:off x="2999643" y="2757590"/>
            <a:ext cx="839614" cy="411225"/>
          </a:xfrm>
          <a:prstGeom prst="rect">
            <a:avLst/>
          </a:prstGeom>
          <a:solidFill>
            <a:srgbClr val="B497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dirty="0">
                <a:solidFill>
                  <a:schemeClr val="bg1"/>
                </a:solidFill>
              </a:rPr>
              <a:t>180</a:t>
            </a:r>
          </a:p>
          <a:p>
            <a:pPr algn="ctr"/>
            <a:r>
              <a:rPr lang="en-GB" sz="800" dirty="0">
                <a:solidFill>
                  <a:schemeClr val="bg1"/>
                </a:solidFill>
              </a:rPr>
              <a:t>151</a:t>
            </a:r>
          </a:p>
          <a:p>
            <a:pPr algn="ctr"/>
            <a:r>
              <a:rPr lang="en-GB" sz="800" dirty="0">
                <a:solidFill>
                  <a:schemeClr val="bg1"/>
                </a:solidFill>
              </a:rPr>
              <a:t>255</a:t>
            </a:r>
          </a:p>
        </p:txBody>
      </p:sp>
      <p:sp>
        <p:nvSpPr>
          <p:cNvPr id="12" name="TextBox 11">
            <a:extLst>
              <a:ext uri="{FF2B5EF4-FFF2-40B4-BE49-F238E27FC236}">
                <a16:creationId xmlns:a16="http://schemas.microsoft.com/office/drawing/2014/main" id="{8B231EB6-12A0-47AA-88B0-D248845383EA}"/>
              </a:ext>
            </a:extLst>
          </p:cNvPr>
          <p:cNvSpPr txBox="1"/>
          <p:nvPr userDrawn="1"/>
        </p:nvSpPr>
        <p:spPr>
          <a:xfrm>
            <a:off x="2992848" y="1330325"/>
            <a:ext cx="1946348" cy="307777"/>
          </a:xfrm>
          <a:prstGeom prst="rect">
            <a:avLst/>
          </a:prstGeom>
          <a:noFill/>
        </p:spPr>
        <p:txBody>
          <a:bodyPr wrap="square" lIns="0" tIns="0" rIns="0" bIns="0" rtlCol="0">
            <a:spAutoFit/>
          </a:bodyPr>
          <a:lstStyle/>
          <a:p>
            <a:pPr algn="l">
              <a:spcAft>
                <a:spcPts val="600"/>
              </a:spcAft>
            </a:pPr>
            <a:r>
              <a:rPr lang="en-US" sz="1000" b="1" dirty="0">
                <a:solidFill>
                  <a:sysClr val="windowText" lastClr="000000"/>
                </a:solidFill>
              </a:rPr>
              <a:t>Accent colors for infographics and charts only</a:t>
            </a:r>
          </a:p>
        </p:txBody>
      </p:sp>
      <p:sp>
        <p:nvSpPr>
          <p:cNvPr id="59" name="Rectangle 58">
            <a:extLst>
              <a:ext uri="{FF2B5EF4-FFF2-40B4-BE49-F238E27FC236}">
                <a16:creationId xmlns:a16="http://schemas.microsoft.com/office/drawing/2014/main" id="{8B8F1FC7-CA8A-485A-9440-4EA69DF44F1B}"/>
              </a:ext>
            </a:extLst>
          </p:cNvPr>
          <p:cNvSpPr/>
          <p:nvPr userDrawn="1"/>
        </p:nvSpPr>
        <p:spPr>
          <a:xfrm>
            <a:off x="2999643" y="3272151"/>
            <a:ext cx="839614" cy="411225"/>
          </a:xfrm>
          <a:prstGeom prst="rect">
            <a:avLst/>
          </a:prstGeom>
          <a:solidFill>
            <a:srgbClr val="AB0D8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dirty="0">
                <a:solidFill>
                  <a:schemeClr val="bg1"/>
                </a:solidFill>
              </a:rPr>
              <a:t>171</a:t>
            </a:r>
          </a:p>
          <a:p>
            <a:pPr algn="ctr"/>
            <a:r>
              <a:rPr lang="en-GB" sz="800" dirty="0">
                <a:solidFill>
                  <a:schemeClr val="bg1"/>
                </a:solidFill>
              </a:rPr>
              <a:t>13</a:t>
            </a:r>
          </a:p>
          <a:p>
            <a:pPr algn="ctr"/>
            <a:r>
              <a:rPr lang="en-GB" sz="800" dirty="0">
                <a:solidFill>
                  <a:schemeClr val="bg1"/>
                </a:solidFill>
              </a:rPr>
              <a:t>130</a:t>
            </a:r>
          </a:p>
        </p:txBody>
      </p:sp>
      <p:sp>
        <p:nvSpPr>
          <p:cNvPr id="60" name="Rectangle 59">
            <a:extLst>
              <a:ext uri="{FF2B5EF4-FFF2-40B4-BE49-F238E27FC236}">
                <a16:creationId xmlns:a16="http://schemas.microsoft.com/office/drawing/2014/main" id="{FF4DC1F0-F2DB-41DC-B843-C645575C978D}"/>
              </a:ext>
            </a:extLst>
          </p:cNvPr>
          <p:cNvSpPr/>
          <p:nvPr userDrawn="1"/>
        </p:nvSpPr>
        <p:spPr>
          <a:xfrm>
            <a:off x="2999643" y="3786713"/>
            <a:ext cx="839614" cy="411225"/>
          </a:xfrm>
          <a:prstGeom prst="rect">
            <a:avLst/>
          </a:prstGeom>
          <a:solidFill>
            <a:srgbClr val="FFA3D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dirty="0">
                <a:solidFill>
                  <a:sysClr val="windowText" lastClr="000000"/>
                </a:solidFill>
              </a:rPr>
              <a:t>255</a:t>
            </a:r>
          </a:p>
          <a:p>
            <a:pPr algn="ctr"/>
            <a:r>
              <a:rPr lang="en-GB" sz="800" dirty="0">
                <a:solidFill>
                  <a:sysClr val="windowText" lastClr="000000"/>
                </a:solidFill>
              </a:rPr>
              <a:t>163</a:t>
            </a:r>
          </a:p>
          <a:p>
            <a:pPr algn="ctr"/>
            <a:r>
              <a:rPr lang="en-GB" sz="800" dirty="0">
                <a:solidFill>
                  <a:sysClr val="windowText" lastClr="000000"/>
                </a:solidFill>
              </a:rPr>
              <a:t>218</a:t>
            </a:r>
          </a:p>
        </p:txBody>
      </p:sp>
      <p:sp>
        <p:nvSpPr>
          <p:cNvPr id="61" name="Rectangle 60">
            <a:extLst>
              <a:ext uri="{FF2B5EF4-FFF2-40B4-BE49-F238E27FC236}">
                <a16:creationId xmlns:a16="http://schemas.microsoft.com/office/drawing/2014/main" id="{1FDCCC15-7DDA-4C27-A66A-86FEF3CE0FDB}"/>
              </a:ext>
            </a:extLst>
          </p:cNvPr>
          <p:cNvSpPr/>
          <p:nvPr userDrawn="1"/>
        </p:nvSpPr>
        <p:spPr>
          <a:xfrm>
            <a:off x="2999643" y="4301273"/>
            <a:ext cx="839614" cy="411225"/>
          </a:xfrm>
          <a:prstGeom prst="rect">
            <a:avLst/>
          </a:prstGeom>
          <a:solidFill>
            <a:srgbClr val="098E7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dirty="0">
                <a:solidFill>
                  <a:schemeClr val="bg1"/>
                </a:solidFill>
              </a:rPr>
              <a:t>9</a:t>
            </a:r>
          </a:p>
          <a:p>
            <a:pPr algn="ctr"/>
            <a:r>
              <a:rPr lang="en-GB" sz="800" dirty="0">
                <a:solidFill>
                  <a:schemeClr val="bg1"/>
                </a:solidFill>
              </a:rPr>
              <a:t>142</a:t>
            </a:r>
          </a:p>
          <a:p>
            <a:pPr algn="ctr"/>
            <a:r>
              <a:rPr lang="en-GB" sz="800" dirty="0">
                <a:solidFill>
                  <a:schemeClr val="bg1"/>
                </a:solidFill>
              </a:rPr>
              <a:t>126</a:t>
            </a:r>
          </a:p>
        </p:txBody>
      </p:sp>
      <p:sp>
        <p:nvSpPr>
          <p:cNvPr id="62" name="Rectangle 61">
            <a:extLst>
              <a:ext uri="{FF2B5EF4-FFF2-40B4-BE49-F238E27FC236}">
                <a16:creationId xmlns:a16="http://schemas.microsoft.com/office/drawing/2014/main" id="{E6A7B705-A81A-45EE-B7F8-A08C39775723}"/>
              </a:ext>
            </a:extLst>
          </p:cNvPr>
          <p:cNvSpPr/>
          <p:nvPr userDrawn="1"/>
        </p:nvSpPr>
        <p:spPr>
          <a:xfrm>
            <a:off x="2999643" y="4809441"/>
            <a:ext cx="839614" cy="411225"/>
          </a:xfrm>
          <a:prstGeom prst="rect">
            <a:avLst/>
          </a:prstGeom>
          <a:solidFill>
            <a:srgbClr val="00C0A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dirty="0">
                <a:solidFill>
                  <a:schemeClr val="bg1"/>
                </a:solidFill>
              </a:rPr>
              <a:t>0</a:t>
            </a:r>
          </a:p>
          <a:p>
            <a:pPr algn="ctr"/>
            <a:r>
              <a:rPr lang="en-GB" sz="800" dirty="0">
                <a:solidFill>
                  <a:schemeClr val="bg1"/>
                </a:solidFill>
              </a:rPr>
              <a:t>192</a:t>
            </a:r>
          </a:p>
          <a:p>
            <a:pPr algn="ctr"/>
            <a:r>
              <a:rPr lang="en-GB" sz="800" dirty="0">
                <a:solidFill>
                  <a:schemeClr val="bg1"/>
                </a:solidFill>
              </a:rPr>
              <a:t>174</a:t>
            </a:r>
          </a:p>
        </p:txBody>
      </p:sp>
      <p:sp>
        <p:nvSpPr>
          <p:cNvPr id="63" name="Rectangle 62">
            <a:extLst>
              <a:ext uri="{FF2B5EF4-FFF2-40B4-BE49-F238E27FC236}">
                <a16:creationId xmlns:a16="http://schemas.microsoft.com/office/drawing/2014/main" id="{70C56EF7-AC83-449B-8CC3-F1D314081B92}"/>
              </a:ext>
            </a:extLst>
          </p:cNvPr>
          <p:cNvSpPr/>
          <p:nvPr userDrawn="1"/>
        </p:nvSpPr>
        <p:spPr>
          <a:xfrm>
            <a:off x="2999643" y="5324001"/>
            <a:ext cx="839614" cy="411225"/>
          </a:xfrm>
          <a:prstGeom prst="rect">
            <a:avLst/>
          </a:prstGeom>
          <a:solidFill>
            <a:srgbClr val="63EBD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dirty="0">
                <a:solidFill>
                  <a:schemeClr val="accent3"/>
                </a:solidFill>
              </a:rPr>
              <a:t>99</a:t>
            </a:r>
          </a:p>
          <a:p>
            <a:pPr algn="ctr"/>
            <a:r>
              <a:rPr lang="en-GB" sz="800" dirty="0">
                <a:solidFill>
                  <a:schemeClr val="accent3"/>
                </a:solidFill>
              </a:rPr>
              <a:t>235</a:t>
            </a:r>
          </a:p>
          <a:p>
            <a:pPr algn="ctr"/>
            <a:r>
              <a:rPr lang="en-GB" sz="800" dirty="0">
                <a:solidFill>
                  <a:schemeClr val="accent3"/>
                </a:solidFill>
              </a:rPr>
              <a:t>218</a:t>
            </a:r>
          </a:p>
        </p:txBody>
      </p:sp>
      <p:grpSp>
        <p:nvGrpSpPr>
          <p:cNvPr id="65" name="Group 64">
            <a:extLst>
              <a:ext uri="{FF2B5EF4-FFF2-40B4-BE49-F238E27FC236}">
                <a16:creationId xmlns:a16="http://schemas.microsoft.com/office/drawing/2014/main" id="{34556660-1591-47B1-B18E-F2FCE5FDCA50}"/>
              </a:ext>
            </a:extLst>
          </p:cNvPr>
          <p:cNvGrpSpPr/>
          <p:nvPr userDrawn="1"/>
        </p:nvGrpSpPr>
        <p:grpSpPr>
          <a:xfrm>
            <a:off x="3971416" y="2341846"/>
            <a:ext cx="1253995" cy="3303408"/>
            <a:chOff x="2169429" y="1756308"/>
            <a:chExt cx="2286000" cy="3303408"/>
          </a:xfrm>
        </p:grpSpPr>
        <p:sp>
          <p:nvSpPr>
            <p:cNvPr id="66" name="TextBox 65">
              <a:extLst>
                <a:ext uri="{FF2B5EF4-FFF2-40B4-BE49-F238E27FC236}">
                  <a16:creationId xmlns:a16="http://schemas.microsoft.com/office/drawing/2014/main" id="{C1242448-F6EA-445E-86F6-56F1F6B8DCA0}"/>
                </a:ext>
              </a:extLst>
            </p:cNvPr>
            <p:cNvSpPr txBox="1"/>
            <p:nvPr userDrawn="1"/>
          </p:nvSpPr>
          <p:spPr>
            <a:xfrm>
              <a:off x="2169429" y="2778422"/>
              <a:ext cx="2286000" cy="237066"/>
            </a:xfrm>
            <a:prstGeom prst="rect">
              <a:avLst/>
            </a:prstGeom>
            <a:noFill/>
          </p:spPr>
          <p:txBody>
            <a:bodyPr wrap="square" lIns="54610" tIns="54610" rIns="54610" bIns="54610" rtlCol="0" anchor="ctr">
              <a:noAutofit/>
            </a:bodyPr>
            <a:lstStyle/>
            <a:p>
              <a:pPr algn="l">
                <a:spcAft>
                  <a:spcPts val="600"/>
                </a:spcAft>
              </a:pPr>
              <a:r>
                <a:rPr lang="en-GB" sz="1000" dirty="0"/>
                <a:t>Dark Pink</a:t>
              </a:r>
            </a:p>
          </p:txBody>
        </p:sp>
        <p:sp>
          <p:nvSpPr>
            <p:cNvPr id="67" name="TextBox 66">
              <a:extLst>
                <a:ext uri="{FF2B5EF4-FFF2-40B4-BE49-F238E27FC236}">
                  <a16:creationId xmlns:a16="http://schemas.microsoft.com/office/drawing/2014/main" id="{F9F2D96E-0391-44D3-9D85-C49CD2682224}"/>
                </a:ext>
              </a:extLst>
            </p:cNvPr>
            <p:cNvSpPr txBox="1"/>
            <p:nvPr userDrawn="1"/>
          </p:nvSpPr>
          <p:spPr>
            <a:xfrm>
              <a:off x="2169429" y="1756308"/>
              <a:ext cx="2286000" cy="237066"/>
            </a:xfrm>
            <a:prstGeom prst="rect">
              <a:avLst/>
            </a:prstGeom>
            <a:noFill/>
          </p:spPr>
          <p:txBody>
            <a:bodyPr wrap="square" lIns="54610" tIns="54610" rIns="54610" bIns="54610" rtlCol="0" anchor="ctr">
              <a:noAutofit/>
            </a:bodyPr>
            <a:lstStyle/>
            <a:p>
              <a:pPr algn="l">
                <a:spcAft>
                  <a:spcPts val="600"/>
                </a:spcAft>
              </a:pPr>
              <a:r>
                <a:rPr lang="en-GB" sz="1000" dirty="0"/>
                <a:t>Dark Purple</a:t>
              </a:r>
            </a:p>
          </p:txBody>
        </p:sp>
        <p:sp>
          <p:nvSpPr>
            <p:cNvPr id="68" name="TextBox 67">
              <a:extLst>
                <a:ext uri="{FF2B5EF4-FFF2-40B4-BE49-F238E27FC236}">
                  <a16:creationId xmlns:a16="http://schemas.microsoft.com/office/drawing/2014/main" id="{712A9094-C141-4137-91C8-07CDF0270449}"/>
                </a:ext>
              </a:extLst>
            </p:cNvPr>
            <p:cNvSpPr txBox="1"/>
            <p:nvPr userDrawn="1"/>
          </p:nvSpPr>
          <p:spPr>
            <a:xfrm>
              <a:off x="2169429" y="3289479"/>
              <a:ext cx="2286000" cy="237066"/>
            </a:xfrm>
            <a:prstGeom prst="rect">
              <a:avLst/>
            </a:prstGeom>
            <a:noFill/>
          </p:spPr>
          <p:txBody>
            <a:bodyPr wrap="square" lIns="54610" tIns="54610" rIns="54610" bIns="54610" rtlCol="0" anchor="ctr">
              <a:noAutofit/>
            </a:bodyPr>
            <a:lstStyle/>
            <a:p>
              <a:pPr algn="l">
                <a:spcAft>
                  <a:spcPts val="600"/>
                </a:spcAft>
              </a:pPr>
              <a:r>
                <a:rPr lang="en-GB" sz="1000" dirty="0"/>
                <a:t>Light Pink</a:t>
              </a:r>
            </a:p>
          </p:txBody>
        </p:sp>
        <p:sp>
          <p:nvSpPr>
            <p:cNvPr id="69" name="TextBox 68">
              <a:extLst>
                <a:ext uri="{FF2B5EF4-FFF2-40B4-BE49-F238E27FC236}">
                  <a16:creationId xmlns:a16="http://schemas.microsoft.com/office/drawing/2014/main" id="{A455B7B5-73DE-46AF-B400-88997B50AD80}"/>
                </a:ext>
              </a:extLst>
            </p:cNvPr>
            <p:cNvSpPr txBox="1"/>
            <p:nvPr userDrawn="1"/>
          </p:nvSpPr>
          <p:spPr>
            <a:xfrm>
              <a:off x="2169429" y="3800536"/>
              <a:ext cx="2286000" cy="237066"/>
            </a:xfrm>
            <a:prstGeom prst="rect">
              <a:avLst/>
            </a:prstGeom>
            <a:noFill/>
          </p:spPr>
          <p:txBody>
            <a:bodyPr wrap="square" lIns="54610" tIns="54610" rIns="54610" bIns="54610" rtlCol="0" anchor="ctr">
              <a:noAutofit/>
            </a:bodyPr>
            <a:lstStyle/>
            <a:p>
              <a:pPr algn="l">
                <a:spcAft>
                  <a:spcPts val="600"/>
                </a:spcAft>
              </a:pPr>
              <a:r>
                <a:rPr lang="en-GB" sz="1000" dirty="0"/>
                <a:t>Dark Green</a:t>
              </a:r>
            </a:p>
          </p:txBody>
        </p:sp>
        <p:sp>
          <p:nvSpPr>
            <p:cNvPr id="70" name="TextBox 69">
              <a:extLst>
                <a:ext uri="{FF2B5EF4-FFF2-40B4-BE49-F238E27FC236}">
                  <a16:creationId xmlns:a16="http://schemas.microsoft.com/office/drawing/2014/main" id="{2B4C4881-6213-41A5-AC03-CCE78498A9AE}"/>
                </a:ext>
              </a:extLst>
            </p:cNvPr>
            <p:cNvSpPr txBox="1"/>
            <p:nvPr userDrawn="1"/>
          </p:nvSpPr>
          <p:spPr>
            <a:xfrm>
              <a:off x="2169429" y="2267365"/>
              <a:ext cx="2286000" cy="237066"/>
            </a:xfrm>
            <a:prstGeom prst="rect">
              <a:avLst/>
            </a:prstGeom>
            <a:noFill/>
          </p:spPr>
          <p:txBody>
            <a:bodyPr wrap="square" lIns="54610" tIns="54610" rIns="54610" bIns="54610" rtlCol="0" anchor="ctr">
              <a:noAutofit/>
            </a:bodyPr>
            <a:lstStyle/>
            <a:p>
              <a:pPr algn="l">
                <a:spcAft>
                  <a:spcPts val="600"/>
                </a:spcAft>
              </a:pPr>
              <a:r>
                <a:rPr lang="en-GB" sz="1000" dirty="0"/>
                <a:t>Light Purple</a:t>
              </a:r>
            </a:p>
          </p:txBody>
        </p:sp>
        <p:sp>
          <p:nvSpPr>
            <p:cNvPr id="71" name="TextBox 70">
              <a:extLst>
                <a:ext uri="{FF2B5EF4-FFF2-40B4-BE49-F238E27FC236}">
                  <a16:creationId xmlns:a16="http://schemas.microsoft.com/office/drawing/2014/main" id="{940387EA-5FDE-4F6F-BAF2-604549CCD0F0}"/>
                </a:ext>
              </a:extLst>
            </p:cNvPr>
            <p:cNvSpPr txBox="1"/>
            <p:nvPr userDrawn="1"/>
          </p:nvSpPr>
          <p:spPr>
            <a:xfrm>
              <a:off x="2169429" y="4311593"/>
              <a:ext cx="2286000" cy="237066"/>
            </a:xfrm>
            <a:prstGeom prst="rect">
              <a:avLst/>
            </a:prstGeom>
            <a:noFill/>
          </p:spPr>
          <p:txBody>
            <a:bodyPr wrap="square" lIns="54610" tIns="54610" rIns="54610" bIns="54610" rtlCol="0" anchor="ctr">
              <a:noAutofit/>
            </a:bodyPr>
            <a:lstStyle/>
            <a:p>
              <a:pPr algn="l">
                <a:spcAft>
                  <a:spcPts val="600"/>
                </a:spcAft>
              </a:pPr>
              <a:r>
                <a:rPr lang="en-GB" sz="1000" dirty="0"/>
                <a:t>Green</a:t>
              </a:r>
            </a:p>
          </p:txBody>
        </p:sp>
        <p:sp>
          <p:nvSpPr>
            <p:cNvPr id="72" name="TextBox 71">
              <a:extLst>
                <a:ext uri="{FF2B5EF4-FFF2-40B4-BE49-F238E27FC236}">
                  <a16:creationId xmlns:a16="http://schemas.microsoft.com/office/drawing/2014/main" id="{A92671DE-F6BD-48CB-B11C-208DD1F1CCB3}"/>
                </a:ext>
              </a:extLst>
            </p:cNvPr>
            <p:cNvSpPr txBox="1"/>
            <p:nvPr userDrawn="1"/>
          </p:nvSpPr>
          <p:spPr>
            <a:xfrm>
              <a:off x="2169429" y="4822650"/>
              <a:ext cx="2286000" cy="237066"/>
            </a:xfrm>
            <a:prstGeom prst="rect">
              <a:avLst/>
            </a:prstGeom>
            <a:noFill/>
          </p:spPr>
          <p:txBody>
            <a:bodyPr wrap="square" lIns="54610" tIns="54610" rIns="54610" bIns="54610" rtlCol="0" anchor="ctr">
              <a:noAutofit/>
            </a:bodyPr>
            <a:lstStyle/>
            <a:p>
              <a:pPr algn="l">
                <a:spcAft>
                  <a:spcPts val="600"/>
                </a:spcAft>
              </a:pPr>
              <a:r>
                <a:rPr lang="en-GB" sz="1000" dirty="0"/>
                <a:t>Light Green</a:t>
              </a:r>
            </a:p>
          </p:txBody>
        </p:sp>
      </p:grpSp>
      <p:sp>
        <p:nvSpPr>
          <p:cNvPr id="74" name="Rectangle 73">
            <a:extLst>
              <a:ext uri="{FF2B5EF4-FFF2-40B4-BE49-F238E27FC236}">
                <a16:creationId xmlns:a16="http://schemas.microsoft.com/office/drawing/2014/main" id="{35C7B945-9627-4D94-B008-C987FEA96972}"/>
              </a:ext>
            </a:extLst>
          </p:cNvPr>
          <p:cNvSpPr/>
          <p:nvPr userDrawn="1"/>
        </p:nvSpPr>
        <p:spPr>
          <a:xfrm>
            <a:off x="5232206" y="1731971"/>
            <a:ext cx="839614" cy="411225"/>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dirty="0">
                <a:solidFill>
                  <a:schemeClr val="bg1"/>
                </a:solidFill>
              </a:rPr>
              <a:t>51</a:t>
            </a:r>
          </a:p>
          <a:p>
            <a:pPr algn="ctr"/>
            <a:r>
              <a:rPr lang="en-GB" sz="800" dirty="0">
                <a:solidFill>
                  <a:schemeClr val="bg1"/>
                </a:solidFill>
              </a:rPr>
              <a:t>51</a:t>
            </a:r>
          </a:p>
          <a:p>
            <a:pPr algn="ctr"/>
            <a:r>
              <a:rPr lang="en-GB" sz="800" dirty="0">
                <a:solidFill>
                  <a:schemeClr val="bg1"/>
                </a:solidFill>
              </a:rPr>
              <a:t>51</a:t>
            </a:r>
          </a:p>
        </p:txBody>
      </p:sp>
      <p:sp>
        <p:nvSpPr>
          <p:cNvPr id="75" name="Rectangle 74">
            <a:extLst>
              <a:ext uri="{FF2B5EF4-FFF2-40B4-BE49-F238E27FC236}">
                <a16:creationId xmlns:a16="http://schemas.microsoft.com/office/drawing/2014/main" id="{AEB1F170-4966-4AAF-ABAA-3D2A0369F7FA}"/>
              </a:ext>
            </a:extLst>
          </p:cNvPr>
          <p:cNvSpPr/>
          <p:nvPr userDrawn="1"/>
        </p:nvSpPr>
        <p:spPr>
          <a:xfrm>
            <a:off x="5232206" y="2246533"/>
            <a:ext cx="839614" cy="411225"/>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dirty="0">
                <a:solidFill>
                  <a:schemeClr val="bg1"/>
                </a:solidFill>
              </a:rPr>
              <a:t>102</a:t>
            </a:r>
          </a:p>
          <a:p>
            <a:pPr algn="ctr"/>
            <a:r>
              <a:rPr lang="en-GB" sz="800" dirty="0">
                <a:solidFill>
                  <a:schemeClr val="bg1"/>
                </a:solidFill>
              </a:rPr>
              <a:t>102</a:t>
            </a:r>
          </a:p>
          <a:p>
            <a:pPr algn="ctr"/>
            <a:r>
              <a:rPr lang="en-GB" sz="800" dirty="0">
                <a:solidFill>
                  <a:schemeClr val="bg1"/>
                </a:solidFill>
              </a:rPr>
              <a:t>102</a:t>
            </a:r>
          </a:p>
          <a:p>
            <a:pPr algn="ctr"/>
            <a:r>
              <a:rPr lang="en-GB" sz="800" dirty="0">
                <a:solidFill>
                  <a:schemeClr val="bg1"/>
                </a:solidFill>
              </a:rPr>
              <a:t>102</a:t>
            </a:r>
          </a:p>
          <a:p>
            <a:pPr algn="ctr"/>
            <a:endParaRPr lang="en-GB" sz="800" dirty="0">
              <a:solidFill>
                <a:schemeClr val="bg1"/>
              </a:solidFill>
            </a:endParaRPr>
          </a:p>
        </p:txBody>
      </p:sp>
      <p:sp>
        <p:nvSpPr>
          <p:cNvPr id="76" name="TextBox 75">
            <a:extLst>
              <a:ext uri="{FF2B5EF4-FFF2-40B4-BE49-F238E27FC236}">
                <a16:creationId xmlns:a16="http://schemas.microsoft.com/office/drawing/2014/main" id="{7033C2B2-E4D1-4420-8509-EC1E2C80321F}"/>
              </a:ext>
            </a:extLst>
          </p:cNvPr>
          <p:cNvSpPr txBox="1"/>
          <p:nvPr userDrawn="1"/>
        </p:nvSpPr>
        <p:spPr>
          <a:xfrm>
            <a:off x="5225411" y="1330325"/>
            <a:ext cx="1545229" cy="307777"/>
          </a:xfrm>
          <a:prstGeom prst="rect">
            <a:avLst/>
          </a:prstGeom>
          <a:noFill/>
        </p:spPr>
        <p:txBody>
          <a:bodyPr wrap="square" lIns="0" tIns="0" rIns="0" bIns="0" rtlCol="0">
            <a:spAutoFit/>
          </a:bodyPr>
          <a:lstStyle/>
          <a:p>
            <a:pPr algn="l">
              <a:spcAft>
                <a:spcPts val="600"/>
              </a:spcAft>
            </a:pPr>
            <a:r>
              <a:rPr lang="en-US" sz="1000" b="1" dirty="0">
                <a:solidFill>
                  <a:sysClr val="windowText" lastClr="000000"/>
                </a:solidFill>
              </a:rPr>
              <a:t>Neutrals for infographics and charts only </a:t>
            </a:r>
          </a:p>
        </p:txBody>
      </p:sp>
      <p:sp>
        <p:nvSpPr>
          <p:cNvPr id="77" name="Rectangle 76">
            <a:extLst>
              <a:ext uri="{FF2B5EF4-FFF2-40B4-BE49-F238E27FC236}">
                <a16:creationId xmlns:a16="http://schemas.microsoft.com/office/drawing/2014/main" id="{9BFC6FF0-9D30-4829-A667-26B9E6467077}"/>
              </a:ext>
            </a:extLst>
          </p:cNvPr>
          <p:cNvSpPr/>
          <p:nvPr userDrawn="1"/>
        </p:nvSpPr>
        <p:spPr>
          <a:xfrm>
            <a:off x="5232206" y="2761094"/>
            <a:ext cx="839614" cy="411225"/>
          </a:xfrm>
          <a:prstGeom prst="rect">
            <a:avLst/>
          </a:prstGeom>
          <a:solidFill>
            <a:srgbClr val="98989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dirty="0">
                <a:solidFill>
                  <a:schemeClr val="bg1"/>
                </a:solidFill>
              </a:rPr>
              <a:t>152</a:t>
            </a:r>
          </a:p>
          <a:p>
            <a:pPr algn="ctr"/>
            <a:r>
              <a:rPr lang="en-GB" sz="800" dirty="0">
                <a:solidFill>
                  <a:schemeClr val="bg1"/>
                </a:solidFill>
              </a:rPr>
              <a:t>152</a:t>
            </a:r>
          </a:p>
          <a:p>
            <a:pPr algn="ctr"/>
            <a:r>
              <a:rPr lang="en-GB" sz="800" dirty="0">
                <a:solidFill>
                  <a:schemeClr val="bg1"/>
                </a:solidFill>
              </a:rPr>
              <a:t>152</a:t>
            </a:r>
          </a:p>
        </p:txBody>
      </p:sp>
      <p:sp>
        <p:nvSpPr>
          <p:cNvPr id="78" name="Rectangle 77">
            <a:extLst>
              <a:ext uri="{FF2B5EF4-FFF2-40B4-BE49-F238E27FC236}">
                <a16:creationId xmlns:a16="http://schemas.microsoft.com/office/drawing/2014/main" id="{AF40F7A4-A491-46D0-AC78-F38FB368D987}"/>
              </a:ext>
            </a:extLst>
          </p:cNvPr>
          <p:cNvSpPr/>
          <p:nvPr userDrawn="1"/>
        </p:nvSpPr>
        <p:spPr>
          <a:xfrm>
            <a:off x="5232206" y="3275656"/>
            <a:ext cx="839614" cy="411225"/>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dirty="0">
                <a:solidFill>
                  <a:sysClr val="windowText" lastClr="000000"/>
                </a:solidFill>
              </a:rPr>
              <a:t>178</a:t>
            </a:r>
          </a:p>
          <a:p>
            <a:pPr algn="ctr"/>
            <a:r>
              <a:rPr lang="en-GB" sz="800" dirty="0">
                <a:solidFill>
                  <a:sysClr val="windowText" lastClr="000000"/>
                </a:solidFill>
              </a:rPr>
              <a:t>178</a:t>
            </a:r>
          </a:p>
          <a:p>
            <a:pPr algn="ctr"/>
            <a:r>
              <a:rPr lang="en-GB" sz="800" dirty="0">
                <a:solidFill>
                  <a:sysClr val="windowText" lastClr="000000"/>
                </a:solidFill>
              </a:rPr>
              <a:t>178</a:t>
            </a:r>
          </a:p>
        </p:txBody>
      </p:sp>
      <p:sp>
        <p:nvSpPr>
          <p:cNvPr id="79" name="Rectangle 78">
            <a:extLst>
              <a:ext uri="{FF2B5EF4-FFF2-40B4-BE49-F238E27FC236}">
                <a16:creationId xmlns:a16="http://schemas.microsoft.com/office/drawing/2014/main" id="{E22CE48C-CD62-438B-AF1B-E80398CE41CF}"/>
              </a:ext>
            </a:extLst>
          </p:cNvPr>
          <p:cNvSpPr/>
          <p:nvPr userDrawn="1"/>
        </p:nvSpPr>
        <p:spPr>
          <a:xfrm>
            <a:off x="5232206" y="3790216"/>
            <a:ext cx="839614" cy="411225"/>
          </a:xfrm>
          <a:prstGeom prst="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dirty="0">
                <a:solidFill>
                  <a:schemeClr val="tx1"/>
                </a:solidFill>
              </a:rPr>
              <a:t>229</a:t>
            </a:r>
          </a:p>
          <a:p>
            <a:pPr algn="ctr"/>
            <a:r>
              <a:rPr lang="en-GB" sz="800" dirty="0">
                <a:solidFill>
                  <a:schemeClr val="tx1"/>
                </a:solidFill>
              </a:rPr>
              <a:t>229</a:t>
            </a:r>
          </a:p>
          <a:p>
            <a:pPr algn="ctr"/>
            <a:r>
              <a:rPr lang="en-GB" sz="800" dirty="0">
                <a:solidFill>
                  <a:schemeClr val="tx1"/>
                </a:solidFill>
              </a:rPr>
              <a:t>229</a:t>
            </a:r>
          </a:p>
        </p:txBody>
      </p:sp>
      <p:sp>
        <p:nvSpPr>
          <p:cNvPr id="83" name="TextBox 82">
            <a:extLst>
              <a:ext uri="{FF2B5EF4-FFF2-40B4-BE49-F238E27FC236}">
                <a16:creationId xmlns:a16="http://schemas.microsoft.com/office/drawing/2014/main" id="{BFA814C9-BD96-4348-B664-2AD4A5DAAB12}"/>
              </a:ext>
            </a:extLst>
          </p:cNvPr>
          <p:cNvSpPr txBox="1"/>
          <p:nvPr userDrawn="1"/>
        </p:nvSpPr>
        <p:spPr>
          <a:xfrm>
            <a:off x="6203979" y="2852903"/>
            <a:ext cx="1253995" cy="237066"/>
          </a:xfrm>
          <a:prstGeom prst="rect">
            <a:avLst/>
          </a:prstGeom>
          <a:noFill/>
        </p:spPr>
        <p:txBody>
          <a:bodyPr wrap="square" lIns="54610" tIns="54610" rIns="54610" bIns="54610" rtlCol="0" anchor="ctr">
            <a:noAutofit/>
          </a:bodyPr>
          <a:lstStyle/>
          <a:p>
            <a:pPr algn="l">
              <a:spcAft>
                <a:spcPts val="600"/>
              </a:spcAft>
            </a:pPr>
            <a:r>
              <a:rPr lang="en-GB" sz="1000" dirty="0"/>
              <a:t>Grey 3</a:t>
            </a:r>
          </a:p>
        </p:txBody>
      </p:sp>
      <p:sp>
        <p:nvSpPr>
          <p:cNvPr id="84" name="TextBox 83">
            <a:extLst>
              <a:ext uri="{FF2B5EF4-FFF2-40B4-BE49-F238E27FC236}">
                <a16:creationId xmlns:a16="http://schemas.microsoft.com/office/drawing/2014/main" id="{B38E8C09-0782-4E70-887B-080A8FC240A9}"/>
              </a:ext>
            </a:extLst>
          </p:cNvPr>
          <p:cNvSpPr txBox="1"/>
          <p:nvPr userDrawn="1"/>
        </p:nvSpPr>
        <p:spPr>
          <a:xfrm>
            <a:off x="6203979" y="1830789"/>
            <a:ext cx="1253995" cy="237066"/>
          </a:xfrm>
          <a:prstGeom prst="rect">
            <a:avLst/>
          </a:prstGeom>
          <a:noFill/>
        </p:spPr>
        <p:txBody>
          <a:bodyPr wrap="square" lIns="54610" tIns="54610" rIns="54610" bIns="54610" rtlCol="0" anchor="ctr">
            <a:noAutofit/>
          </a:bodyPr>
          <a:lstStyle/>
          <a:p>
            <a:pPr algn="l">
              <a:spcAft>
                <a:spcPts val="600"/>
              </a:spcAft>
            </a:pPr>
            <a:r>
              <a:rPr lang="en-GB" sz="1000" dirty="0"/>
              <a:t>Grey 1</a:t>
            </a:r>
          </a:p>
        </p:txBody>
      </p:sp>
      <p:sp>
        <p:nvSpPr>
          <p:cNvPr id="85" name="TextBox 84">
            <a:extLst>
              <a:ext uri="{FF2B5EF4-FFF2-40B4-BE49-F238E27FC236}">
                <a16:creationId xmlns:a16="http://schemas.microsoft.com/office/drawing/2014/main" id="{7C3E17E9-EAB5-401D-99B5-E01BBCBAAE59}"/>
              </a:ext>
            </a:extLst>
          </p:cNvPr>
          <p:cNvSpPr txBox="1"/>
          <p:nvPr userDrawn="1"/>
        </p:nvSpPr>
        <p:spPr>
          <a:xfrm>
            <a:off x="6203979" y="3363960"/>
            <a:ext cx="1253995" cy="237066"/>
          </a:xfrm>
          <a:prstGeom prst="rect">
            <a:avLst/>
          </a:prstGeom>
          <a:noFill/>
        </p:spPr>
        <p:txBody>
          <a:bodyPr wrap="square" lIns="54610" tIns="54610" rIns="54610" bIns="54610" rtlCol="0" anchor="ctr">
            <a:noAutofit/>
          </a:bodyPr>
          <a:lstStyle/>
          <a:p>
            <a:pPr algn="l">
              <a:spcAft>
                <a:spcPts val="600"/>
              </a:spcAft>
            </a:pPr>
            <a:r>
              <a:rPr lang="en-GB" sz="1000" dirty="0"/>
              <a:t>Grey 4</a:t>
            </a:r>
          </a:p>
        </p:txBody>
      </p:sp>
      <p:sp>
        <p:nvSpPr>
          <p:cNvPr id="86" name="TextBox 85">
            <a:extLst>
              <a:ext uri="{FF2B5EF4-FFF2-40B4-BE49-F238E27FC236}">
                <a16:creationId xmlns:a16="http://schemas.microsoft.com/office/drawing/2014/main" id="{DA95C41B-9591-4042-8AC0-03DBDA91FD18}"/>
              </a:ext>
            </a:extLst>
          </p:cNvPr>
          <p:cNvSpPr txBox="1"/>
          <p:nvPr userDrawn="1"/>
        </p:nvSpPr>
        <p:spPr>
          <a:xfrm>
            <a:off x="6203979" y="3875017"/>
            <a:ext cx="1253995" cy="237066"/>
          </a:xfrm>
          <a:prstGeom prst="rect">
            <a:avLst/>
          </a:prstGeom>
          <a:noFill/>
        </p:spPr>
        <p:txBody>
          <a:bodyPr wrap="square" lIns="54610" tIns="54610" rIns="54610" bIns="54610" rtlCol="0" anchor="ctr">
            <a:noAutofit/>
          </a:bodyPr>
          <a:lstStyle/>
          <a:p>
            <a:pPr algn="l">
              <a:spcAft>
                <a:spcPts val="600"/>
              </a:spcAft>
            </a:pPr>
            <a:r>
              <a:rPr lang="en-GB" sz="1000" dirty="0"/>
              <a:t>Grey 5</a:t>
            </a:r>
          </a:p>
        </p:txBody>
      </p:sp>
      <p:sp>
        <p:nvSpPr>
          <p:cNvPr id="87" name="TextBox 86">
            <a:extLst>
              <a:ext uri="{FF2B5EF4-FFF2-40B4-BE49-F238E27FC236}">
                <a16:creationId xmlns:a16="http://schemas.microsoft.com/office/drawing/2014/main" id="{C924189F-5F86-46B9-810F-1AF60243011B}"/>
              </a:ext>
            </a:extLst>
          </p:cNvPr>
          <p:cNvSpPr txBox="1"/>
          <p:nvPr userDrawn="1"/>
        </p:nvSpPr>
        <p:spPr>
          <a:xfrm>
            <a:off x="6203979" y="2341846"/>
            <a:ext cx="1253995" cy="237066"/>
          </a:xfrm>
          <a:prstGeom prst="rect">
            <a:avLst/>
          </a:prstGeom>
          <a:noFill/>
        </p:spPr>
        <p:txBody>
          <a:bodyPr wrap="square" lIns="54610" tIns="54610" rIns="54610" bIns="54610" rtlCol="0" anchor="ctr">
            <a:noAutofit/>
          </a:bodyPr>
          <a:lstStyle/>
          <a:p>
            <a:pPr algn="l">
              <a:spcAft>
                <a:spcPts val="600"/>
              </a:spcAft>
            </a:pPr>
            <a:r>
              <a:rPr lang="en-GB" sz="1000" dirty="0"/>
              <a:t>Grey 2</a:t>
            </a:r>
          </a:p>
        </p:txBody>
      </p:sp>
      <p:sp>
        <p:nvSpPr>
          <p:cNvPr id="52" name="Rectangle 51">
            <a:extLst>
              <a:ext uri="{FF2B5EF4-FFF2-40B4-BE49-F238E27FC236}">
                <a16:creationId xmlns:a16="http://schemas.microsoft.com/office/drawing/2014/main" id="{4ACB48A6-B340-401D-8994-A0E53291AC9B}"/>
              </a:ext>
            </a:extLst>
          </p:cNvPr>
          <p:cNvSpPr/>
          <p:nvPr userDrawn="1"/>
        </p:nvSpPr>
        <p:spPr>
          <a:xfrm>
            <a:off x="7170486" y="2656172"/>
            <a:ext cx="839614" cy="411225"/>
          </a:xfrm>
          <a:prstGeom prst="rect">
            <a:avLst/>
          </a:prstGeom>
          <a:gradFill>
            <a:gsLst>
              <a:gs pos="100000">
                <a:schemeClr val="accent1"/>
              </a:gs>
              <a:gs pos="0">
                <a:schemeClr val="accent5"/>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endParaRPr lang="en-GB" sz="800" dirty="0">
              <a:solidFill>
                <a:schemeClr val="bg1"/>
              </a:solidFill>
            </a:endParaRPr>
          </a:p>
        </p:txBody>
      </p:sp>
      <p:sp>
        <p:nvSpPr>
          <p:cNvPr id="53" name="Rectangle 52">
            <a:extLst>
              <a:ext uri="{FF2B5EF4-FFF2-40B4-BE49-F238E27FC236}">
                <a16:creationId xmlns:a16="http://schemas.microsoft.com/office/drawing/2014/main" id="{26F71474-A782-4BB1-8B9F-8DCCEAF88E0C}"/>
              </a:ext>
            </a:extLst>
          </p:cNvPr>
          <p:cNvSpPr/>
          <p:nvPr userDrawn="1"/>
        </p:nvSpPr>
        <p:spPr>
          <a:xfrm>
            <a:off x="9170077" y="2656172"/>
            <a:ext cx="839614" cy="411225"/>
          </a:xfrm>
          <a:prstGeom prst="rect">
            <a:avLst/>
          </a:prstGeom>
          <a:gradFill>
            <a:gsLst>
              <a:gs pos="100000">
                <a:srgbClr val="ACEAFF"/>
              </a:gs>
              <a:gs pos="0">
                <a:schemeClr val="accent4"/>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endParaRPr lang="en-GB" sz="800" dirty="0">
              <a:solidFill>
                <a:schemeClr val="bg1"/>
              </a:solidFill>
            </a:endParaRPr>
          </a:p>
        </p:txBody>
      </p:sp>
      <p:sp>
        <p:nvSpPr>
          <p:cNvPr id="54" name="TextBox 53">
            <a:extLst>
              <a:ext uri="{FF2B5EF4-FFF2-40B4-BE49-F238E27FC236}">
                <a16:creationId xmlns:a16="http://schemas.microsoft.com/office/drawing/2014/main" id="{2102BFCC-8EF9-4273-ADB0-A655CD827F66}"/>
              </a:ext>
            </a:extLst>
          </p:cNvPr>
          <p:cNvSpPr txBox="1"/>
          <p:nvPr userDrawn="1"/>
        </p:nvSpPr>
        <p:spPr>
          <a:xfrm>
            <a:off x="8028290" y="2743862"/>
            <a:ext cx="1568421" cy="237066"/>
          </a:xfrm>
          <a:prstGeom prst="rect">
            <a:avLst/>
          </a:prstGeom>
          <a:noFill/>
        </p:spPr>
        <p:txBody>
          <a:bodyPr wrap="square" lIns="54610" tIns="54610" rIns="54610" bIns="54610" rtlCol="0" anchor="ctr">
            <a:noAutofit/>
          </a:bodyPr>
          <a:lstStyle/>
          <a:p>
            <a:pPr algn="l">
              <a:spcAft>
                <a:spcPts val="600"/>
              </a:spcAft>
            </a:pPr>
            <a:r>
              <a:rPr lang="en-GB" sz="1000" dirty="0"/>
              <a:t>Purple/</a:t>
            </a:r>
            <a:br>
              <a:rPr lang="en-GB" sz="1000" dirty="0"/>
            </a:br>
            <a:r>
              <a:rPr lang="en-GB" sz="1000" dirty="0"/>
              <a:t>Cobalt gradient</a:t>
            </a:r>
          </a:p>
        </p:txBody>
      </p:sp>
      <p:sp>
        <p:nvSpPr>
          <p:cNvPr id="55" name="TextBox 54">
            <a:extLst>
              <a:ext uri="{FF2B5EF4-FFF2-40B4-BE49-F238E27FC236}">
                <a16:creationId xmlns:a16="http://schemas.microsoft.com/office/drawing/2014/main" id="{02D8D802-07C6-434C-B36C-582D2F2FAF7C}"/>
              </a:ext>
            </a:extLst>
          </p:cNvPr>
          <p:cNvSpPr txBox="1"/>
          <p:nvPr userDrawn="1"/>
        </p:nvSpPr>
        <p:spPr>
          <a:xfrm>
            <a:off x="10053992" y="2743862"/>
            <a:ext cx="1709098" cy="237066"/>
          </a:xfrm>
          <a:prstGeom prst="rect">
            <a:avLst/>
          </a:prstGeom>
          <a:noFill/>
        </p:spPr>
        <p:txBody>
          <a:bodyPr wrap="square" lIns="54610" tIns="54610" rIns="54610" bIns="54610" rtlCol="0" anchor="ctr">
            <a:noAutofit/>
          </a:bodyPr>
          <a:lstStyle/>
          <a:p>
            <a:pPr algn="l">
              <a:spcAft>
                <a:spcPts val="600"/>
              </a:spcAft>
            </a:pPr>
            <a:r>
              <a:rPr lang="en-GB" sz="1000" dirty="0"/>
              <a:t>Pacific/</a:t>
            </a:r>
            <a:br>
              <a:rPr lang="en-GB" sz="1000" dirty="0"/>
            </a:br>
            <a:r>
              <a:rPr lang="en-GB" sz="1000" dirty="0"/>
              <a:t>Light Blue gradient</a:t>
            </a:r>
          </a:p>
        </p:txBody>
      </p:sp>
      <p:sp>
        <p:nvSpPr>
          <p:cNvPr id="56" name="TextBox 55">
            <a:extLst>
              <a:ext uri="{FF2B5EF4-FFF2-40B4-BE49-F238E27FC236}">
                <a16:creationId xmlns:a16="http://schemas.microsoft.com/office/drawing/2014/main" id="{F56630A0-1CC3-4558-99F3-72A9846C3FA4}"/>
              </a:ext>
            </a:extLst>
          </p:cNvPr>
          <p:cNvSpPr txBox="1"/>
          <p:nvPr userDrawn="1"/>
        </p:nvSpPr>
        <p:spPr>
          <a:xfrm>
            <a:off x="7146554" y="1298952"/>
            <a:ext cx="4047046" cy="1269578"/>
          </a:xfrm>
          <a:prstGeom prst="rect">
            <a:avLst/>
          </a:prstGeom>
          <a:noFill/>
        </p:spPr>
        <p:txBody>
          <a:bodyPr wrap="square" lIns="0" tIns="0" rIns="0" bIns="0" rtlCol="0">
            <a:spAutoFit/>
          </a:bodyPr>
          <a:lstStyle/>
          <a:p>
            <a:pPr algn="l">
              <a:spcAft>
                <a:spcPts val="300"/>
              </a:spcAft>
            </a:pPr>
            <a:r>
              <a:rPr lang="en-US" sz="1000" b="1" dirty="0">
                <a:solidFill>
                  <a:sysClr val="windowText" lastClr="000000"/>
                </a:solidFill>
              </a:rPr>
              <a:t>Gradients</a:t>
            </a:r>
          </a:p>
          <a:p>
            <a:pPr marL="171450" indent="-171450" algn="l">
              <a:spcAft>
                <a:spcPts val="300"/>
              </a:spcAft>
              <a:buFont typeface="Arial" panose="020B0604020202020204" pitchFamily="34" charset="0"/>
              <a:buChar char="•"/>
            </a:pPr>
            <a:r>
              <a:rPr lang="en-GB" sz="1000" b="0" dirty="0">
                <a:solidFill>
                  <a:sysClr val="windowText" lastClr="000000"/>
                </a:solidFill>
              </a:rPr>
              <a:t>The </a:t>
            </a:r>
            <a:r>
              <a:rPr lang="en-US" sz="1000" b="0" noProof="0" dirty="0">
                <a:solidFill>
                  <a:sysClr val="windowText" lastClr="000000"/>
                </a:solidFill>
              </a:rPr>
              <a:t>colors</a:t>
            </a:r>
            <a:r>
              <a:rPr lang="en-GB" sz="1000" b="0" dirty="0">
                <a:solidFill>
                  <a:sysClr val="windowText" lastClr="000000"/>
                </a:solidFill>
              </a:rPr>
              <a:t> are applied at both ends of the gradient, at 0% and 100% locations</a:t>
            </a:r>
          </a:p>
          <a:p>
            <a:pPr marL="171450" indent="-171450" algn="l">
              <a:spcAft>
                <a:spcPts val="300"/>
              </a:spcAft>
              <a:buFont typeface="Arial" panose="020B0604020202020204" pitchFamily="34" charset="0"/>
              <a:buChar char="•"/>
            </a:pPr>
            <a:r>
              <a:rPr lang="en-GB" sz="1000" b="0" dirty="0">
                <a:solidFill>
                  <a:sysClr val="windowText" lastClr="000000"/>
                </a:solidFill>
              </a:rPr>
              <a:t>The mid-point is at 50%</a:t>
            </a:r>
          </a:p>
          <a:p>
            <a:pPr marL="171450" indent="-171450" algn="l">
              <a:spcAft>
                <a:spcPts val="300"/>
              </a:spcAft>
              <a:buFont typeface="Arial" panose="020B0604020202020204" pitchFamily="34" charset="0"/>
              <a:buChar char="•"/>
            </a:pPr>
            <a:r>
              <a:rPr lang="en-GB" sz="1000" b="0" dirty="0">
                <a:solidFill>
                  <a:sysClr val="windowText" lastClr="000000"/>
                </a:solidFill>
              </a:rPr>
              <a:t>The gradients are used at a 0º angle</a:t>
            </a:r>
          </a:p>
          <a:p>
            <a:pPr marL="171450" indent="-171450" algn="l">
              <a:spcAft>
                <a:spcPts val="300"/>
              </a:spcAft>
              <a:buFont typeface="Arial" panose="020B0604020202020204" pitchFamily="34" charset="0"/>
              <a:buChar char="•"/>
            </a:pPr>
            <a:r>
              <a:rPr lang="en-GB" sz="1000" b="0" dirty="0">
                <a:solidFill>
                  <a:sysClr val="windowText" lastClr="000000"/>
                </a:solidFill>
              </a:rPr>
              <a:t>Use the linear gradient, never radial</a:t>
            </a:r>
          </a:p>
          <a:p>
            <a:pPr marL="171450" indent="-171450" algn="l">
              <a:spcAft>
                <a:spcPts val="300"/>
              </a:spcAft>
              <a:buFont typeface="Arial" panose="020B0604020202020204" pitchFamily="34" charset="0"/>
              <a:buChar char="•"/>
            </a:pPr>
            <a:r>
              <a:rPr lang="en-GB" sz="1000" b="0" dirty="0">
                <a:solidFill>
                  <a:sysClr val="windowText" lastClr="000000"/>
                </a:solidFill>
              </a:rPr>
              <a:t>Do not create new gradients; use only the gradients shown here</a:t>
            </a:r>
            <a:endParaRPr lang="en-US" sz="1000" b="0" dirty="0">
              <a:solidFill>
                <a:sysClr val="windowText" lastClr="000000"/>
              </a:solidFill>
            </a:endParaRPr>
          </a:p>
        </p:txBody>
      </p:sp>
      <p:sp>
        <p:nvSpPr>
          <p:cNvPr id="57" name="Rectangle 56">
            <a:extLst>
              <a:ext uri="{FF2B5EF4-FFF2-40B4-BE49-F238E27FC236}">
                <a16:creationId xmlns:a16="http://schemas.microsoft.com/office/drawing/2014/main" id="{9D5AAA1F-BD76-48F7-8C50-6E5979B9537B}"/>
              </a:ext>
            </a:extLst>
          </p:cNvPr>
          <p:cNvSpPr/>
          <p:nvPr userDrawn="1"/>
        </p:nvSpPr>
        <p:spPr>
          <a:xfrm>
            <a:off x="5225411" y="4304594"/>
            <a:ext cx="839614" cy="411225"/>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dirty="0">
                <a:solidFill>
                  <a:schemeClr val="tx1"/>
                </a:solidFill>
              </a:rPr>
              <a:t>255</a:t>
            </a:r>
          </a:p>
          <a:p>
            <a:pPr algn="ctr"/>
            <a:r>
              <a:rPr lang="en-GB" sz="800" dirty="0">
                <a:solidFill>
                  <a:schemeClr val="tx1"/>
                </a:solidFill>
              </a:rPr>
              <a:t>255</a:t>
            </a:r>
          </a:p>
          <a:p>
            <a:pPr algn="ctr"/>
            <a:r>
              <a:rPr lang="en-GB" sz="800" dirty="0">
                <a:solidFill>
                  <a:schemeClr val="tx1"/>
                </a:solidFill>
              </a:rPr>
              <a:t>255</a:t>
            </a:r>
          </a:p>
        </p:txBody>
      </p:sp>
      <p:sp>
        <p:nvSpPr>
          <p:cNvPr id="58" name="TextBox 57">
            <a:extLst>
              <a:ext uri="{FF2B5EF4-FFF2-40B4-BE49-F238E27FC236}">
                <a16:creationId xmlns:a16="http://schemas.microsoft.com/office/drawing/2014/main" id="{3485E89C-C25F-4DDF-BA6F-8600323267FE}"/>
              </a:ext>
            </a:extLst>
          </p:cNvPr>
          <p:cNvSpPr txBox="1"/>
          <p:nvPr userDrawn="1"/>
        </p:nvSpPr>
        <p:spPr>
          <a:xfrm>
            <a:off x="6197184" y="4389395"/>
            <a:ext cx="1253995" cy="237066"/>
          </a:xfrm>
          <a:prstGeom prst="rect">
            <a:avLst/>
          </a:prstGeom>
          <a:noFill/>
        </p:spPr>
        <p:txBody>
          <a:bodyPr wrap="square" lIns="54610" tIns="54610" rIns="54610" bIns="54610" rtlCol="0" anchor="ctr">
            <a:noAutofit/>
          </a:bodyPr>
          <a:lstStyle/>
          <a:p>
            <a:pPr algn="l">
              <a:spcAft>
                <a:spcPts val="600"/>
              </a:spcAft>
            </a:pPr>
            <a:r>
              <a:rPr lang="en-GB" sz="1000" dirty="0"/>
              <a:t>White</a:t>
            </a:r>
          </a:p>
        </p:txBody>
      </p:sp>
      <p:sp>
        <p:nvSpPr>
          <p:cNvPr id="73" name="TextBox 72">
            <a:extLst>
              <a:ext uri="{FF2B5EF4-FFF2-40B4-BE49-F238E27FC236}">
                <a16:creationId xmlns:a16="http://schemas.microsoft.com/office/drawing/2014/main" id="{66117D9B-6EF8-4B36-A112-FD6D19D0AE23}"/>
              </a:ext>
            </a:extLst>
          </p:cNvPr>
          <p:cNvSpPr txBox="1"/>
          <p:nvPr userDrawn="1"/>
        </p:nvSpPr>
        <p:spPr>
          <a:xfrm>
            <a:off x="7146554" y="3336981"/>
            <a:ext cx="1194238" cy="153888"/>
          </a:xfrm>
          <a:prstGeom prst="rect">
            <a:avLst/>
          </a:prstGeom>
          <a:noFill/>
        </p:spPr>
        <p:txBody>
          <a:bodyPr wrap="none" lIns="0" tIns="0" rIns="0" bIns="0" rtlCol="0">
            <a:noAutofit/>
          </a:bodyPr>
          <a:lstStyle/>
          <a:p>
            <a:pPr algn="l">
              <a:spcAft>
                <a:spcPts val="600"/>
              </a:spcAft>
            </a:pPr>
            <a:r>
              <a:rPr lang="en-US" sz="1000" b="1" dirty="0">
                <a:solidFill>
                  <a:sysClr val="windowText" lastClr="000000"/>
                </a:solidFill>
              </a:rPr>
              <a:t>Traffic Light palette</a:t>
            </a:r>
            <a:endParaRPr lang="en-US" sz="1000" b="0" dirty="0">
              <a:solidFill>
                <a:sysClr val="windowText" lastClr="000000"/>
              </a:solidFill>
            </a:endParaRPr>
          </a:p>
        </p:txBody>
      </p:sp>
      <p:sp>
        <p:nvSpPr>
          <p:cNvPr id="101" name="Rectangle 100">
            <a:extLst>
              <a:ext uri="{FF2B5EF4-FFF2-40B4-BE49-F238E27FC236}">
                <a16:creationId xmlns:a16="http://schemas.microsoft.com/office/drawing/2014/main" id="{8629CA1F-9C19-4EBE-AACF-DD30D2A7CB9D}"/>
              </a:ext>
            </a:extLst>
          </p:cNvPr>
          <p:cNvSpPr>
            <a:spLocks/>
          </p:cNvSpPr>
          <p:nvPr userDrawn="1"/>
        </p:nvSpPr>
        <p:spPr>
          <a:xfrm>
            <a:off x="9353776" y="3589581"/>
            <a:ext cx="839614" cy="411225"/>
          </a:xfrm>
          <a:prstGeom prst="rect">
            <a:avLst/>
          </a:prstGeom>
          <a:solidFill>
            <a:srgbClr val="26992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dirty="0">
                <a:solidFill>
                  <a:schemeClr val="bg1"/>
                </a:solidFill>
              </a:rPr>
              <a:t>38</a:t>
            </a:r>
          </a:p>
          <a:p>
            <a:pPr algn="ctr"/>
            <a:r>
              <a:rPr lang="en-GB" sz="800" dirty="0">
                <a:solidFill>
                  <a:schemeClr val="bg1"/>
                </a:solidFill>
              </a:rPr>
              <a:t>153</a:t>
            </a:r>
          </a:p>
          <a:p>
            <a:pPr algn="ctr"/>
            <a:r>
              <a:rPr lang="en-GB" sz="800" dirty="0">
                <a:solidFill>
                  <a:schemeClr val="bg1"/>
                </a:solidFill>
              </a:rPr>
              <a:t>36</a:t>
            </a:r>
          </a:p>
        </p:txBody>
      </p:sp>
      <p:sp>
        <p:nvSpPr>
          <p:cNvPr id="102" name="Rectangle 101">
            <a:extLst>
              <a:ext uri="{FF2B5EF4-FFF2-40B4-BE49-F238E27FC236}">
                <a16:creationId xmlns:a16="http://schemas.microsoft.com/office/drawing/2014/main" id="{38F50825-9522-489D-AFE6-03DCC983AE45}"/>
              </a:ext>
            </a:extLst>
          </p:cNvPr>
          <p:cNvSpPr>
            <a:spLocks/>
          </p:cNvSpPr>
          <p:nvPr userDrawn="1"/>
        </p:nvSpPr>
        <p:spPr>
          <a:xfrm>
            <a:off x="8262131" y="3589581"/>
            <a:ext cx="839614" cy="411225"/>
          </a:xfrm>
          <a:prstGeom prst="rect">
            <a:avLst/>
          </a:prstGeom>
          <a:solidFill>
            <a:srgbClr val="F1C44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dirty="0">
                <a:solidFill>
                  <a:schemeClr val="bg1"/>
                </a:solidFill>
              </a:rPr>
              <a:t>241</a:t>
            </a:r>
          </a:p>
          <a:p>
            <a:pPr algn="ctr"/>
            <a:r>
              <a:rPr lang="en-GB" sz="800" dirty="0">
                <a:solidFill>
                  <a:schemeClr val="bg1"/>
                </a:solidFill>
              </a:rPr>
              <a:t>196</a:t>
            </a:r>
          </a:p>
          <a:p>
            <a:pPr algn="ctr"/>
            <a:r>
              <a:rPr lang="en-GB" sz="800" dirty="0">
                <a:solidFill>
                  <a:schemeClr val="bg1"/>
                </a:solidFill>
              </a:rPr>
              <a:t>77</a:t>
            </a:r>
          </a:p>
        </p:txBody>
      </p:sp>
      <p:sp>
        <p:nvSpPr>
          <p:cNvPr id="103" name="Rectangle 102">
            <a:extLst>
              <a:ext uri="{FF2B5EF4-FFF2-40B4-BE49-F238E27FC236}">
                <a16:creationId xmlns:a16="http://schemas.microsoft.com/office/drawing/2014/main" id="{920DF8B8-BB57-4FAB-8303-1EA0BDA6B7F5}"/>
              </a:ext>
            </a:extLst>
          </p:cNvPr>
          <p:cNvSpPr>
            <a:spLocks/>
          </p:cNvSpPr>
          <p:nvPr userDrawn="1"/>
        </p:nvSpPr>
        <p:spPr>
          <a:xfrm>
            <a:off x="7170486" y="3589581"/>
            <a:ext cx="839614" cy="411225"/>
          </a:xfrm>
          <a:prstGeom prst="rect">
            <a:avLst/>
          </a:prstGeom>
          <a:solidFill>
            <a:srgbClr val="ED212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dirty="0">
                <a:solidFill>
                  <a:schemeClr val="bg1"/>
                </a:solidFill>
              </a:rPr>
              <a:t>237</a:t>
            </a:r>
          </a:p>
          <a:p>
            <a:pPr algn="ctr"/>
            <a:r>
              <a:rPr lang="en-GB" sz="800" dirty="0">
                <a:solidFill>
                  <a:schemeClr val="bg1"/>
                </a:solidFill>
              </a:rPr>
              <a:t>33</a:t>
            </a:r>
          </a:p>
          <a:p>
            <a:pPr algn="ctr"/>
            <a:r>
              <a:rPr lang="en-GB" sz="800" dirty="0">
                <a:solidFill>
                  <a:schemeClr val="bg1"/>
                </a:solidFill>
              </a:rPr>
              <a:t>36</a:t>
            </a:r>
          </a:p>
        </p:txBody>
      </p:sp>
      <p:sp>
        <p:nvSpPr>
          <p:cNvPr id="104" name="TextBox 103">
            <a:extLst>
              <a:ext uri="{FF2B5EF4-FFF2-40B4-BE49-F238E27FC236}">
                <a16:creationId xmlns:a16="http://schemas.microsoft.com/office/drawing/2014/main" id="{0E284CC6-D89E-4E2E-9C1A-D2D015D4CCE1}"/>
              </a:ext>
            </a:extLst>
          </p:cNvPr>
          <p:cNvSpPr txBox="1"/>
          <p:nvPr userDrawn="1"/>
        </p:nvSpPr>
        <p:spPr>
          <a:xfrm>
            <a:off x="7146553" y="4285684"/>
            <a:ext cx="4159622" cy="626317"/>
          </a:xfrm>
          <a:prstGeom prst="rect">
            <a:avLst/>
          </a:prstGeom>
          <a:noFill/>
        </p:spPr>
        <p:txBody>
          <a:bodyPr wrap="square" lIns="0" tIns="0" rIns="0" bIns="0" rtlCol="0">
            <a:noAutofit/>
          </a:bodyPr>
          <a:lstStyle/>
          <a:p>
            <a:pPr algn="l">
              <a:spcAft>
                <a:spcPts val="600"/>
              </a:spcAft>
            </a:pPr>
            <a:r>
              <a:rPr lang="en-US" sz="1000" b="1" dirty="0">
                <a:solidFill>
                  <a:sysClr val="windowText" lastClr="000000"/>
                </a:solidFill>
              </a:rPr>
              <a:t>Potential chart color order</a:t>
            </a:r>
          </a:p>
          <a:p>
            <a:pPr marL="171450" indent="-171450" algn="l">
              <a:spcAft>
                <a:spcPts val="300"/>
              </a:spcAft>
              <a:buFont typeface="Arial" panose="020B0604020202020204" pitchFamily="34" charset="0"/>
              <a:buChar char="•"/>
            </a:pPr>
            <a:r>
              <a:rPr lang="en-US" sz="1000" b="0" dirty="0">
                <a:solidFill>
                  <a:sysClr val="windowText" lastClr="000000"/>
                </a:solidFill>
              </a:rPr>
              <a:t>Prioritize our blues, but they don’t have to be used all at once</a:t>
            </a:r>
          </a:p>
          <a:p>
            <a:pPr marL="171450" indent="-171450" algn="l">
              <a:spcAft>
                <a:spcPts val="300"/>
              </a:spcAft>
              <a:buFont typeface="Arial" panose="020B0604020202020204" pitchFamily="34" charset="0"/>
              <a:buChar char="•"/>
            </a:pPr>
            <a:r>
              <a:rPr lang="en-US" sz="1000" b="0" dirty="0">
                <a:solidFill>
                  <a:sysClr val="windowText" lastClr="000000"/>
                </a:solidFill>
              </a:rPr>
              <a:t>Mix light, mid and dark tones within data sets</a:t>
            </a:r>
          </a:p>
        </p:txBody>
      </p:sp>
      <p:cxnSp>
        <p:nvCxnSpPr>
          <p:cNvPr id="105" name="Straight Connector 104">
            <a:extLst>
              <a:ext uri="{FF2B5EF4-FFF2-40B4-BE49-F238E27FC236}">
                <a16:creationId xmlns:a16="http://schemas.microsoft.com/office/drawing/2014/main" id="{32E93FD9-5621-45B8-BDA7-4C88B41DB4D9}"/>
              </a:ext>
            </a:extLst>
          </p:cNvPr>
          <p:cNvCxnSpPr/>
          <p:nvPr userDrawn="1"/>
        </p:nvCxnSpPr>
        <p:spPr>
          <a:xfrm>
            <a:off x="7170486" y="3242602"/>
            <a:ext cx="4023114"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98F7303C-5EE8-4FA6-A437-87F2BF61E6C8}"/>
              </a:ext>
            </a:extLst>
          </p:cNvPr>
          <p:cNvCxnSpPr/>
          <p:nvPr userDrawn="1"/>
        </p:nvCxnSpPr>
        <p:spPr>
          <a:xfrm>
            <a:off x="7170486" y="4176642"/>
            <a:ext cx="4023114"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07" name="Group 106">
            <a:extLst>
              <a:ext uri="{FF2B5EF4-FFF2-40B4-BE49-F238E27FC236}">
                <a16:creationId xmlns:a16="http://schemas.microsoft.com/office/drawing/2014/main" id="{39C72177-73C5-408A-8C21-86379F35DFDA}"/>
              </a:ext>
            </a:extLst>
          </p:cNvPr>
          <p:cNvGrpSpPr/>
          <p:nvPr userDrawn="1"/>
        </p:nvGrpSpPr>
        <p:grpSpPr>
          <a:xfrm>
            <a:off x="7170486" y="5015319"/>
            <a:ext cx="4023114" cy="868052"/>
            <a:chOff x="6942744" y="5227726"/>
            <a:chExt cx="6397168" cy="1380293"/>
          </a:xfrm>
        </p:grpSpPr>
        <p:sp>
          <p:nvSpPr>
            <p:cNvPr id="108" name="Rectangle 107">
              <a:extLst>
                <a:ext uri="{FF2B5EF4-FFF2-40B4-BE49-F238E27FC236}">
                  <a16:creationId xmlns:a16="http://schemas.microsoft.com/office/drawing/2014/main" id="{09C4E567-3FDF-4915-8D1F-4D3869F8570F}"/>
                </a:ext>
              </a:extLst>
            </p:cNvPr>
            <p:cNvSpPr/>
            <p:nvPr userDrawn="1"/>
          </p:nvSpPr>
          <p:spPr>
            <a:xfrm>
              <a:off x="8821942" y="5227726"/>
              <a:ext cx="759576" cy="592341"/>
            </a:xfrm>
            <a:prstGeom prst="rect">
              <a:avLst/>
            </a:prstGeom>
            <a:solidFill>
              <a:srgbClr val="1E49E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dirty="0">
                  <a:solidFill>
                    <a:schemeClr val="bg1"/>
                  </a:solidFill>
                </a:rPr>
                <a:t>30</a:t>
              </a:r>
            </a:p>
            <a:p>
              <a:pPr algn="ctr"/>
              <a:r>
                <a:rPr lang="en-GB" sz="800" dirty="0">
                  <a:solidFill>
                    <a:schemeClr val="bg1"/>
                  </a:solidFill>
                </a:rPr>
                <a:t>73</a:t>
              </a:r>
            </a:p>
            <a:p>
              <a:pPr algn="ctr"/>
              <a:r>
                <a:rPr lang="en-GB" sz="800" dirty="0">
                  <a:solidFill>
                    <a:schemeClr val="bg1"/>
                  </a:solidFill>
                </a:rPr>
                <a:t>226</a:t>
              </a:r>
            </a:p>
          </p:txBody>
        </p:sp>
        <p:sp>
          <p:nvSpPr>
            <p:cNvPr id="109" name="Rectangle 108">
              <a:extLst>
                <a:ext uri="{FF2B5EF4-FFF2-40B4-BE49-F238E27FC236}">
                  <a16:creationId xmlns:a16="http://schemas.microsoft.com/office/drawing/2014/main" id="{2DA33985-45D0-4046-B44C-8DCBCFFD86AC}"/>
                </a:ext>
              </a:extLst>
            </p:cNvPr>
            <p:cNvSpPr/>
            <p:nvPr userDrawn="1"/>
          </p:nvSpPr>
          <p:spPr>
            <a:xfrm>
              <a:off x="6942744" y="5227726"/>
              <a:ext cx="759576" cy="592341"/>
            </a:xfrm>
            <a:prstGeom prst="rect">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dirty="0">
                  <a:solidFill>
                    <a:schemeClr val="bg1"/>
                  </a:solidFill>
                </a:rPr>
                <a:t>0</a:t>
              </a:r>
            </a:p>
            <a:p>
              <a:pPr algn="ctr"/>
              <a:r>
                <a:rPr lang="en-GB" sz="800" dirty="0">
                  <a:solidFill>
                    <a:schemeClr val="bg1"/>
                  </a:solidFill>
                </a:rPr>
                <a:t>51</a:t>
              </a:r>
            </a:p>
            <a:p>
              <a:pPr algn="ctr"/>
              <a:r>
                <a:rPr lang="en-GB" sz="800" dirty="0">
                  <a:solidFill>
                    <a:schemeClr val="bg1"/>
                  </a:solidFill>
                </a:rPr>
                <a:t>141</a:t>
              </a:r>
            </a:p>
          </p:txBody>
        </p:sp>
        <p:sp>
          <p:nvSpPr>
            <p:cNvPr id="110" name="Rectangle 109">
              <a:extLst>
                <a:ext uri="{FF2B5EF4-FFF2-40B4-BE49-F238E27FC236}">
                  <a16:creationId xmlns:a16="http://schemas.microsoft.com/office/drawing/2014/main" id="{60024D76-5422-4C07-A547-F2C593130265}"/>
                </a:ext>
              </a:extLst>
            </p:cNvPr>
            <p:cNvSpPr/>
            <p:nvPr userDrawn="1"/>
          </p:nvSpPr>
          <p:spPr>
            <a:xfrm>
              <a:off x="9761541" y="5227726"/>
              <a:ext cx="759576" cy="592341"/>
            </a:xfrm>
            <a:prstGeom prst="rect">
              <a:avLst/>
            </a:prstGeom>
            <a:solidFill>
              <a:srgbClr val="76D2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dirty="0">
                  <a:solidFill>
                    <a:sysClr val="windowText" lastClr="000000"/>
                  </a:solidFill>
                </a:rPr>
                <a:t>118</a:t>
              </a:r>
            </a:p>
            <a:p>
              <a:pPr algn="ctr"/>
              <a:r>
                <a:rPr lang="en-GB" sz="800" dirty="0">
                  <a:solidFill>
                    <a:sysClr val="windowText" lastClr="000000"/>
                  </a:solidFill>
                </a:rPr>
                <a:t>210</a:t>
              </a:r>
            </a:p>
            <a:p>
              <a:pPr algn="ctr"/>
              <a:r>
                <a:rPr lang="en-GB" sz="800" dirty="0">
                  <a:solidFill>
                    <a:sysClr val="windowText" lastClr="000000"/>
                  </a:solidFill>
                </a:rPr>
                <a:t>255</a:t>
              </a:r>
            </a:p>
          </p:txBody>
        </p:sp>
        <p:sp>
          <p:nvSpPr>
            <p:cNvPr id="111" name="Rectangle 110">
              <a:extLst>
                <a:ext uri="{FF2B5EF4-FFF2-40B4-BE49-F238E27FC236}">
                  <a16:creationId xmlns:a16="http://schemas.microsoft.com/office/drawing/2014/main" id="{06E42AD4-4E53-43DB-966B-14EA0ED3E458}"/>
                </a:ext>
              </a:extLst>
            </p:cNvPr>
            <p:cNvSpPr/>
            <p:nvPr userDrawn="1"/>
          </p:nvSpPr>
          <p:spPr>
            <a:xfrm>
              <a:off x="11640737" y="5227726"/>
              <a:ext cx="759576" cy="592341"/>
            </a:xfrm>
            <a:prstGeom prst="rect">
              <a:avLst/>
            </a:prstGeom>
            <a:solidFill>
              <a:srgbClr val="B497FF"/>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dirty="0">
                  <a:solidFill>
                    <a:schemeClr val="bg1"/>
                  </a:solidFill>
                </a:rPr>
                <a:t>180</a:t>
              </a:r>
            </a:p>
            <a:p>
              <a:pPr algn="ctr"/>
              <a:r>
                <a:rPr lang="en-GB" sz="800" dirty="0">
                  <a:solidFill>
                    <a:schemeClr val="bg1"/>
                  </a:solidFill>
                </a:rPr>
                <a:t>151</a:t>
              </a:r>
            </a:p>
            <a:p>
              <a:pPr algn="ctr"/>
              <a:r>
                <a:rPr lang="en-GB" sz="800" dirty="0">
                  <a:solidFill>
                    <a:schemeClr val="bg1"/>
                  </a:solidFill>
                </a:rPr>
                <a:t>255</a:t>
              </a:r>
            </a:p>
          </p:txBody>
        </p:sp>
        <p:sp>
          <p:nvSpPr>
            <p:cNvPr id="112" name="Rectangle 111">
              <a:extLst>
                <a:ext uri="{FF2B5EF4-FFF2-40B4-BE49-F238E27FC236}">
                  <a16:creationId xmlns:a16="http://schemas.microsoft.com/office/drawing/2014/main" id="{3123BFF0-C9BC-4A9F-8C1A-6677CDC1F631}"/>
                </a:ext>
              </a:extLst>
            </p:cNvPr>
            <p:cNvSpPr/>
            <p:nvPr userDrawn="1"/>
          </p:nvSpPr>
          <p:spPr>
            <a:xfrm>
              <a:off x="8821942" y="6015678"/>
              <a:ext cx="759576" cy="592341"/>
            </a:xfrm>
            <a:prstGeom prst="rect">
              <a:avLst/>
            </a:prstGeom>
            <a:solidFill>
              <a:srgbClr val="FD349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dirty="0">
                  <a:solidFill>
                    <a:schemeClr val="bg1"/>
                  </a:solidFill>
                </a:rPr>
                <a:t>253</a:t>
              </a:r>
            </a:p>
            <a:p>
              <a:pPr algn="ctr"/>
              <a:r>
                <a:rPr lang="en-GB" sz="800" dirty="0">
                  <a:solidFill>
                    <a:schemeClr val="bg1"/>
                  </a:solidFill>
                </a:rPr>
                <a:t>52</a:t>
              </a:r>
            </a:p>
            <a:p>
              <a:pPr algn="ctr"/>
              <a:r>
                <a:rPr lang="en-GB" sz="800" dirty="0">
                  <a:solidFill>
                    <a:schemeClr val="bg1"/>
                  </a:solidFill>
                </a:rPr>
                <a:t>156</a:t>
              </a:r>
            </a:p>
          </p:txBody>
        </p:sp>
        <p:sp>
          <p:nvSpPr>
            <p:cNvPr id="113" name="Rectangle 112">
              <a:extLst>
                <a:ext uri="{FF2B5EF4-FFF2-40B4-BE49-F238E27FC236}">
                  <a16:creationId xmlns:a16="http://schemas.microsoft.com/office/drawing/2014/main" id="{2B91896C-FA19-4C29-A6A4-8285D7F3418C}"/>
                </a:ext>
              </a:extLst>
            </p:cNvPr>
            <p:cNvSpPr/>
            <p:nvPr userDrawn="1"/>
          </p:nvSpPr>
          <p:spPr>
            <a:xfrm>
              <a:off x="10701139" y="5227726"/>
              <a:ext cx="759576" cy="592341"/>
            </a:xfrm>
            <a:prstGeom prst="rect">
              <a:avLst/>
            </a:prstGeom>
            <a:solidFill>
              <a:srgbClr val="7213E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dirty="0">
                  <a:solidFill>
                    <a:schemeClr val="bg1"/>
                  </a:solidFill>
                </a:rPr>
                <a:t>114</a:t>
              </a:r>
            </a:p>
            <a:p>
              <a:pPr algn="ctr"/>
              <a:r>
                <a:rPr lang="en-GB" sz="800" dirty="0">
                  <a:solidFill>
                    <a:schemeClr val="bg1"/>
                  </a:solidFill>
                </a:rPr>
                <a:t>19</a:t>
              </a:r>
            </a:p>
            <a:p>
              <a:pPr algn="ctr"/>
              <a:r>
                <a:rPr lang="en-GB" sz="800" dirty="0">
                  <a:solidFill>
                    <a:schemeClr val="bg1"/>
                  </a:solidFill>
                </a:rPr>
                <a:t>234</a:t>
              </a:r>
            </a:p>
          </p:txBody>
        </p:sp>
        <p:sp>
          <p:nvSpPr>
            <p:cNvPr id="114" name="Rectangle 113">
              <a:extLst>
                <a:ext uri="{FF2B5EF4-FFF2-40B4-BE49-F238E27FC236}">
                  <a16:creationId xmlns:a16="http://schemas.microsoft.com/office/drawing/2014/main" id="{48E4376B-58CB-4B0E-AB7F-3AF61E7659F9}"/>
                </a:ext>
              </a:extLst>
            </p:cNvPr>
            <p:cNvSpPr/>
            <p:nvPr userDrawn="1"/>
          </p:nvSpPr>
          <p:spPr>
            <a:xfrm>
              <a:off x="9761541" y="6015678"/>
              <a:ext cx="759576" cy="592341"/>
            </a:xfrm>
            <a:prstGeom prst="rect">
              <a:avLst/>
            </a:prstGeom>
            <a:solidFill>
              <a:srgbClr val="FFA3D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dirty="0">
                  <a:solidFill>
                    <a:schemeClr val="bg1"/>
                  </a:solidFill>
                </a:rPr>
                <a:t>255</a:t>
              </a:r>
            </a:p>
            <a:p>
              <a:pPr algn="ctr"/>
              <a:r>
                <a:rPr lang="en-GB" sz="800" dirty="0">
                  <a:solidFill>
                    <a:schemeClr val="bg1"/>
                  </a:solidFill>
                </a:rPr>
                <a:t>163</a:t>
              </a:r>
            </a:p>
            <a:p>
              <a:pPr algn="ctr"/>
              <a:r>
                <a:rPr lang="en-GB" sz="800" dirty="0">
                  <a:solidFill>
                    <a:schemeClr val="bg1"/>
                  </a:solidFill>
                </a:rPr>
                <a:t>218</a:t>
              </a:r>
            </a:p>
          </p:txBody>
        </p:sp>
        <p:sp>
          <p:nvSpPr>
            <p:cNvPr id="115" name="Rectangle 114">
              <a:extLst>
                <a:ext uri="{FF2B5EF4-FFF2-40B4-BE49-F238E27FC236}">
                  <a16:creationId xmlns:a16="http://schemas.microsoft.com/office/drawing/2014/main" id="{6CCBC42E-797C-4CB6-8C59-2D6FCDDB1F33}"/>
                </a:ext>
              </a:extLst>
            </p:cNvPr>
            <p:cNvSpPr/>
            <p:nvPr userDrawn="1"/>
          </p:nvSpPr>
          <p:spPr>
            <a:xfrm>
              <a:off x="6942744" y="6015678"/>
              <a:ext cx="759576" cy="592341"/>
            </a:xfrm>
            <a:prstGeom prst="rect">
              <a:avLst/>
            </a:prstGeom>
            <a:solidFill>
              <a:srgbClr val="00C0A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dirty="0">
                  <a:solidFill>
                    <a:schemeClr val="bg1"/>
                  </a:solidFill>
                </a:rPr>
                <a:t>0</a:t>
              </a:r>
            </a:p>
            <a:p>
              <a:pPr algn="ctr"/>
              <a:r>
                <a:rPr lang="en-GB" sz="800" dirty="0">
                  <a:solidFill>
                    <a:schemeClr val="bg1"/>
                  </a:solidFill>
                </a:rPr>
                <a:t>192</a:t>
              </a:r>
            </a:p>
            <a:p>
              <a:pPr algn="ctr"/>
              <a:r>
                <a:rPr lang="en-GB" sz="800" dirty="0">
                  <a:solidFill>
                    <a:schemeClr val="bg1"/>
                  </a:solidFill>
                </a:rPr>
                <a:t>174</a:t>
              </a:r>
            </a:p>
          </p:txBody>
        </p:sp>
        <p:sp>
          <p:nvSpPr>
            <p:cNvPr id="116" name="Rectangle 115">
              <a:extLst>
                <a:ext uri="{FF2B5EF4-FFF2-40B4-BE49-F238E27FC236}">
                  <a16:creationId xmlns:a16="http://schemas.microsoft.com/office/drawing/2014/main" id="{691DA2AF-1629-48DB-9571-C0A4059F3B38}"/>
                </a:ext>
              </a:extLst>
            </p:cNvPr>
            <p:cNvSpPr/>
            <p:nvPr userDrawn="1"/>
          </p:nvSpPr>
          <p:spPr>
            <a:xfrm>
              <a:off x="12580336" y="6015678"/>
              <a:ext cx="759576" cy="592341"/>
            </a:xfrm>
            <a:prstGeom prst="rect">
              <a:avLst/>
            </a:prstGeom>
            <a:solidFill>
              <a:srgbClr val="63EBD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dirty="0">
                  <a:solidFill>
                    <a:sysClr val="windowText" lastClr="000000"/>
                  </a:solidFill>
                </a:rPr>
                <a:t>99</a:t>
              </a:r>
            </a:p>
            <a:p>
              <a:pPr algn="ctr"/>
              <a:r>
                <a:rPr lang="en-GB" sz="800" dirty="0">
                  <a:solidFill>
                    <a:sysClr val="windowText" lastClr="000000"/>
                  </a:solidFill>
                </a:rPr>
                <a:t>235</a:t>
              </a:r>
            </a:p>
            <a:p>
              <a:pPr algn="ctr"/>
              <a:r>
                <a:rPr lang="en-GB" sz="800" dirty="0">
                  <a:solidFill>
                    <a:sysClr val="windowText" lastClr="000000"/>
                  </a:solidFill>
                </a:rPr>
                <a:t>218</a:t>
              </a:r>
            </a:p>
          </p:txBody>
        </p:sp>
        <p:sp>
          <p:nvSpPr>
            <p:cNvPr id="117" name="Rectangle 116">
              <a:extLst>
                <a:ext uri="{FF2B5EF4-FFF2-40B4-BE49-F238E27FC236}">
                  <a16:creationId xmlns:a16="http://schemas.microsoft.com/office/drawing/2014/main" id="{7004D9F3-522B-4798-8584-5DAEBCA82D69}"/>
                </a:ext>
              </a:extLst>
            </p:cNvPr>
            <p:cNvSpPr/>
            <p:nvPr userDrawn="1"/>
          </p:nvSpPr>
          <p:spPr>
            <a:xfrm>
              <a:off x="7882343" y="5227726"/>
              <a:ext cx="759576" cy="592341"/>
            </a:xfrm>
            <a:prstGeom prst="rect">
              <a:avLst/>
            </a:prstGeom>
            <a:solidFill>
              <a:srgbClr val="00B8F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dirty="0">
                  <a:solidFill>
                    <a:schemeClr val="bg1"/>
                  </a:solidFill>
                </a:rPr>
                <a:t>0</a:t>
              </a:r>
            </a:p>
            <a:p>
              <a:pPr algn="ctr"/>
              <a:r>
                <a:rPr lang="en-GB" sz="800" dirty="0">
                  <a:solidFill>
                    <a:schemeClr val="bg1"/>
                  </a:solidFill>
                </a:rPr>
                <a:t>184</a:t>
              </a:r>
            </a:p>
            <a:p>
              <a:pPr algn="ctr"/>
              <a:r>
                <a:rPr lang="en-GB" sz="800" dirty="0">
                  <a:solidFill>
                    <a:schemeClr val="bg1"/>
                  </a:solidFill>
                </a:rPr>
                <a:t>245</a:t>
              </a:r>
            </a:p>
          </p:txBody>
        </p:sp>
        <p:sp>
          <p:nvSpPr>
            <p:cNvPr id="118" name="Rectangle 117">
              <a:extLst>
                <a:ext uri="{FF2B5EF4-FFF2-40B4-BE49-F238E27FC236}">
                  <a16:creationId xmlns:a16="http://schemas.microsoft.com/office/drawing/2014/main" id="{DDFAE922-1756-4DBB-9867-8AF985CB3C58}"/>
                </a:ext>
              </a:extLst>
            </p:cNvPr>
            <p:cNvSpPr/>
            <p:nvPr userDrawn="1"/>
          </p:nvSpPr>
          <p:spPr>
            <a:xfrm>
              <a:off x="11640737" y="6015678"/>
              <a:ext cx="759576" cy="592341"/>
            </a:xfrm>
            <a:prstGeom prst="rect">
              <a:avLst/>
            </a:prstGeom>
            <a:solidFill>
              <a:srgbClr val="510DB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dirty="0">
                  <a:solidFill>
                    <a:schemeClr val="bg1"/>
                  </a:solidFill>
                </a:rPr>
                <a:t>81</a:t>
              </a:r>
            </a:p>
            <a:p>
              <a:pPr algn="ctr"/>
              <a:r>
                <a:rPr lang="en-GB" sz="800" dirty="0">
                  <a:solidFill>
                    <a:schemeClr val="bg1"/>
                  </a:solidFill>
                </a:rPr>
                <a:t>13</a:t>
              </a:r>
            </a:p>
            <a:p>
              <a:pPr algn="ctr"/>
              <a:r>
                <a:rPr lang="en-GB" sz="800" dirty="0">
                  <a:solidFill>
                    <a:schemeClr val="bg1"/>
                  </a:solidFill>
                </a:rPr>
                <a:t>188</a:t>
              </a:r>
            </a:p>
          </p:txBody>
        </p:sp>
        <p:sp>
          <p:nvSpPr>
            <p:cNvPr id="119" name="Rectangle 118">
              <a:extLst>
                <a:ext uri="{FF2B5EF4-FFF2-40B4-BE49-F238E27FC236}">
                  <a16:creationId xmlns:a16="http://schemas.microsoft.com/office/drawing/2014/main" id="{88FF5845-C594-4FAB-AA8F-EA33A333B321}"/>
                </a:ext>
              </a:extLst>
            </p:cNvPr>
            <p:cNvSpPr/>
            <p:nvPr userDrawn="1"/>
          </p:nvSpPr>
          <p:spPr>
            <a:xfrm>
              <a:off x="12580336" y="5227726"/>
              <a:ext cx="759576" cy="592341"/>
            </a:xfrm>
            <a:prstGeom prst="rect">
              <a:avLst/>
            </a:prstGeom>
            <a:solidFill>
              <a:srgbClr val="098E7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dirty="0">
                  <a:solidFill>
                    <a:schemeClr val="bg1"/>
                  </a:solidFill>
                </a:rPr>
                <a:t>9</a:t>
              </a:r>
            </a:p>
            <a:p>
              <a:pPr algn="ctr"/>
              <a:r>
                <a:rPr lang="en-GB" sz="800" dirty="0">
                  <a:solidFill>
                    <a:schemeClr val="bg1"/>
                  </a:solidFill>
                </a:rPr>
                <a:t>142</a:t>
              </a:r>
            </a:p>
            <a:p>
              <a:pPr algn="ctr"/>
              <a:r>
                <a:rPr lang="en-GB" sz="800" dirty="0">
                  <a:solidFill>
                    <a:schemeClr val="bg1"/>
                  </a:solidFill>
                </a:rPr>
                <a:t>126</a:t>
              </a:r>
            </a:p>
          </p:txBody>
        </p:sp>
        <p:sp>
          <p:nvSpPr>
            <p:cNvPr id="120" name="Rectangle 119">
              <a:extLst>
                <a:ext uri="{FF2B5EF4-FFF2-40B4-BE49-F238E27FC236}">
                  <a16:creationId xmlns:a16="http://schemas.microsoft.com/office/drawing/2014/main" id="{BDF8DBD9-3426-4B1A-A0E8-1F5F3DA02FE2}"/>
                </a:ext>
              </a:extLst>
            </p:cNvPr>
            <p:cNvSpPr/>
            <p:nvPr userDrawn="1"/>
          </p:nvSpPr>
          <p:spPr>
            <a:xfrm>
              <a:off x="10701139" y="6015678"/>
              <a:ext cx="759576" cy="592341"/>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dirty="0">
                  <a:solidFill>
                    <a:schemeClr val="bg1"/>
                  </a:solidFill>
                </a:rPr>
                <a:t>102</a:t>
              </a:r>
            </a:p>
            <a:p>
              <a:pPr algn="ctr"/>
              <a:r>
                <a:rPr lang="en-GB" sz="800" dirty="0">
                  <a:solidFill>
                    <a:schemeClr val="bg1"/>
                  </a:solidFill>
                </a:rPr>
                <a:t>102</a:t>
              </a:r>
            </a:p>
            <a:p>
              <a:pPr algn="ctr"/>
              <a:r>
                <a:rPr lang="en-GB" sz="800" dirty="0">
                  <a:solidFill>
                    <a:schemeClr val="bg1"/>
                  </a:solidFill>
                </a:rPr>
                <a:t>102</a:t>
              </a:r>
            </a:p>
          </p:txBody>
        </p:sp>
        <p:sp>
          <p:nvSpPr>
            <p:cNvPr id="121" name="Rectangle 120">
              <a:extLst>
                <a:ext uri="{FF2B5EF4-FFF2-40B4-BE49-F238E27FC236}">
                  <a16:creationId xmlns:a16="http://schemas.microsoft.com/office/drawing/2014/main" id="{7F2702EE-4E6E-4980-B5D2-9FC76A136BA8}"/>
                </a:ext>
              </a:extLst>
            </p:cNvPr>
            <p:cNvSpPr/>
            <p:nvPr userDrawn="1"/>
          </p:nvSpPr>
          <p:spPr>
            <a:xfrm>
              <a:off x="7882343" y="6015678"/>
              <a:ext cx="759576" cy="592341"/>
            </a:xfrm>
            <a:prstGeom prst="rect">
              <a:avLst/>
            </a:prstGeom>
            <a:solidFill>
              <a:srgbClr val="AB0D8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54610" tIns="54610" rIns="54610" bIns="54610" rtlCol="0" anchor="ctr"/>
            <a:lstStyle/>
            <a:p>
              <a:pPr algn="ctr"/>
              <a:r>
                <a:rPr lang="en-GB" sz="800" dirty="0">
                  <a:solidFill>
                    <a:schemeClr val="bg1"/>
                  </a:solidFill>
                </a:rPr>
                <a:t>171</a:t>
              </a:r>
            </a:p>
            <a:p>
              <a:pPr algn="ctr"/>
              <a:r>
                <a:rPr lang="en-GB" sz="800" dirty="0">
                  <a:solidFill>
                    <a:schemeClr val="bg1"/>
                  </a:solidFill>
                </a:rPr>
                <a:t>13</a:t>
              </a:r>
            </a:p>
            <a:p>
              <a:pPr algn="ctr"/>
              <a:r>
                <a:rPr lang="en-GB" sz="800" dirty="0">
                  <a:solidFill>
                    <a:schemeClr val="bg1"/>
                  </a:solidFill>
                </a:rPr>
                <a:t>130</a:t>
              </a:r>
            </a:p>
          </p:txBody>
        </p:sp>
      </p:grpSp>
    </p:spTree>
    <p:extLst>
      <p:ext uri="{BB962C8B-B14F-4D97-AF65-F5344CB8AC3E}">
        <p14:creationId xmlns:p14="http://schemas.microsoft.com/office/powerpoint/2010/main" val="16569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Right Horizontal Window_Pacific Blue">
    <p:bg>
      <p:bgPr>
        <a:gradFill>
          <a:gsLst>
            <a:gs pos="100000">
              <a:srgbClr val="ACEAFF"/>
            </a:gs>
            <a:gs pos="0">
              <a:schemeClr val="accent4"/>
            </a:gs>
          </a:gsLst>
          <a:lin ang="0" scaled="0"/>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96C774-8B31-4EC8-BF6C-ACF71C2F0C15}"/>
              </a:ext>
            </a:extLst>
          </p:cNvPr>
          <p:cNvSpPr>
            <a:spLocks noChangeAspect="1"/>
          </p:cNvSpPr>
          <p:nvPr userDrawn="1"/>
        </p:nvSpPr>
        <p:spPr>
          <a:xfrm>
            <a:off x="3656602" y="736722"/>
            <a:ext cx="7794097" cy="5455869"/>
          </a:xfrm>
          <a:prstGeom prst="rect">
            <a:avLst/>
          </a:prstGeom>
          <a:gradFill>
            <a:gsLst>
              <a:gs pos="100000">
                <a:schemeClr val="accent1"/>
              </a:gs>
              <a:gs pos="0">
                <a:schemeClr val="accent5"/>
              </a:gs>
            </a:gsLst>
            <a:lin ang="0" scaled="0"/>
          </a:gradFill>
        </p:spPr>
        <p:txBody>
          <a:bodyPr vert="horz" lIns="180000" tIns="180000" rIns="180000" bIns="180000" rtlCol="0" anchor="t" anchorCtr="0">
            <a:noAutofit/>
          </a:bodyPr>
          <a:lstStyle/>
          <a:p>
            <a:pPr lvl="0">
              <a:lnSpc>
                <a:spcPct val="70000"/>
              </a:lnSpc>
              <a:spcBef>
                <a:spcPct val="0"/>
              </a:spcBef>
              <a:buNone/>
            </a:pPr>
            <a:endParaRPr lang="en-US" sz="8800" baseline="0" dirty="0">
              <a:solidFill>
                <a:schemeClr val="bg1"/>
              </a:solidFill>
              <a:latin typeface="KPMG Bold" panose="020B0803030202040204" pitchFamily="34" charset="0"/>
              <a:ea typeface="+mj-ea"/>
              <a:cs typeface="+mj-cs"/>
            </a:endParaRPr>
          </a:p>
        </p:txBody>
      </p:sp>
      <p:sp>
        <p:nvSpPr>
          <p:cNvPr id="6" name="Text Placeholder 3"/>
          <p:cNvSpPr>
            <a:spLocks noGrp="1"/>
          </p:cNvSpPr>
          <p:nvPr>
            <p:ph type="body" sz="quarter" idx="11"/>
          </p:nvPr>
        </p:nvSpPr>
        <p:spPr>
          <a:xfrm>
            <a:off x="3923066" y="5075895"/>
            <a:ext cx="7260639" cy="810000"/>
          </a:xfrm>
          <a:ln w="3175">
            <a:noFill/>
            <a:prstDash val="lgDash"/>
          </a:ln>
        </p:spPr>
        <p:txBody>
          <a:bodyPr wrap="square" anchor="b">
            <a:noAutofit/>
          </a:bodyPr>
          <a:lstStyle>
            <a:lvl1pPr>
              <a:defRPr sz="1400">
                <a:solidFill>
                  <a:schemeClr val="bg1"/>
                </a:solidFill>
              </a:defRPr>
            </a:lvl1pPr>
            <a:lvl2pPr>
              <a:defRPr sz="14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a:p>
            <a:pPr lvl="1"/>
            <a:r>
              <a:rPr lang="en-US"/>
              <a:t>Second level</a:t>
            </a:r>
          </a:p>
        </p:txBody>
      </p:sp>
      <p:sp>
        <p:nvSpPr>
          <p:cNvPr id="10" name="Title 9">
            <a:extLst>
              <a:ext uri="{FF2B5EF4-FFF2-40B4-BE49-F238E27FC236}">
                <a16:creationId xmlns:a16="http://schemas.microsoft.com/office/drawing/2014/main" id="{BA9E5DDB-2262-4657-AA4F-9CE87AA83B57}"/>
              </a:ext>
            </a:extLst>
          </p:cNvPr>
          <p:cNvSpPr>
            <a:spLocks noGrp="1"/>
          </p:cNvSpPr>
          <p:nvPr>
            <p:ph type="title" hasCustomPrompt="1"/>
          </p:nvPr>
        </p:nvSpPr>
        <p:spPr>
          <a:xfrm>
            <a:off x="3922009" y="1002219"/>
            <a:ext cx="7260639" cy="3950972"/>
          </a:xfrm>
        </p:spPr>
        <p:txBody>
          <a:bodyPr/>
          <a:lstStyle>
            <a:lvl1pPr>
              <a:defRPr lang="en-GB" sz="6600" kern="1200" baseline="0" dirty="0">
                <a:solidFill>
                  <a:schemeClr val="bg1"/>
                </a:solidFill>
                <a:latin typeface="+mj-lt"/>
                <a:ea typeface="+mj-ea"/>
                <a:cs typeface="+mj-cs"/>
              </a:defRPr>
            </a:lvl1pPr>
          </a:lstStyle>
          <a:p>
            <a:r>
              <a:rPr lang="en-GB" dirty="0"/>
              <a:t>Title slide text only</a:t>
            </a:r>
          </a:p>
        </p:txBody>
      </p:sp>
      <p:pic>
        <p:nvPicPr>
          <p:cNvPr id="7" name="Graphic 6">
            <a:extLst>
              <a:ext uri="{FF2B5EF4-FFF2-40B4-BE49-F238E27FC236}">
                <a16:creationId xmlns:a16="http://schemas.microsoft.com/office/drawing/2014/main" id="{FBDA91F4-0EDF-45F7-BE99-6872894A163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41301" y="736722"/>
            <a:ext cx="914400" cy="368346"/>
          </a:xfrm>
          <a:prstGeom prst="rect">
            <a:avLst/>
          </a:prstGeom>
        </p:spPr>
      </p:pic>
    </p:spTree>
    <p:extLst>
      <p:ext uri="{BB962C8B-B14F-4D97-AF65-F5344CB8AC3E}">
        <p14:creationId xmlns:p14="http://schemas.microsoft.com/office/powerpoint/2010/main" val="469647590"/>
      </p:ext>
    </p:extLst>
  </p:cSld>
  <p:clrMapOvr>
    <a:masterClrMapping/>
  </p:clrMapOvr>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accent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524" y="0"/>
            <a:ext cx="12188952" cy="6858000"/>
          </a:xfrm>
          <a:prstGeom prst="rect">
            <a:avLst/>
          </a:prstGeom>
        </p:spPr>
      </p:pic>
      <p:sp>
        <p:nvSpPr>
          <p:cNvPr id="10" name="Freeform 19"/>
          <p:cNvSpPr>
            <a:spLocks noEditPoints="1"/>
          </p:cNvSpPr>
          <p:nvPr userDrawn="1"/>
        </p:nvSpPr>
        <p:spPr bwMode="auto">
          <a:xfrm>
            <a:off x="998460" y="524433"/>
            <a:ext cx="1080816"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8" name="Title 1"/>
          <p:cNvSpPr>
            <a:spLocks noGrp="1"/>
          </p:cNvSpPr>
          <p:nvPr>
            <p:ph type="ctrTitle" hasCustomPrompt="1"/>
          </p:nvPr>
        </p:nvSpPr>
        <p:spPr>
          <a:xfrm>
            <a:off x="998460" y="1343857"/>
            <a:ext cx="6581117" cy="3510000"/>
          </a:xfrm>
        </p:spPr>
        <p:txBody>
          <a:bodyPr anchor="t" anchorCtr="0"/>
          <a:lstStyle>
            <a:lvl1pPr algn="l">
              <a:lnSpc>
                <a:spcPct val="85000"/>
              </a:lnSpc>
              <a:defRPr sz="7200" baseline="0">
                <a:solidFill>
                  <a:schemeClr val="bg1"/>
                </a:solidFill>
                <a:latin typeface="+mn-lt"/>
              </a:defRPr>
            </a:lvl1pPr>
          </a:lstStyle>
          <a:p>
            <a:r>
              <a:rPr lang="en-US" noProof="0"/>
              <a:t>Title slide 1</a:t>
            </a:r>
            <a:br>
              <a:rPr lang="en-US" noProof="0"/>
            </a:br>
            <a:r>
              <a:rPr lang="en-US" noProof="0"/>
              <a:t>dark right </a:t>
            </a:r>
            <a:br>
              <a:rPr lang="en-US" noProof="0"/>
            </a:br>
            <a:r>
              <a:rPr lang="en-US" noProof="0"/>
              <a:t>vertical image</a:t>
            </a:r>
          </a:p>
        </p:txBody>
      </p:sp>
      <p:sp>
        <p:nvSpPr>
          <p:cNvPr id="6" name="Text Placeholder 3"/>
          <p:cNvSpPr>
            <a:spLocks noGrp="1"/>
          </p:cNvSpPr>
          <p:nvPr>
            <p:ph type="body" sz="quarter" idx="11" hasCustomPrompt="1"/>
          </p:nvPr>
        </p:nvSpPr>
        <p:spPr>
          <a:xfrm>
            <a:off x="998460" y="5299457"/>
            <a:ext cx="6541518" cy="216000"/>
          </a:xfrm>
        </p:spPr>
        <p:txBody>
          <a:bodyPr/>
          <a:lstStyle>
            <a:lvl1pPr marL="0" marR="0" indent="0" algn="l" defTabSz="914400" rtl="0" eaLnBrk="1" fontAlgn="auto" latinLnBrk="0" hangingPunct="1">
              <a:lnSpc>
                <a:spcPct val="100000"/>
              </a:lnSpc>
              <a:spcBef>
                <a:spcPts val="0"/>
              </a:spcBef>
              <a:spcAft>
                <a:spcPts val="600"/>
              </a:spcAft>
              <a:buClrTx/>
              <a:buSzTx/>
              <a:buFontTx/>
              <a:buNone/>
              <a:tabLst/>
              <a:defRPr sz="14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US"/>
              <a:t>Subtitle here</a:t>
            </a:r>
          </a:p>
        </p:txBody>
      </p:sp>
      <p:sp>
        <p:nvSpPr>
          <p:cNvPr id="7" name="Text Placeholder 4"/>
          <p:cNvSpPr>
            <a:spLocks noGrp="1"/>
          </p:cNvSpPr>
          <p:nvPr>
            <p:ph type="body" sz="quarter" idx="12" hasCustomPrompt="1"/>
          </p:nvPr>
        </p:nvSpPr>
        <p:spPr>
          <a:xfrm>
            <a:off x="998460" y="5732107"/>
            <a:ext cx="1889125" cy="487363"/>
          </a:xfrm>
        </p:spPr>
        <p:txBody>
          <a:bodyPr/>
          <a:lstStyle>
            <a:lvl1pPr>
              <a:defRPr sz="1400" b="0">
                <a:solidFill>
                  <a:schemeClr val="bg1"/>
                </a:solidFill>
              </a:defRPr>
            </a:lvl1pPr>
          </a:lstStyle>
          <a:p>
            <a:pPr lvl="0"/>
            <a:r>
              <a:rPr lang="en-US"/>
              <a:t>Date here</a:t>
            </a:r>
          </a:p>
        </p:txBody>
      </p:sp>
    </p:spTree>
    <p:extLst>
      <p:ext uri="{BB962C8B-B14F-4D97-AF65-F5344CB8AC3E}">
        <p14:creationId xmlns:p14="http://schemas.microsoft.com/office/powerpoint/2010/main" val="4180436308"/>
      </p:ext>
    </p:extLst>
  </p:cSld>
  <p:clrMapOvr>
    <a:masterClrMapping/>
  </p:clrMapOvr>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TITLE SLIDE 4">
    <p:bg>
      <p:bgPr>
        <a:solidFill>
          <a:schemeClr val="accent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524" y="0"/>
            <a:ext cx="12188952" cy="6858000"/>
          </a:xfrm>
          <a:prstGeom prst="rect">
            <a:avLst/>
          </a:prstGeom>
        </p:spPr>
      </p:pic>
      <p:sp>
        <p:nvSpPr>
          <p:cNvPr id="10" name="Freeform 19"/>
          <p:cNvSpPr>
            <a:spLocks noEditPoints="1"/>
          </p:cNvSpPr>
          <p:nvPr userDrawn="1"/>
        </p:nvSpPr>
        <p:spPr bwMode="auto">
          <a:xfrm>
            <a:off x="2424363" y="524433"/>
            <a:ext cx="1080816"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8" name="Title 1"/>
          <p:cNvSpPr>
            <a:spLocks noGrp="1"/>
          </p:cNvSpPr>
          <p:nvPr>
            <p:ph type="ctrTitle" hasCustomPrompt="1"/>
          </p:nvPr>
        </p:nvSpPr>
        <p:spPr>
          <a:xfrm>
            <a:off x="2424363" y="1343857"/>
            <a:ext cx="6581117" cy="2000922"/>
          </a:xfrm>
        </p:spPr>
        <p:txBody>
          <a:bodyPr anchor="t" anchorCtr="0"/>
          <a:lstStyle>
            <a:lvl1pPr algn="l">
              <a:lnSpc>
                <a:spcPct val="85000"/>
              </a:lnSpc>
              <a:defRPr sz="7200" baseline="0">
                <a:solidFill>
                  <a:schemeClr val="tx2"/>
                </a:solidFill>
                <a:latin typeface="+mn-lt"/>
              </a:defRPr>
            </a:lvl1pPr>
          </a:lstStyle>
          <a:p>
            <a:r>
              <a:rPr lang="en-US" noProof="0"/>
              <a:t>Title slide 4 light right vertical image</a:t>
            </a:r>
          </a:p>
        </p:txBody>
      </p:sp>
      <p:sp>
        <p:nvSpPr>
          <p:cNvPr id="9" name="object 3"/>
          <p:cNvSpPr/>
          <p:nvPr userDrawn="1"/>
        </p:nvSpPr>
        <p:spPr>
          <a:xfrm>
            <a:off x="0" y="1"/>
            <a:ext cx="158773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338D"/>
          </a:solidFill>
        </p:spPr>
        <p:txBody>
          <a:bodyPr wrap="square" lIns="0" tIns="0" rIns="0" bIns="0" rtlCol="0">
            <a:noAutofit/>
          </a:bodyPr>
          <a:lstStyle/>
          <a:p>
            <a:endParaRPr sz="1800" dirty="0">
              <a:latin typeface="Arial" panose="020B0604020202020204" pitchFamily="34" charset="0"/>
            </a:endParaRPr>
          </a:p>
        </p:txBody>
      </p:sp>
      <p:sp>
        <p:nvSpPr>
          <p:cNvPr id="14" name="Text Placeholder 3"/>
          <p:cNvSpPr>
            <a:spLocks noGrp="1"/>
          </p:cNvSpPr>
          <p:nvPr>
            <p:ph type="body" sz="quarter" idx="13" hasCustomPrompt="1"/>
          </p:nvPr>
        </p:nvSpPr>
        <p:spPr>
          <a:xfrm>
            <a:off x="2424363" y="5299457"/>
            <a:ext cx="6541518" cy="216000"/>
          </a:xfrm>
        </p:spPr>
        <p:txBody>
          <a:bodyPr/>
          <a:lstStyle>
            <a:lvl1pPr marL="0" marR="0" indent="0" algn="l" defTabSz="914400" rtl="0" eaLnBrk="1" fontAlgn="auto" latinLnBrk="0" hangingPunct="1">
              <a:lnSpc>
                <a:spcPct val="100000"/>
              </a:lnSpc>
              <a:spcBef>
                <a:spcPts val="0"/>
              </a:spcBef>
              <a:spcAft>
                <a:spcPts val="600"/>
              </a:spcAft>
              <a:buClrTx/>
              <a:buSzTx/>
              <a:buFontTx/>
              <a:buNone/>
              <a:tabLst/>
              <a:defRPr sz="1400">
                <a:solidFill>
                  <a:schemeClr val="tx2"/>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US"/>
              <a:t>Subtitle here</a:t>
            </a:r>
          </a:p>
        </p:txBody>
      </p:sp>
      <p:sp>
        <p:nvSpPr>
          <p:cNvPr id="15" name="Text Placeholder 4"/>
          <p:cNvSpPr>
            <a:spLocks noGrp="1"/>
          </p:cNvSpPr>
          <p:nvPr>
            <p:ph type="body" sz="quarter" idx="14" hasCustomPrompt="1"/>
          </p:nvPr>
        </p:nvSpPr>
        <p:spPr>
          <a:xfrm>
            <a:off x="2424363" y="5732107"/>
            <a:ext cx="1889125" cy="487363"/>
          </a:xfrm>
        </p:spPr>
        <p:txBody>
          <a:bodyPr/>
          <a:lstStyle>
            <a:lvl1pPr>
              <a:defRPr sz="1400" b="0">
                <a:solidFill>
                  <a:schemeClr val="tx2"/>
                </a:solidFill>
              </a:defRPr>
            </a:lvl1pPr>
          </a:lstStyle>
          <a:p>
            <a:pPr lvl="0"/>
            <a:r>
              <a:rPr lang="en-US"/>
              <a:t>Date here</a:t>
            </a:r>
          </a:p>
        </p:txBody>
      </p:sp>
    </p:spTree>
    <p:extLst>
      <p:ext uri="{BB962C8B-B14F-4D97-AF65-F5344CB8AC3E}">
        <p14:creationId xmlns:p14="http://schemas.microsoft.com/office/powerpoint/2010/main" val="3011013695"/>
      </p:ext>
    </p:extLst>
  </p:cSld>
  <p:clrMapOvr>
    <a:masterClrMapping/>
  </p:clrMapOvr>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1_TITLE SLIDE 1">
    <p:bg>
      <p:bgPr>
        <a:solidFill>
          <a:schemeClr val="accent1"/>
        </a:solidFill>
        <a:effectLst/>
      </p:bgPr>
    </p:bg>
    <p:spTree>
      <p:nvGrpSpPr>
        <p:cNvPr id="1" name=""/>
        <p:cNvGrpSpPr/>
        <p:nvPr/>
      </p:nvGrpSpPr>
      <p:grpSpPr>
        <a:xfrm>
          <a:off x="0" y="0"/>
          <a:ext cx="0" cy="0"/>
          <a:chOff x="0" y="0"/>
          <a:chExt cx="0" cy="0"/>
        </a:xfrm>
      </p:grpSpPr>
      <p:sp>
        <p:nvSpPr>
          <p:cNvPr id="10" name="Freeform 19"/>
          <p:cNvSpPr>
            <a:spLocks noEditPoints="1"/>
          </p:cNvSpPr>
          <p:nvPr userDrawn="1"/>
        </p:nvSpPr>
        <p:spPr bwMode="auto">
          <a:xfrm>
            <a:off x="998460" y="524433"/>
            <a:ext cx="1080816"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rgbClr val="00338D"/>
          </a:solidFill>
          <a:ln>
            <a:noFill/>
          </a:ln>
        </p:spPr>
        <p:txBody>
          <a:bodyPr vert="horz" wrap="square" lIns="91440" tIns="45720" rIns="91440" bIns="45720" numCol="1" anchor="t" anchorCtr="0" compatLnSpc="1">
            <a:prstTxWarp prst="textNoShape">
              <a:avLst/>
            </a:prstTxWarp>
          </a:bodyPr>
          <a:lstStyle/>
          <a:p>
            <a:endParaRPr lang="en-US" noProof="0" dirty="0">
              <a:solidFill>
                <a:srgbClr val="00338D"/>
              </a:solidFill>
            </a:endParaRPr>
          </a:p>
        </p:txBody>
      </p:sp>
      <p:sp>
        <p:nvSpPr>
          <p:cNvPr id="8" name="Title 1"/>
          <p:cNvSpPr>
            <a:spLocks noGrp="1"/>
          </p:cNvSpPr>
          <p:nvPr>
            <p:ph type="ctrTitle" hasCustomPrompt="1"/>
          </p:nvPr>
        </p:nvSpPr>
        <p:spPr>
          <a:xfrm>
            <a:off x="998460" y="1343857"/>
            <a:ext cx="6581117" cy="3510000"/>
          </a:xfrm>
        </p:spPr>
        <p:txBody>
          <a:bodyPr anchor="t" anchorCtr="0"/>
          <a:lstStyle>
            <a:lvl1pPr algn="l">
              <a:lnSpc>
                <a:spcPct val="85000"/>
              </a:lnSpc>
              <a:defRPr sz="7200" baseline="0">
                <a:solidFill>
                  <a:srgbClr val="00338D"/>
                </a:solidFill>
                <a:latin typeface="+mn-lt"/>
              </a:defRPr>
            </a:lvl1pPr>
          </a:lstStyle>
          <a:p>
            <a:r>
              <a:rPr lang="en-US" noProof="0"/>
              <a:t>Title slide 1</a:t>
            </a:r>
            <a:br>
              <a:rPr lang="en-US" noProof="0"/>
            </a:br>
            <a:r>
              <a:rPr lang="en-US" noProof="0"/>
              <a:t>dark right </a:t>
            </a:r>
            <a:br>
              <a:rPr lang="en-US" noProof="0"/>
            </a:br>
            <a:r>
              <a:rPr lang="en-US" noProof="0"/>
              <a:t>vertical image</a:t>
            </a:r>
          </a:p>
        </p:txBody>
      </p:sp>
      <p:sp>
        <p:nvSpPr>
          <p:cNvPr id="6" name="Text Placeholder 3"/>
          <p:cNvSpPr>
            <a:spLocks noGrp="1"/>
          </p:cNvSpPr>
          <p:nvPr>
            <p:ph type="body" sz="quarter" idx="11" hasCustomPrompt="1"/>
          </p:nvPr>
        </p:nvSpPr>
        <p:spPr>
          <a:xfrm>
            <a:off x="998460" y="5299457"/>
            <a:ext cx="6541518" cy="216000"/>
          </a:xfrm>
        </p:spPr>
        <p:txBody>
          <a:bodyPr/>
          <a:lstStyle>
            <a:lvl1pPr marL="0" marR="0" indent="0" algn="l" defTabSz="914400" rtl="0" eaLnBrk="1" fontAlgn="auto" latinLnBrk="0" hangingPunct="1">
              <a:lnSpc>
                <a:spcPct val="100000"/>
              </a:lnSpc>
              <a:spcBef>
                <a:spcPts val="0"/>
              </a:spcBef>
              <a:spcAft>
                <a:spcPts val="600"/>
              </a:spcAft>
              <a:buClrTx/>
              <a:buSzTx/>
              <a:buFontTx/>
              <a:buNone/>
              <a:tabLst/>
              <a:defRPr sz="1400">
                <a:solidFill>
                  <a:srgbClr val="00338D"/>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US"/>
              <a:t>Subtitle here</a:t>
            </a:r>
          </a:p>
        </p:txBody>
      </p:sp>
      <p:sp>
        <p:nvSpPr>
          <p:cNvPr id="7" name="Text Placeholder 4"/>
          <p:cNvSpPr>
            <a:spLocks noGrp="1"/>
          </p:cNvSpPr>
          <p:nvPr>
            <p:ph type="body" sz="quarter" idx="12" hasCustomPrompt="1"/>
          </p:nvPr>
        </p:nvSpPr>
        <p:spPr>
          <a:xfrm>
            <a:off x="998460" y="5732107"/>
            <a:ext cx="1889125" cy="487363"/>
          </a:xfrm>
        </p:spPr>
        <p:txBody>
          <a:bodyPr/>
          <a:lstStyle>
            <a:lvl1pPr>
              <a:defRPr sz="1400" b="0">
                <a:solidFill>
                  <a:srgbClr val="00338D"/>
                </a:solidFill>
              </a:defRPr>
            </a:lvl1pPr>
          </a:lstStyle>
          <a:p>
            <a:pPr lvl="0"/>
            <a:r>
              <a:rPr lang="en-US"/>
              <a:t>Date here</a:t>
            </a:r>
          </a:p>
        </p:txBody>
      </p:sp>
    </p:spTree>
    <p:extLst>
      <p:ext uri="{BB962C8B-B14F-4D97-AF65-F5344CB8AC3E}">
        <p14:creationId xmlns:p14="http://schemas.microsoft.com/office/powerpoint/2010/main" val="1405196937"/>
      </p:ext>
    </p:extLst>
  </p:cSld>
  <p:clrMapOvr>
    <a:masterClrMapping/>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TITLE SLIDE 7">
    <p:bg>
      <p:bgPr>
        <a:solidFill>
          <a:schemeClr val="accent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524" y="0"/>
            <a:ext cx="12188952" cy="6858000"/>
          </a:xfrm>
          <a:prstGeom prst="rect">
            <a:avLst/>
          </a:prstGeom>
        </p:spPr>
      </p:pic>
      <p:sp>
        <p:nvSpPr>
          <p:cNvPr id="7" name="object 3"/>
          <p:cNvSpPr/>
          <p:nvPr userDrawn="1"/>
        </p:nvSpPr>
        <p:spPr>
          <a:xfrm>
            <a:off x="0" y="1"/>
            <a:ext cx="158773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chemeClr val="accent2"/>
          </a:solidFill>
        </p:spPr>
        <p:txBody>
          <a:bodyPr wrap="square" lIns="0" tIns="0" rIns="0" bIns="0" rtlCol="0">
            <a:noAutofit/>
          </a:bodyPr>
          <a:lstStyle/>
          <a:p>
            <a:endParaRPr sz="1800" dirty="0">
              <a:latin typeface="Arial" panose="020B0604020202020204" pitchFamily="34" charset="0"/>
            </a:endParaRPr>
          </a:p>
        </p:txBody>
      </p:sp>
      <p:sp>
        <p:nvSpPr>
          <p:cNvPr id="8" name="Title 1"/>
          <p:cNvSpPr>
            <a:spLocks noGrp="1"/>
          </p:cNvSpPr>
          <p:nvPr>
            <p:ph type="ctrTitle" hasCustomPrompt="1"/>
          </p:nvPr>
        </p:nvSpPr>
        <p:spPr>
          <a:xfrm>
            <a:off x="2424363" y="1360483"/>
            <a:ext cx="7836168" cy="3510000"/>
          </a:xfrm>
        </p:spPr>
        <p:txBody>
          <a:bodyPr anchor="t" anchorCtr="0"/>
          <a:lstStyle>
            <a:lvl1pPr algn="l">
              <a:lnSpc>
                <a:spcPct val="85000"/>
              </a:lnSpc>
              <a:defRPr sz="7200" baseline="0">
                <a:solidFill>
                  <a:schemeClr val="bg1"/>
                </a:solidFill>
                <a:latin typeface="+mn-lt"/>
              </a:defRPr>
            </a:lvl1pPr>
          </a:lstStyle>
          <a:p>
            <a:r>
              <a:rPr lang="en-US" noProof="0"/>
              <a:t>Title slide 7 – </a:t>
            </a:r>
            <a:br>
              <a:rPr lang="en-US" noProof="0"/>
            </a:br>
            <a:r>
              <a:rPr lang="en-US" noProof="0"/>
              <a:t>dark singular image</a:t>
            </a:r>
          </a:p>
        </p:txBody>
      </p:sp>
      <p:sp>
        <p:nvSpPr>
          <p:cNvPr id="10" name="Freeform 19"/>
          <p:cNvSpPr>
            <a:spLocks noChangeAspect="1" noEditPoints="1"/>
          </p:cNvSpPr>
          <p:nvPr userDrawn="1"/>
        </p:nvSpPr>
        <p:spPr bwMode="auto">
          <a:xfrm>
            <a:off x="2424363" y="524433"/>
            <a:ext cx="1079150"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6" name="Text Placeholder 3"/>
          <p:cNvSpPr>
            <a:spLocks noGrp="1"/>
          </p:cNvSpPr>
          <p:nvPr>
            <p:ph type="body" sz="quarter" idx="11" hasCustomPrompt="1"/>
          </p:nvPr>
        </p:nvSpPr>
        <p:spPr>
          <a:xfrm>
            <a:off x="2424363" y="5316082"/>
            <a:ext cx="7836168" cy="218443"/>
          </a:xfrm>
        </p:spPr>
        <p:txBody>
          <a:bodyPr/>
          <a:lstStyle>
            <a:lvl1pPr marL="0" marR="0" indent="0" algn="l" defTabSz="914400" rtl="0" eaLnBrk="1" fontAlgn="auto" latinLnBrk="0" hangingPunct="1">
              <a:lnSpc>
                <a:spcPct val="100000"/>
              </a:lnSpc>
              <a:spcBef>
                <a:spcPts val="0"/>
              </a:spcBef>
              <a:spcAft>
                <a:spcPts val="600"/>
              </a:spcAft>
              <a:buClrTx/>
              <a:buSzTx/>
              <a:buFontTx/>
              <a:buNone/>
              <a:tabLst/>
              <a:defRPr sz="14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US"/>
              <a:t>Subtitle here</a:t>
            </a:r>
          </a:p>
        </p:txBody>
      </p:sp>
      <p:sp>
        <p:nvSpPr>
          <p:cNvPr id="9" name="Text Placeholder 4"/>
          <p:cNvSpPr>
            <a:spLocks noGrp="1"/>
          </p:cNvSpPr>
          <p:nvPr>
            <p:ph type="body" sz="quarter" idx="12" hasCustomPrompt="1"/>
          </p:nvPr>
        </p:nvSpPr>
        <p:spPr>
          <a:xfrm>
            <a:off x="2424363" y="5748733"/>
            <a:ext cx="1889125" cy="487363"/>
          </a:xfrm>
        </p:spPr>
        <p:txBody>
          <a:bodyPr/>
          <a:lstStyle>
            <a:lvl1pPr>
              <a:defRPr sz="1400" b="0">
                <a:solidFill>
                  <a:schemeClr val="bg1"/>
                </a:solidFill>
              </a:defRPr>
            </a:lvl1pPr>
          </a:lstStyle>
          <a:p>
            <a:pPr lvl="0"/>
            <a:r>
              <a:rPr lang="en-US"/>
              <a:t>Date here</a:t>
            </a:r>
          </a:p>
        </p:txBody>
      </p:sp>
    </p:spTree>
    <p:extLst>
      <p:ext uri="{BB962C8B-B14F-4D97-AF65-F5344CB8AC3E}">
        <p14:creationId xmlns:p14="http://schemas.microsoft.com/office/powerpoint/2010/main" val="196113462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TITLE SLIDE 10">
    <p:bg>
      <p:bgPr>
        <a:solidFill>
          <a:schemeClr val="accent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524" y="0"/>
            <a:ext cx="12188952" cy="6858000"/>
          </a:xfrm>
          <a:prstGeom prst="rect">
            <a:avLst/>
          </a:prstGeom>
        </p:spPr>
      </p:pic>
      <p:sp>
        <p:nvSpPr>
          <p:cNvPr id="10" name="Freeform 19"/>
          <p:cNvSpPr>
            <a:spLocks noEditPoints="1"/>
          </p:cNvSpPr>
          <p:nvPr userDrawn="1"/>
        </p:nvSpPr>
        <p:spPr bwMode="auto">
          <a:xfrm>
            <a:off x="3848752" y="524433"/>
            <a:ext cx="1080816"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8" name="Title 1"/>
          <p:cNvSpPr>
            <a:spLocks noGrp="1"/>
          </p:cNvSpPr>
          <p:nvPr>
            <p:ph type="ctrTitle" hasCustomPrompt="1"/>
          </p:nvPr>
        </p:nvSpPr>
        <p:spPr>
          <a:xfrm>
            <a:off x="3848752" y="1343857"/>
            <a:ext cx="6581117" cy="3510000"/>
          </a:xfrm>
        </p:spPr>
        <p:txBody>
          <a:bodyPr anchor="t" anchorCtr="0"/>
          <a:lstStyle>
            <a:lvl1pPr algn="l">
              <a:lnSpc>
                <a:spcPct val="85000"/>
              </a:lnSpc>
              <a:defRPr sz="7200" baseline="0">
                <a:solidFill>
                  <a:schemeClr val="bg1"/>
                </a:solidFill>
                <a:latin typeface="+mn-lt"/>
              </a:defRPr>
            </a:lvl1pPr>
          </a:lstStyle>
          <a:p>
            <a:r>
              <a:rPr lang="en-US" noProof="0"/>
              <a:t>Title slide 10</a:t>
            </a:r>
            <a:br>
              <a:rPr lang="en-US" noProof="0"/>
            </a:br>
            <a:r>
              <a:rPr lang="en-US" noProof="0"/>
              <a:t>dark left</a:t>
            </a:r>
            <a:br>
              <a:rPr lang="en-US" noProof="0"/>
            </a:br>
            <a:r>
              <a:rPr lang="en-US" noProof="0"/>
              <a:t>vertical image</a:t>
            </a:r>
          </a:p>
        </p:txBody>
      </p:sp>
      <p:sp>
        <p:nvSpPr>
          <p:cNvPr id="6" name="Text Placeholder 3"/>
          <p:cNvSpPr>
            <a:spLocks noGrp="1"/>
          </p:cNvSpPr>
          <p:nvPr>
            <p:ph type="body" sz="quarter" idx="11" hasCustomPrompt="1"/>
          </p:nvPr>
        </p:nvSpPr>
        <p:spPr>
          <a:xfrm>
            <a:off x="3848752" y="5299457"/>
            <a:ext cx="6541518" cy="216000"/>
          </a:xfrm>
        </p:spPr>
        <p:txBody>
          <a:bodyPr/>
          <a:lstStyle>
            <a:lvl1pPr marL="0" marR="0" indent="0" algn="l" defTabSz="914400" rtl="0" eaLnBrk="1" fontAlgn="auto" latinLnBrk="0" hangingPunct="1">
              <a:lnSpc>
                <a:spcPct val="100000"/>
              </a:lnSpc>
              <a:spcBef>
                <a:spcPts val="0"/>
              </a:spcBef>
              <a:spcAft>
                <a:spcPts val="600"/>
              </a:spcAft>
              <a:buClrTx/>
              <a:buSzTx/>
              <a:buFontTx/>
              <a:buNone/>
              <a:tabLst/>
              <a:defRPr sz="14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US"/>
              <a:t>Subtitle here</a:t>
            </a:r>
          </a:p>
        </p:txBody>
      </p:sp>
      <p:sp>
        <p:nvSpPr>
          <p:cNvPr id="7" name="Text Placeholder 4"/>
          <p:cNvSpPr>
            <a:spLocks noGrp="1"/>
          </p:cNvSpPr>
          <p:nvPr>
            <p:ph type="body" sz="quarter" idx="12" hasCustomPrompt="1"/>
          </p:nvPr>
        </p:nvSpPr>
        <p:spPr>
          <a:xfrm>
            <a:off x="3848752" y="5732107"/>
            <a:ext cx="1889125" cy="487363"/>
          </a:xfrm>
        </p:spPr>
        <p:txBody>
          <a:bodyPr/>
          <a:lstStyle>
            <a:lvl1pPr>
              <a:defRPr sz="1400" b="0">
                <a:solidFill>
                  <a:schemeClr val="bg1"/>
                </a:solidFill>
              </a:defRPr>
            </a:lvl1pPr>
          </a:lstStyle>
          <a:p>
            <a:pPr lvl="0"/>
            <a:r>
              <a:rPr lang="en-US"/>
              <a:t>Date here</a:t>
            </a:r>
          </a:p>
        </p:txBody>
      </p:sp>
    </p:spTree>
    <p:extLst>
      <p:ext uri="{BB962C8B-B14F-4D97-AF65-F5344CB8AC3E}">
        <p14:creationId xmlns:p14="http://schemas.microsoft.com/office/powerpoint/2010/main" val="2341012546"/>
      </p:ext>
    </p:extLst>
  </p:cSld>
  <p:clrMapOvr>
    <a:masterClrMapping/>
  </p:clrMapOvr>
  <p:extLst>
    <p:ext uri="{DCECCB84-F9BA-43D5-87BE-67443E8EF086}">
      <p15:sldGuideLst xmlns:p15="http://schemas.microsoft.com/office/powerpoint/2012/main"/>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TITLE SLIDE No image">
    <p:bg>
      <p:bgPr>
        <a:solidFill>
          <a:schemeClr val="accent1"/>
        </a:solidFill>
        <a:effectLst/>
      </p:bgPr>
    </p:bg>
    <p:spTree>
      <p:nvGrpSpPr>
        <p:cNvPr id="1" name=""/>
        <p:cNvGrpSpPr/>
        <p:nvPr/>
      </p:nvGrpSpPr>
      <p:grpSpPr>
        <a:xfrm>
          <a:off x="0" y="0"/>
          <a:ext cx="0" cy="0"/>
          <a:chOff x="0" y="0"/>
          <a:chExt cx="0" cy="0"/>
        </a:xfrm>
      </p:grpSpPr>
      <p:sp>
        <p:nvSpPr>
          <p:cNvPr id="7" name="object 3"/>
          <p:cNvSpPr/>
          <p:nvPr userDrawn="1"/>
        </p:nvSpPr>
        <p:spPr>
          <a:xfrm>
            <a:off x="0" y="1"/>
            <a:ext cx="158773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338D"/>
          </a:solidFill>
        </p:spPr>
        <p:txBody>
          <a:bodyPr wrap="square" lIns="0" tIns="0" rIns="0" bIns="0" rtlCol="0">
            <a:noAutofit/>
          </a:bodyPr>
          <a:lstStyle/>
          <a:p>
            <a:endParaRPr sz="1800" dirty="0">
              <a:latin typeface="Arial" panose="020B0604020202020204" pitchFamily="34" charset="0"/>
            </a:endParaRPr>
          </a:p>
        </p:txBody>
      </p:sp>
      <p:sp>
        <p:nvSpPr>
          <p:cNvPr id="16" name="Title 1"/>
          <p:cNvSpPr>
            <a:spLocks noGrp="1"/>
          </p:cNvSpPr>
          <p:nvPr>
            <p:ph type="ctrTitle" hasCustomPrompt="1"/>
          </p:nvPr>
        </p:nvSpPr>
        <p:spPr>
          <a:xfrm>
            <a:off x="2424363" y="1360483"/>
            <a:ext cx="7836168" cy="3510000"/>
          </a:xfrm>
        </p:spPr>
        <p:txBody>
          <a:bodyPr anchor="t" anchorCtr="0"/>
          <a:lstStyle>
            <a:lvl1pPr algn="l">
              <a:lnSpc>
                <a:spcPct val="85000"/>
              </a:lnSpc>
              <a:defRPr sz="7200" baseline="0">
                <a:solidFill>
                  <a:schemeClr val="bg1"/>
                </a:solidFill>
                <a:latin typeface="+mn-lt"/>
              </a:defRPr>
            </a:lvl1pPr>
          </a:lstStyle>
          <a:p>
            <a:r>
              <a:rPr lang="en-US" noProof="0"/>
              <a:t>Title slide – </a:t>
            </a:r>
            <a:br>
              <a:rPr lang="en-US" noProof="0"/>
            </a:br>
            <a:r>
              <a:rPr lang="en-US" noProof="0"/>
              <a:t>no image</a:t>
            </a:r>
          </a:p>
        </p:txBody>
      </p:sp>
      <p:sp>
        <p:nvSpPr>
          <p:cNvPr id="17" name="Freeform 19"/>
          <p:cNvSpPr>
            <a:spLocks noChangeAspect="1" noEditPoints="1"/>
          </p:cNvSpPr>
          <p:nvPr userDrawn="1"/>
        </p:nvSpPr>
        <p:spPr bwMode="auto">
          <a:xfrm>
            <a:off x="2424363" y="524433"/>
            <a:ext cx="1079150"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18" name="Text Placeholder 3"/>
          <p:cNvSpPr>
            <a:spLocks noGrp="1"/>
          </p:cNvSpPr>
          <p:nvPr>
            <p:ph type="body" sz="quarter" idx="11" hasCustomPrompt="1"/>
          </p:nvPr>
        </p:nvSpPr>
        <p:spPr>
          <a:xfrm>
            <a:off x="2424363" y="5316082"/>
            <a:ext cx="7836168" cy="218443"/>
          </a:xfrm>
        </p:spPr>
        <p:txBody>
          <a:bodyPr/>
          <a:lstStyle>
            <a:lvl1pPr marL="0" marR="0" indent="0" algn="l" defTabSz="914400" rtl="0" eaLnBrk="1" fontAlgn="auto" latinLnBrk="0" hangingPunct="1">
              <a:lnSpc>
                <a:spcPct val="100000"/>
              </a:lnSpc>
              <a:spcBef>
                <a:spcPts val="0"/>
              </a:spcBef>
              <a:spcAft>
                <a:spcPts val="600"/>
              </a:spcAft>
              <a:buClrTx/>
              <a:buSzTx/>
              <a:buFontTx/>
              <a:buNone/>
              <a:tabLst/>
              <a:defRPr sz="14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US"/>
              <a:t>Subtitle here</a:t>
            </a:r>
          </a:p>
        </p:txBody>
      </p:sp>
      <p:sp>
        <p:nvSpPr>
          <p:cNvPr id="19" name="Text Placeholder 4"/>
          <p:cNvSpPr>
            <a:spLocks noGrp="1"/>
          </p:cNvSpPr>
          <p:nvPr>
            <p:ph type="body" sz="quarter" idx="12" hasCustomPrompt="1"/>
          </p:nvPr>
        </p:nvSpPr>
        <p:spPr>
          <a:xfrm>
            <a:off x="2424363" y="5748733"/>
            <a:ext cx="1889125" cy="487363"/>
          </a:xfrm>
        </p:spPr>
        <p:txBody>
          <a:bodyPr/>
          <a:lstStyle>
            <a:lvl1pPr>
              <a:defRPr sz="1400" b="0">
                <a:solidFill>
                  <a:schemeClr val="bg1"/>
                </a:solidFill>
              </a:defRPr>
            </a:lvl1pPr>
          </a:lstStyle>
          <a:p>
            <a:pPr lvl="0"/>
            <a:r>
              <a:rPr lang="en-US"/>
              <a:t>Date here</a:t>
            </a:r>
          </a:p>
        </p:txBody>
      </p:sp>
    </p:spTree>
    <p:extLst>
      <p:ext uri="{BB962C8B-B14F-4D97-AF65-F5344CB8AC3E}">
        <p14:creationId xmlns:p14="http://schemas.microsoft.com/office/powerpoint/2010/main" val="156763593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73358547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with Supertitle">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noProof="0"/>
              <a:t>Click to edit Master title style</a:t>
            </a:r>
          </a:p>
        </p:txBody>
      </p:sp>
      <p:sp>
        <p:nvSpPr>
          <p:cNvPr id="4" name="Text Placeholder 4"/>
          <p:cNvSpPr>
            <a:spLocks noGrp="1"/>
          </p:cNvSpPr>
          <p:nvPr>
            <p:ph type="body" sz="quarter" idx="12" hasCustomPrompt="1"/>
          </p:nvPr>
        </p:nvSpPr>
        <p:spPr>
          <a:xfrm>
            <a:off x="998400" y="227993"/>
            <a:ext cx="10195200" cy="173736"/>
          </a:xfrm>
        </p:spPr>
        <p:txBody>
          <a:bodyPr anchor="b"/>
          <a:lstStyle>
            <a:lvl1pPr>
              <a:spcAft>
                <a:spcPts val="0"/>
              </a:spcAft>
              <a:defRPr sz="1200"/>
            </a:lvl1pPr>
          </a:lstStyle>
          <a:p>
            <a:pPr lvl="0"/>
            <a:r>
              <a:rPr lang="en-US"/>
              <a:t>Super title here</a:t>
            </a:r>
          </a:p>
        </p:txBody>
      </p:sp>
    </p:spTree>
    <p:extLst>
      <p:ext uri="{BB962C8B-B14F-4D97-AF65-F5344CB8AC3E}">
        <p14:creationId xmlns:p14="http://schemas.microsoft.com/office/powerpoint/2010/main" val="280699702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ONE COLUMN TEXT">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998400" y="1330126"/>
            <a:ext cx="10195200" cy="45468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Title 2"/>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78878796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ONE COLUMN TEXT with Supertitle">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998400" y="1330126"/>
            <a:ext cx="10195200" cy="45468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Title 2"/>
          <p:cNvSpPr>
            <a:spLocks noGrp="1"/>
          </p:cNvSpPr>
          <p:nvPr>
            <p:ph type="title"/>
          </p:nvPr>
        </p:nvSpPr>
        <p:spPr/>
        <p:txBody>
          <a:bodyPr/>
          <a:lstStyle/>
          <a:p>
            <a:r>
              <a:rPr lang="en-US" noProof="0"/>
              <a:t>Click to edit Master title style</a:t>
            </a:r>
          </a:p>
        </p:txBody>
      </p:sp>
      <p:sp>
        <p:nvSpPr>
          <p:cNvPr id="4" name="Text Placeholder 4"/>
          <p:cNvSpPr>
            <a:spLocks noGrp="1"/>
          </p:cNvSpPr>
          <p:nvPr>
            <p:ph type="body" sz="quarter" idx="12" hasCustomPrompt="1"/>
          </p:nvPr>
        </p:nvSpPr>
        <p:spPr>
          <a:xfrm>
            <a:off x="998400" y="227993"/>
            <a:ext cx="10195200" cy="173736"/>
          </a:xfrm>
        </p:spPr>
        <p:txBody>
          <a:bodyPr anchor="b"/>
          <a:lstStyle>
            <a:lvl1pPr>
              <a:spcAft>
                <a:spcPts val="0"/>
              </a:spcAft>
              <a:defRPr sz="1200"/>
            </a:lvl1pPr>
          </a:lstStyle>
          <a:p>
            <a:pPr lvl="0"/>
            <a:r>
              <a:rPr lang="en-US"/>
              <a:t>Super title here</a:t>
            </a:r>
          </a:p>
        </p:txBody>
      </p:sp>
    </p:spTree>
    <p:extLst>
      <p:ext uri="{BB962C8B-B14F-4D97-AF65-F5344CB8AC3E}">
        <p14:creationId xmlns:p14="http://schemas.microsoft.com/office/powerpoint/2010/main" val="742504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Right Vertical Window_Pacific Blue">
    <p:bg>
      <p:bgPr>
        <a:gradFill>
          <a:gsLst>
            <a:gs pos="100000">
              <a:srgbClr val="ACEAFF"/>
            </a:gs>
            <a:gs pos="0">
              <a:schemeClr val="accent4"/>
            </a:gs>
          </a:gsLst>
          <a:lin ang="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BC1A25C-9C23-47D0-BC86-BD2474043CD3}"/>
              </a:ext>
            </a:extLst>
          </p:cNvPr>
          <p:cNvGrpSpPr/>
          <p:nvPr userDrawn="1"/>
        </p:nvGrpSpPr>
        <p:grpSpPr>
          <a:xfrm>
            <a:off x="998476" y="0"/>
            <a:ext cx="911399" cy="1485244"/>
            <a:chOff x="1008000" y="0"/>
            <a:chExt cx="911399" cy="1485244"/>
          </a:xfrm>
          <a:solidFill>
            <a:schemeClr val="bg1">
              <a:alpha val="0"/>
            </a:schemeClr>
          </a:solidFill>
        </p:grpSpPr>
        <p:sp>
          <p:nvSpPr>
            <p:cNvPr id="5" name="Freeform 19">
              <a:extLst>
                <a:ext uri="{FF2B5EF4-FFF2-40B4-BE49-F238E27FC236}">
                  <a16:creationId xmlns:a16="http://schemas.microsoft.com/office/drawing/2014/main" id="{EEC5B735-00AD-41B9-A513-0F7783FFBE36}"/>
                </a:ext>
              </a:extLst>
            </p:cNvPr>
            <p:cNvSpPr>
              <a:spLocks noChangeAspect="1" noEditPoints="1"/>
            </p:cNvSpPr>
            <p:nvPr userDrawn="1"/>
          </p:nvSpPr>
          <p:spPr bwMode="auto">
            <a:xfrm>
              <a:off x="1008000" y="0"/>
              <a:ext cx="911399" cy="371311"/>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GB" dirty="0"/>
            </a:p>
          </p:txBody>
        </p:sp>
        <p:sp>
          <p:nvSpPr>
            <p:cNvPr id="8" name="Freeform 19">
              <a:extLst>
                <a:ext uri="{FF2B5EF4-FFF2-40B4-BE49-F238E27FC236}">
                  <a16:creationId xmlns:a16="http://schemas.microsoft.com/office/drawing/2014/main" id="{C5CCCCF1-8E34-4341-A6C5-97CC39680E55}"/>
                </a:ext>
              </a:extLst>
            </p:cNvPr>
            <p:cNvSpPr>
              <a:spLocks noChangeAspect="1" noEditPoints="1"/>
            </p:cNvSpPr>
            <p:nvPr userDrawn="1"/>
          </p:nvSpPr>
          <p:spPr bwMode="auto">
            <a:xfrm>
              <a:off x="1008000" y="742622"/>
              <a:ext cx="911399" cy="371311"/>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GB" dirty="0"/>
            </a:p>
          </p:txBody>
        </p:sp>
        <p:sp>
          <p:nvSpPr>
            <p:cNvPr id="9" name="Freeform 19">
              <a:extLst>
                <a:ext uri="{FF2B5EF4-FFF2-40B4-BE49-F238E27FC236}">
                  <a16:creationId xmlns:a16="http://schemas.microsoft.com/office/drawing/2014/main" id="{162D722E-1D64-4D54-98B6-8466501BFD3D}"/>
                </a:ext>
              </a:extLst>
            </p:cNvPr>
            <p:cNvSpPr>
              <a:spLocks noChangeAspect="1" noEditPoints="1"/>
            </p:cNvSpPr>
            <p:nvPr userDrawn="1"/>
          </p:nvSpPr>
          <p:spPr bwMode="auto">
            <a:xfrm>
              <a:off x="1008000" y="1113933"/>
              <a:ext cx="911399" cy="371311"/>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GB" dirty="0"/>
            </a:p>
          </p:txBody>
        </p:sp>
      </p:grpSp>
      <p:sp>
        <p:nvSpPr>
          <p:cNvPr id="104" name="Rectangle 103">
            <a:extLst>
              <a:ext uri="{FF2B5EF4-FFF2-40B4-BE49-F238E27FC236}">
                <a16:creationId xmlns:a16="http://schemas.microsoft.com/office/drawing/2014/main" id="{6A6246C3-5BC1-4146-9E95-B8B3F1B77C22}"/>
              </a:ext>
            </a:extLst>
          </p:cNvPr>
          <p:cNvSpPr>
            <a:spLocks noChangeAspect="1"/>
          </p:cNvSpPr>
          <p:nvPr userDrawn="1"/>
        </p:nvSpPr>
        <p:spPr>
          <a:xfrm>
            <a:off x="7686675" y="736722"/>
            <a:ext cx="3764024" cy="5415923"/>
          </a:xfrm>
          <a:prstGeom prst="rect">
            <a:avLst/>
          </a:prstGeom>
          <a:gradFill>
            <a:gsLst>
              <a:gs pos="100000">
                <a:schemeClr val="accent1"/>
              </a:gs>
              <a:gs pos="0">
                <a:schemeClr val="accent5"/>
              </a:gs>
            </a:gsLst>
            <a:lin ang="0" scaled="0"/>
          </a:gradFill>
        </p:spPr>
        <p:txBody>
          <a:bodyPr vert="horz" lIns="180000" tIns="180000" rIns="180000" bIns="180000" rtlCol="0" anchor="t" anchorCtr="0">
            <a:noAutofit/>
          </a:bodyPr>
          <a:lstStyle/>
          <a:p>
            <a:pPr lvl="0">
              <a:lnSpc>
                <a:spcPct val="70000"/>
              </a:lnSpc>
              <a:spcBef>
                <a:spcPct val="0"/>
              </a:spcBef>
              <a:buNone/>
            </a:pPr>
            <a:endParaRPr lang="en-US" sz="8800" baseline="0" dirty="0">
              <a:solidFill>
                <a:schemeClr val="bg1"/>
              </a:solidFill>
              <a:latin typeface="KPMG Bold" panose="020B0803030202040204" pitchFamily="34" charset="0"/>
              <a:ea typeface="+mj-ea"/>
              <a:cs typeface="+mj-cs"/>
            </a:endParaRPr>
          </a:p>
        </p:txBody>
      </p:sp>
      <p:sp>
        <p:nvSpPr>
          <p:cNvPr id="106" name="Text Placeholder 3">
            <a:extLst>
              <a:ext uri="{FF2B5EF4-FFF2-40B4-BE49-F238E27FC236}">
                <a16:creationId xmlns:a16="http://schemas.microsoft.com/office/drawing/2014/main" id="{E9A5689E-A0AC-4126-A5A7-5CD8528C6C2E}"/>
              </a:ext>
            </a:extLst>
          </p:cNvPr>
          <p:cNvSpPr>
            <a:spLocks noGrp="1"/>
          </p:cNvSpPr>
          <p:nvPr>
            <p:ph type="body" sz="quarter" idx="12"/>
          </p:nvPr>
        </p:nvSpPr>
        <p:spPr>
          <a:xfrm>
            <a:off x="7953138" y="5075895"/>
            <a:ext cx="3229510" cy="810000"/>
          </a:xfrm>
          <a:ln w="3175">
            <a:noFill/>
            <a:prstDash val="lgDash"/>
          </a:ln>
        </p:spPr>
        <p:txBody>
          <a:bodyPr wrap="square" anchor="b">
            <a:noAutofit/>
          </a:bodyPr>
          <a:lstStyle>
            <a:lvl1pPr>
              <a:defRPr sz="1400">
                <a:solidFill>
                  <a:schemeClr val="bg1"/>
                </a:solidFill>
              </a:defRPr>
            </a:lvl1pPr>
            <a:lvl2pPr>
              <a:defRPr sz="14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a:p>
            <a:pPr lvl="1"/>
            <a:r>
              <a:rPr lang="en-US"/>
              <a:t>Second level</a:t>
            </a:r>
          </a:p>
        </p:txBody>
      </p:sp>
      <p:sp>
        <p:nvSpPr>
          <p:cNvPr id="2" name="Title 1"/>
          <p:cNvSpPr>
            <a:spLocks noGrp="1"/>
          </p:cNvSpPr>
          <p:nvPr>
            <p:ph type="ctrTitle" hasCustomPrompt="1"/>
          </p:nvPr>
        </p:nvSpPr>
        <p:spPr>
          <a:xfrm>
            <a:off x="7953138" y="1002219"/>
            <a:ext cx="3229510" cy="3950972"/>
          </a:xfrm>
          <a:noFill/>
          <a:ln w="3175">
            <a:noFill/>
            <a:prstDash val="lgDash"/>
          </a:ln>
        </p:spPr>
        <p:txBody>
          <a:bodyPr lIns="0" tIns="0" rIns="0" bIns="0" anchor="t" anchorCtr="0">
            <a:noAutofit/>
          </a:bodyPr>
          <a:lstStyle>
            <a:lvl1pPr algn="l">
              <a:defRPr sz="6600" baseline="0">
                <a:solidFill>
                  <a:schemeClr val="bg1"/>
                </a:solidFill>
              </a:defRPr>
            </a:lvl1pPr>
          </a:lstStyle>
          <a:p>
            <a:r>
              <a:rPr lang="en-GB" dirty="0"/>
              <a:t>Title slide text only</a:t>
            </a:r>
            <a:endParaRPr lang="en-US" dirty="0"/>
          </a:p>
        </p:txBody>
      </p:sp>
      <p:pic>
        <p:nvPicPr>
          <p:cNvPr id="11" name="Graphic 10">
            <a:extLst>
              <a:ext uri="{FF2B5EF4-FFF2-40B4-BE49-F238E27FC236}">
                <a16:creationId xmlns:a16="http://schemas.microsoft.com/office/drawing/2014/main" id="{7ECC0639-96E3-412C-BC90-5540FE2BEC2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41301" y="736722"/>
            <a:ext cx="914400" cy="368346"/>
          </a:xfrm>
          <a:prstGeom prst="rect">
            <a:avLst/>
          </a:prstGeom>
        </p:spPr>
      </p:pic>
    </p:spTree>
    <p:extLst>
      <p:ext uri="{BB962C8B-B14F-4D97-AF65-F5344CB8AC3E}">
        <p14:creationId xmlns:p14="http://schemas.microsoft.com/office/powerpoint/2010/main" val="39699392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TWO COLUMN TEXT">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noProof="0"/>
              <a:t>Click to edit Master title style</a:t>
            </a:r>
          </a:p>
        </p:txBody>
      </p:sp>
      <p:sp>
        <p:nvSpPr>
          <p:cNvPr id="9" name="Text Placeholder 8"/>
          <p:cNvSpPr>
            <a:spLocks noGrp="1"/>
          </p:cNvSpPr>
          <p:nvPr>
            <p:ph type="body" sz="quarter" idx="10"/>
          </p:nvPr>
        </p:nvSpPr>
        <p:spPr>
          <a:xfrm>
            <a:off x="1003200" y="1330126"/>
            <a:ext cx="4968000" cy="45468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8"/>
          <p:cNvSpPr>
            <a:spLocks noGrp="1"/>
          </p:cNvSpPr>
          <p:nvPr>
            <p:ph type="body" sz="quarter" idx="11"/>
          </p:nvPr>
        </p:nvSpPr>
        <p:spPr>
          <a:xfrm>
            <a:off x="6220800" y="1330126"/>
            <a:ext cx="4968000" cy="45468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45302720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TEXT WITH IMAGE OR CHART">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noProof="0"/>
              <a:t>Click to edit Master title style</a:t>
            </a:r>
          </a:p>
        </p:txBody>
      </p:sp>
      <p:sp>
        <p:nvSpPr>
          <p:cNvPr id="9" name="Text Placeholder 8"/>
          <p:cNvSpPr>
            <a:spLocks noGrp="1"/>
          </p:cNvSpPr>
          <p:nvPr>
            <p:ph type="body" sz="quarter" idx="10"/>
          </p:nvPr>
        </p:nvSpPr>
        <p:spPr>
          <a:xfrm>
            <a:off x="1003200" y="1330126"/>
            <a:ext cx="4968000" cy="45468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Chart Placeholder 4"/>
          <p:cNvSpPr>
            <a:spLocks noGrp="1"/>
          </p:cNvSpPr>
          <p:nvPr>
            <p:ph type="chart" sz="quarter" idx="13"/>
          </p:nvPr>
        </p:nvSpPr>
        <p:spPr>
          <a:xfrm>
            <a:off x="6220800" y="1330126"/>
            <a:ext cx="4968000" cy="4546800"/>
          </a:xfrm>
        </p:spPr>
        <p:txBody>
          <a:bodyPr anchor="ctr"/>
          <a:lstStyle>
            <a:lvl1pPr algn="ctr">
              <a:defRPr/>
            </a:lvl1pPr>
          </a:lstStyle>
          <a:p>
            <a:r>
              <a:rPr lang="en-US" noProof="0" dirty="0"/>
              <a:t>Click icon to add chart</a:t>
            </a:r>
          </a:p>
        </p:txBody>
      </p:sp>
    </p:spTree>
    <p:extLst>
      <p:ext uri="{BB962C8B-B14F-4D97-AF65-F5344CB8AC3E}">
        <p14:creationId xmlns:p14="http://schemas.microsoft.com/office/powerpoint/2010/main" val="372859699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2 COLUMN CHART TEXT">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noProof="0"/>
              <a:t>Click to edit Master title style</a:t>
            </a:r>
          </a:p>
        </p:txBody>
      </p:sp>
      <p:sp>
        <p:nvSpPr>
          <p:cNvPr id="5" name="Chart Placeholder 4"/>
          <p:cNvSpPr>
            <a:spLocks noGrp="1"/>
          </p:cNvSpPr>
          <p:nvPr>
            <p:ph type="chart" sz="quarter" idx="11"/>
          </p:nvPr>
        </p:nvSpPr>
        <p:spPr>
          <a:xfrm>
            <a:off x="6220800" y="1330126"/>
            <a:ext cx="4968000" cy="4546800"/>
          </a:xfrm>
        </p:spPr>
        <p:txBody>
          <a:bodyPr anchor="ctr"/>
          <a:lstStyle>
            <a:lvl1pPr algn="ctr">
              <a:defRPr/>
            </a:lvl1pPr>
          </a:lstStyle>
          <a:p>
            <a:r>
              <a:rPr lang="en-US" noProof="0" dirty="0"/>
              <a:t>Click icon to add chart</a:t>
            </a:r>
          </a:p>
        </p:txBody>
      </p:sp>
      <p:sp>
        <p:nvSpPr>
          <p:cNvPr id="6" name="Chart Placeholder 4"/>
          <p:cNvSpPr>
            <a:spLocks noGrp="1"/>
          </p:cNvSpPr>
          <p:nvPr>
            <p:ph type="chart" sz="quarter" idx="12"/>
          </p:nvPr>
        </p:nvSpPr>
        <p:spPr>
          <a:xfrm>
            <a:off x="1003200" y="1330126"/>
            <a:ext cx="4968000" cy="4546800"/>
          </a:xfrm>
        </p:spPr>
        <p:txBody>
          <a:bodyPr anchor="ctr"/>
          <a:lstStyle>
            <a:lvl1pPr algn="ctr">
              <a:defRPr/>
            </a:lvl1pPr>
          </a:lstStyle>
          <a:p>
            <a:r>
              <a:rPr lang="en-US" noProof="0" dirty="0"/>
              <a:t>Click icon to add chart</a:t>
            </a:r>
          </a:p>
        </p:txBody>
      </p:sp>
    </p:spTree>
    <p:extLst>
      <p:ext uri="{BB962C8B-B14F-4D97-AF65-F5344CB8AC3E}">
        <p14:creationId xmlns:p14="http://schemas.microsoft.com/office/powerpoint/2010/main" val="396672828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1 COLUMN CHART TEXT">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noProof="0"/>
              <a:t>Click to edit Master title style</a:t>
            </a:r>
          </a:p>
        </p:txBody>
      </p:sp>
      <p:sp>
        <p:nvSpPr>
          <p:cNvPr id="9" name="Text Placeholder 8"/>
          <p:cNvSpPr>
            <a:spLocks noGrp="1"/>
          </p:cNvSpPr>
          <p:nvPr>
            <p:ph type="body" sz="quarter" idx="10"/>
          </p:nvPr>
        </p:nvSpPr>
        <p:spPr>
          <a:xfrm>
            <a:off x="1003200" y="3742126"/>
            <a:ext cx="10195200" cy="21348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Chart Placeholder 4"/>
          <p:cNvSpPr>
            <a:spLocks noGrp="1"/>
          </p:cNvSpPr>
          <p:nvPr>
            <p:ph type="chart" sz="quarter" idx="11"/>
          </p:nvPr>
        </p:nvSpPr>
        <p:spPr>
          <a:xfrm>
            <a:off x="1003200" y="1331360"/>
            <a:ext cx="10195200" cy="2135740"/>
          </a:xfrm>
        </p:spPr>
        <p:txBody>
          <a:bodyPr anchor="ctr"/>
          <a:lstStyle>
            <a:lvl1pPr algn="ctr">
              <a:defRPr/>
            </a:lvl1pPr>
          </a:lstStyle>
          <a:p>
            <a:r>
              <a:rPr lang="en-US" noProof="0" dirty="0"/>
              <a:t>Click icon to add chart</a:t>
            </a:r>
          </a:p>
        </p:txBody>
      </p:sp>
    </p:spTree>
    <p:extLst>
      <p:ext uri="{BB962C8B-B14F-4D97-AF65-F5344CB8AC3E}">
        <p14:creationId xmlns:p14="http://schemas.microsoft.com/office/powerpoint/2010/main" val="141406430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3 COLUMN CHART TEXT">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noProof="0"/>
              <a:t>Click to edit Master title style</a:t>
            </a:r>
          </a:p>
        </p:txBody>
      </p:sp>
      <p:sp>
        <p:nvSpPr>
          <p:cNvPr id="5" name="Chart Placeholder 4"/>
          <p:cNvSpPr>
            <a:spLocks noGrp="1"/>
          </p:cNvSpPr>
          <p:nvPr>
            <p:ph type="chart" sz="quarter" idx="11"/>
          </p:nvPr>
        </p:nvSpPr>
        <p:spPr>
          <a:xfrm>
            <a:off x="4550400" y="1331360"/>
            <a:ext cx="3139200" cy="2134800"/>
          </a:xfrm>
        </p:spPr>
        <p:txBody>
          <a:bodyPr anchor="ctr"/>
          <a:lstStyle>
            <a:lvl1pPr algn="ctr">
              <a:defRPr/>
            </a:lvl1pPr>
          </a:lstStyle>
          <a:p>
            <a:r>
              <a:rPr lang="en-US" noProof="0" dirty="0"/>
              <a:t>Click icon to add chart</a:t>
            </a:r>
          </a:p>
        </p:txBody>
      </p:sp>
      <p:sp>
        <p:nvSpPr>
          <p:cNvPr id="6" name="Chart Placeholder 4"/>
          <p:cNvSpPr>
            <a:spLocks noGrp="1"/>
          </p:cNvSpPr>
          <p:nvPr>
            <p:ph type="chart" sz="quarter" idx="12"/>
          </p:nvPr>
        </p:nvSpPr>
        <p:spPr>
          <a:xfrm>
            <a:off x="1003200" y="1331360"/>
            <a:ext cx="3187200" cy="2134800"/>
          </a:xfrm>
        </p:spPr>
        <p:txBody>
          <a:bodyPr anchor="ctr"/>
          <a:lstStyle>
            <a:lvl1pPr algn="ctr">
              <a:defRPr/>
            </a:lvl1pPr>
          </a:lstStyle>
          <a:p>
            <a:r>
              <a:rPr lang="en-US" noProof="0" dirty="0"/>
              <a:t>Click icon to add chart</a:t>
            </a:r>
          </a:p>
        </p:txBody>
      </p:sp>
      <p:sp>
        <p:nvSpPr>
          <p:cNvPr id="7" name="Text Placeholder 8"/>
          <p:cNvSpPr>
            <a:spLocks noGrp="1"/>
          </p:cNvSpPr>
          <p:nvPr>
            <p:ph type="body" sz="quarter" idx="10"/>
          </p:nvPr>
        </p:nvSpPr>
        <p:spPr>
          <a:xfrm>
            <a:off x="1003200" y="3742126"/>
            <a:ext cx="3187200" cy="21348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Chart Placeholder 4"/>
          <p:cNvSpPr>
            <a:spLocks noGrp="1"/>
          </p:cNvSpPr>
          <p:nvPr>
            <p:ph type="chart" sz="quarter" idx="13"/>
          </p:nvPr>
        </p:nvSpPr>
        <p:spPr>
          <a:xfrm>
            <a:off x="8049600" y="1331360"/>
            <a:ext cx="3139200" cy="2134800"/>
          </a:xfrm>
        </p:spPr>
        <p:txBody>
          <a:bodyPr anchor="ctr"/>
          <a:lstStyle>
            <a:lvl1pPr algn="ctr">
              <a:defRPr/>
            </a:lvl1pPr>
          </a:lstStyle>
          <a:p>
            <a:r>
              <a:rPr lang="en-US" noProof="0" dirty="0"/>
              <a:t>Click icon to add chart</a:t>
            </a:r>
          </a:p>
        </p:txBody>
      </p:sp>
      <p:sp>
        <p:nvSpPr>
          <p:cNvPr id="9" name="Text Placeholder 8"/>
          <p:cNvSpPr>
            <a:spLocks noGrp="1"/>
          </p:cNvSpPr>
          <p:nvPr>
            <p:ph type="body" sz="quarter" idx="14"/>
          </p:nvPr>
        </p:nvSpPr>
        <p:spPr>
          <a:xfrm>
            <a:off x="4502400" y="3742126"/>
            <a:ext cx="3187200" cy="21348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5"/>
          </p:nvPr>
        </p:nvSpPr>
        <p:spPr>
          <a:xfrm>
            <a:off x="8001600" y="3742126"/>
            <a:ext cx="3187200" cy="21348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30215232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PROCESS FIVE COLUMN">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noProof="0"/>
              <a:t>Click to edit Master title style</a:t>
            </a:r>
          </a:p>
        </p:txBody>
      </p:sp>
      <p:sp>
        <p:nvSpPr>
          <p:cNvPr id="9" name="Text Placeholder 8"/>
          <p:cNvSpPr>
            <a:spLocks noGrp="1"/>
          </p:cNvSpPr>
          <p:nvPr>
            <p:ph type="body" sz="quarter" idx="10"/>
          </p:nvPr>
        </p:nvSpPr>
        <p:spPr>
          <a:xfrm>
            <a:off x="1003200" y="2172526"/>
            <a:ext cx="1876800" cy="3704400"/>
          </a:xfrm>
        </p:spPr>
        <p:txBody>
          <a:bodyPr/>
          <a:lstStyle>
            <a:lvl1pPr algn="l">
              <a:defRPr sz="1400"/>
            </a:lvl1pPr>
            <a:lvl2pPr algn="l">
              <a:defRPr sz="1400"/>
            </a:lvl2pPr>
            <a:lvl3pPr algn="l">
              <a:defRPr sz="1400"/>
            </a:lvl3pPr>
            <a:lvl4pPr algn="l">
              <a:defRPr sz="1400"/>
            </a:lvl4pPr>
            <a:lvl5pPr algn="l">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8"/>
          <p:cNvSpPr>
            <a:spLocks noGrp="1"/>
          </p:cNvSpPr>
          <p:nvPr>
            <p:ph type="body" sz="quarter" idx="11"/>
          </p:nvPr>
        </p:nvSpPr>
        <p:spPr>
          <a:xfrm>
            <a:off x="3080400" y="2172526"/>
            <a:ext cx="1876800" cy="3704400"/>
          </a:xfrm>
        </p:spPr>
        <p:txBody>
          <a:bodyPr/>
          <a:lstStyle>
            <a:lvl1pPr algn="l">
              <a:defRPr sz="1400"/>
            </a:lvl1pPr>
            <a:lvl2pPr algn="l">
              <a:defRPr sz="1400"/>
            </a:lvl2pPr>
            <a:lvl3pPr algn="l">
              <a:defRPr sz="1400"/>
            </a:lvl3pPr>
            <a:lvl4pPr algn="l">
              <a:defRPr sz="1400"/>
            </a:lvl4pPr>
            <a:lvl5pPr algn="l">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2"/>
          </p:nvPr>
        </p:nvSpPr>
        <p:spPr>
          <a:xfrm>
            <a:off x="5157600" y="2172526"/>
            <a:ext cx="1876800" cy="3704400"/>
          </a:xfrm>
        </p:spPr>
        <p:txBody>
          <a:bodyPr/>
          <a:lstStyle>
            <a:lvl1pPr algn="l">
              <a:defRPr sz="1400"/>
            </a:lvl1pPr>
            <a:lvl2pPr algn="l">
              <a:defRPr sz="1400"/>
            </a:lvl2pPr>
            <a:lvl3pPr algn="l">
              <a:defRPr sz="1400"/>
            </a:lvl3pPr>
            <a:lvl4pPr algn="l">
              <a:defRPr sz="1400"/>
            </a:lvl4pPr>
            <a:lvl5pPr algn="l">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3"/>
          </p:nvPr>
        </p:nvSpPr>
        <p:spPr>
          <a:xfrm>
            <a:off x="7234800" y="2172526"/>
            <a:ext cx="1876800" cy="3704400"/>
          </a:xfrm>
        </p:spPr>
        <p:txBody>
          <a:bodyPr/>
          <a:lstStyle>
            <a:lvl1pPr algn="l">
              <a:defRPr sz="1400"/>
            </a:lvl1pPr>
            <a:lvl2pPr algn="l">
              <a:defRPr sz="1400"/>
            </a:lvl2pPr>
            <a:lvl3pPr algn="l">
              <a:defRPr sz="1400"/>
            </a:lvl3pPr>
            <a:lvl4pPr algn="l">
              <a:defRPr sz="1400"/>
            </a:lvl4pPr>
            <a:lvl5pPr algn="l">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12"/>
          <p:cNvSpPr>
            <a:spLocks noGrp="1"/>
          </p:cNvSpPr>
          <p:nvPr>
            <p:ph type="body" sz="quarter" idx="14" hasCustomPrompt="1"/>
          </p:nvPr>
        </p:nvSpPr>
        <p:spPr>
          <a:xfrm>
            <a:off x="1003200" y="1322388"/>
            <a:ext cx="1876800" cy="604800"/>
          </a:xfrm>
          <a:prstGeom prst="homePlate">
            <a:avLst>
              <a:gd name="adj" fmla="val 31970"/>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add text</a:t>
            </a:r>
          </a:p>
        </p:txBody>
      </p:sp>
      <p:sp>
        <p:nvSpPr>
          <p:cNvPr id="15" name="Text Placeholder 12"/>
          <p:cNvSpPr>
            <a:spLocks noGrp="1"/>
          </p:cNvSpPr>
          <p:nvPr>
            <p:ph type="body" sz="quarter" idx="15" hasCustomPrompt="1"/>
          </p:nvPr>
        </p:nvSpPr>
        <p:spPr>
          <a:xfrm>
            <a:off x="3080400" y="1322388"/>
            <a:ext cx="18768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add text</a:t>
            </a:r>
          </a:p>
        </p:txBody>
      </p:sp>
      <p:sp>
        <p:nvSpPr>
          <p:cNvPr id="16" name="Text Placeholder 12"/>
          <p:cNvSpPr>
            <a:spLocks noGrp="1"/>
          </p:cNvSpPr>
          <p:nvPr>
            <p:ph type="body" sz="quarter" idx="16" hasCustomPrompt="1"/>
          </p:nvPr>
        </p:nvSpPr>
        <p:spPr>
          <a:xfrm>
            <a:off x="5157600" y="1322388"/>
            <a:ext cx="18768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add text</a:t>
            </a:r>
          </a:p>
        </p:txBody>
      </p:sp>
      <p:sp>
        <p:nvSpPr>
          <p:cNvPr id="17" name="Text Placeholder 12"/>
          <p:cNvSpPr>
            <a:spLocks noGrp="1"/>
          </p:cNvSpPr>
          <p:nvPr>
            <p:ph type="body" sz="quarter" idx="17" hasCustomPrompt="1"/>
          </p:nvPr>
        </p:nvSpPr>
        <p:spPr>
          <a:xfrm>
            <a:off x="7234800" y="1322388"/>
            <a:ext cx="18768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add text</a:t>
            </a:r>
          </a:p>
        </p:txBody>
      </p:sp>
      <p:sp>
        <p:nvSpPr>
          <p:cNvPr id="11" name="Text Placeholder 12"/>
          <p:cNvSpPr>
            <a:spLocks noGrp="1"/>
          </p:cNvSpPr>
          <p:nvPr>
            <p:ph type="body" sz="quarter" idx="18" hasCustomPrompt="1"/>
          </p:nvPr>
        </p:nvSpPr>
        <p:spPr>
          <a:xfrm>
            <a:off x="9312000" y="1322388"/>
            <a:ext cx="18768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add text</a:t>
            </a:r>
          </a:p>
        </p:txBody>
      </p:sp>
      <p:sp>
        <p:nvSpPr>
          <p:cNvPr id="12" name="Text Placeholder 8"/>
          <p:cNvSpPr>
            <a:spLocks noGrp="1"/>
          </p:cNvSpPr>
          <p:nvPr>
            <p:ph type="body" sz="quarter" idx="19"/>
          </p:nvPr>
        </p:nvSpPr>
        <p:spPr>
          <a:xfrm>
            <a:off x="9312000" y="2172526"/>
            <a:ext cx="1876800" cy="3704400"/>
          </a:xfrm>
        </p:spPr>
        <p:txBody>
          <a:bodyPr/>
          <a:lstStyle>
            <a:lvl1pPr algn="l">
              <a:defRPr sz="1400"/>
            </a:lvl1pPr>
            <a:lvl2pPr algn="l">
              <a:defRPr sz="1400"/>
            </a:lvl2pPr>
            <a:lvl3pPr algn="l">
              <a:defRPr sz="1400"/>
            </a:lvl3pPr>
            <a:lvl4pPr algn="l">
              <a:defRPr sz="1400"/>
            </a:lvl4pPr>
            <a:lvl5pPr algn="l">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01655578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PROCESS FOUR COLUMN">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noProof="0"/>
              <a:t>Click to edit Master title style</a:t>
            </a:r>
          </a:p>
        </p:txBody>
      </p:sp>
      <p:sp>
        <p:nvSpPr>
          <p:cNvPr id="9" name="Text Placeholder 8"/>
          <p:cNvSpPr>
            <a:spLocks noGrp="1"/>
          </p:cNvSpPr>
          <p:nvPr>
            <p:ph type="body" sz="quarter" idx="10"/>
          </p:nvPr>
        </p:nvSpPr>
        <p:spPr>
          <a:xfrm>
            <a:off x="1003200" y="2172526"/>
            <a:ext cx="2347200" cy="3704400"/>
          </a:xfrm>
        </p:spPr>
        <p:txBody>
          <a:bodyPr/>
          <a:lstStyle>
            <a:lvl1pPr>
              <a:defRPr sz="1400"/>
            </a:lvl1pPr>
            <a:lvl2pPr>
              <a:defRPr sz="1400"/>
            </a:lvl2pPr>
            <a:lvl3pPr>
              <a:defRPr sz="14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8"/>
          <p:cNvSpPr>
            <a:spLocks noGrp="1"/>
          </p:cNvSpPr>
          <p:nvPr>
            <p:ph type="body" sz="quarter" idx="11"/>
          </p:nvPr>
        </p:nvSpPr>
        <p:spPr>
          <a:xfrm>
            <a:off x="3616000" y="2172526"/>
            <a:ext cx="2347200" cy="3704400"/>
          </a:xfrm>
        </p:spPr>
        <p:txBody>
          <a:bodyPr/>
          <a:lstStyle>
            <a:lvl1pPr>
              <a:defRPr sz="1400"/>
            </a:lvl1pPr>
            <a:lvl2pPr>
              <a:defRPr sz="1400"/>
            </a:lvl2pPr>
            <a:lvl3pPr>
              <a:defRPr sz="14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2"/>
          </p:nvPr>
        </p:nvSpPr>
        <p:spPr>
          <a:xfrm>
            <a:off x="6228800" y="2172526"/>
            <a:ext cx="2347200" cy="3704400"/>
          </a:xfrm>
        </p:spPr>
        <p:txBody>
          <a:bodyPr/>
          <a:lstStyle>
            <a:lvl1pPr>
              <a:defRPr sz="1400"/>
            </a:lvl1pPr>
            <a:lvl2pPr>
              <a:defRPr sz="1400"/>
            </a:lvl2pPr>
            <a:lvl3pPr>
              <a:defRPr sz="14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3"/>
          </p:nvPr>
        </p:nvSpPr>
        <p:spPr>
          <a:xfrm>
            <a:off x="8841600" y="2172526"/>
            <a:ext cx="2347200" cy="3704400"/>
          </a:xfrm>
        </p:spPr>
        <p:txBody>
          <a:bodyPr/>
          <a:lstStyle>
            <a:lvl1pPr>
              <a:defRPr sz="1400"/>
            </a:lvl1pPr>
            <a:lvl2pPr>
              <a:defRPr sz="1400"/>
            </a:lvl2pPr>
            <a:lvl3pPr>
              <a:defRPr sz="14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12"/>
          <p:cNvSpPr>
            <a:spLocks noGrp="1"/>
          </p:cNvSpPr>
          <p:nvPr>
            <p:ph type="body" sz="quarter" idx="14" hasCustomPrompt="1"/>
          </p:nvPr>
        </p:nvSpPr>
        <p:spPr>
          <a:xfrm>
            <a:off x="994833" y="1322388"/>
            <a:ext cx="2347200" cy="604800"/>
          </a:xfrm>
          <a:prstGeom prst="homePlate">
            <a:avLst>
              <a:gd name="adj" fmla="val 31970"/>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add text</a:t>
            </a:r>
          </a:p>
        </p:txBody>
      </p:sp>
      <p:sp>
        <p:nvSpPr>
          <p:cNvPr id="15" name="Text Placeholder 12"/>
          <p:cNvSpPr>
            <a:spLocks noGrp="1"/>
          </p:cNvSpPr>
          <p:nvPr>
            <p:ph type="body" sz="quarter" idx="15" hasCustomPrompt="1"/>
          </p:nvPr>
        </p:nvSpPr>
        <p:spPr>
          <a:xfrm>
            <a:off x="3610422" y="1322388"/>
            <a:ext cx="23472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add text</a:t>
            </a:r>
          </a:p>
        </p:txBody>
      </p:sp>
      <p:sp>
        <p:nvSpPr>
          <p:cNvPr id="16" name="Text Placeholder 12"/>
          <p:cNvSpPr>
            <a:spLocks noGrp="1"/>
          </p:cNvSpPr>
          <p:nvPr>
            <p:ph type="body" sz="quarter" idx="16" hasCustomPrompt="1"/>
          </p:nvPr>
        </p:nvSpPr>
        <p:spPr>
          <a:xfrm>
            <a:off x="6226011" y="1322388"/>
            <a:ext cx="23472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add text</a:t>
            </a:r>
          </a:p>
        </p:txBody>
      </p:sp>
      <p:sp>
        <p:nvSpPr>
          <p:cNvPr id="17" name="Text Placeholder 12"/>
          <p:cNvSpPr>
            <a:spLocks noGrp="1"/>
          </p:cNvSpPr>
          <p:nvPr>
            <p:ph type="body" sz="quarter" idx="17" hasCustomPrompt="1"/>
          </p:nvPr>
        </p:nvSpPr>
        <p:spPr>
          <a:xfrm>
            <a:off x="8841600" y="1322388"/>
            <a:ext cx="23472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add text</a:t>
            </a:r>
          </a:p>
        </p:txBody>
      </p:sp>
    </p:spTree>
    <p:extLst>
      <p:ext uri="{BB962C8B-B14F-4D97-AF65-F5344CB8AC3E}">
        <p14:creationId xmlns:p14="http://schemas.microsoft.com/office/powerpoint/2010/main" val="406506424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QUAD WITH CENTER">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noProof="0"/>
              <a:t>Click to edit Master title style</a:t>
            </a:r>
          </a:p>
        </p:txBody>
      </p:sp>
      <p:sp>
        <p:nvSpPr>
          <p:cNvPr id="16" name="Text Placeholder 10"/>
          <p:cNvSpPr>
            <a:spLocks noGrp="1" noChangeAspect="1"/>
          </p:cNvSpPr>
          <p:nvPr>
            <p:ph type="body" sz="quarter" idx="21"/>
          </p:nvPr>
        </p:nvSpPr>
        <p:spPr bwMode="gray">
          <a:xfrm>
            <a:off x="5306559" y="2757950"/>
            <a:ext cx="1660995" cy="1659600"/>
          </a:xfrm>
          <a:prstGeom prst="ellipse">
            <a:avLst/>
          </a:prstGeom>
          <a:solidFill>
            <a:schemeClr val="accent1"/>
          </a:solidFill>
          <a:ln>
            <a:noFill/>
          </a:ln>
        </p:spPr>
        <p:txBody>
          <a:bodyPr lIns="54000" tIns="54000" rIns="54000" bIns="54000" anchor="ctr" anchorCtr="1">
            <a:noAutofit/>
          </a:bodyPr>
          <a:lstStyle>
            <a:lvl1pPr algn="ctr">
              <a:defRPr sz="1400">
                <a:solidFill>
                  <a:schemeClr val="bg1"/>
                </a:solidFill>
                <a:latin typeface="+mn-lt"/>
                <a:cs typeface="Arial" panose="020B0604020202020204" pitchFamily="34" charset="0"/>
              </a:defRPr>
            </a:lvl1pPr>
          </a:lstStyle>
          <a:p>
            <a:pPr lvl="0"/>
            <a:r>
              <a:rPr lang="en-US" noProof="0"/>
              <a:t>Click to edit Master text styles</a:t>
            </a:r>
          </a:p>
        </p:txBody>
      </p:sp>
      <p:sp>
        <p:nvSpPr>
          <p:cNvPr id="17" name="Text Placeholder 20"/>
          <p:cNvSpPr>
            <a:spLocks noGrp="1"/>
          </p:cNvSpPr>
          <p:nvPr>
            <p:ph type="body" sz="quarter" idx="26"/>
          </p:nvPr>
        </p:nvSpPr>
        <p:spPr bwMode="gray">
          <a:xfrm>
            <a:off x="1003347" y="1322388"/>
            <a:ext cx="3847695" cy="388800"/>
          </a:xfrm>
          <a:prstGeom prst="rect">
            <a:avLst/>
          </a:prstGeom>
          <a:solidFill>
            <a:schemeClr val="tx2"/>
          </a:solidFill>
          <a:ln w="12700">
            <a:solidFill>
              <a:srgbClr val="00338D"/>
            </a:solidFill>
          </a:ln>
        </p:spPr>
        <p:txBody>
          <a:bodyPr vert="horz" lIns="54000" tIns="54000" rIns="54000" bIns="54000" rtlCol="0" anchor="ctr" anchorCtr="0">
            <a:noAutofit/>
          </a:bodyPr>
          <a:lstStyle>
            <a:lvl1pPr>
              <a:defRPr lang="en-US" sz="1400" b="1" kern="1200" noProof="0" dirty="0" smtClean="0">
                <a:solidFill>
                  <a:schemeClr val="bg1"/>
                </a:solidFill>
                <a:latin typeface="+mn-lt"/>
                <a:ea typeface="+mn-ea"/>
                <a:cs typeface="Arial" panose="020B0604020202020204"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noProof="0"/>
              <a:t>Click to edit Master text styles</a:t>
            </a:r>
          </a:p>
        </p:txBody>
      </p:sp>
      <p:sp>
        <p:nvSpPr>
          <p:cNvPr id="26" name="Text Placeholder 20"/>
          <p:cNvSpPr>
            <a:spLocks noGrp="1"/>
          </p:cNvSpPr>
          <p:nvPr>
            <p:ph type="body" sz="quarter" idx="48"/>
          </p:nvPr>
        </p:nvSpPr>
        <p:spPr bwMode="gray">
          <a:xfrm>
            <a:off x="1003347" y="4015250"/>
            <a:ext cx="3847695" cy="388800"/>
          </a:xfrm>
          <a:prstGeom prst="rect">
            <a:avLst/>
          </a:prstGeom>
          <a:solidFill>
            <a:schemeClr val="tx2"/>
          </a:solidFill>
          <a:ln w="12700">
            <a:solidFill>
              <a:srgbClr val="00338D"/>
            </a:solidFill>
          </a:ln>
        </p:spPr>
        <p:txBody>
          <a:bodyPr vert="horz" lIns="54000" tIns="54000" rIns="54000" bIns="54000" rtlCol="0" anchor="ctr" anchorCtr="0">
            <a:noAutofit/>
          </a:bodyPr>
          <a:lstStyle>
            <a:lvl1pPr>
              <a:defRPr lang="en-US" sz="1200" b="1" kern="1200" noProof="0" dirty="0" smtClean="0">
                <a:solidFill>
                  <a:schemeClr val="bg1"/>
                </a:solidFill>
                <a:latin typeface="+mn-lt"/>
                <a:ea typeface="+mn-ea"/>
                <a:cs typeface="Arial" panose="020B0604020202020204"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noProof="0"/>
              <a:t>Click to edit Master text styles</a:t>
            </a:r>
          </a:p>
        </p:txBody>
      </p:sp>
      <p:sp>
        <p:nvSpPr>
          <p:cNvPr id="27" name="Text Placeholder 20"/>
          <p:cNvSpPr>
            <a:spLocks noGrp="1"/>
          </p:cNvSpPr>
          <p:nvPr>
            <p:ph type="body" sz="quarter" idx="50"/>
          </p:nvPr>
        </p:nvSpPr>
        <p:spPr bwMode="gray">
          <a:xfrm>
            <a:off x="7344001" y="1322388"/>
            <a:ext cx="3847695" cy="388800"/>
          </a:xfrm>
          <a:prstGeom prst="rect">
            <a:avLst/>
          </a:prstGeom>
          <a:solidFill>
            <a:schemeClr val="tx2"/>
          </a:solidFill>
          <a:ln w="12700">
            <a:solidFill>
              <a:srgbClr val="00338D"/>
            </a:solidFill>
          </a:ln>
        </p:spPr>
        <p:txBody>
          <a:bodyPr vert="horz" lIns="54000" tIns="54000" rIns="54000" bIns="54000" rtlCol="0" anchor="ctr" anchorCtr="0">
            <a:noAutofit/>
          </a:bodyPr>
          <a:lstStyle>
            <a:lvl1pPr>
              <a:defRPr lang="en-US" sz="1400" b="1" kern="1200" noProof="0" dirty="0" smtClean="0">
                <a:solidFill>
                  <a:schemeClr val="bg1"/>
                </a:solidFill>
                <a:latin typeface="+mn-lt"/>
                <a:ea typeface="+mn-ea"/>
                <a:cs typeface="Arial" panose="020B0604020202020204"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noProof="0"/>
              <a:t>Click to edit Master text styles</a:t>
            </a:r>
          </a:p>
        </p:txBody>
      </p:sp>
      <p:sp>
        <p:nvSpPr>
          <p:cNvPr id="28" name="Text Placeholder 20"/>
          <p:cNvSpPr>
            <a:spLocks noGrp="1"/>
          </p:cNvSpPr>
          <p:nvPr>
            <p:ph type="body" sz="quarter" idx="52"/>
          </p:nvPr>
        </p:nvSpPr>
        <p:spPr bwMode="gray">
          <a:xfrm>
            <a:off x="7344001" y="4015250"/>
            <a:ext cx="3847695" cy="388800"/>
          </a:xfrm>
          <a:prstGeom prst="rect">
            <a:avLst/>
          </a:prstGeom>
          <a:solidFill>
            <a:srgbClr val="00338D"/>
          </a:solidFill>
          <a:ln w="12700">
            <a:solidFill>
              <a:srgbClr val="00338D"/>
            </a:solidFill>
          </a:ln>
        </p:spPr>
        <p:txBody>
          <a:bodyPr vert="horz" lIns="54000" tIns="54000" rIns="54000" bIns="54000" rtlCol="0" anchor="ctr" anchorCtr="0">
            <a:noAutofit/>
          </a:bodyPr>
          <a:lstStyle>
            <a:lvl1pPr>
              <a:defRPr lang="en-US" sz="1400" b="1" kern="1200" noProof="0" dirty="0" smtClean="0">
                <a:solidFill>
                  <a:schemeClr val="bg1"/>
                </a:solidFill>
                <a:latin typeface="+mn-lt"/>
                <a:ea typeface="+mn-ea"/>
                <a:cs typeface="Arial" panose="020B0604020202020204"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noProof="0"/>
              <a:t>Click to edit Master text styles</a:t>
            </a:r>
          </a:p>
        </p:txBody>
      </p:sp>
      <p:sp>
        <p:nvSpPr>
          <p:cNvPr id="29" name="AutoShape 20"/>
          <p:cNvSpPr>
            <a:spLocks noChangeArrowheads="1"/>
          </p:cNvSpPr>
          <p:nvPr userDrawn="1"/>
        </p:nvSpPr>
        <p:spPr bwMode="gray">
          <a:xfrm rot="2700000">
            <a:off x="5088625" y="2468534"/>
            <a:ext cx="382279" cy="502740"/>
          </a:xfrm>
          <a:prstGeom prst="rightArrow">
            <a:avLst>
              <a:gd name="adj1" fmla="val 63333"/>
              <a:gd name="adj2" fmla="val 49582"/>
            </a:avLst>
          </a:prstGeom>
          <a:solidFill>
            <a:schemeClr val="tx2"/>
          </a:solidFill>
          <a:ln w="6350" algn="ctr">
            <a:noFill/>
            <a:miter lim="800000"/>
            <a:headEnd/>
            <a:tailEnd/>
          </a:ln>
          <a:effectLst/>
        </p:spPr>
        <p:txBody>
          <a:bodyPr rot="10800000" wrap="none" anchor="ctr">
            <a:noAutofit/>
          </a:bodyPr>
          <a:lstStyle/>
          <a:p>
            <a:endParaRPr lang="en-US" sz="1200" noProof="0" dirty="0">
              <a:solidFill>
                <a:srgbClr val="483698"/>
              </a:solidFill>
              <a:latin typeface="+mn-lt"/>
            </a:endParaRPr>
          </a:p>
        </p:txBody>
      </p:sp>
      <p:sp>
        <p:nvSpPr>
          <p:cNvPr id="31" name="Text Placeholder 3"/>
          <p:cNvSpPr>
            <a:spLocks noGrp="1"/>
          </p:cNvSpPr>
          <p:nvPr>
            <p:ph type="body" sz="quarter" idx="53"/>
          </p:nvPr>
        </p:nvSpPr>
        <p:spPr>
          <a:xfrm>
            <a:off x="1003347" y="1718873"/>
            <a:ext cx="3849600" cy="1472876"/>
          </a:xfrm>
          <a:ln w="12700">
            <a:solidFill>
              <a:schemeClr val="tx2"/>
            </a:solidFill>
          </a:ln>
        </p:spPr>
        <p:txBody>
          <a:bodyPr lIns="54000" tIns="54000" rIns="54000" bIns="54000">
            <a:noAutofit/>
          </a:bodyPr>
          <a:lstStyle>
            <a:lvl1pPr>
              <a:defRPr sz="1400">
                <a:latin typeface="+mn-lt"/>
              </a:defRPr>
            </a:lvl1pPr>
            <a:lvl2pPr>
              <a:defRPr sz="1400">
                <a:latin typeface="+mn-lt"/>
              </a:defRPr>
            </a:lvl2pPr>
            <a:lvl3pPr>
              <a:defRPr sz="1400">
                <a:latin typeface="+mn-lt"/>
              </a:defRPr>
            </a:lvl3pPr>
            <a:lvl4pPr>
              <a:defRPr sz="1400">
                <a:latin typeface="+mn-lt"/>
              </a:defRPr>
            </a:lvl4pPr>
            <a:lvl5pPr>
              <a:defRPr sz="1400">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2" name="Text Placeholder 3"/>
          <p:cNvSpPr>
            <a:spLocks noGrp="1"/>
          </p:cNvSpPr>
          <p:nvPr>
            <p:ph type="body" sz="quarter" idx="54"/>
          </p:nvPr>
        </p:nvSpPr>
        <p:spPr>
          <a:xfrm>
            <a:off x="1003347" y="4404050"/>
            <a:ext cx="3849600" cy="1472876"/>
          </a:xfrm>
          <a:ln w="12700">
            <a:solidFill>
              <a:schemeClr val="tx2"/>
            </a:solidFill>
          </a:ln>
        </p:spPr>
        <p:txBody>
          <a:bodyPr lIns="54000" tIns="54000" rIns="54000" bIns="54000">
            <a:noAutofit/>
          </a:bodyPr>
          <a:lstStyle>
            <a:lvl1pPr>
              <a:defRPr sz="1400">
                <a:latin typeface="+mn-lt"/>
              </a:defRPr>
            </a:lvl1pPr>
            <a:lvl2pPr>
              <a:defRPr sz="1400">
                <a:latin typeface="+mn-lt"/>
              </a:defRPr>
            </a:lvl2pPr>
            <a:lvl3pPr>
              <a:defRPr sz="1400">
                <a:latin typeface="+mn-lt"/>
              </a:defRPr>
            </a:lvl3pPr>
            <a:lvl4pPr>
              <a:defRPr sz="1400">
                <a:latin typeface="+mn-lt"/>
              </a:defRPr>
            </a:lvl4pPr>
            <a:lvl5pPr>
              <a:defRPr sz="1400">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3" name="Text Placeholder 3"/>
          <p:cNvSpPr>
            <a:spLocks noGrp="1"/>
          </p:cNvSpPr>
          <p:nvPr>
            <p:ph type="body" sz="quarter" idx="55"/>
          </p:nvPr>
        </p:nvSpPr>
        <p:spPr>
          <a:xfrm>
            <a:off x="7342095" y="1718873"/>
            <a:ext cx="3849600" cy="1472876"/>
          </a:xfrm>
          <a:ln w="12700">
            <a:solidFill>
              <a:schemeClr val="tx2"/>
            </a:solidFill>
          </a:ln>
        </p:spPr>
        <p:txBody>
          <a:bodyPr lIns="54000" tIns="54000" rIns="54000" bIns="54000">
            <a:noAutofit/>
          </a:bodyPr>
          <a:lstStyle>
            <a:lvl1pPr>
              <a:defRPr sz="1400">
                <a:latin typeface="+mn-lt"/>
              </a:defRPr>
            </a:lvl1pPr>
            <a:lvl2pPr>
              <a:defRPr sz="1400">
                <a:latin typeface="+mn-lt"/>
              </a:defRPr>
            </a:lvl2pPr>
            <a:lvl3pPr>
              <a:defRPr sz="1400">
                <a:latin typeface="+mn-lt"/>
              </a:defRPr>
            </a:lvl3pPr>
            <a:lvl4pPr>
              <a:defRPr sz="1400">
                <a:latin typeface="+mn-lt"/>
              </a:defRPr>
            </a:lvl4pPr>
            <a:lvl5pPr>
              <a:defRPr sz="1400">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4" name="Text Placeholder 3"/>
          <p:cNvSpPr>
            <a:spLocks noGrp="1"/>
          </p:cNvSpPr>
          <p:nvPr>
            <p:ph type="body" sz="quarter" idx="56"/>
          </p:nvPr>
        </p:nvSpPr>
        <p:spPr>
          <a:xfrm>
            <a:off x="7342095" y="4404050"/>
            <a:ext cx="3849600" cy="1472876"/>
          </a:xfrm>
          <a:ln w="12700">
            <a:solidFill>
              <a:schemeClr val="tx2"/>
            </a:solidFill>
          </a:ln>
        </p:spPr>
        <p:txBody>
          <a:bodyPr lIns="54000" tIns="54000" rIns="54000" bIns="54000">
            <a:noAutofit/>
          </a:bodyPr>
          <a:lstStyle>
            <a:lvl1pPr>
              <a:defRPr sz="1400">
                <a:latin typeface="+mn-lt"/>
              </a:defRPr>
            </a:lvl1pPr>
            <a:lvl2pPr>
              <a:defRPr sz="1400">
                <a:latin typeface="+mn-lt"/>
              </a:defRPr>
            </a:lvl2pPr>
            <a:lvl3pPr>
              <a:defRPr sz="1400">
                <a:latin typeface="+mn-lt"/>
              </a:defRPr>
            </a:lvl3pPr>
            <a:lvl4pPr>
              <a:defRPr sz="1400">
                <a:latin typeface="+mn-lt"/>
              </a:defRPr>
            </a:lvl4pPr>
            <a:lvl5pPr>
              <a:defRPr sz="1400">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 name="AutoShape 20"/>
          <p:cNvSpPr>
            <a:spLocks noChangeArrowheads="1"/>
          </p:cNvSpPr>
          <p:nvPr userDrawn="1"/>
        </p:nvSpPr>
        <p:spPr bwMode="gray">
          <a:xfrm rot="18900000" flipH="1">
            <a:off x="6742978" y="2468534"/>
            <a:ext cx="382279" cy="502740"/>
          </a:xfrm>
          <a:prstGeom prst="rightArrow">
            <a:avLst>
              <a:gd name="adj1" fmla="val 63333"/>
              <a:gd name="adj2" fmla="val 49582"/>
            </a:avLst>
          </a:prstGeom>
          <a:solidFill>
            <a:schemeClr val="tx2"/>
          </a:solidFill>
          <a:ln w="6350" algn="ctr">
            <a:noFill/>
            <a:miter lim="800000"/>
            <a:headEnd/>
            <a:tailEnd/>
          </a:ln>
          <a:effectLst/>
        </p:spPr>
        <p:txBody>
          <a:bodyPr rot="10800000" wrap="none" anchor="ctr">
            <a:noAutofit/>
          </a:bodyPr>
          <a:lstStyle/>
          <a:p>
            <a:endParaRPr lang="en-US" sz="1200" noProof="0" dirty="0">
              <a:solidFill>
                <a:srgbClr val="483698"/>
              </a:solidFill>
              <a:latin typeface="+mn-lt"/>
            </a:endParaRPr>
          </a:p>
        </p:txBody>
      </p:sp>
      <p:sp>
        <p:nvSpPr>
          <p:cNvPr id="21" name="AutoShape 20"/>
          <p:cNvSpPr>
            <a:spLocks noChangeArrowheads="1"/>
          </p:cNvSpPr>
          <p:nvPr userDrawn="1"/>
        </p:nvSpPr>
        <p:spPr bwMode="gray">
          <a:xfrm rot="18900000" flipV="1">
            <a:off x="5088624" y="4310034"/>
            <a:ext cx="382279" cy="502740"/>
          </a:xfrm>
          <a:prstGeom prst="rightArrow">
            <a:avLst>
              <a:gd name="adj1" fmla="val 63333"/>
              <a:gd name="adj2" fmla="val 49582"/>
            </a:avLst>
          </a:prstGeom>
          <a:solidFill>
            <a:schemeClr val="tx2"/>
          </a:solidFill>
          <a:ln w="6350" algn="ctr">
            <a:noFill/>
            <a:miter lim="800000"/>
            <a:headEnd/>
            <a:tailEnd/>
          </a:ln>
          <a:effectLst/>
        </p:spPr>
        <p:txBody>
          <a:bodyPr rot="10800000" wrap="none" anchor="ctr">
            <a:noAutofit/>
          </a:bodyPr>
          <a:lstStyle/>
          <a:p>
            <a:endParaRPr lang="en-US" sz="1200" noProof="0" dirty="0">
              <a:solidFill>
                <a:srgbClr val="483698"/>
              </a:solidFill>
              <a:latin typeface="+mn-lt"/>
            </a:endParaRPr>
          </a:p>
        </p:txBody>
      </p:sp>
      <p:sp>
        <p:nvSpPr>
          <p:cNvPr id="22" name="AutoShape 20"/>
          <p:cNvSpPr>
            <a:spLocks noChangeArrowheads="1"/>
          </p:cNvSpPr>
          <p:nvPr userDrawn="1"/>
        </p:nvSpPr>
        <p:spPr bwMode="gray">
          <a:xfrm rot="2700000" flipH="1" flipV="1">
            <a:off x="6742977" y="4310034"/>
            <a:ext cx="382279" cy="502740"/>
          </a:xfrm>
          <a:prstGeom prst="rightArrow">
            <a:avLst>
              <a:gd name="adj1" fmla="val 63333"/>
              <a:gd name="adj2" fmla="val 49582"/>
            </a:avLst>
          </a:prstGeom>
          <a:solidFill>
            <a:schemeClr val="tx2"/>
          </a:solidFill>
          <a:ln w="6350" algn="ctr">
            <a:noFill/>
            <a:miter lim="800000"/>
            <a:headEnd/>
            <a:tailEnd/>
          </a:ln>
          <a:effectLst/>
        </p:spPr>
        <p:txBody>
          <a:bodyPr rot="10800000" wrap="none" anchor="ctr">
            <a:noAutofit/>
          </a:bodyPr>
          <a:lstStyle/>
          <a:p>
            <a:endParaRPr lang="en-US" sz="1200" noProof="0" dirty="0">
              <a:solidFill>
                <a:srgbClr val="483698"/>
              </a:solidFill>
              <a:latin typeface="+mn-lt"/>
            </a:endParaRPr>
          </a:p>
        </p:txBody>
      </p:sp>
    </p:spTree>
    <p:extLst>
      <p:ext uri="{BB962C8B-B14F-4D97-AF65-F5344CB8AC3E}">
        <p14:creationId xmlns:p14="http://schemas.microsoft.com/office/powerpoint/2010/main" val="30205138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2 COLUMN BLUE">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noProof="0"/>
              <a:t>Click to edit Master title style</a:t>
            </a:r>
          </a:p>
        </p:txBody>
      </p:sp>
      <p:sp>
        <p:nvSpPr>
          <p:cNvPr id="19" name="Text Placeholder 8"/>
          <p:cNvSpPr>
            <a:spLocks noGrp="1"/>
          </p:cNvSpPr>
          <p:nvPr>
            <p:ph type="body" sz="quarter" idx="19"/>
          </p:nvPr>
        </p:nvSpPr>
        <p:spPr>
          <a:xfrm>
            <a:off x="1003200" y="1708149"/>
            <a:ext cx="4968000" cy="4168775"/>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 name="Text Placeholder 8"/>
          <p:cNvSpPr>
            <a:spLocks noGrp="1"/>
          </p:cNvSpPr>
          <p:nvPr>
            <p:ph type="body" sz="quarter" idx="20"/>
          </p:nvPr>
        </p:nvSpPr>
        <p:spPr>
          <a:xfrm>
            <a:off x="1003200" y="1322388"/>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noProof="0"/>
              <a:t>Click to edit Master text styles</a:t>
            </a:r>
          </a:p>
        </p:txBody>
      </p:sp>
      <p:sp>
        <p:nvSpPr>
          <p:cNvPr id="16" name="Text Placeholder 8"/>
          <p:cNvSpPr>
            <a:spLocks noGrp="1"/>
          </p:cNvSpPr>
          <p:nvPr>
            <p:ph type="body" sz="quarter" idx="21"/>
          </p:nvPr>
        </p:nvSpPr>
        <p:spPr>
          <a:xfrm>
            <a:off x="6220800" y="1708149"/>
            <a:ext cx="4968000" cy="4168775"/>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8"/>
          <p:cNvSpPr>
            <a:spLocks noGrp="1"/>
          </p:cNvSpPr>
          <p:nvPr>
            <p:ph type="body" sz="quarter" idx="22"/>
          </p:nvPr>
        </p:nvSpPr>
        <p:spPr>
          <a:xfrm>
            <a:off x="6220800" y="1322388"/>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noProof="0"/>
              <a:t>Click to edit Master text styles</a:t>
            </a:r>
          </a:p>
        </p:txBody>
      </p:sp>
    </p:spTree>
    <p:extLst>
      <p:ext uri="{BB962C8B-B14F-4D97-AF65-F5344CB8AC3E}">
        <p14:creationId xmlns:p14="http://schemas.microsoft.com/office/powerpoint/2010/main" val="257807478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QUAD">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noProof="0"/>
              <a:t>Click to edit Master title style</a:t>
            </a:r>
          </a:p>
        </p:txBody>
      </p:sp>
      <p:sp>
        <p:nvSpPr>
          <p:cNvPr id="13" name="Text Placeholder 8"/>
          <p:cNvSpPr>
            <a:spLocks noGrp="1"/>
          </p:cNvSpPr>
          <p:nvPr>
            <p:ph type="body" sz="quarter" idx="19"/>
          </p:nvPr>
        </p:nvSpPr>
        <p:spPr>
          <a:xfrm>
            <a:off x="1003200" y="1708150"/>
            <a:ext cx="4968000" cy="1758950"/>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Text Placeholder 8"/>
          <p:cNvSpPr>
            <a:spLocks noGrp="1"/>
          </p:cNvSpPr>
          <p:nvPr>
            <p:ph type="body" sz="quarter" idx="20"/>
          </p:nvPr>
        </p:nvSpPr>
        <p:spPr>
          <a:xfrm>
            <a:off x="1003200" y="1322388"/>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noProof="0"/>
              <a:t>Click to edit Master text styles</a:t>
            </a:r>
          </a:p>
        </p:txBody>
      </p:sp>
      <p:sp>
        <p:nvSpPr>
          <p:cNvPr id="15" name="Text Placeholder 8"/>
          <p:cNvSpPr>
            <a:spLocks noGrp="1"/>
          </p:cNvSpPr>
          <p:nvPr>
            <p:ph type="body" sz="quarter" idx="21"/>
          </p:nvPr>
        </p:nvSpPr>
        <p:spPr>
          <a:xfrm>
            <a:off x="6220800" y="1708150"/>
            <a:ext cx="4968000" cy="1758950"/>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8" name="Text Placeholder 8"/>
          <p:cNvSpPr>
            <a:spLocks noGrp="1"/>
          </p:cNvSpPr>
          <p:nvPr>
            <p:ph type="body" sz="quarter" idx="22"/>
          </p:nvPr>
        </p:nvSpPr>
        <p:spPr>
          <a:xfrm>
            <a:off x="6220800" y="1322388"/>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noProof="0"/>
              <a:t>Click to edit Master text styles</a:t>
            </a:r>
          </a:p>
        </p:txBody>
      </p:sp>
      <p:sp>
        <p:nvSpPr>
          <p:cNvPr id="21" name="Text Placeholder 8"/>
          <p:cNvSpPr>
            <a:spLocks noGrp="1"/>
          </p:cNvSpPr>
          <p:nvPr>
            <p:ph type="body" sz="quarter" idx="23"/>
          </p:nvPr>
        </p:nvSpPr>
        <p:spPr>
          <a:xfrm>
            <a:off x="1003200" y="4117976"/>
            <a:ext cx="4968000" cy="1758950"/>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2" name="Text Placeholder 8"/>
          <p:cNvSpPr>
            <a:spLocks noGrp="1"/>
          </p:cNvSpPr>
          <p:nvPr>
            <p:ph type="body" sz="quarter" idx="24"/>
          </p:nvPr>
        </p:nvSpPr>
        <p:spPr>
          <a:xfrm>
            <a:off x="1003200" y="3741920"/>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noProof="0"/>
              <a:t>Click to edit Master text styles</a:t>
            </a:r>
          </a:p>
        </p:txBody>
      </p:sp>
      <p:sp>
        <p:nvSpPr>
          <p:cNvPr id="23" name="Text Placeholder 8"/>
          <p:cNvSpPr>
            <a:spLocks noGrp="1"/>
          </p:cNvSpPr>
          <p:nvPr>
            <p:ph type="body" sz="quarter" idx="25"/>
          </p:nvPr>
        </p:nvSpPr>
        <p:spPr>
          <a:xfrm>
            <a:off x="6220800" y="4117976"/>
            <a:ext cx="4968000" cy="1758950"/>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Text Placeholder 8"/>
          <p:cNvSpPr>
            <a:spLocks noGrp="1"/>
          </p:cNvSpPr>
          <p:nvPr>
            <p:ph type="body" sz="quarter" idx="26"/>
          </p:nvPr>
        </p:nvSpPr>
        <p:spPr>
          <a:xfrm>
            <a:off x="6220800" y="3741920"/>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noProof="0"/>
              <a:t>Click to edit Master text styles</a:t>
            </a:r>
          </a:p>
        </p:txBody>
      </p:sp>
    </p:spTree>
    <p:extLst>
      <p:ext uri="{BB962C8B-B14F-4D97-AF65-F5344CB8AC3E}">
        <p14:creationId xmlns:p14="http://schemas.microsoft.com/office/powerpoint/2010/main" val="2502693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Left Horizontal Window Image_KPMG Blue">
    <p:bg>
      <p:bgPr>
        <a:solidFill>
          <a:schemeClr val="accent2"/>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6200E6EA-7AA4-4C98-8E47-F5F83446E051}"/>
              </a:ext>
            </a:extLst>
          </p:cNvPr>
          <p:cNvSpPr>
            <a:spLocks noGrp="1" noChangeAspect="1"/>
          </p:cNvSpPr>
          <p:nvPr>
            <p:ph type="pic" sz="quarter" idx="12"/>
          </p:nvPr>
        </p:nvSpPr>
        <p:spPr>
          <a:xfrm>
            <a:off x="741301" y="1468380"/>
            <a:ext cx="5885053" cy="4087973"/>
          </a:xfrm>
          <a:solidFill>
            <a:schemeClr val="accent1"/>
          </a:solidFill>
        </p:spPr>
        <p:txBody>
          <a:bodyPr anchor="ctr"/>
          <a:lstStyle>
            <a:lvl1pPr algn="ctr">
              <a:defRPr sz="1000" b="0">
                <a:solidFill>
                  <a:schemeClr val="bg1"/>
                </a:solidFill>
              </a:defRPr>
            </a:lvl1pPr>
          </a:lstStyle>
          <a:p>
            <a:r>
              <a:rPr lang="en-US" dirty="0"/>
              <a:t>Click icon to add picture</a:t>
            </a:r>
            <a:endParaRPr lang="en-GB" dirty="0"/>
          </a:p>
        </p:txBody>
      </p:sp>
      <p:sp>
        <p:nvSpPr>
          <p:cNvPr id="2" name="Title 1"/>
          <p:cNvSpPr>
            <a:spLocks noGrp="1"/>
          </p:cNvSpPr>
          <p:nvPr>
            <p:ph type="ctrTitle" hasCustomPrompt="1"/>
          </p:nvPr>
        </p:nvSpPr>
        <p:spPr>
          <a:xfrm>
            <a:off x="7642337" y="1468380"/>
            <a:ext cx="3551186" cy="3098109"/>
          </a:xfrm>
          <a:noFill/>
          <a:ln w="3175">
            <a:noFill/>
            <a:prstDash val="lgDash"/>
          </a:ln>
        </p:spPr>
        <p:txBody>
          <a:bodyPr lIns="0" tIns="0" rIns="0" bIns="0" anchor="t" anchorCtr="0">
            <a:noAutofit/>
          </a:bodyPr>
          <a:lstStyle>
            <a:lvl1pPr algn="l">
              <a:defRPr sz="6600" baseline="0">
                <a:solidFill>
                  <a:schemeClr val="bg1"/>
                </a:solidFill>
              </a:defRPr>
            </a:lvl1pPr>
          </a:lstStyle>
          <a:p>
            <a:r>
              <a:rPr lang="en-GB" dirty="0"/>
              <a:t>Title slide text only</a:t>
            </a:r>
            <a:endParaRPr lang="en-US" dirty="0"/>
          </a:p>
        </p:txBody>
      </p:sp>
      <p:sp>
        <p:nvSpPr>
          <p:cNvPr id="5" name="Freeform 19">
            <a:extLst>
              <a:ext uri="{FF2B5EF4-FFF2-40B4-BE49-F238E27FC236}">
                <a16:creationId xmlns:a16="http://schemas.microsoft.com/office/drawing/2014/main" id="{EEC5B735-00AD-41B9-A513-0F7783FFBE36}"/>
              </a:ext>
            </a:extLst>
          </p:cNvPr>
          <p:cNvSpPr>
            <a:spLocks noChangeAspect="1" noEditPoints="1"/>
          </p:cNvSpPr>
          <p:nvPr userDrawn="1"/>
        </p:nvSpPr>
        <p:spPr bwMode="auto">
          <a:xfrm>
            <a:off x="7648627" y="1129527"/>
            <a:ext cx="911399" cy="371311"/>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alpha val="0"/>
            </a:schemeClr>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8" name="Freeform 19">
            <a:extLst>
              <a:ext uri="{FF2B5EF4-FFF2-40B4-BE49-F238E27FC236}">
                <a16:creationId xmlns:a16="http://schemas.microsoft.com/office/drawing/2014/main" id="{C5CCCCF1-8E34-4341-A6C5-97CC39680E55}"/>
              </a:ext>
            </a:extLst>
          </p:cNvPr>
          <p:cNvSpPr>
            <a:spLocks noChangeAspect="1" noEditPoints="1"/>
          </p:cNvSpPr>
          <p:nvPr userDrawn="1"/>
        </p:nvSpPr>
        <p:spPr bwMode="auto">
          <a:xfrm>
            <a:off x="7648627" y="1872149"/>
            <a:ext cx="911399" cy="371311"/>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alpha val="0"/>
            </a:schemeClr>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6" name="Text Placeholder 3"/>
          <p:cNvSpPr>
            <a:spLocks noGrp="1"/>
          </p:cNvSpPr>
          <p:nvPr userDrawn="1">
            <p:ph type="body" sz="quarter" idx="11"/>
          </p:nvPr>
        </p:nvSpPr>
        <p:spPr>
          <a:xfrm>
            <a:off x="7648628" y="4746353"/>
            <a:ext cx="3551186" cy="810000"/>
          </a:xfrm>
          <a:ln w="3175">
            <a:noFill/>
            <a:prstDash val="lgDash"/>
          </a:ln>
        </p:spPr>
        <p:txBody>
          <a:bodyPr wrap="square" anchor="b">
            <a:noAutofit/>
          </a:bodyPr>
          <a:lstStyle>
            <a:lvl1pPr>
              <a:defRPr sz="1400">
                <a:solidFill>
                  <a:schemeClr val="bg1"/>
                </a:solidFill>
              </a:defRPr>
            </a:lvl1pPr>
            <a:lvl2pPr>
              <a:defRPr sz="14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a:p>
            <a:pPr lvl="1"/>
            <a:r>
              <a:rPr lang="en-US"/>
              <a:t>Second level</a:t>
            </a:r>
          </a:p>
        </p:txBody>
      </p:sp>
      <p:pic>
        <p:nvPicPr>
          <p:cNvPr id="10" name="Graphic 9">
            <a:extLst>
              <a:ext uri="{FF2B5EF4-FFF2-40B4-BE49-F238E27FC236}">
                <a16:creationId xmlns:a16="http://schemas.microsoft.com/office/drawing/2014/main" id="{7C82C8FF-4554-4D33-9E91-3BB7D4A8569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642337" y="736722"/>
            <a:ext cx="914400" cy="368346"/>
          </a:xfrm>
          <a:prstGeom prst="rect">
            <a:avLst/>
          </a:prstGeom>
        </p:spPr>
      </p:pic>
    </p:spTree>
    <p:extLst>
      <p:ext uri="{BB962C8B-B14F-4D97-AF65-F5344CB8AC3E}">
        <p14:creationId xmlns:p14="http://schemas.microsoft.com/office/powerpoint/2010/main" val="4033362024"/>
      </p:ext>
    </p:extLst>
  </p:cSld>
  <p:clrMapOvr>
    <a:masterClrMapping/>
  </p:clrMapOvr>
  <p:extLst>
    <p:ext uri="{DCECCB84-F9BA-43D5-87BE-67443E8EF086}">
      <p15:sldGuideLst xmlns:p15="http://schemas.microsoft.com/office/powerpoint/2012/main">
        <p15:guide id="1" orient="horz" pos="3498" userDrawn="1">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1_DIVIDER 1">
    <p:bg>
      <p:bgPr>
        <a:solidFill>
          <a:schemeClr val="accent1"/>
        </a:solidFill>
        <a:effectLst/>
      </p:bgPr>
    </p:bg>
    <p:spTree>
      <p:nvGrpSpPr>
        <p:cNvPr id="1" name=""/>
        <p:cNvGrpSpPr/>
        <p:nvPr/>
      </p:nvGrpSpPr>
      <p:grpSpPr>
        <a:xfrm>
          <a:off x="0" y="0"/>
          <a:ext cx="0" cy="0"/>
          <a:chOff x="0" y="0"/>
          <a:chExt cx="0" cy="0"/>
        </a:xfrm>
      </p:grpSpPr>
      <p:sp>
        <p:nvSpPr>
          <p:cNvPr id="10" name="object 3"/>
          <p:cNvSpPr/>
          <p:nvPr userDrawn="1"/>
        </p:nvSpPr>
        <p:spPr>
          <a:xfrm>
            <a:off x="0" y="1"/>
            <a:ext cx="158773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338D"/>
          </a:solidFill>
        </p:spPr>
        <p:txBody>
          <a:bodyPr wrap="square" lIns="0" tIns="0" rIns="0" bIns="0" rtlCol="0">
            <a:noAutofit/>
          </a:bodyPr>
          <a:lstStyle/>
          <a:p>
            <a:endParaRPr sz="1800" dirty="0">
              <a:latin typeface="Arial" panose="020B0604020202020204" pitchFamily="34" charset="0"/>
            </a:endParaRPr>
          </a:p>
        </p:txBody>
      </p:sp>
      <p:sp>
        <p:nvSpPr>
          <p:cNvPr id="8" name="Title 1"/>
          <p:cNvSpPr>
            <a:spLocks noGrp="1"/>
          </p:cNvSpPr>
          <p:nvPr>
            <p:ph type="ctrTitle"/>
          </p:nvPr>
        </p:nvSpPr>
        <p:spPr>
          <a:xfrm>
            <a:off x="2424363" y="1360483"/>
            <a:ext cx="7836168" cy="3510000"/>
          </a:xfrm>
        </p:spPr>
        <p:txBody>
          <a:bodyPr anchor="t" anchorCtr="0"/>
          <a:lstStyle>
            <a:lvl1pPr algn="l">
              <a:lnSpc>
                <a:spcPct val="85000"/>
              </a:lnSpc>
              <a:defRPr sz="7200" baseline="0">
                <a:solidFill>
                  <a:schemeClr val="bg1"/>
                </a:solidFill>
                <a:latin typeface="+mn-lt"/>
              </a:defRPr>
            </a:lvl1pPr>
          </a:lstStyle>
          <a:p>
            <a:r>
              <a:rPr lang="en-US" noProof="0"/>
              <a:t>Click to edit Master title style</a:t>
            </a:r>
          </a:p>
        </p:txBody>
      </p:sp>
      <p:sp>
        <p:nvSpPr>
          <p:cNvPr id="11" name="Freeform 19"/>
          <p:cNvSpPr>
            <a:spLocks noChangeAspect="1" noEditPoints="1"/>
          </p:cNvSpPr>
          <p:nvPr userDrawn="1"/>
        </p:nvSpPr>
        <p:spPr bwMode="auto">
          <a:xfrm>
            <a:off x="2424363" y="524433"/>
            <a:ext cx="1079150"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12" name="Text Placeholder 3"/>
          <p:cNvSpPr>
            <a:spLocks noGrp="1"/>
          </p:cNvSpPr>
          <p:nvPr>
            <p:ph type="body" sz="quarter" idx="11" hasCustomPrompt="1"/>
          </p:nvPr>
        </p:nvSpPr>
        <p:spPr>
          <a:xfrm>
            <a:off x="2424363" y="5316082"/>
            <a:ext cx="7836168" cy="218443"/>
          </a:xfrm>
        </p:spPr>
        <p:txBody>
          <a:bodyPr/>
          <a:lstStyle>
            <a:lvl1pPr marL="0" marR="0" indent="0" algn="l" defTabSz="914400" rtl="0" eaLnBrk="1" fontAlgn="auto" latinLnBrk="0" hangingPunct="1">
              <a:lnSpc>
                <a:spcPct val="100000"/>
              </a:lnSpc>
              <a:spcBef>
                <a:spcPts val="0"/>
              </a:spcBef>
              <a:spcAft>
                <a:spcPts val="600"/>
              </a:spcAft>
              <a:buClrTx/>
              <a:buSzTx/>
              <a:buFontTx/>
              <a:buNone/>
              <a:tabLst/>
              <a:defRPr sz="14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US"/>
              <a:t>Subtitle here</a:t>
            </a:r>
          </a:p>
        </p:txBody>
      </p:sp>
    </p:spTree>
    <p:extLst>
      <p:ext uri="{BB962C8B-B14F-4D97-AF65-F5344CB8AC3E}">
        <p14:creationId xmlns:p14="http://schemas.microsoft.com/office/powerpoint/2010/main" val="258955853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1_DIVIDER 2">
    <p:bg>
      <p:bgPr>
        <a:solidFill>
          <a:schemeClr val="tx2"/>
        </a:solidFill>
        <a:effectLst/>
      </p:bgPr>
    </p:bg>
    <p:spTree>
      <p:nvGrpSpPr>
        <p:cNvPr id="1" name=""/>
        <p:cNvGrpSpPr/>
        <p:nvPr/>
      </p:nvGrpSpPr>
      <p:grpSpPr>
        <a:xfrm>
          <a:off x="0" y="0"/>
          <a:ext cx="0" cy="0"/>
          <a:chOff x="0" y="0"/>
          <a:chExt cx="0" cy="0"/>
        </a:xfrm>
      </p:grpSpPr>
      <p:sp>
        <p:nvSpPr>
          <p:cNvPr id="10" name="object 3"/>
          <p:cNvSpPr/>
          <p:nvPr userDrawn="1"/>
        </p:nvSpPr>
        <p:spPr>
          <a:xfrm>
            <a:off x="0" y="1"/>
            <a:ext cx="158773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chemeClr val="accent1"/>
          </a:solidFill>
        </p:spPr>
        <p:txBody>
          <a:bodyPr wrap="square" lIns="0" tIns="0" rIns="0" bIns="0" rtlCol="0">
            <a:noAutofit/>
          </a:bodyPr>
          <a:lstStyle/>
          <a:p>
            <a:endParaRPr sz="1800" dirty="0">
              <a:latin typeface="Arial" panose="020B0604020202020204" pitchFamily="34" charset="0"/>
            </a:endParaRPr>
          </a:p>
        </p:txBody>
      </p:sp>
      <p:sp>
        <p:nvSpPr>
          <p:cNvPr id="8" name="Title 1"/>
          <p:cNvSpPr>
            <a:spLocks noGrp="1"/>
          </p:cNvSpPr>
          <p:nvPr>
            <p:ph type="ctrTitle"/>
          </p:nvPr>
        </p:nvSpPr>
        <p:spPr>
          <a:xfrm>
            <a:off x="2424363" y="1360483"/>
            <a:ext cx="7836168" cy="3510000"/>
          </a:xfrm>
        </p:spPr>
        <p:txBody>
          <a:bodyPr anchor="t" anchorCtr="0"/>
          <a:lstStyle>
            <a:lvl1pPr algn="l">
              <a:lnSpc>
                <a:spcPct val="85000"/>
              </a:lnSpc>
              <a:defRPr sz="7200" baseline="0">
                <a:solidFill>
                  <a:schemeClr val="bg1"/>
                </a:solidFill>
                <a:latin typeface="+mn-lt"/>
              </a:defRPr>
            </a:lvl1pPr>
          </a:lstStyle>
          <a:p>
            <a:r>
              <a:rPr lang="en-US" noProof="0"/>
              <a:t>Click to edit Master title style</a:t>
            </a:r>
          </a:p>
        </p:txBody>
      </p:sp>
      <p:sp>
        <p:nvSpPr>
          <p:cNvPr id="11" name="Freeform 19"/>
          <p:cNvSpPr>
            <a:spLocks noChangeAspect="1" noEditPoints="1"/>
          </p:cNvSpPr>
          <p:nvPr userDrawn="1"/>
        </p:nvSpPr>
        <p:spPr bwMode="auto">
          <a:xfrm>
            <a:off x="2424363" y="524433"/>
            <a:ext cx="1079150"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12" name="Text Placeholder 3"/>
          <p:cNvSpPr>
            <a:spLocks noGrp="1"/>
          </p:cNvSpPr>
          <p:nvPr>
            <p:ph type="body" sz="quarter" idx="11" hasCustomPrompt="1"/>
          </p:nvPr>
        </p:nvSpPr>
        <p:spPr>
          <a:xfrm>
            <a:off x="2424363" y="5316082"/>
            <a:ext cx="7836168" cy="218443"/>
          </a:xfrm>
        </p:spPr>
        <p:txBody>
          <a:bodyPr/>
          <a:lstStyle>
            <a:lvl1pPr marL="0" marR="0" indent="0" algn="l" defTabSz="914400" rtl="0" eaLnBrk="1" fontAlgn="auto" latinLnBrk="0" hangingPunct="1">
              <a:lnSpc>
                <a:spcPct val="100000"/>
              </a:lnSpc>
              <a:spcBef>
                <a:spcPts val="0"/>
              </a:spcBef>
              <a:spcAft>
                <a:spcPts val="600"/>
              </a:spcAft>
              <a:buClrTx/>
              <a:buSzTx/>
              <a:buFontTx/>
              <a:buNone/>
              <a:tabLst/>
              <a:defRPr sz="14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US"/>
              <a:t>Subtitle here</a:t>
            </a:r>
          </a:p>
        </p:txBody>
      </p:sp>
    </p:spTree>
    <p:extLst>
      <p:ext uri="{BB962C8B-B14F-4D97-AF65-F5344CB8AC3E}">
        <p14:creationId xmlns:p14="http://schemas.microsoft.com/office/powerpoint/2010/main" val="292372118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FINAL SLIDE">
    <p:spTree>
      <p:nvGrpSpPr>
        <p:cNvPr id="1" name=""/>
        <p:cNvGrpSpPr/>
        <p:nvPr/>
      </p:nvGrpSpPr>
      <p:grpSpPr>
        <a:xfrm>
          <a:off x="0" y="0"/>
          <a:ext cx="0" cy="0"/>
          <a:chOff x="0" y="0"/>
          <a:chExt cx="0" cy="0"/>
        </a:xfrm>
      </p:grpSpPr>
      <p:sp>
        <p:nvSpPr>
          <p:cNvPr id="10" name="object 3"/>
          <p:cNvSpPr/>
          <p:nvPr userDrawn="1"/>
        </p:nvSpPr>
        <p:spPr>
          <a:xfrm>
            <a:off x="0" y="1"/>
            <a:ext cx="158773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338D"/>
          </a:solidFill>
        </p:spPr>
        <p:txBody>
          <a:bodyPr wrap="square" lIns="0" tIns="0" rIns="0" bIns="0" rtlCol="0">
            <a:noAutofit/>
          </a:bodyPr>
          <a:lstStyle/>
          <a:p>
            <a:endParaRPr sz="1800" dirty="0">
              <a:latin typeface="Arial" panose="020B0604020202020204" pitchFamily="34" charset="0"/>
            </a:endParaRPr>
          </a:p>
        </p:txBody>
      </p:sp>
      <p:sp>
        <p:nvSpPr>
          <p:cNvPr id="23" name="Text Placeholder 2"/>
          <p:cNvSpPr>
            <a:spLocks noGrp="1"/>
          </p:cNvSpPr>
          <p:nvPr>
            <p:ph type="body" sz="quarter" idx="14"/>
          </p:nvPr>
        </p:nvSpPr>
        <p:spPr>
          <a:xfrm>
            <a:off x="2424363" y="3480007"/>
            <a:ext cx="2411738" cy="119064"/>
          </a:xfrm>
        </p:spPr>
        <p:txBody>
          <a:bodyPr/>
          <a:lstStyle>
            <a:lvl1pPr>
              <a:buFontTx/>
              <a:buNone/>
              <a:defRPr sz="1200" b="1">
                <a:solidFill>
                  <a:schemeClr val="tx2"/>
                </a:solidFill>
              </a:defRPr>
            </a:lvl1pPr>
            <a:lvl2pPr>
              <a:buFontTx/>
              <a:buNone/>
              <a:defRPr sz="900" b="0">
                <a:solidFill>
                  <a:schemeClr val="bg1">
                    <a:lumMod val="65000"/>
                  </a:schemeClr>
                </a:solidFill>
              </a:defRPr>
            </a:lvl2pPr>
            <a:lvl3pPr marL="0" indent="0">
              <a:buFontTx/>
              <a:buNone/>
              <a:defRPr sz="900" b="0">
                <a:solidFill>
                  <a:schemeClr val="bg1">
                    <a:lumMod val="65000"/>
                  </a:schemeClr>
                </a:solidFill>
              </a:defRPr>
            </a:lvl3pPr>
            <a:lvl4pPr marL="345600" indent="0">
              <a:buFontTx/>
              <a:buNone/>
              <a:defRPr sz="900" b="0">
                <a:solidFill>
                  <a:schemeClr val="bg1">
                    <a:lumMod val="65000"/>
                  </a:schemeClr>
                </a:solidFill>
              </a:defRPr>
            </a:lvl4pPr>
            <a:lvl5pPr marL="540000" indent="0">
              <a:buFontTx/>
              <a:buNone/>
              <a:defRPr sz="900" b="0">
                <a:solidFill>
                  <a:schemeClr val="bg1">
                    <a:lumMod val="65000"/>
                  </a:schemeClr>
                </a:solidFill>
              </a:defRPr>
            </a:lvl5pPr>
          </a:lstStyle>
          <a:p>
            <a:pPr lvl="0"/>
            <a:r>
              <a:rPr lang="en-US" noProof="0"/>
              <a:t>Click to edit Master text styles</a:t>
            </a:r>
          </a:p>
        </p:txBody>
      </p:sp>
      <p:grpSp>
        <p:nvGrpSpPr>
          <p:cNvPr id="17" name="Group 16"/>
          <p:cNvGrpSpPr/>
          <p:nvPr userDrawn="1"/>
        </p:nvGrpSpPr>
        <p:grpSpPr>
          <a:xfrm>
            <a:off x="2424363" y="2974450"/>
            <a:ext cx="2094546" cy="384049"/>
            <a:chOff x="1584001" y="2682350"/>
            <a:chExt cx="2094546" cy="384049"/>
          </a:xfrm>
        </p:grpSpPr>
        <p:pic>
          <p:nvPicPr>
            <p:cNvPr id="18" name="Picture 17"/>
            <p:cNvPicPr>
              <a:picLocks noChangeAspect="1"/>
            </p:cNvPicPr>
            <p:nvPr userDrawn="1"/>
          </p:nvPicPr>
          <p:blipFill rotWithShape="1">
            <a:blip r:embed="rId2" cstate="screen">
              <a:extLst>
                <a:ext uri="{28A0092B-C50C-407E-A947-70E740481C1C}">
                  <a14:useLocalDpi xmlns:a14="http://schemas.microsoft.com/office/drawing/2010/main"/>
                </a:ext>
              </a:extLst>
            </a:blip>
            <a:srcRect r="24335"/>
            <a:stretch/>
          </p:blipFill>
          <p:spPr>
            <a:xfrm>
              <a:off x="1584001" y="2682350"/>
              <a:ext cx="1273500" cy="384049"/>
            </a:xfrm>
            <a:prstGeom prst="rect">
              <a:avLst/>
            </a:prstGeom>
          </p:spPr>
        </p:pic>
        <p:pic>
          <p:nvPicPr>
            <p:cNvPr id="19" name="Picture 18"/>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276023" y="2682350"/>
              <a:ext cx="402524" cy="384049"/>
            </a:xfrm>
            <a:prstGeom prst="rect">
              <a:avLst/>
            </a:prstGeom>
          </p:spPr>
        </p:pic>
        <p:grpSp>
          <p:nvGrpSpPr>
            <p:cNvPr id="20" name="Group 19"/>
            <p:cNvGrpSpPr/>
            <p:nvPr userDrawn="1"/>
          </p:nvGrpSpPr>
          <p:grpSpPr>
            <a:xfrm>
              <a:off x="2867305" y="2682351"/>
              <a:ext cx="383774" cy="383774"/>
              <a:chOff x="3296507" y="2682351"/>
              <a:chExt cx="383774" cy="383774"/>
            </a:xfrm>
          </p:grpSpPr>
          <p:sp>
            <p:nvSpPr>
              <p:cNvPr id="21" name="Freeform 5"/>
              <p:cNvSpPr>
                <a:spLocks noEditPoints="1"/>
              </p:cNvSpPr>
              <p:nvPr userDrawn="1"/>
            </p:nvSpPr>
            <p:spPr bwMode="auto">
              <a:xfrm>
                <a:off x="3296507" y="2682351"/>
                <a:ext cx="383774" cy="383774"/>
              </a:xfrm>
              <a:custGeom>
                <a:avLst/>
                <a:gdLst>
                  <a:gd name="T0" fmla="*/ 1008 w 2016"/>
                  <a:gd name="T1" fmla="*/ 182 h 2016"/>
                  <a:gd name="T2" fmla="*/ 1415 w 2016"/>
                  <a:gd name="T3" fmla="*/ 188 h 2016"/>
                  <a:gd name="T4" fmla="*/ 1602 w 2016"/>
                  <a:gd name="T5" fmla="*/ 222 h 2016"/>
                  <a:gd name="T6" fmla="*/ 1718 w 2016"/>
                  <a:gd name="T7" fmla="*/ 298 h 2016"/>
                  <a:gd name="T8" fmla="*/ 1794 w 2016"/>
                  <a:gd name="T9" fmla="*/ 414 h 2016"/>
                  <a:gd name="T10" fmla="*/ 1828 w 2016"/>
                  <a:gd name="T11" fmla="*/ 601 h 2016"/>
                  <a:gd name="T12" fmla="*/ 1834 w 2016"/>
                  <a:gd name="T13" fmla="*/ 1008 h 2016"/>
                  <a:gd name="T14" fmla="*/ 1828 w 2016"/>
                  <a:gd name="T15" fmla="*/ 1415 h 2016"/>
                  <a:gd name="T16" fmla="*/ 1794 w 2016"/>
                  <a:gd name="T17" fmla="*/ 1602 h 2016"/>
                  <a:gd name="T18" fmla="*/ 1718 w 2016"/>
                  <a:gd name="T19" fmla="*/ 1718 h 2016"/>
                  <a:gd name="T20" fmla="*/ 1602 w 2016"/>
                  <a:gd name="T21" fmla="*/ 1794 h 2016"/>
                  <a:gd name="T22" fmla="*/ 1415 w 2016"/>
                  <a:gd name="T23" fmla="*/ 1828 h 2016"/>
                  <a:gd name="T24" fmla="*/ 1008 w 2016"/>
                  <a:gd name="T25" fmla="*/ 1834 h 2016"/>
                  <a:gd name="T26" fmla="*/ 601 w 2016"/>
                  <a:gd name="T27" fmla="*/ 1828 h 2016"/>
                  <a:gd name="T28" fmla="*/ 414 w 2016"/>
                  <a:gd name="T29" fmla="*/ 1794 h 2016"/>
                  <a:gd name="T30" fmla="*/ 298 w 2016"/>
                  <a:gd name="T31" fmla="*/ 1718 h 2016"/>
                  <a:gd name="T32" fmla="*/ 222 w 2016"/>
                  <a:gd name="T33" fmla="*/ 1602 h 2016"/>
                  <a:gd name="T34" fmla="*/ 188 w 2016"/>
                  <a:gd name="T35" fmla="*/ 1415 h 2016"/>
                  <a:gd name="T36" fmla="*/ 182 w 2016"/>
                  <a:gd name="T37" fmla="*/ 1008 h 2016"/>
                  <a:gd name="T38" fmla="*/ 188 w 2016"/>
                  <a:gd name="T39" fmla="*/ 601 h 2016"/>
                  <a:gd name="T40" fmla="*/ 222 w 2016"/>
                  <a:gd name="T41" fmla="*/ 414 h 2016"/>
                  <a:gd name="T42" fmla="*/ 298 w 2016"/>
                  <a:gd name="T43" fmla="*/ 298 h 2016"/>
                  <a:gd name="T44" fmla="*/ 414 w 2016"/>
                  <a:gd name="T45" fmla="*/ 222 h 2016"/>
                  <a:gd name="T46" fmla="*/ 601 w 2016"/>
                  <a:gd name="T47" fmla="*/ 188 h 2016"/>
                  <a:gd name="T48" fmla="*/ 1008 w 2016"/>
                  <a:gd name="T49" fmla="*/ 182 h 2016"/>
                  <a:gd name="T50" fmla="*/ 1008 w 2016"/>
                  <a:gd name="T51" fmla="*/ 0 h 2016"/>
                  <a:gd name="T52" fmla="*/ 593 w 2016"/>
                  <a:gd name="T53" fmla="*/ 6 h 2016"/>
                  <a:gd name="T54" fmla="*/ 348 w 2016"/>
                  <a:gd name="T55" fmla="*/ 53 h 2016"/>
                  <a:gd name="T56" fmla="*/ 169 w 2016"/>
                  <a:gd name="T57" fmla="*/ 169 h 2016"/>
                  <a:gd name="T58" fmla="*/ 53 w 2016"/>
                  <a:gd name="T59" fmla="*/ 348 h 2016"/>
                  <a:gd name="T60" fmla="*/ 6 w 2016"/>
                  <a:gd name="T61" fmla="*/ 593 h 2016"/>
                  <a:gd name="T62" fmla="*/ 0 w 2016"/>
                  <a:gd name="T63" fmla="*/ 1008 h 2016"/>
                  <a:gd name="T64" fmla="*/ 6 w 2016"/>
                  <a:gd name="T65" fmla="*/ 1423 h 2016"/>
                  <a:gd name="T66" fmla="*/ 53 w 2016"/>
                  <a:gd name="T67" fmla="*/ 1668 h 2016"/>
                  <a:gd name="T68" fmla="*/ 169 w 2016"/>
                  <a:gd name="T69" fmla="*/ 1847 h 2016"/>
                  <a:gd name="T70" fmla="*/ 348 w 2016"/>
                  <a:gd name="T71" fmla="*/ 1963 h 2016"/>
                  <a:gd name="T72" fmla="*/ 593 w 2016"/>
                  <a:gd name="T73" fmla="*/ 2010 h 2016"/>
                  <a:gd name="T74" fmla="*/ 1008 w 2016"/>
                  <a:gd name="T75" fmla="*/ 2016 h 2016"/>
                  <a:gd name="T76" fmla="*/ 1423 w 2016"/>
                  <a:gd name="T77" fmla="*/ 2010 h 2016"/>
                  <a:gd name="T78" fmla="*/ 1668 w 2016"/>
                  <a:gd name="T79" fmla="*/ 1963 h 2016"/>
                  <a:gd name="T80" fmla="*/ 1847 w 2016"/>
                  <a:gd name="T81" fmla="*/ 1847 h 2016"/>
                  <a:gd name="T82" fmla="*/ 1963 w 2016"/>
                  <a:gd name="T83" fmla="*/ 1668 h 2016"/>
                  <a:gd name="T84" fmla="*/ 2010 w 2016"/>
                  <a:gd name="T85" fmla="*/ 1423 h 2016"/>
                  <a:gd name="T86" fmla="*/ 2016 w 2016"/>
                  <a:gd name="T87" fmla="*/ 1008 h 2016"/>
                  <a:gd name="T88" fmla="*/ 2010 w 2016"/>
                  <a:gd name="T89" fmla="*/ 593 h 2016"/>
                  <a:gd name="T90" fmla="*/ 1963 w 2016"/>
                  <a:gd name="T91" fmla="*/ 348 h 2016"/>
                  <a:gd name="T92" fmla="*/ 1847 w 2016"/>
                  <a:gd name="T93" fmla="*/ 169 h 2016"/>
                  <a:gd name="T94" fmla="*/ 1668 w 2016"/>
                  <a:gd name="T95" fmla="*/ 53 h 2016"/>
                  <a:gd name="T96" fmla="*/ 1423 w 2016"/>
                  <a:gd name="T97" fmla="*/ 6 h 2016"/>
                  <a:gd name="T98" fmla="*/ 1008 w 2016"/>
                  <a:gd name="T99" fmla="*/ 0 h 20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016" h="2016">
                    <a:moveTo>
                      <a:pt x="1008" y="182"/>
                    </a:moveTo>
                    <a:cubicBezTo>
                      <a:pt x="1277" y="182"/>
                      <a:pt x="1309" y="183"/>
                      <a:pt x="1415" y="188"/>
                    </a:cubicBezTo>
                    <a:cubicBezTo>
                      <a:pt x="1513" y="192"/>
                      <a:pt x="1567" y="209"/>
                      <a:pt x="1602" y="222"/>
                    </a:cubicBezTo>
                    <a:cubicBezTo>
                      <a:pt x="1649" y="241"/>
                      <a:pt x="1683" y="263"/>
                      <a:pt x="1718" y="298"/>
                    </a:cubicBezTo>
                    <a:cubicBezTo>
                      <a:pt x="1753" y="333"/>
                      <a:pt x="1775" y="367"/>
                      <a:pt x="1794" y="414"/>
                    </a:cubicBezTo>
                    <a:cubicBezTo>
                      <a:pt x="1807" y="449"/>
                      <a:pt x="1824" y="503"/>
                      <a:pt x="1828" y="601"/>
                    </a:cubicBezTo>
                    <a:cubicBezTo>
                      <a:pt x="1833" y="707"/>
                      <a:pt x="1834" y="739"/>
                      <a:pt x="1834" y="1008"/>
                    </a:cubicBezTo>
                    <a:cubicBezTo>
                      <a:pt x="1834" y="1277"/>
                      <a:pt x="1833" y="1309"/>
                      <a:pt x="1828" y="1415"/>
                    </a:cubicBezTo>
                    <a:cubicBezTo>
                      <a:pt x="1824" y="1513"/>
                      <a:pt x="1807" y="1567"/>
                      <a:pt x="1794" y="1602"/>
                    </a:cubicBezTo>
                    <a:cubicBezTo>
                      <a:pt x="1775" y="1649"/>
                      <a:pt x="1753" y="1683"/>
                      <a:pt x="1718" y="1718"/>
                    </a:cubicBezTo>
                    <a:cubicBezTo>
                      <a:pt x="1683" y="1753"/>
                      <a:pt x="1649" y="1775"/>
                      <a:pt x="1602" y="1794"/>
                    </a:cubicBezTo>
                    <a:cubicBezTo>
                      <a:pt x="1567" y="1807"/>
                      <a:pt x="1513" y="1824"/>
                      <a:pt x="1415" y="1828"/>
                    </a:cubicBezTo>
                    <a:cubicBezTo>
                      <a:pt x="1309" y="1833"/>
                      <a:pt x="1277" y="1834"/>
                      <a:pt x="1008" y="1834"/>
                    </a:cubicBezTo>
                    <a:cubicBezTo>
                      <a:pt x="739" y="1834"/>
                      <a:pt x="707" y="1833"/>
                      <a:pt x="601" y="1828"/>
                    </a:cubicBezTo>
                    <a:cubicBezTo>
                      <a:pt x="503" y="1824"/>
                      <a:pt x="449" y="1807"/>
                      <a:pt x="414" y="1794"/>
                    </a:cubicBezTo>
                    <a:cubicBezTo>
                      <a:pt x="367" y="1775"/>
                      <a:pt x="333" y="1753"/>
                      <a:pt x="298" y="1718"/>
                    </a:cubicBezTo>
                    <a:cubicBezTo>
                      <a:pt x="263" y="1683"/>
                      <a:pt x="241" y="1649"/>
                      <a:pt x="222" y="1602"/>
                    </a:cubicBezTo>
                    <a:cubicBezTo>
                      <a:pt x="209" y="1567"/>
                      <a:pt x="192" y="1513"/>
                      <a:pt x="188" y="1415"/>
                    </a:cubicBezTo>
                    <a:cubicBezTo>
                      <a:pt x="183" y="1309"/>
                      <a:pt x="182" y="1277"/>
                      <a:pt x="182" y="1008"/>
                    </a:cubicBezTo>
                    <a:cubicBezTo>
                      <a:pt x="182" y="739"/>
                      <a:pt x="183" y="707"/>
                      <a:pt x="188" y="601"/>
                    </a:cubicBezTo>
                    <a:cubicBezTo>
                      <a:pt x="192" y="503"/>
                      <a:pt x="209" y="449"/>
                      <a:pt x="222" y="414"/>
                    </a:cubicBezTo>
                    <a:cubicBezTo>
                      <a:pt x="241" y="367"/>
                      <a:pt x="263" y="333"/>
                      <a:pt x="298" y="298"/>
                    </a:cubicBezTo>
                    <a:cubicBezTo>
                      <a:pt x="333" y="263"/>
                      <a:pt x="367" y="241"/>
                      <a:pt x="414" y="222"/>
                    </a:cubicBezTo>
                    <a:cubicBezTo>
                      <a:pt x="449" y="209"/>
                      <a:pt x="503" y="192"/>
                      <a:pt x="601" y="188"/>
                    </a:cubicBezTo>
                    <a:cubicBezTo>
                      <a:pt x="707" y="183"/>
                      <a:pt x="739" y="182"/>
                      <a:pt x="1008" y="182"/>
                    </a:cubicBezTo>
                    <a:moveTo>
                      <a:pt x="1008" y="0"/>
                    </a:moveTo>
                    <a:cubicBezTo>
                      <a:pt x="734" y="0"/>
                      <a:pt x="700" y="1"/>
                      <a:pt x="593" y="6"/>
                    </a:cubicBezTo>
                    <a:cubicBezTo>
                      <a:pt x="485" y="11"/>
                      <a:pt x="412" y="28"/>
                      <a:pt x="348" y="53"/>
                    </a:cubicBezTo>
                    <a:cubicBezTo>
                      <a:pt x="282" y="79"/>
                      <a:pt x="225" y="113"/>
                      <a:pt x="169" y="169"/>
                    </a:cubicBezTo>
                    <a:cubicBezTo>
                      <a:pt x="113" y="225"/>
                      <a:pt x="79" y="282"/>
                      <a:pt x="53" y="348"/>
                    </a:cubicBezTo>
                    <a:cubicBezTo>
                      <a:pt x="28" y="412"/>
                      <a:pt x="11" y="485"/>
                      <a:pt x="6" y="593"/>
                    </a:cubicBezTo>
                    <a:cubicBezTo>
                      <a:pt x="1" y="700"/>
                      <a:pt x="0" y="734"/>
                      <a:pt x="0" y="1008"/>
                    </a:cubicBezTo>
                    <a:cubicBezTo>
                      <a:pt x="0" y="1282"/>
                      <a:pt x="1" y="1316"/>
                      <a:pt x="6" y="1423"/>
                    </a:cubicBezTo>
                    <a:cubicBezTo>
                      <a:pt x="11" y="1531"/>
                      <a:pt x="28" y="1604"/>
                      <a:pt x="53" y="1668"/>
                    </a:cubicBezTo>
                    <a:cubicBezTo>
                      <a:pt x="79" y="1734"/>
                      <a:pt x="113" y="1791"/>
                      <a:pt x="169" y="1847"/>
                    </a:cubicBezTo>
                    <a:cubicBezTo>
                      <a:pt x="225" y="1903"/>
                      <a:pt x="282" y="1937"/>
                      <a:pt x="348" y="1963"/>
                    </a:cubicBezTo>
                    <a:cubicBezTo>
                      <a:pt x="412" y="1988"/>
                      <a:pt x="485" y="2005"/>
                      <a:pt x="593" y="2010"/>
                    </a:cubicBezTo>
                    <a:cubicBezTo>
                      <a:pt x="700" y="2015"/>
                      <a:pt x="734" y="2016"/>
                      <a:pt x="1008" y="2016"/>
                    </a:cubicBezTo>
                    <a:cubicBezTo>
                      <a:pt x="1282" y="2016"/>
                      <a:pt x="1316" y="2015"/>
                      <a:pt x="1423" y="2010"/>
                    </a:cubicBezTo>
                    <a:cubicBezTo>
                      <a:pt x="1531" y="2005"/>
                      <a:pt x="1604" y="1988"/>
                      <a:pt x="1668" y="1963"/>
                    </a:cubicBezTo>
                    <a:cubicBezTo>
                      <a:pt x="1734" y="1937"/>
                      <a:pt x="1791" y="1903"/>
                      <a:pt x="1847" y="1847"/>
                    </a:cubicBezTo>
                    <a:cubicBezTo>
                      <a:pt x="1903" y="1791"/>
                      <a:pt x="1937" y="1734"/>
                      <a:pt x="1963" y="1668"/>
                    </a:cubicBezTo>
                    <a:cubicBezTo>
                      <a:pt x="1988" y="1604"/>
                      <a:pt x="2005" y="1531"/>
                      <a:pt x="2010" y="1423"/>
                    </a:cubicBezTo>
                    <a:cubicBezTo>
                      <a:pt x="2015" y="1316"/>
                      <a:pt x="2016" y="1282"/>
                      <a:pt x="2016" y="1008"/>
                    </a:cubicBezTo>
                    <a:cubicBezTo>
                      <a:pt x="2016" y="734"/>
                      <a:pt x="2015" y="700"/>
                      <a:pt x="2010" y="593"/>
                    </a:cubicBezTo>
                    <a:cubicBezTo>
                      <a:pt x="2005" y="485"/>
                      <a:pt x="1988" y="412"/>
                      <a:pt x="1963" y="348"/>
                    </a:cubicBezTo>
                    <a:cubicBezTo>
                      <a:pt x="1937" y="282"/>
                      <a:pt x="1903" y="225"/>
                      <a:pt x="1847" y="169"/>
                    </a:cubicBezTo>
                    <a:cubicBezTo>
                      <a:pt x="1791" y="113"/>
                      <a:pt x="1734" y="79"/>
                      <a:pt x="1668" y="53"/>
                    </a:cubicBezTo>
                    <a:cubicBezTo>
                      <a:pt x="1604" y="28"/>
                      <a:pt x="1531" y="11"/>
                      <a:pt x="1423" y="6"/>
                    </a:cubicBezTo>
                    <a:cubicBezTo>
                      <a:pt x="1316" y="1"/>
                      <a:pt x="1282" y="0"/>
                      <a:pt x="1008" y="0"/>
                    </a:cubicBezTo>
                    <a:close/>
                  </a:path>
                </a:pathLst>
              </a:custGeom>
              <a:solidFill>
                <a:srgbClr val="0033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6"/>
              <p:cNvSpPr>
                <a:spLocks noEditPoints="1"/>
              </p:cNvSpPr>
              <p:nvPr userDrawn="1"/>
            </p:nvSpPr>
            <p:spPr bwMode="auto">
              <a:xfrm>
                <a:off x="3389916" y="2775760"/>
                <a:ext cx="196875" cy="196875"/>
              </a:xfrm>
              <a:custGeom>
                <a:avLst/>
                <a:gdLst>
                  <a:gd name="T0" fmla="*/ 517 w 1034"/>
                  <a:gd name="T1" fmla="*/ 0 h 1034"/>
                  <a:gd name="T2" fmla="*/ 0 w 1034"/>
                  <a:gd name="T3" fmla="*/ 517 h 1034"/>
                  <a:gd name="T4" fmla="*/ 517 w 1034"/>
                  <a:gd name="T5" fmla="*/ 1034 h 1034"/>
                  <a:gd name="T6" fmla="*/ 1034 w 1034"/>
                  <a:gd name="T7" fmla="*/ 517 h 1034"/>
                  <a:gd name="T8" fmla="*/ 517 w 1034"/>
                  <a:gd name="T9" fmla="*/ 0 h 1034"/>
                  <a:gd name="T10" fmla="*/ 517 w 1034"/>
                  <a:gd name="T11" fmla="*/ 853 h 1034"/>
                  <a:gd name="T12" fmla="*/ 181 w 1034"/>
                  <a:gd name="T13" fmla="*/ 517 h 1034"/>
                  <a:gd name="T14" fmla="*/ 517 w 1034"/>
                  <a:gd name="T15" fmla="*/ 181 h 1034"/>
                  <a:gd name="T16" fmla="*/ 853 w 1034"/>
                  <a:gd name="T17" fmla="*/ 517 h 1034"/>
                  <a:gd name="T18" fmla="*/ 517 w 1034"/>
                  <a:gd name="T19" fmla="*/ 853 h 1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34" h="1034">
                    <a:moveTo>
                      <a:pt x="517" y="0"/>
                    </a:moveTo>
                    <a:cubicBezTo>
                      <a:pt x="231" y="0"/>
                      <a:pt x="0" y="231"/>
                      <a:pt x="0" y="517"/>
                    </a:cubicBezTo>
                    <a:cubicBezTo>
                      <a:pt x="0" y="803"/>
                      <a:pt x="231" y="1034"/>
                      <a:pt x="517" y="1034"/>
                    </a:cubicBezTo>
                    <a:cubicBezTo>
                      <a:pt x="803" y="1034"/>
                      <a:pt x="1034" y="803"/>
                      <a:pt x="1034" y="517"/>
                    </a:cubicBezTo>
                    <a:cubicBezTo>
                      <a:pt x="1034" y="231"/>
                      <a:pt x="803" y="0"/>
                      <a:pt x="517" y="0"/>
                    </a:cubicBezTo>
                    <a:close/>
                    <a:moveTo>
                      <a:pt x="517" y="853"/>
                    </a:moveTo>
                    <a:cubicBezTo>
                      <a:pt x="331" y="853"/>
                      <a:pt x="181" y="703"/>
                      <a:pt x="181" y="517"/>
                    </a:cubicBezTo>
                    <a:cubicBezTo>
                      <a:pt x="181" y="331"/>
                      <a:pt x="331" y="181"/>
                      <a:pt x="517" y="181"/>
                    </a:cubicBezTo>
                    <a:cubicBezTo>
                      <a:pt x="703" y="181"/>
                      <a:pt x="853" y="331"/>
                      <a:pt x="853" y="517"/>
                    </a:cubicBezTo>
                    <a:cubicBezTo>
                      <a:pt x="853" y="703"/>
                      <a:pt x="703" y="853"/>
                      <a:pt x="517" y="853"/>
                    </a:cubicBezTo>
                    <a:close/>
                  </a:path>
                </a:pathLst>
              </a:custGeom>
              <a:solidFill>
                <a:srgbClr val="0033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Oval 7"/>
              <p:cNvSpPr>
                <a:spLocks noChangeArrowheads="1"/>
              </p:cNvSpPr>
              <p:nvPr userDrawn="1"/>
            </p:nvSpPr>
            <p:spPr bwMode="auto">
              <a:xfrm>
                <a:off x="3567723" y="2748727"/>
                <a:ext cx="46101" cy="46101"/>
              </a:xfrm>
              <a:prstGeom prst="ellipse">
                <a:avLst/>
              </a:prstGeom>
              <a:solidFill>
                <a:srgbClr val="0033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13" name="Text Placeholder 2"/>
          <p:cNvSpPr>
            <a:spLocks noGrp="1"/>
          </p:cNvSpPr>
          <p:nvPr>
            <p:ph type="body" sz="quarter" idx="13"/>
          </p:nvPr>
        </p:nvSpPr>
        <p:spPr>
          <a:xfrm>
            <a:off x="2424363" y="3831758"/>
            <a:ext cx="7851751" cy="645650"/>
          </a:xfrm>
        </p:spPr>
        <p:txBody>
          <a:bodyPr/>
          <a:lstStyle>
            <a:lvl1pPr>
              <a:buFontTx/>
              <a:buNone/>
              <a:defRPr sz="1100" b="0">
                <a:solidFill>
                  <a:schemeClr val="bg1">
                    <a:lumMod val="65000"/>
                  </a:schemeClr>
                </a:solidFill>
              </a:defRPr>
            </a:lvl1pPr>
            <a:lvl2pPr>
              <a:buFontTx/>
              <a:buNone/>
              <a:defRPr sz="1100" b="0">
                <a:solidFill>
                  <a:schemeClr val="bg1">
                    <a:lumMod val="65000"/>
                  </a:schemeClr>
                </a:solidFill>
              </a:defRPr>
            </a:lvl2pPr>
            <a:lvl3pPr marL="0" indent="0">
              <a:buFontTx/>
              <a:buNone/>
              <a:defRPr sz="900" b="0">
                <a:solidFill>
                  <a:schemeClr val="bg1">
                    <a:lumMod val="65000"/>
                  </a:schemeClr>
                </a:solidFill>
              </a:defRPr>
            </a:lvl3pPr>
            <a:lvl4pPr marL="345600" indent="0">
              <a:buFontTx/>
              <a:buNone/>
              <a:defRPr sz="900" b="0">
                <a:solidFill>
                  <a:schemeClr val="bg1">
                    <a:lumMod val="65000"/>
                  </a:schemeClr>
                </a:solidFill>
              </a:defRPr>
            </a:lvl4pPr>
            <a:lvl5pPr marL="540000" indent="0">
              <a:buFontTx/>
              <a:buNone/>
              <a:defRPr sz="900" b="0">
                <a:solidFill>
                  <a:schemeClr val="bg1">
                    <a:lumMod val="65000"/>
                  </a:schemeClr>
                </a:solidFill>
              </a:defRPr>
            </a:lvl5pPr>
          </a:lstStyle>
          <a:p>
            <a:pPr lvl="0"/>
            <a:r>
              <a:rPr lang="en-US" noProof="0"/>
              <a:t>Click to edit Master text styles</a:t>
            </a:r>
          </a:p>
          <a:p>
            <a:pPr lvl="1"/>
            <a:r>
              <a:rPr lang="en-US" noProof="0"/>
              <a:t>Second level</a:t>
            </a:r>
          </a:p>
        </p:txBody>
      </p:sp>
      <p:sp>
        <p:nvSpPr>
          <p:cNvPr id="14" name="Text Placeholder 2"/>
          <p:cNvSpPr>
            <a:spLocks noGrp="1"/>
          </p:cNvSpPr>
          <p:nvPr>
            <p:ph type="body" sz="quarter" idx="15"/>
          </p:nvPr>
        </p:nvSpPr>
        <p:spPr>
          <a:xfrm>
            <a:off x="2424363" y="4564855"/>
            <a:ext cx="7851751" cy="480111"/>
          </a:xfrm>
        </p:spPr>
        <p:txBody>
          <a:bodyPr/>
          <a:lstStyle>
            <a:lvl1pPr>
              <a:buFontTx/>
              <a:buNone/>
              <a:defRPr sz="1100" b="0">
                <a:solidFill>
                  <a:schemeClr val="bg1">
                    <a:lumMod val="65000"/>
                  </a:schemeClr>
                </a:solidFill>
              </a:defRPr>
            </a:lvl1pPr>
            <a:lvl2pPr>
              <a:buFontTx/>
              <a:buNone/>
              <a:defRPr sz="1100" b="0">
                <a:solidFill>
                  <a:schemeClr val="bg1">
                    <a:lumMod val="65000"/>
                  </a:schemeClr>
                </a:solidFill>
              </a:defRPr>
            </a:lvl2pPr>
            <a:lvl3pPr marL="0" indent="0">
              <a:buFontTx/>
              <a:buNone/>
              <a:defRPr sz="900" b="0">
                <a:solidFill>
                  <a:schemeClr val="bg1">
                    <a:lumMod val="65000"/>
                  </a:schemeClr>
                </a:solidFill>
              </a:defRPr>
            </a:lvl3pPr>
            <a:lvl4pPr marL="345600" indent="0">
              <a:buFontTx/>
              <a:buNone/>
              <a:defRPr sz="900" b="0">
                <a:solidFill>
                  <a:schemeClr val="bg1">
                    <a:lumMod val="65000"/>
                  </a:schemeClr>
                </a:solidFill>
              </a:defRPr>
            </a:lvl4pPr>
            <a:lvl5pPr marL="540000" indent="0">
              <a:buFontTx/>
              <a:buNone/>
              <a:defRPr sz="900" b="0">
                <a:solidFill>
                  <a:schemeClr val="bg1">
                    <a:lumMod val="65000"/>
                  </a:schemeClr>
                </a:solidFill>
              </a:defRPr>
            </a:lvl5pPr>
          </a:lstStyle>
          <a:p>
            <a:pPr lvl="0"/>
            <a:r>
              <a:rPr lang="en-US" noProof="0"/>
              <a:t>Click to edit Master text styles</a:t>
            </a:r>
          </a:p>
          <a:p>
            <a:pPr lvl="1"/>
            <a:r>
              <a:rPr lang="en-US" noProof="0"/>
              <a:t>Second level</a:t>
            </a:r>
          </a:p>
        </p:txBody>
      </p:sp>
      <p:sp>
        <p:nvSpPr>
          <p:cNvPr id="22" name="Text Placeholder 2"/>
          <p:cNvSpPr>
            <a:spLocks noGrp="1"/>
          </p:cNvSpPr>
          <p:nvPr>
            <p:ph type="body" sz="quarter" idx="16"/>
          </p:nvPr>
        </p:nvSpPr>
        <p:spPr>
          <a:xfrm>
            <a:off x="2424363" y="5132413"/>
            <a:ext cx="7851751" cy="480111"/>
          </a:xfrm>
        </p:spPr>
        <p:txBody>
          <a:bodyPr/>
          <a:lstStyle>
            <a:lvl1pPr>
              <a:buFontTx/>
              <a:buNone/>
              <a:defRPr sz="1100" b="0">
                <a:solidFill>
                  <a:schemeClr val="bg1">
                    <a:lumMod val="65000"/>
                  </a:schemeClr>
                </a:solidFill>
              </a:defRPr>
            </a:lvl1pPr>
            <a:lvl2pPr>
              <a:buFontTx/>
              <a:buNone/>
              <a:defRPr sz="1100" b="0">
                <a:solidFill>
                  <a:schemeClr val="bg1">
                    <a:lumMod val="65000"/>
                  </a:schemeClr>
                </a:solidFill>
              </a:defRPr>
            </a:lvl2pPr>
            <a:lvl3pPr marL="0" indent="0">
              <a:buFontTx/>
              <a:buNone/>
              <a:defRPr sz="900" b="0">
                <a:solidFill>
                  <a:schemeClr val="bg1">
                    <a:lumMod val="65000"/>
                  </a:schemeClr>
                </a:solidFill>
              </a:defRPr>
            </a:lvl3pPr>
            <a:lvl4pPr marL="345600" indent="0">
              <a:buFontTx/>
              <a:buNone/>
              <a:defRPr sz="900" b="0">
                <a:solidFill>
                  <a:schemeClr val="bg1">
                    <a:lumMod val="65000"/>
                  </a:schemeClr>
                </a:solidFill>
              </a:defRPr>
            </a:lvl4pPr>
            <a:lvl5pPr marL="540000" indent="0">
              <a:buFontTx/>
              <a:buNone/>
              <a:defRPr sz="900" b="0">
                <a:solidFill>
                  <a:schemeClr val="bg1">
                    <a:lumMod val="65000"/>
                  </a:schemeClr>
                </a:solidFill>
              </a:defRPr>
            </a:lvl5pPr>
          </a:lstStyle>
          <a:p>
            <a:pPr lvl="0"/>
            <a:r>
              <a:rPr lang="en-US" noProof="0"/>
              <a:t>Click to edit Master text styles</a:t>
            </a:r>
          </a:p>
          <a:p>
            <a:pPr lvl="1"/>
            <a:r>
              <a:rPr lang="en-US" noProof="0"/>
              <a:t>Second level</a:t>
            </a:r>
          </a:p>
        </p:txBody>
      </p:sp>
      <p:sp>
        <p:nvSpPr>
          <p:cNvPr id="24" name="Freeform 19"/>
          <p:cNvSpPr>
            <a:spLocks noEditPoints="1"/>
          </p:cNvSpPr>
          <p:nvPr userDrawn="1"/>
        </p:nvSpPr>
        <p:spPr bwMode="auto">
          <a:xfrm>
            <a:off x="2424363" y="524433"/>
            <a:ext cx="1080816"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noProof="0" dirty="0"/>
          </a:p>
        </p:txBody>
      </p:sp>
    </p:spTree>
    <p:extLst>
      <p:ext uri="{BB962C8B-B14F-4D97-AF65-F5344CB8AC3E}">
        <p14:creationId xmlns:p14="http://schemas.microsoft.com/office/powerpoint/2010/main" val="90020549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TITLE SLIDE Left Horizontal Window_KPMG Blue">
    <p:bg>
      <p:bgPr>
        <a:solidFill>
          <a:schemeClr val="accent2"/>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96C774-8B31-4EC8-BF6C-ACF71C2F0C15}"/>
              </a:ext>
            </a:extLst>
          </p:cNvPr>
          <p:cNvSpPr>
            <a:spLocks noChangeAspect="1"/>
          </p:cNvSpPr>
          <p:nvPr userDrawn="1"/>
        </p:nvSpPr>
        <p:spPr>
          <a:xfrm>
            <a:off x="741301" y="1470479"/>
            <a:ext cx="6350010" cy="4445007"/>
          </a:xfrm>
          <a:prstGeom prst="rect">
            <a:avLst/>
          </a:prstGeom>
          <a:gradFill>
            <a:gsLst>
              <a:gs pos="100000">
                <a:schemeClr val="accent1"/>
              </a:gs>
              <a:gs pos="0">
                <a:schemeClr val="accent5"/>
              </a:gs>
            </a:gsLst>
            <a:lin ang="0" scaled="0"/>
          </a:gradFill>
        </p:spPr>
        <p:txBody>
          <a:bodyPr vert="horz" lIns="180000" tIns="180000" rIns="180000" bIns="180000" rtlCol="0" anchor="t" anchorCtr="0">
            <a:noAutofit/>
          </a:bodyPr>
          <a:lstStyle/>
          <a:p>
            <a:pPr lvl="0">
              <a:lnSpc>
                <a:spcPct val="70000"/>
              </a:lnSpc>
              <a:spcBef>
                <a:spcPct val="0"/>
              </a:spcBef>
              <a:buNone/>
            </a:pPr>
            <a:endParaRPr lang="en-US" sz="8800" baseline="0" dirty="0">
              <a:solidFill>
                <a:schemeClr val="bg1"/>
              </a:solidFill>
              <a:latin typeface="KPMG Bold" panose="020B0803030202040204" pitchFamily="34" charset="0"/>
              <a:ea typeface="+mj-ea"/>
              <a:cs typeface="+mj-cs"/>
            </a:endParaRPr>
          </a:p>
        </p:txBody>
      </p:sp>
      <p:sp>
        <p:nvSpPr>
          <p:cNvPr id="2" name="Title 1"/>
          <p:cNvSpPr>
            <a:spLocks noGrp="1"/>
          </p:cNvSpPr>
          <p:nvPr>
            <p:ph type="ctrTitle" hasCustomPrompt="1"/>
          </p:nvPr>
        </p:nvSpPr>
        <p:spPr>
          <a:xfrm>
            <a:off x="1017666" y="1759937"/>
            <a:ext cx="5765982" cy="2903488"/>
          </a:xfrm>
          <a:noFill/>
          <a:ln w="3175">
            <a:noFill/>
            <a:prstDash val="lgDash"/>
          </a:ln>
        </p:spPr>
        <p:txBody>
          <a:bodyPr lIns="0" tIns="0" rIns="0" bIns="0" anchor="t" anchorCtr="0">
            <a:noAutofit/>
          </a:bodyPr>
          <a:lstStyle>
            <a:lvl1pPr algn="l">
              <a:defRPr sz="6600" baseline="0">
                <a:solidFill>
                  <a:schemeClr val="bg1"/>
                </a:solidFill>
              </a:defRPr>
            </a:lvl1pPr>
          </a:lstStyle>
          <a:p>
            <a:r>
              <a:rPr lang="en-GB" dirty="0"/>
              <a:t>Title slide text only</a:t>
            </a:r>
            <a:endParaRPr lang="en-US" dirty="0"/>
          </a:p>
        </p:txBody>
      </p:sp>
      <p:sp>
        <p:nvSpPr>
          <p:cNvPr id="6" name="Text Placeholder 3"/>
          <p:cNvSpPr>
            <a:spLocks noGrp="1"/>
          </p:cNvSpPr>
          <p:nvPr>
            <p:ph type="body" sz="quarter" idx="11"/>
          </p:nvPr>
        </p:nvSpPr>
        <p:spPr>
          <a:xfrm>
            <a:off x="1017666" y="4752153"/>
            <a:ext cx="5765982" cy="816606"/>
          </a:xfrm>
          <a:ln w="3175">
            <a:noFill/>
            <a:prstDash val="lgDash"/>
          </a:ln>
        </p:spPr>
        <p:txBody>
          <a:bodyPr wrap="square" anchor="b">
            <a:noAutofit/>
          </a:bodyPr>
          <a:lstStyle>
            <a:lvl1pPr>
              <a:defRPr sz="1400">
                <a:solidFill>
                  <a:schemeClr val="bg1"/>
                </a:solidFill>
              </a:defRPr>
            </a:lvl1pPr>
            <a:lvl2pPr>
              <a:defRPr sz="14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Edit Master text styles</a:t>
            </a:r>
          </a:p>
          <a:p>
            <a:pPr lvl="1"/>
            <a:r>
              <a:rPr lang="en-US"/>
              <a:t>Second level</a:t>
            </a:r>
          </a:p>
        </p:txBody>
      </p:sp>
      <p:pic>
        <p:nvPicPr>
          <p:cNvPr id="9" name="Graphic 8">
            <a:extLst>
              <a:ext uri="{FF2B5EF4-FFF2-40B4-BE49-F238E27FC236}">
                <a16:creationId xmlns:a16="http://schemas.microsoft.com/office/drawing/2014/main" id="{3AE81D1E-EC03-4E35-9F55-9751C67CE02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41301" y="736722"/>
            <a:ext cx="914400" cy="368346"/>
          </a:xfrm>
          <a:prstGeom prst="rect">
            <a:avLst/>
          </a:prstGeom>
        </p:spPr>
      </p:pic>
    </p:spTree>
    <p:extLst>
      <p:ext uri="{BB962C8B-B14F-4D97-AF65-F5344CB8AC3E}">
        <p14:creationId xmlns:p14="http://schemas.microsoft.com/office/powerpoint/2010/main" val="3762769100"/>
      </p:ext>
    </p:extLst>
  </p:cSld>
  <p:clrMapOvr>
    <a:masterClrMapping/>
  </p:clrMapOvr>
  <p:extLst>
    <p:ext uri="{DCECCB84-F9BA-43D5-87BE-67443E8EF086}">
      <p15:sldGuideLst xmlns:p15="http://schemas.microsoft.com/office/powerpoint/2012/main"/>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TITLE SLIDE Left Vertical Window_KPMG Blue">
    <p:bg>
      <p:bgPr>
        <a:solidFill>
          <a:schemeClr val="accent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7F73FA8F-86B4-4B38-9318-B211F1BBAFEB}"/>
              </a:ext>
            </a:extLst>
          </p:cNvPr>
          <p:cNvSpPr>
            <a:spLocks noChangeAspect="1"/>
          </p:cNvSpPr>
          <p:nvPr userDrawn="1"/>
        </p:nvSpPr>
        <p:spPr>
          <a:xfrm>
            <a:off x="741301" y="1470479"/>
            <a:ext cx="3099633" cy="4410949"/>
          </a:xfrm>
          <a:prstGeom prst="rect">
            <a:avLst/>
          </a:prstGeom>
          <a:gradFill>
            <a:gsLst>
              <a:gs pos="100000">
                <a:schemeClr val="accent1"/>
              </a:gs>
              <a:gs pos="0">
                <a:schemeClr val="accent5"/>
              </a:gs>
            </a:gsLst>
            <a:lin ang="0" scaled="0"/>
          </a:gradFill>
        </p:spPr>
        <p:txBody>
          <a:bodyPr vert="horz" lIns="180000" tIns="180000" rIns="180000" bIns="180000" rtlCol="0" anchor="t" anchorCtr="0">
            <a:noAutofit/>
          </a:bodyPr>
          <a:lstStyle/>
          <a:p>
            <a:pPr lvl="0">
              <a:lnSpc>
                <a:spcPct val="70000"/>
              </a:lnSpc>
              <a:spcBef>
                <a:spcPct val="0"/>
              </a:spcBef>
              <a:buNone/>
            </a:pPr>
            <a:endParaRPr lang="en-US" sz="8800" baseline="0" dirty="0">
              <a:solidFill>
                <a:schemeClr val="bg1"/>
              </a:solidFill>
              <a:latin typeface="KPMG Bold" panose="020B0803030202040204" pitchFamily="34" charset="0"/>
              <a:ea typeface="+mj-ea"/>
              <a:cs typeface="+mj-cs"/>
            </a:endParaRPr>
          </a:p>
        </p:txBody>
      </p:sp>
      <p:sp>
        <p:nvSpPr>
          <p:cNvPr id="2" name="Title 1"/>
          <p:cNvSpPr>
            <a:spLocks noGrp="1"/>
          </p:cNvSpPr>
          <p:nvPr>
            <p:ph type="ctrTitle" hasCustomPrompt="1"/>
          </p:nvPr>
        </p:nvSpPr>
        <p:spPr>
          <a:xfrm>
            <a:off x="1017666" y="1759937"/>
            <a:ext cx="2487266" cy="2900514"/>
          </a:xfrm>
          <a:noFill/>
          <a:ln w="3175">
            <a:noFill/>
            <a:prstDash val="lgDash"/>
          </a:ln>
        </p:spPr>
        <p:txBody>
          <a:bodyPr lIns="0" tIns="0" rIns="0" bIns="0" anchor="t" anchorCtr="0">
            <a:noAutofit/>
          </a:bodyPr>
          <a:lstStyle>
            <a:lvl1pPr algn="l">
              <a:defRPr sz="6600" baseline="0">
                <a:solidFill>
                  <a:schemeClr val="bg1"/>
                </a:solidFill>
              </a:defRPr>
            </a:lvl1pPr>
          </a:lstStyle>
          <a:p>
            <a:r>
              <a:rPr lang="en-GB" dirty="0"/>
              <a:t>Title slide text only</a:t>
            </a:r>
            <a:endParaRPr lang="en-US" dirty="0"/>
          </a:p>
        </p:txBody>
      </p:sp>
      <p:sp>
        <p:nvSpPr>
          <p:cNvPr id="6" name="Text Placeholder 3"/>
          <p:cNvSpPr>
            <a:spLocks noGrp="1"/>
          </p:cNvSpPr>
          <p:nvPr userDrawn="1">
            <p:ph type="body" sz="quarter" idx="11"/>
          </p:nvPr>
        </p:nvSpPr>
        <p:spPr>
          <a:xfrm>
            <a:off x="1017666" y="4752153"/>
            <a:ext cx="2487267" cy="815770"/>
          </a:xfrm>
          <a:ln w="3175">
            <a:noFill/>
            <a:prstDash val="lgDash"/>
          </a:ln>
        </p:spPr>
        <p:txBody>
          <a:bodyPr wrap="square" anchor="b">
            <a:noAutofit/>
          </a:bodyPr>
          <a:lstStyle>
            <a:lvl1pPr>
              <a:defRPr sz="1400">
                <a:solidFill>
                  <a:schemeClr val="bg1"/>
                </a:solidFill>
              </a:defRPr>
            </a:lvl1pPr>
            <a:lvl2pPr>
              <a:defRPr sz="14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Edit Master text styles</a:t>
            </a:r>
          </a:p>
          <a:p>
            <a:pPr lvl="1"/>
            <a:r>
              <a:rPr lang="en-US"/>
              <a:t>Second level</a:t>
            </a:r>
          </a:p>
        </p:txBody>
      </p:sp>
      <p:pic>
        <p:nvPicPr>
          <p:cNvPr id="7" name="Graphic 6">
            <a:extLst>
              <a:ext uri="{FF2B5EF4-FFF2-40B4-BE49-F238E27FC236}">
                <a16:creationId xmlns:a16="http://schemas.microsoft.com/office/drawing/2014/main" id="{38ADB91F-075F-40EA-BBF8-09E1B53E17B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41301" y="736722"/>
            <a:ext cx="914400" cy="368346"/>
          </a:xfrm>
          <a:prstGeom prst="rect">
            <a:avLst/>
          </a:prstGeom>
        </p:spPr>
      </p:pic>
    </p:spTree>
    <p:extLst>
      <p:ext uri="{BB962C8B-B14F-4D97-AF65-F5344CB8AC3E}">
        <p14:creationId xmlns:p14="http://schemas.microsoft.com/office/powerpoint/2010/main" val="253593349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TITLE SLIDE Right Horizontal Window_Pacific Blue">
    <p:bg>
      <p:bgPr>
        <a:gradFill>
          <a:gsLst>
            <a:gs pos="100000">
              <a:srgbClr val="ACEAFF"/>
            </a:gs>
            <a:gs pos="0">
              <a:schemeClr val="accent4"/>
            </a:gs>
          </a:gsLst>
          <a:lin ang="0" scaled="0"/>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96C774-8B31-4EC8-BF6C-ACF71C2F0C15}"/>
              </a:ext>
            </a:extLst>
          </p:cNvPr>
          <p:cNvSpPr>
            <a:spLocks noChangeAspect="1"/>
          </p:cNvSpPr>
          <p:nvPr userDrawn="1"/>
        </p:nvSpPr>
        <p:spPr>
          <a:xfrm>
            <a:off x="3656602" y="736722"/>
            <a:ext cx="7794097" cy="5455869"/>
          </a:xfrm>
          <a:prstGeom prst="rect">
            <a:avLst/>
          </a:prstGeom>
          <a:gradFill>
            <a:gsLst>
              <a:gs pos="100000">
                <a:schemeClr val="accent1"/>
              </a:gs>
              <a:gs pos="0">
                <a:schemeClr val="accent5"/>
              </a:gs>
            </a:gsLst>
            <a:lin ang="0" scaled="0"/>
          </a:gradFill>
        </p:spPr>
        <p:txBody>
          <a:bodyPr vert="horz" lIns="180000" tIns="180000" rIns="180000" bIns="180000" rtlCol="0" anchor="t" anchorCtr="0">
            <a:noAutofit/>
          </a:bodyPr>
          <a:lstStyle/>
          <a:p>
            <a:pPr lvl="0">
              <a:lnSpc>
                <a:spcPct val="70000"/>
              </a:lnSpc>
              <a:spcBef>
                <a:spcPct val="0"/>
              </a:spcBef>
              <a:buNone/>
            </a:pPr>
            <a:endParaRPr lang="en-US" sz="8800" baseline="0" dirty="0">
              <a:solidFill>
                <a:schemeClr val="bg1"/>
              </a:solidFill>
              <a:latin typeface="KPMG Bold" panose="020B0803030202040204" pitchFamily="34" charset="0"/>
              <a:ea typeface="+mj-ea"/>
              <a:cs typeface="+mj-cs"/>
            </a:endParaRPr>
          </a:p>
        </p:txBody>
      </p:sp>
      <p:sp>
        <p:nvSpPr>
          <p:cNvPr id="6" name="Text Placeholder 3"/>
          <p:cNvSpPr>
            <a:spLocks noGrp="1"/>
          </p:cNvSpPr>
          <p:nvPr>
            <p:ph type="body" sz="quarter" idx="11"/>
          </p:nvPr>
        </p:nvSpPr>
        <p:spPr>
          <a:xfrm>
            <a:off x="3923066" y="5075895"/>
            <a:ext cx="7260639" cy="810000"/>
          </a:xfrm>
          <a:ln w="3175">
            <a:noFill/>
            <a:prstDash val="lgDash"/>
          </a:ln>
        </p:spPr>
        <p:txBody>
          <a:bodyPr wrap="square" anchor="b">
            <a:noAutofit/>
          </a:bodyPr>
          <a:lstStyle>
            <a:lvl1pPr>
              <a:defRPr sz="1400">
                <a:solidFill>
                  <a:schemeClr val="bg1"/>
                </a:solidFill>
              </a:defRPr>
            </a:lvl1pPr>
            <a:lvl2pPr>
              <a:defRPr sz="14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Edit Master text styles</a:t>
            </a:r>
          </a:p>
          <a:p>
            <a:pPr lvl="1"/>
            <a:r>
              <a:rPr lang="en-US"/>
              <a:t>Second level</a:t>
            </a:r>
          </a:p>
        </p:txBody>
      </p:sp>
      <p:sp>
        <p:nvSpPr>
          <p:cNvPr id="10" name="Title 9">
            <a:extLst>
              <a:ext uri="{FF2B5EF4-FFF2-40B4-BE49-F238E27FC236}">
                <a16:creationId xmlns:a16="http://schemas.microsoft.com/office/drawing/2014/main" id="{BA9E5DDB-2262-4657-AA4F-9CE87AA83B57}"/>
              </a:ext>
            </a:extLst>
          </p:cNvPr>
          <p:cNvSpPr>
            <a:spLocks noGrp="1"/>
          </p:cNvSpPr>
          <p:nvPr>
            <p:ph type="title" hasCustomPrompt="1"/>
          </p:nvPr>
        </p:nvSpPr>
        <p:spPr>
          <a:xfrm>
            <a:off x="3922009" y="1002219"/>
            <a:ext cx="7260639" cy="3950972"/>
          </a:xfrm>
        </p:spPr>
        <p:txBody>
          <a:bodyPr/>
          <a:lstStyle>
            <a:lvl1pPr>
              <a:defRPr lang="en-GB" sz="6600" kern="1200" baseline="0" dirty="0">
                <a:solidFill>
                  <a:schemeClr val="bg1"/>
                </a:solidFill>
                <a:latin typeface="+mj-lt"/>
                <a:ea typeface="+mj-ea"/>
                <a:cs typeface="+mj-cs"/>
              </a:defRPr>
            </a:lvl1pPr>
          </a:lstStyle>
          <a:p>
            <a:r>
              <a:rPr lang="en-GB" dirty="0"/>
              <a:t>Title slide text only</a:t>
            </a:r>
          </a:p>
        </p:txBody>
      </p:sp>
      <p:pic>
        <p:nvPicPr>
          <p:cNvPr id="7" name="Graphic 6">
            <a:extLst>
              <a:ext uri="{FF2B5EF4-FFF2-40B4-BE49-F238E27FC236}">
                <a16:creationId xmlns:a16="http://schemas.microsoft.com/office/drawing/2014/main" id="{FBDA91F4-0EDF-45F7-BE99-6872894A163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41301" y="736722"/>
            <a:ext cx="914400" cy="368346"/>
          </a:xfrm>
          <a:prstGeom prst="rect">
            <a:avLst/>
          </a:prstGeom>
        </p:spPr>
      </p:pic>
    </p:spTree>
    <p:extLst>
      <p:ext uri="{BB962C8B-B14F-4D97-AF65-F5344CB8AC3E}">
        <p14:creationId xmlns:p14="http://schemas.microsoft.com/office/powerpoint/2010/main" val="3555029744"/>
      </p:ext>
    </p:extLst>
  </p:cSld>
  <p:clrMapOvr>
    <a:masterClrMapping/>
  </p:clrMapOvr>
  <p:extLst>
    <p:ext uri="{DCECCB84-F9BA-43D5-87BE-67443E8EF086}">
      <p15:sldGuideLst xmlns:p15="http://schemas.microsoft.com/office/powerpoint/2012/main"/>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TITLE SLIDE Right Vertical Window_Pacific Blue">
    <p:bg>
      <p:bgPr>
        <a:gradFill>
          <a:gsLst>
            <a:gs pos="100000">
              <a:srgbClr val="ACEAFF"/>
            </a:gs>
            <a:gs pos="0">
              <a:schemeClr val="accent4"/>
            </a:gs>
          </a:gsLst>
          <a:lin ang="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BC1A25C-9C23-47D0-BC86-BD2474043CD3}"/>
              </a:ext>
            </a:extLst>
          </p:cNvPr>
          <p:cNvGrpSpPr/>
          <p:nvPr userDrawn="1"/>
        </p:nvGrpSpPr>
        <p:grpSpPr>
          <a:xfrm>
            <a:off x="998476" y="0"/>
            <a:ext cx="911399" cy="1485244"/>
            <a:chOff x="1008000" y="0"/>
            <a:chExt cx="911399" cy="1485244"/>
          </a:xfrm>
          <a:solidFill>
            <a:schemeClr val="bg1">
              <a:alpha val="0"/>
            </a:schemeClr>
          </a:solidFill>
        </p:grpSpPr>
        <p:sp>
          <p:nvSpPr>
            <p:cNvPr id="5" name="Freeform 19">
              <a:extLst>
                <a:ext uri="{FF2B5EF4-FFF2-40B4-BE49-F238E27FC236}">
                  <a16:creationId xmlns:a16="http://schemas.microsoft.com/office/drawing/2014/main" id="{EEC5B735-00AD-41B9-A513-0F7783FFBE36}"/>
                </a:ext>
              </a:extLst>
            </p:cNvPr>
            <p:cNvSpPr>
              <a:spLocks noChangeAspect="1" noEditPoints="1"/>
            </p:cNvSpPr>
            <p:nvPr userDrawn="1"/>
          </p:nvSpPr>
          <p:spPr bwMode="auto">
            <a:xfrm>
              <a:off x="1008000" y="0"/>
              <a:ext cx="911399" cy="371311"/>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GB" dirty="0"/>
            </a:p>
          </p:txBody>
        </p:sp>
        <p:sp>
          <p:nvSpPr>
            <p:cNvPr id="8" name="Freeform 19">
              <a:extLst>
                <a:ext uri="{FF2B5EF4-FFF2-40B4-BE49-F238E27FC236}">
                  <a16:creationId xmlns:a16="http://schemas.microsoft.com/office/drawing/2014/main" id="{C5CCCCF1-8E34-4341-A6C5-97CC39680E55}"/>
                </a:ext>
              </a:extLst>
            </p:cNvPr>
            <p:cNvSpPr>
              <a:spLocks noChangeAspect="1" noEditPoints="1"/>
            </p:cNvSpPr>
            <p:nvPr userDrawn="1"/>
          </p:nvSpPr>
          <p:spPr bwMode="auto">
            <a:xfrm>
              <a:off x="1008000" y="742622"/>
              <a:ext cx="911399" cy="371311"/>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GB" dirty="0"/>
            </a:p>
          </p:txBody>
        </p:sp>
        <p:sp>
          <p:nvSpPr>
            <p:cNvPr id="9" name="Freeform 19">
              <a:extLst>
                <a:ext uri="{FF2B5EF4-FFF2-40B4-BE49-F238E27FC236}">
                  <a16:creationId xmlns:a16="http://schemas.microsoft.com/office/drawing/2014/main" id="{162D722E-1D64-4D54-98B6-8466501BFD3D}"/>
                </a:ext>
              </a:extLst>
            </p:cNvPr>
            <p:cNvSpPr>
              <a:spLocks noChangeAspect="1" noEditPoints="1"/>
            </p:cNvSpPr>
            <p:nvPr userDrawn="1"/>
          </p:nvSpPr>
          <p:spPr bwMode="auto">
            <a:xfrm>
              <a:off x="1008000" y="1113933"/>
              <a:ext cx="911399" cy="371311"/>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GB" dirty="0"/>
            </a:p>
          </p:txBody>
        </p:sp>
      </p:grpSp>
      <p:sp>
        <p:nvSpPr>
          <p:cNvPr id="104" name="Rectangle 103">
            <a:extLst>
              <a:ext uri="{FF2B5EF4-FFF2-40B4-BE49-F238E27FC236}">
                <a16:creationId xmlns:a16="http://schemas.microsoft.com/office/drawing/2014/main" id="{6A6246C3-5BC1-4146-9E95-B8B3F1B77C22}"/>
              </a:ext>
            </a:extLst>
          </p:cNvPr>
          <p:cNvSpPr>
            <a:spLocks noChangeAspect="1"/>
          </p:cNvSpPr>
          <p:nvPr userDrawn="1"/>
        </p:nvSpPr>
        <p:spPr>
          <a:xfrm>
            <a:off x="7686675" y="736722"/>
            <a:ext cx="3764024" cy="5415923"/>
          </a:xfrm>
          <a:prstGeom prst="rect">
            <a:avLst/>
          </a:prstGeom>
          <a:gradFill>
            <a:gsLst>
              <a:gs pos="100000">
                <a:schemeClr val="accent1"/>
              </a:gs>
              <a:gs pos="0">
                <a:schemeClr val="accent5"/>
              </a:gs>
            </a:gsLst>
            <a:lin ang="0" scaled="0"/>
          </a:gradFill>
        </p:spPr>
        <p:txBody>
          <a:bodyPr vert="horz" lIns="180000" tIns="180000" rIns="180000" bIns="180000" rtlCol="0" anchor="t" anchorCtr="0">
            <a:noAutofit/>
          </a:bodyPr>
          <a:lstStyle/>
          <a:p>
            <a:pPr lvl="0">
              <a:lnSpc>
                <a:spcPct val="70000"/>
              </a:lnSpc>
              <a:spcBef>
                <a:spcPct val="0"/>
              </a:spcBef>
              <a:buNone/>
            </a:pPr>
            <a:endParaRPr lang="en-US" sz="8800" baseline="0" dirty="0">
              <a:solidFill>
                <a:schemeClr val="bg1"/>
              </a:solidFill>
              <a:latin typeface="KPMG Bold" panose="020B0803030202040204" pitchFamily="34" charset="0"/>
              <a:ea typeface="+mj-ea"/>
              <a:cs typeface="+mj-cs"/>
            </a:endParaRPr>
          </a:p>
        </p:txBody>
      </p:sp>
      <p:sp>
        <p:nvSpPr>
          <p:cNvPr id="106" name="Text Placeholder 3">
            <a:extLst>
              <a:ext uri="{FF2B5EF4-FFF2-40B4-BE49-F238E27FC236}">
                <a16:creationId xmlns:a16="http://schemas.microsoft.com/office/drawing/2014/main" id="{E9A5689E-A0AC-4126-A5A7-5CD8528C6C2E}"/>
              </a:ext>
            </a:extLst>
          </p:cNvPr>
          <p:cNvSpPr>
            <a:spLocks noGrp="1"/>
          </p:cNvSpPr>
          <p:nvPr>
            <p:ph type="body" sz="quarter" idx="12"/>
          </p:nvPr>
        </p:nvSpPr>
        <p:spPr>
          <a:xfrm>
            <a:off x="7953138" y="5075895"/>
            <a:ext cx="3229510" cy="810000"/>
          </a:xfrm>
          <a:ln w="3175">
            <a:noFill/>
            <a:prstDash val="lgDash"/>
          </a:ln>
        </p:spPr>
        <p:txBody>
          <a:bodyPr wrap="square" anchor="b">
            <a:noAutofit/>
          </a:bodyPr>
          <a:lstStyle>
            <a:lvl1pPr>
              <a:defRPr sz="1400">
                <a:solidFill>
                  <a:schemeClr val="bg1"/>
                </a:solidFill>
              </a:defRPr>
            </a:lvl1pPr>
            <a:lvl2pPr>
              <a:defRPr sz="14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Edit Master text styles</a:t>
            </a:r>
          </a:p>
          <a:p>
            <a:pPr lvl="1"/>
            <a:r>
              <a:rPr lang="en-US"/>
              <a:t>Second level</a:t>
            </a:r>
          </a:p>
        </p:txBody>
      </p:sp>
      <p:sp>
        <p:nvSpPr>
          <p:cNvPr id="2" name="Title 1"/>
          <p:cNvSpPr>
            <a:spLocks noGrp="1"/>
          </p:cNvSpPr>
          <p:nvPr>
            <p:ph type="ctrTitle" hasCustomPrompt="1"/>
          </p:nvPr>
        </p:nvSpPr>
        <p:spPr>
          <a:xfrm>
            <a:off x="7953138" y="1002219"/>
            <a:ext cx="3229510" cy="3950972"/>
          </a:xfrm>
          <a:noFill/>
          <a:ln w="3175">
            <a:noFill/>
            <a:prstDash val="lgDash"/>
          </a:ln>
        </p:spPr>
        <p:txBody>
          <a:bodyPr lIns="0" tIns="0" rIns="0" bIns="0" anchor="t" anchorCtr="0">
            <a:noAutofit/>
          </a:bodyPr>
          <a:lstStyle>
            <a:lvl1pPr algn="l">
              <a:defRPr sz="6600" baseline="0">
                <a:solidFill>
                  <a:schemeClr val="bg1"/>
                </a:solidFill>
              </a:defRPr>
            </a:lvl1pPr>
          </a:lstStyle>
          <a:p>
            <a:r>
              <a:rPr lang="en-GB" dirty="0"/>
              <a:t>Title slide text only</a:t>
            </a:r>
            <a:endParaRPr lang="en-US" dirty="0"/>
          </a:p>
        </p:txBody>
      </p:sp>
      <p:pic>
        <p:nvPicPr>
          <p:cNvPr id="11" name="Graphic 10">
            <a:extLst>
              <a:ext uri="{FF2B5EF4-FFF2-40B4-BE49-F238E27FC236}">
                <a16:creationId xmlns:a16="http://schemas.microsoft.com/office/drawing/2014/main" id="{7ECC0639-96E3-412C-BC90-5540FE2BEC2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41301" y="736722"/>
            <a:ext cx="914400" cy="368346"/>
          </a:xfrm>
          <a:prstGeom prst="rect">
            <a:avLst/>
          </a:prstGeom>
        </p:spPr>
      </p:pic>
    </p:spTree>
    <p:extLst>
      <p:ext uri="{BB962C8B-B14F-4D97-AF65-F5344CB8AC3E}">
        <p14:creationId xmlns:p14="http://schemas.microsoft.com/office/powerpoint/2010/main" val="55328384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TITLE SLIDE Left Horizontal Window Image_KPMG Blue">
    <p:bg>
      <p:bgPr>
        <a:solidFill>
          <a:schemeClr val="accent2"/>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6200E6EA-7AA4-4C98-8E47-F5F83446E051}"/>
              </a:ext>
            </a:extLst>
          </p:cNvPr>
          <p:cNvSpPr>
            <a:spLocks noGrp="1" noChangeAspect="1"/>
          </p:cNvSpPr>
          <p:nvPr>
            <p:ph type="pic" sz="quarter" idx="12"/>
          </p:nvPr>
        </p:nvSpPr>
        <p:spPr>
          <a:xfrm>
            <a:off x="741301" y="1468380"/>
            <a:ext cx="5885053" cy="4087973"/>
          </a:xfrm>
          <a:solidFill>
            <a:schemeClr val="accent1"/>
          </a:solidFill>
        </p:spPr>
        <p:txBody>
          <a:bodyPr anchor="ctr"/>
          <a:lstStyle>
            <a:lvl1pPr algn="ctr">
              <a:defRPr sz="1000" b="0">
                <a:solidFill>
                  <a:schemeClr val="bg1"/>
                </a:solidFill>
              </a:defRPr>
            </a:lvl1pPr>
          </a:lstStyle>
          <a:p>
            <a:r>
              <a:rPr lang="en-US" dirty="0"/>
              <a:t>Click icon to add picture</a:t>
            </a:r>
            <a:endParaRPr lang="en-GB" dirty="0"/>
          </a:p>
        </p:txBody>
      </p:sp>
      <p:sp>
        <p:nvSpPr>
          <p:cNvPr id="2" name="Title 1"/>
          <p:cNvSpPr>
            <a:spLocks noGrp="1"/>
          </p:cNvSpPr>
          <p:nvPr>
            <p:ph type="ctrTitle" hasCustomPrompt="1"/>
          </p:nvPr>
        </p:nvSpPr>
        <p:spPr>
          <a:xfrm>
            <a:off x="7642337" y="1468380"/>
            <a:ext cx="3551186" cy="3098109"/>
          </a:xfrm>
          <a:noFill/>
          <a:ln w="3175">
            <a:noFill/>
            <a:prstDash val="lgDash"/>
          </a:ln>
        </p:spPr>
        <p:txBody>
          <a:bodyPr lIns="0" tIns="0" rIns="0" bIns="0" anchor="t" anchorCtr="0">
            <a:noAutofit/>
          </a:bodyPr>
          <a:lstStyle>
            <a:lvl1pPr algn="l">
              <a:defRPr sz="6600" baseline="0">
                <a:solidFill>
                  <a:schemeClr val="bg1"/>
                </a:solidFill>
              </a:defRPr>
            </a:lvl1pPr>
          </a:lstStyle>
          <a:p>
            <a:r>
              <a:rPr lang="en-GB" dirty="0"/>
              <a:t>Title slide text only</a:t>
            </a:r>
            <a:endParaRPr lang="en-US" dirty="0"/>
          </a:p>
        </p:txBody>
      </p:sp>
      <p:sp>
        <p:nvSpPr>
          <p:cNvPr id="5" name="Freeform 19">
            <a:extLst>
              <a:ext uri="{FF2B5EF4-FFF2-40B4-BE49-F238E27FC236}">
                <a16:creationId xmlns:a16="http://schemas.microsoft.com/office/drawing/2014/main" id="{EEC5B735-00AD-41B9-A513-0F7783FFBE36}"/>
              </a:ext>
            </a:extLst>
          </p:cNvPr>
          <p:cNvSpPr>
            <a:spLocks noChangeAspect="1" noEditPoints="1"/>
          </p:cNvSpPr>
          <p:nvPr userDrawn="1"/>
        </p:nvSpPr>
        <p:spPr bwMode="auto">
          <a:xfrm>
            <a:off x="7648627" y="1129527"/>
            <a:ext cx="911399" cy="371311"/>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alpha val="0"/>
            </a:schemeClr>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8" name="Freeform 19">
            <a:extLst>
              <a:ext uri="{FF2B5EF4-FFF2-40B4-BE49-F238E27FC236}">
                <a16:creationId xmlns:a16="http://schemas.microsoft.com/office/drawing/2014/main" id="{C5CCCCF1-8E34-4341-A6C5-97CC39680E55}"/>
              </a:ext>
            </a:extLst>
          </p:cNvPr>
          <p:cNvSpPr>
            <a:spLocks noChangeAspect="1" noEditPoints="1"/>
          </p:cNvSpPr>
          <p:nvPr userDrawn="1"/>
        </p:nvSpPr>
        <p:spPr bwMode="auto">
          <a:xfrm>
            <a:off x="7648627" y="1872149"/>
            <a:ext cx="911399" cy="371311"/>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alpha val="0"/>
            </a:schemeClr>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6" name="Text Placeholder 3"/>
          <p:cNvSpPr>
            <a:spLocks noGrp="1"/>
          </p:cNvSpPr>
          <p:nvPr userDrawn="1">
            <p:ph type="body" sz="quarter" idx="11"/>
          </p:nvPr>
        </p:nvSpPr>
        <p:spPr>
          <a:xfrm>
            <a:off x="7648628" y="4746353"/>
            <a:ext cx="3551186" cy="810000"/>
          </a:xfrm>
          <a:ln w="3175">
            <a:noFill/>
            <a:prstDash val="lgDash"/>
          </a:ln>
        </p:spPr>
        <p:txBody>
          <a:bodyPr wrap="square" anchor="b">
            <a:noAutofit/>
          </a:bodyPr>
          <a:lstStyle>
            <a:lvl1pPr>
              <a:defRPr sz="1400">
                <a:solidFill>
                  <a:schemeClr val="bg1"/>
                </a:solidFill>
              </a:defRPr>
            </a:lvl1pPr>
            <a:lvl2pPr>
              <a:defRPr sz="14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Edit Master text styles</a:t>
            </a:r>
          </a:p>
          <a:p>
            <a:pPr lvl="1"/>
            <a:r>
              <a:rPr lang="en-US"/>
              <a:t>Second level</a:t>
            </a:r>
          </a:p>
        </p:txBody>
      </p:sp>
      <p:pic>
        <p:nvPicPr>
          <p:cNvPr id="10" name="Graphic 9">
            <a:extLst>
              <a:ext uri="{FF2B5EF4-FFF2-40B4-BE49-F238E27FC236}">
                <a16:creationId xmlns:a16="http://schemas.microsoft.com/office/drawing/2014/main" id="{7C82C8FF-4554-4D33-9E91-3BB7D4A8569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642337" y="736722"/>
            <a:ext cx="914400" cy="368346"/>
          </a:xfrm>
          <a:prstGeom prst="rect">
            <a:avLst/>
          </a:prstGeom>
        </p:spPr>
      </p:pic>
    </p:spTree>
    <p:extLst>
      <p:ext uri="{BB962C8B-B14F-4D97-AF65-F5344CB8AC3E}">
        <p14:creationId xmlns:p14="http://schemas.microsoft.com/office/powerpoint/2010/main" val="3945456511"/>
      </p:ext>
    </p:extLst>
  </p:cSld>
  <p:clrMapOvr>
    <a:masterClrMapping/>
  </p:clrMapOvr>
  <p:extLst>
    <p:ext uri="{DCECCB84-F9BA-43D5-87BE-67443E8EF086}">
      <p15:sldGuideLst xmlns:p15="http://schemas.microsoft.com/office/powerpoint/2012/main">
        <p15:guide id="1" orient="horz" pos="3498">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TITLE SLIDE Left Vertical Window Image_KPMG Blue">
    <p:bg>
      <p:bgPr>
        <a:solidFill>
          <a:schemeClr val="accent2"/>
        </a:solidFill>
        <a:effectLst/>
      </p:bgPr>
    </p:bg>
    <p:spTree>
      <p:nvGrpSpPr>
        <p:cNvPr id="1" name=""/>
        <p:cNvGrpSpPr/>
        <p:nvPr/>
      </p:nvGrpSpPr>
      <p:grpSpPr>
        <a:xfrm>
          <a:off x="0" y="0"/>
          <a:ext cx="0" cy="0"/>
          <a:chOff x="0" y="0"/>
          <a:chExt cx="0" cy="0"/>
        </a:xfrm>
      </p:grpSpPr>
      <p:sp>
        <p:nvSpPr>
          <p:cNvPr id="28" name="Picture Placeholder 3">
            <a:extLst>
              <a:ext uri="{FF2B5EF4-FFF2-40B4-BE49-F238E27FC236}">
                <a16:creationId xmlns:a16="http://schemas.microsoft.com/office/drawing/2014/main" id="{445BA5F7-F13B-4C20-B0E0-112E55400EE4}"/>
              </a:ext>
            </a:extLst>
          </p:cNvPr>
          <p:cNvSpPr>
            <a:spLocks noGrp="1" noChangeAspect="1"/>
          </p:cNvSpPr>
          <p:nvPr>
            <p:ph type="pic" sz="quarter" idx="12"/>
          </p:nvPr>
        </p:nvSpPr>
        <p:spPr>
          <a:xfrm>
            <a:off x="741301" y="732868"/>
            <a:ext cx="3727618" cy="5392264"/>
          </a:xfrm>
          <a:solidFill>
            <a:schemeClr val="accent1"/>
          </a:solidFill>
        </p:spPr>
        <p:txBody>
          <a:bodyPr vert="horz" lIns="0" tIns="0" rIns="0" bIns="0" rtlCol="0" anchor="ctr" anchorCtr="0">
            <a:noAutofit/>
          </a:bodyPr>
          <a:lstStyle>
            <a:lvl1pPr>
              <a:defRPr lang="en-GB" sz="1000" b="0">
                <a:solidFill>
                  <a:schemeClr val="bg1"/>
                </a:solidFill>
              </a:defRPr>
            </a:lvl1pPr>
          </a:lstStyle>
          <a:p>
            <a:pPr lvl="0" algn="ctr"/>
            <a:r>
              <a:rPr lang="en-US" dirty="0"/>
              <a:t>Click icon to add picture</a:t>
            </a:r>
            <a:endParaRPr lang="en-GB" dirty="0"/>
          </a:p>
        </p:txBody>
      </p:sp>
      <p:sp>
        <p:nvSpPr>
          <p:cNvPr id="2" name="Title 1"/>
          <p:cNvSpPr>
            <a:spLocks noGrp="1"/>
          </p:cNvSpPr>
          <p:nvPr>
            <p:ph type="ctrTitle" hasCustomPrompt="1"/>
          </p:nvPr>
        </p:nvSpPr>
        <p:spPr>
          <a:xfrm>
            <a:off x="5489910" y="1453783"/>
            <a:ext cx="5301922" cy="3446223"/>
          </a:xfrm>
          <a:noFill/>
          <a:ln w="3175">
            <a:noFill/>
            <a:prstDash val="lgDash"/>
          </a:ln>
        </p:spPr>
        <p:txBody>
          <a:bodyPr lIns="0" tIns="0" rIns="0" bIns="0" anchor="t" anchorCtr="0">
            <a:noAutofit/>
          </a:bodyPr>
          <a:lstStyle>
            <a:lvl1pPr algn="l">
              <a:defRPr sz="6600" baseline="0">
                <a:solidFill>
                  <a:schemeClr val="bg1"/>
                </a:solidFill>
              </a:defRPr>
            </a:lvl1pPr>
          </a:lstStyle>
          <a:p>
            <a:r>
              <a:rPr lang="en-GB" dirty="0"/>
              <a:t>Title slide text only</a:t>
            </a:r>
            <a:endParaRPr lang="en-US" dirty="0"/>
          </a:p>
        </p:txBody>
      </p:sp>
      <p:sp>
        <p:nvSpPr>
          <p:cNvPr id="5" name="Freeform 19">
            <a:extLst>
              <a:ext uri="{FF2B5EF4-FFF2-40B4-BE49-F238E27FC236}">
                <a16:creationId xmlns:a16="http://schemas.microsoft.com/office/drawing/2014/main" id="{EEC5B735-00AD-41B9-A513-0F7783FFBE36}"/>
              </a:ext>
            </a:extLst>
          </p:cNvPr>
          <p:cNvSpPr>
            <a:spLocks noChangeAspect="1" noEditPoints="1"/>
          </p:cNvSpPr>
          <p:nvPr userDrawn="1"/>
        </p:nvSpPr>
        <p:spPr bwMode="auto">
          <a:xfrm>
            <a:off x="4729193" y="614966"/>
            <a:ext cx="911399" cy="371311"/>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alpha val="0"/>
            </a:schemeClr>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6" name="Text Placeholder 3"/>
          <p:cNvSpPr>
            <a:spLocks noGrp="1"/>
          </p:cNvSpPr>
          <p:nvPr userDrawn="1">
            <p:ph type="body" sz="quarter" idx="11"/>
          </p:nvPr>
        </p:nvSpPr>
        <p:spPr>
          <a:xfrm>
            <a:off x="5489910" y="4953575"/>
            <a:ext cx="5301922" cy="810000"/>
          </a:xfrm>
          <a:ln w="3175">
            <a:noFill/>
            <a:prstDash val="lgDash"/>
          </a:ln>
        </p:spPr>
        <p:txBody>
          <a:bodyPr wrap="square" anchor="b">
            <a:noAutofit/>
          </a:bodyPr>
          <a:lstStyle>
            <a:lvl1pPr>
              <a:defRPr sz="1400">
                <a:solidFill>
                  <a:schemeClr val="bg1"/>
                </a:solidFill>
              </a:defRPr>
            </a:lvl1pPr>
            <a:lvl2pPr>
              <a:defRPr sz="14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Edit Master text styles</a:t>
            </a:r>
          </a:p>
          <a:p>
            <a:pPr lvl="1"/>
            <a:r>
              <a:rPr lang="en-US"/>
              <a:t>Second level</a:t>
            </a:r>
          </a:p>
        </p:txBody>
      </p:sp>
      <p:pic>
        <p:nvPicPr>
          <p:cNvPr id="8" name="Graphic 7">
            <a:extLst>
              <a:ext uri="{FF2B5EF4-FFF2-40B4-BE49-F238E27FC236}">
                <a16:creationId xmlns:a16="http://schemas.microsoft.com/office/drawing/2014/main" id="{20418D56-2AD4-4649-A855-7B7DABEE4F4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489910" y="736722"/>
            <a:ext cx="914400" cy="368346"/>
          </a:xfrm>
          <a:prstGeom prst="rect">
            <a:avLst/>
          </a:prstGeom>
        </p:spPr>
      </p:pic>
    </p:spTree>
    <p:extLst>
      <p:ext uri="{BB962C8B-B14F-4D97-AF65-F5344CB8AC3E}">
        <p14:creationId xmlns:p14="http://schemas.microsoft.com/office/powerpoint/2010/main" val="48067596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TITLE SLIDE Right Horizontal Window Image_Cobalt Blue">
    <p:bg>
      <p:bgPr>
        <a:solidFill>
          <a:schemeClr val="accent1"/>
        </a:solidFill>
        <a:effectLst/>
      </p:bgPr>
    </p:bg>
    <p:spTree>
      <p:nvGrpSpPr>
        <p:cNvPr id="1" name=""/>
        <p:cNvGrpSpPr/>
        <p:nvPr/>
      </p:nvGrpSpPr>
      <p:grpSpPr>
        <a:xfrm>
          <a:off x="0" y="0"/>
          <a:ext cx="0" cy="0"/>
          <a:chOff x="0" y="0"/>
          <a:chExt cx="0" cy="0"/>
        </a:xfrm>
      </p:grpSpPr>
      <p:sp>
        <p:nvSpPr>
          <p:cNvPr id="5" name="Freeform 19">
            <a:extLst>
              <a:ext uri="{FF2B5EF4-FFF2-40B4-BE49-F238E27FC236}">
                <a16:creationId xmlns:a16="http://schemas.microsoft.com/office/drawing/2014/main" id="{EEC5B735-00AD-41B9-A513-0F7783FFBE36}"/>
              </a:ext>
            </a:extLst>
          </p:cNvPr>
          <p:cNvSpPr>
            <a:spLocks noChangeAspect="1" noEditPoints="1"/>
          </p:cNvSpPr>
          <p:nvPr userDrawn="1"/>
        </p:nvSpPr>
        <p:spPr bwMode="auto">
          <a:xfrm>
            <a:off x="998476" y="1129527"/>
            <a:ext cx="911399" cy="371311"/>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alpha val="0"/>
            </a:schemeClr>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8" name="Freeform 19">
            <a:extLst>
              <a:ext uri="{FF2B5EF4-FFF2-40B4-BE49-F238E27FC236}">
                <a16:creationId xmlns:a16="http://schemas.microsoft.com/office/drawing/2014/main" id="{C5CCCCF1-8E34-4341-A6C5-97CC39680E55}"/>
              </a:ext>
            </a:extLst>
          </p:cNvPr>
          <p:cNvSpPr>
            <a:spLocks noChangeAspect="1" noEditPoints="1"/>
          </p:cNvSpPr>
          <p:nvPr userDrawn="1"/>
        </p:nvSpPr>
        <p:spPr bwMode="auto">
          <a:xfrm>
            <a:off x="998476" y="1872149"/>
            <a:ext cx="911399" cy="371311"/>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alpha val="0"/>
            </a:schemeClr>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28" name="Picture Placeholder 3">
            <a:extLst>
              <a:ext uri="{FF2B5EF4-FFF2-40B4-BE49-F238E27FC236}">
                <a16:creationId xmlns:a16="http://schemas.microsoft.com/office/drawing/2014/main" id="{1D0B9D96-907F-4E37-B5A7-830AD095F223}"/>
              </a:ext>
            </a:extLst>
          </p:cNvPr>
          <p:cNvSpPr>
            <a:spLocks noGrp="1" noChangeAspect="1"/>
          </p:cNvSpPr>
          <p:nvPr>
            <p:ph type="pic" sz="quarter" idx="12"/>
          </p:nvPr>
        </p:nvSpPr>
        <p:spPr>
          <a:xfrm>
            <a:off x="4909676" y="1456388"/>
            <a:ext cx="6283848" cy="4364991"/>
          </a:xfrm>
          <a:solidFill>
            <a:schemeClr val="accent2"/>
          </a:solidFill>
        </p:spPr>
        <p:txBody>
          <a:bodyPr vert="horz" lIns="0" tIns="0" rIns="0" bIns="0" rtlCol="0" anchor="ctr" anchorCtr="0">
            <a:noAutofit/>
          </a:bodyPr>
          <a:lstStyle>
            <a:lvl1pPr>
              <a:defRPr lang="en-GB" sz="1000" b="0">
                <a:solidFill>
                  <a:schemeClr val="bg1"/>
                </a:solidFill>
              </a:defRPr>
            </a:lvl1pPr>
          </a:lstStyle>
          <a:p>
            <a:pPr lvl="0" algn="ctr"/>
            <a:r>
              <a:rPr lang="en-US" dirty="0"/>
              <a:t>Click icon to add picture</a:t>
            </a:r>
            <a:endParaRPr lang="en-GB" dirty="0"/>
          </a:p>
        </p:txBody>
      </p:sp>
      <p:sp>
        <p:nvSpPr>
          <p:cNvPr id="34" name="Title 1">
            <a:extLst>
              <a:ext uri="{FF2B5EF4-FFF2-40B4-BE49-F238E27FC236}">
                <a16:creationId xmlns:a16="http://schemas.microsoft.com/office/drawing/2014/main" id="{E8E14845-BB2E-4EA2-8CBD-F35A520E366D}"/>
              </a:ext>
            </a:extLst>
          </p:cNvPr>
          <p:cNvSpPr>
            <a:spLocks noGrp="1"/>
          </p:cNvSpPr>
          <p:nvPr>
            <p:ph type="ctrTitle" hasCustomPrompt="1"/>
          </p:nvPr>
        </p:nvSpPr>
        <p:spPr>
          <a:xfrm>
            <a:off x="741301" y="1456388"/>
            <a:ext cx="3432043" cy="3427743"/>
          </a:xfrm>
          <a:noFill/>
          <a:ln w="3175">
            <a:noFill/>
            <a:prstDash val="lgDash"/>
          </a:ln>
        </p:spPr>
        <p:txBody>
          <a:bodyPr lIns="0" tIns="0" rIns="0" bIns="0" anchor="t" anchorCtr="0">
            <a:noAutofit/>
          </a:bodyPr>
          <a:lstStyle>
            <a:lvl1pPr algn="l">
              <a:defRPr sz="6600" baseline="0">
                <a:solidFill>
                  <a:schemeClr val="bg1"/>
                </a:solidFill>
              </a:defRPr>
            </a:lvl1pPr>
          </a:lstStyle>
          <a:p>
            <a:r>
              <a:rPr lang="en-GB" dirty="0"/>
              <a:t>Title slide text only</a:t>
            </a:r>
            <a:endParaRPr lang="en-US" dirty="0"/>
          </a:p>
        </p:txBody>
      </p:sp>
      <p:sp>
        <p:nvSpPr>
          <p:cNvPr id="40" name="Text Placeholder 3">
            <a:extLst>
              <a:ext uri="{FF2B5EF4-FFF2-40B4-BE49-F238E27FC236}">
                <a16:creationId xmlns:a16="http://schemas.microsoft.com/office/drawing/2014/main" id="{423222F2-0E39-45E4-8918-49125CD7C1EA}"/>
              </a:ext>
            </a:extLst>
          </p:cNvPr>
          <p:cNvSpPr>
            <a:spLocks noGrp="1"/>
          </p:cNvSpPr>
          <p:nvPr>
            <p:ph type="body" sz="quarter" idx="11"/>
          </p:nvPr>
        </p:nvSpPr>
        <p:spPr>
          <a:xfrm>
            <a:off x="741301" y="5007010"/>
            <a:ext cx="3432043" cy="810000"/>
          </a:xfrm>
          <a:ln w="3175">
            <a:noFill/>
            <a:prstDash val="lgDash"/>
          </a:ln>
        </p:spPr>
        <p:txBody>
          <a:bodyPr wrap="square" anchor="b">
            <a:noAutofit/>
          </a:bodyPr>
          <a:lstStyle>
            <a:lvl1pPr>
              <a:defRPr sz="1400">
                <a:solidFill>
                  <a:schemeClr val="bg1"/>
                </a:solidFill>
              </a:defRPr>
            </a:lvl1pPr>
            <a:lvl2pPr>
              <a:defRPr sz="14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Edit Master text styles</a:t>
            </a:r>
          </a:p>
          <a:p>
            <a:pPr lvl="1"/>
            <a:r>
              <a:rPr lang="en-US"/>
              <a:t>Second level</a:t>
            </a:r>
          </a:p>
        </p:txBody>
      </p:sp>
      <p:pic>
        <p:nvPicPr>
          <p:cNvPr id="10" name="Graphic 9">
            <a:extLst>
              <a:ext uri="{FF2B5EF4-FFF2-40B4-BE49-F238E27FC236}">
                <a16:creationId xmlns:a16="http://schemas.microsoft.com/office/drawing/2014/main" id="{C6BE9D60-8E37-4DED-A951-A9C36EAA76D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41301" y="736722"/>
            <a:ext cx="914400" cy="368346"/>
          </a:xfrm>
          <a:prstGeom prst="rect">
            <a:avLst/>
          </a:prstGeom>
        </p:spPr>
      </p:pic>
    </p:spTree>
    <p:extLst>
      <p:ext uri="{BB962C8B-B14F-4D97-AF65-F5344CB8AC3E}">
        <p14:creationId xmlns:p14="http://schemas.microsoft.com/office/powerpoint/2010/main" val="3147751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Left Vertical Window Image_KPMG Blue">
    <p:bg>
      <p:bgPr>
        <a:solidFill>
          <a:schemeClr val="accent2"/>
        </a:solidFill>
        <a:effectLst/>
      </p:bgPr>
    </p:bg>
    <p:spTree>
      <p:nvGrpSpPr>
        <p:cNvPr id="1" name=""/>
        <p:cNvGrpSpPr/>
        <p:nvPr/>
      </p:nvGrpSpPr>
      <p:grpSpPr>
        <a:xfrm>
          <a:off x="0" y="0"/>
          <a:ext cx="0" cy="0"/>
          <a:chOff x="0" y="0"/>
          <a:chExt cx="0" cy="0"/>
        </a:xfrm>
      </p:grpSpPr>
      <p:sp>
        <p:nvSpPr>
          <p:cNvPr id="28" name="Picture Placeholder 3">
            <a:extLst>
              <a:ext uri="{FF2B5EF4-FFF2-40B4-BE49-F238E27FC236}">
                <a16:creationId xmlns:a16="http://schemas.microsoft.com/office/drawing/2014/main" id="{445BA5F7-F13B-4C20-B0E0-112E55400EE4}"/>
              </a:ext>
            </a:extLst>
          </p:cNvPr>
          <p:cNvSpPr>
            <a:spLocks noGrp="1" noChangeAspect="1"/>
          </p:cNvSpPr>
          <p:nvPr>
            <p:ph type="pic" sz="quarter" idx="12"/>
          </p:nvPr>
        </p:nvSpPr>
        <p:spPr>
          <a:xfrm>
            <a:off x="741301" y="732868"/>
            <a:ext cx="3727618" cy="5392264"/>
          </a:xfrm>
          <a:solidFill>
            <a:schemeClr val="accent1"/>
          </a:solidFill>
        </p:spPr>
        <p:txBody>
          <a:bodyPr vert="horz" lIns="0" tIns="0" rIns="0" bIns="0" rtlCol="0" anchor="ctr" anchorCtr="0">
            <a:noAutofit/>
          </a:bodyPr>
          <a:lstStyle>
            <a:lvl1pPr>
              <a:defRPr lang="en-GB" sz="1000" b="0">
                <a:solidFill>
                  <a:schemeClr val="bg1"/>
                </a:solidFill>
              </a:defRPr>
            </a:lvl1pPr>
          </a:lstStyle>
          <a:p>
            <a:pPr lvl="0" algn="ctr"/>
            <a:r>
              <a:rPr lang="en-US" dirty="0"/>
              <a:t>Click icon to add picture</a:t>
            </a:r>
            <a:endParaRPr lang="en-GB" dirty="0"/>
          </a:p>
        </p:txBody>
      </p:sp>
      <p:sp>
        <p:nvSpPr>
          <p:cNvPr id="2" name="Title 1"/>
          <p:cNvSpPr>
            <a:spLocks noGrp="1"/>
          </p:cNvSpPr>
          <p:nvPr>
            <p:ph type="ctrTitle" hasCustomPrompt="1"/>
          </p:nvPr>
        </p:nvSpPr>
        <p:spPr>
          <a:xfrm>
            <a:off x="5489910" y="1453783"/>
            <a:ext cx="5301922" cy="3446223"/>
          </a:xfrm>
          <a:noFill/>
          <a:ln w="3175">
            <a:noFill/>
            <a:prstDash val="lgDash"/>
          </a:ln>
        </p:spPr>
        <p:txBody>
          <a:bodyPr lIns="0" tIns="0" rIns="0" bIns="0" anchor="t" anchorCtr="0">
            <a:noAutofit/>
          </a:bodyPr>
          <a:lstStyle>
            <a:lvl1pPr algn="l">
              <a:defRPr sz="6600" baseline="0">
                <a:solidFill>
                  <a:schemeClr val="bg1"/>
                </a:solidFill>
              </a:defRPr>
            </a:lvl1pPr>
          </a:lstStyle>
          <a:p>
            <a:r>
              <a:rPr lang="en-GB" dirty="0"/>
              <a:t>Title slide text only</a:t>
            </a:r>
            <a:endParaRPr lang="en-US" dirty="0"/>
          </a:p>
        </p:txBody>
      </p:sp>
      <p:sp>
        <p:nvSpPr>
          <p:cNvPr id="5" name="Freeform 19">
            <a:extLst>
              <a:ext uri="{FF2B5EF4-FFF2-40B4-BE49-F238E27FC236}">
                <a16:creationId xmlns:a16="http://schemas.microsoft.com/office/drawing/2014/main" id="{EEC5B735-00AD-41B9-A513-0F7783FFBE36}"/>
              </a:ext>
            </a:extLst>
          </p:cNvPr>
          <p:cNvSpPr>
            <a:spLocks noChangeAspect="1" noEditPoints="1"/>
          </p:cNvSpPr>
          <p:nvPr userDrawn="1"/>
        </p:nvSpPr>
        <p:spPr bwMode="auto">
          <a:xfrm>
            <a:off x="4729193" y="614966"/>
            <a:ext cx="911399" cy="371311"/>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alpha val="0"/>
            </a:schemeClr>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6" name="Text Placeholder 3"/>
          <p:cNvSpPr>
            <a:spLocks noGrp="1"/>
          </p:cNvSpPr>
          <p:nvPr userDrawn="1">
            <p:ph type="body" sz="quarter" idx="11"/>
          </p:nvPr>
        </p:nvSpPr>
        <p:spPr>
          <a:xfrm>
            <a:off x="5489910" y="4953575"/>
            <a:ext cx="5301922" cy="810000"/>
          </a:xfrm>
          <a:ln w="3175">
            <a:noFill/>
            <a:prstDash val="lgDash"/>
          </a:ln>
        </p:spPr>
        <p:txBody>
          <a:bodyPr wrap="square" anchor="b">
            <a:noAutofit/>
          </a:bodyPr>
          <a:lstStyle>
            <a:lvl1pPr>
              <a:defRPr sz="1400">
                <a:solidFill>
                  <a:schemeClr val="bg1"/>
                </a:solidFill>
              </a:defRPr>
            </a:lvl1pPr>
            <a:lvl2pPr>
              <a:defRPr sz="14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a:p>
            <a:pPr lvl="1"/>
            <a:r>
              <a:rPr lang="en-US"/>
              <a:t>Second level</a:t>
            </a:r>
          </a:p>
        </p:txBody>
      </p:sp>
      <p:pic>
        <p:nvPicPr>
          <p:cNvPr id="8" name="Graphic 7">
            <a:extLst>
              <a:ext uri="{FF2B5EF4-FFF2-40B4-BE49-F238E27FC236}">
                <a16:creationId xmlns:a16="http://schemas.microsoft.com/office/drawing/2014/main" id="{20418D56-2AD4-4649-A855-7B7DABEE4F4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489910" y="736722"/>
            <a:ext cx="914400" cy="368346"/>
          </a:xfrm>
          <a:prstGeom prst="rect">
            <a:avLst/>
          </a:prstGeom>
        </p:spPr>
      </p:pic>
    </p:spTree>
    <p:extLst>
      <p:ext uri="{BB962C8B-B14F-4D97-AF65-F5344CB8AC3E}">
        <p14:creationId xmlns:p14="http://schemas.microsoft.com/office/powerpoint/2010/main" val="245474452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TITLE SLIDE Right Vertical Window Image_Cobalt Blue">
    <p:bg>
      <p:bgPr>
        <a:solidFill>
          <a:schemeClr val="accent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3E7BB0B-BEED-EA64-D388-F1FAE4B6B75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24" y="0"/>
            <a:ext cx="12188952" cy="6858000"/>
          </a:xfrm>
          <a:prstGeom prst="rect">
            <a:avLst/>
          </a:prstGeom>
        </p:spPr>
      </p:pic>
      <p:sp>
        <p:nvSpPr>
          <p:cNvPr id="2" name="Title 1"/>
          <p:cNvSpPr>
            <a:spLocks noGrp="1"/>
          </p:cNvSpPr>
          <p:nvPr>
            <p:ph type="ctrTitle" hasCustomPrompt="1"/>
          </p:nvPr>
        </p:nvSpPr>
        <p:spPr>
          <a:xfrm>
            <a:off x="741302" y="1456388"/>
            <a:ext cx="5506648" cy="3442681"/>
          </a:xfrm>
          <a:noFill/>
          <a:ln w="3175">
            <a:noFill/>
            <a:prstDash val="lgDash"/>
          </a:ln>
        </p:spPr>
        <p:txBody>
          <a:bodyPr lIns="0" tIns="0" rIns="0" bIns="0" anchor="t" anchorCtr="0">
            <a:noAutofit/>
          </a:bodyPr>
          <a:lstStyle>
            <a:lvl1pPr algn="l">
              <a:defRPr sz="6600" baseline="0">
                <a:solidFill>
                  <a:srgbClr val="00338D"/>
                </a:solidFill>
              </a:defRPr>
            </a:lvl1pPr>
          </a:lstStyle>
          <a:p>
            <a:r>
              <a:rPr lang="en-GB" dirty="0"/>
              <a:t>Title slide text only</a:t>
            </a:r>
            <a:endParaRPr lang="en-US" dirty="0"/>
          </a:p>
        </p:txBody>
      </p:sp>
      <p:sp>
        <p:nvSpPr>
          <p:cNvPr id="6" name="Text Placeholder 3"/>
          <p:cNvSpPr>
            <a:spLocks noGrp="1"/>
          </p:cNvSpPr>
          <p:nvPr userDrawn="1">
            <p:ph type="body" sz="quarter" idx="11"/>
          </p:nvPr>
        </p:nvSpPr>
        <p:spPr>
          <a:xfrm>
            <a:off x="741302" y="5007009"/>
            <a:ext cx="5506648" cy="810000"/>
          </a:xfrm>
          <a:ln w="3175">
            <a:noFill/>
            <a:prstDash val="lgDash"/>
          </a:ln>
        </p:spPr>
        <p:txBody>
          <a:bodyPr wrap="square" anchor="b">
            <a:noAutofit/>
          </a:bodyPr>
          <a:lstStyle>
            <a:lvl1pPr>
              <a:defRPr sz="1400">
                <a:solidFill>
                  <a:srgbClr val="00338D"/>
                </a:solidFill>
              </a:defRPr>
            </a:lvl1pPr>
            <a:lvl2pPr>
              <a:defRPr sz="1400">
                <a:solidFill>
                  <a:srgbClr val="00338D"/>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Edit Master text styles</a:t>
            </a:r>
          </a:p>
          <a:p>
            <a:pPr lvl="1"/>
            <a:r>
              <a:rPr lang="en-US"/>
              <a:t>Second level</a:t>
            </a:r>
          </a:p>
        </p:txBody>
      </p:sp>
      <p:pic>
        <p:nvPicPr>
          <p:cNvPr id="9" name="Graphic 10">
            <a:extLst>
              <a:ext uri="{FF2B5EF4-FFF2-40B4-BE49-F238E27FC236}">
                <a16:creationId xmlns:a16="http://schemas.microsoft.com/office/drawing/2014/main" id="{7ECC0639-96E3-412C-BC90-5540FE2BEC2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741301" y="736722"/>
            <a:ext cx="914400" cy="368346"/>
          </a:xfrm>
          <a:prstGeom prst="rect">
            <a:avLst/>
          </a:prstGeom>
        </p:spPr>
      </p:pic>
    </p:spTree>
    <p:extLst>
      <p:ext uri="{BB962C8B-B14F-4D97-AF65-F5344CB8AC3E}">
        <p14:creationId xmlns:p14="http://schemas.microsoft.com/office/powerpoint/2010/main" val="74981512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1_TITLE SLIDE Right Vertical Window Image_Cobalt Blue">
    <p:bg>
      <p:bgPr>
        <a:solidFill>
          <a:schemeClr val="accent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193DE53-C5AB-FDC7-66DC-C0632177EB2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24" y="0"/>
            <a:ext cx="12188952" cy="6858000"/>
          </a:xfrm>
          <a:prstGeom prst="rect">
            <a:avLst/>
          </a:prstGeom>
        </p:spPr>
      </p:pic>
      <p:sp>
        <p:nvSpPr>
          <p:cNvPr id="2" name="Title 1"/>
          <p:cNvSpPr>
            <a:spLocks noGrp="1"/>
          </p:cNvSpPr>
          <p:nvPr>
            <p:ph type="ctrTitle" hasCustomPrompt="1"/>
          </p:nvPr>
        </p:nvSpPr>
        <p:spPr>
          <a:xfrm>
            <a:off x="741302" y="1456389"/>
            <a:ext cx="5506648" cy="1169854"/>
          </a:xfrm>
          <a:noFill/>
          <a:ln w="3175">
            <a:noFill/>
            <a:prstDash val="lgDash"/>
          </a:ln>
        </p:spPr>
        <p:txBody>
          <a:bodyPr lIns="0" tIns="0" rIns="0" bIns="0" anchor="t" anchorCtr="0">
            <a:noAutofit/>
          </a:bodyPr>
          <a:lstStyle>
            <a:lvl1pPr algn="l">
              <a:defRPr sz="6600" baseline="0">
                <a:solidFill>
                  <a:srgbClr val="00338D"/>
                </a:solidFill>
              </a:defRPr>
            </a:lvl1pPr>
          </a:lstStyle>
          <a:p>
            <a:r>
              <a:rPr lang="en-GB" dirty="0"/>
              <a:t>Title slide text only</a:t>
            </a:r>
            <a:endParaRPr lang="en-US" dirty="0"/>
          </a:p>
        </p:txBody>
      </p:sp>
      <p:sp>
        <p:nvSpPr>
          <p:cNvPr id="6" name="Text Placeholder 3"/>
          <p:cNvSpPr>
            <a:spLocks noGrp="1"/>
          </p:cNvSpPr>
          <p:nvPr userDrawn="1">
            <p:ph type="body" sz="quarter" idx="11"/>
          </p:nvPr>
        </p:nvSpPr>
        <p:spPr>
          <a:xfrm>
            <a:off x="741302" y="2977565"/>
            <a:ext cx="5506648" cy="913952"/>
          </a:xfrm>
          <a:ln w="3175">
            <a:noFill/>
            <a:prstDash val="lgDash"/>
          </a:ln>
        </p:spPr>
        <p:txBody>
          <a:bodyPr wrap="square" anchor="b">
            <a:noAutofit/>
          </a:bodyPr>
          <a:lstStyle>
            <a:lvl1pPr>
              <a:defRPr sz="1400">
                <a:solidFill>
                  <a:srgbClr val="00338D"/>
                </a:solidFill>
              </a:defRPr>
            </a:lvl1pPr>
            <a:lvl2pPr>
              <a:defRPr sz="1400">
                <a:solidFill>
                  <a:srgbClr val="00338D"/>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dirty="0"/>
              <a:t>Edit Master text styles</a:t>
            </a:r>
          </a:p>
          <a:p>
            <a:pPr lvl="1"/>
            <a:r>
              <a:rPr lang="en-US" dirty="0"/>
              <a:t>Second level</a:t>
            </a:r>
          </a:p>
        </p:txBody>
      </p:sp>
      <p:pic>
        <p:nvPicPr>
          <p:cNvPr id="9" name="Graphic 10">
            <a:extLst>
              <a:ext uri="{FF2B5EF4-FFF2-40B4-BE49-F238E27FC236}">
                <a16:creationId xmlns:a16="http://schemas.microsoft.com/office/drawing/2014/main" id="{7ECC0639-96E3-412C-BC90-5540FE2BEC2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741301" y="736722"/>
            <a:ext cx="914400" cy="368346"/>
          </a:xfrm>
          <a:prstGeom prst="rect">
            <a:avLst/>
          </a:prstGeom>
        </p:spPr>
      </p:pic>
    </p:spTree>
    <p:extLst>
      <p:ext uri="{BB962C8B-B14F-4D97-AF65-F5344CB8AC3E}">
        <p14:creationId xmlns:p14="http://schemas.microsoft.com/office/powerpoint/2010/main" val="304445353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33821-7F6E-47FF-89CD-D057DAFB6B1F}"/>
              </a:ext>
            </a:extLst>
          </p:cNvPr>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236764406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_Title Only w/ super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33821-7F6E-47FF-89CD-D057DAFB6B1F}"/>
              </a:ext>
            </a:extLst>
          </p:cNvPr>
          <p:cNvSpPr>
            <a:spLocks noGrp="1"/>
          </p:cNvSpPr>
          <p:nvPr>
            <p:ph type="title"/>
          </p:nvPr>
        </p:nvSpPr>
        <p:spPr>
          <a:xfrm>
            <a:off x="995364" y="431800"/>
            <a:ext cx="10204704" cy="5334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993648" y="189259"/>
            <a:ext cx="10204704" cy="184666"/>
          </a:xfrm>
        </p:spPr>
        <p:txBody>
          <a:bodyPr>
            <a:noAutofit/>
          </a:bodyPr>
          <a:lstStyle>
            <a:lvl1pPr>
              <a:defRPr sz="1200"/>
            </a:lvl1pPr>
          </a:lstStyle>
          <a:p>
            <a:pPr lvl="0"/>
            <a:r>
              <a:rPr lang="en-US"/>
              <a:t>Edit Master text styles</a:t>
            </a:r>
          </a:p>
        </p:txBody>
      </p:sp>
    </p:spTree>
    <p:extLst>
      <p:ext uri="{BB962C8B-B14F-4D97-AF65-F5344CB8AC3E}">
        <p14:creationId xmlns:p14="http://schemas.microsoft.com/office/powerpoint/2010/main" val="37766250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Title Only - Dark BG colour">
    <p:bg>
      <p:bgPr>
        <a:solidFill>
          <a:schemeClr val="accent2"/>
        </a:solidFill>
        <a:effectLst/>
      </p:bgPr>
    </p:bg>
    <p:spTree>
      <p:nvGrpSpPr>
        <p:cNvPr id="1" name=""/>
        <p:cNvGrpSpPr/>
        <p:nvPr/>
      </p:nvGrpSpPr>
      <p:grpSpPr>
        <a:xfrm>
          <a:off x="0" y="0"/>
          <a:ext cx="0" cy="0"/>
          <a:chOff x="0" y="0"/>
          <a:chExt cx="0" cy="0"/>
        </a:xfrm>
      </p:grpSpPr>
      <p:sp>
        <p:nvSpPr>
          <p:cNvPr id="4" name="Shape 8">
            <a:extLst>
              <a:ext uri="{FF2B5EF4-FFF2-40B4-BE49-F238E27FC236}">
                <a16:creationId xmlns:a16="http://schemas.microsoft.com/office/drawing/2014/main" id="{FEACBC9C-FDC2-4718-A261-6371F0F60DE3}"/>
              </a:ext>
            </a:extLst>
          </p:cNvPr>
          <p:cNvSpPr txBox="1">
            <a:spLocks/>
          </p:cNvSpPr>
          <p:nvPr userDrawn="1"/>
        </p:nvSpPr>
        <p:spPr>
          <a:xfrm>
            <a:off x="10946607" y="6266997"/>
            <a:ext cx="242486" cy="149412"/>
          </a:xfrm>
          <a:prstGeom prst="rect">
            <a:avLst/>
          </a:prstGeom>
        </p:spPr>
        <p:txBody>
          <a:bodyPr lIns="0" tIns="0" rIns="0" bIns="0" anchor="b" anchorCtr="0"/>
          <a:lstStyle>
            <a:defPPr>
              <a:defRPr lang="en-US"/>
            </a:defPPr>
            <a:lvl1pPr marL="0" algn="l" defTabSz="457200" rtl="0" eaLnBrk="1" latinLnBrk="0" hangingPunct="1">
              <a:defRPr sz="1000" kern="1200">
                <a:solidFill>
                  <a:srgbClr val="0061A8"/>
                </a:solidFill>
                <a:latin typeface="Arial"/>
                <a:ea typeface="Arial"/>
                <a:cs typeface="Arial"/>
                <a:sym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86CB4B4D-7CA3-9044-876B-883B54F8677D}" type="slidenum">
              <a:rPr lang="en-GB" sz="900" smtClean="0">
                <a:solidFill>
                  <a:schemeClr val="bg1"/>
                </a:solidFill>
                <a:latin typeface="+mn-lt"/>
                <a:ea typeface="Arial"/>
                <a:cs typeface="Arial" panose="020B0604020202020204" pitchFamily="34" charset="0"/>
              </a:rPr>
              <a:pPr algn="r"/>
              <a:t>‹#›</a:t>
            </a:fld>
            <a:endParaRPr lang="en-GB" sz="900" dirty="0">
              <a:solidFill>
                <a:schemeClr val="bg1"/>
              </a:solidFill>
              <a:latin typeface="+mn-lt"/>
              <a:ea typeface="Arial"/>
              <a:cs typeface="Arial" panose="020B0604020202020204" pitchFamily="34" charset="0"/>
            </a:endParaRPr>
          </a:p>
        </p:txBody>
      </p:sp>
      <p:sp>
        <p:nvSpPr>
          <p:cNvPr id="2" name="Title 1">
            <a:extLst>
              <a:ext uri="{FF2B5EF4-FFF2-40B4-BE49-F238E27FC236}">
                <a16:creationId xmlns:a16="http://schemas.microsoft.com/office/drawing/2014/main" id="{32C06C60-BBAD-4B44-9D69-536848922030}"/>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en-GB" dirty="0"/>
          </a:p>
        </p:txBody>
      </p:sp>
      <p:sp>
        <p:nvSpPr>
          <p:cNvPr id="9" name="Graphic 8">
            <a:extLst>
              <a:ext uri="{FF2B5EF4-FFF2-40B4-BE49-F238E27FC236}">
                <a16:creationId xmlns:a16="http://schemas.microsoft.com/office/drawing/2014/main" id="{147A601A-3AE8-4889-A026-9740E00CCFBB}"/>
              </a:ext>
            </a:extLst>
          </p:cNvPr>
          <p:cNvSpPr/>
          <p:nvPr userDrawn="1"/>
        </p:nvSpPr>
        <p:spPr>
          <a:xfrm>
            <a:off x="1003200" y="6266996"/>
            <a:ext cx="484832" cy="194706"/>
          </a:xfrm>
          <a:custGeom>
            <a:avLst/>
            <a:gdLst>
              <a:gd name="connsiteX0" fmla="*/ 480938 w 484832"/>
              <a:gd name="connsiteY0" fmla="*/ 148130 h 194706"/>
              <a:gd name="connsiteX1" fmla="*/ 455744 w 484832"/>
              <a:gd name="connsiteY1" fmla="*/ 148130 h 194706"/>
              <a:gd name="connsiteX2" fmla="*/ 459917 w 484832"/>
              <a:gd name="connsiteY2" fmla="*/ 131488 h 194706"/>
              <a:gd name="connsiteX3" fmla="*/ 409445 w 484832"/>
              <a:gd name="connsiteY3" fmla="*/ 131488 h 194706"/>
              <a:gd name="connsiteX4" fmla="*/ 405289 w 484832"/>
              <a:gd name="connsiteY4" fmla="*/ 148130 h 194706"/>
              <a:gd name="connsiteX5" fmla="*/ 380916 w 484832"/>
              <a:gd name="connsiteY5" fmla="*/ 148130 h 194706"/>
              <a:gd name="connsiteX6" fmla="*/ 380916 w 484832"/>
              <a:gd name="connsiteY6" fmla="*/ 144709 h 194706"/>
              <a:gd name="connsiteX7" fmla="*/ 382079 w 484832"/>
              <a:gd name="connsiteY7" fmla="*/ 138775 h 194706"/>
              <a:gd name="connsiteX8" fmla="*/ 418715 w 484832"/>
              <a:gd name="connsiteY8" fmla="*/ 103062 h 194706"/>
              <a:gd name="connsiteX9" fmla="*/ 433698 w 484832"/>
              <a:gd name="connsiteY9" fmla="*/ 117292 h 194706"/>
              <a:gd name="connsiteX10" fmla="*/ 463732 w 484832"/>
              <a:gd name="connsiteY10" fmla="*/ 117292 h 194706"/>
              <a:gd name="connsiteX11" fmla="*/ 461234 w 484832"/>
              <a:gd name="connsiteY11" fmla="*/ 95058 h 194706"/>
              <a:gd name="connsiteX12" fmla="*/ 425214 w 484832"/>
              <a:gd name="connsiteY12" fmla="*/ 82641 h 194706"/>
              <a:gd name="connsiteX13" fmla="*/ 380916 w 484832"/>
              <a:gd name="connsiteY13" fmla="*/ 94357 h 194706"/>
              <a:gd name="connsiteX14" fmla="*/ 380916 w 484832"/>
              <a:gd name="connsiteY14" fmla="*/ 3708 h 194706"/>
              <a:gd name="connsiteX15" fmla="*/ 480938 w 484832"/>
              <a:gd name="connsiteY15" fmla="*/ 3708 h 194706"/>
              <a:gd name="connsiteX16" fmla="*/ 421914 w 484832"/>
              <a:gd name="connsiteY16" fmla="*/ 172537 h 194706"/>
              <a:gd name="connsiteX17" fmla="*/ 405101 w 484832"/>
              <a:gd name="connsiteY17" fmla="*/ 174247 h 194706"/>
              <a:gd name="connsiteX18" fmla="*/ 380438 w 484832"/>
              <a:gd name="connsiteY18" fmla="*/ 151910 h 194706"/>
              <a:gd name="connsiteX19" fmla="*/ 427027 w 484832"/>
              <a:gd name="connsiteY19" fmla="*/ 151910 h 194706"/>
              <a:gd name="connsiteX20" fmla="*/ 364275 w 484832"/>
              <a:gd name="connsiteY20" fmla="*/ 90064 h 194706"/>
              <a:gd name="connsiteX21" fmla="*/ 364275 w 484832"/>
              <a:gd name="connsiteY21" fmla="*/ 110759 h 194706"/>
              <a:gd name="connsiteX22" fmla="*/ 350951 w 484832"/>
              <a:gd name="connsiteY22" fmla="*/ 139390 h 194706"/>
              <a:gd name="connsiteX23" fmla="*/ 349360 w 484832"/>
              <a:gd name="connsiteY23" fmla="*/ 148130 h 194706"/>
              <a:gd name="connsiteX24" fmla="*/ 334669 w 484832"/>
              <a:gd name="connsiteY24" fmla="*/ 148130 h 194706"/>
              <a:gd name="connsiteX25" fmla="*/ 347223 w 484832"/>
              <a:gd name="connsiteY25" fmla="*/ 88524 h 194706"/>
              <a:gd name="connsiteX26" fmla="*/ 304943 w 484832"/>
              <a:gd name="connsiteY26" fmla="*/ 88524 h 194706"/>
              <a:gd name="connsiteX27" fmla="*/ 267110 w 484832"/>
              <a:gd name="connsiteY27" fmla="*/ 148164 h 194706"/>
              <a:gd name="connsiteX28" fmla="*/ 264339 w 484832"/>
              <a:gd name="connsiteY28" fmla="*/ 148164 h 194706"/>
              <a:gd name="connsiteX29" fmla="*/ 264339 w 484832"/>
              <a:gd name="connsiteY29" fmla="*/ 3759 h 194706"/>
              <a:gd name="connsiteX30" fmla="*/ 364326 w 484832"/>
              <a:gd name="connsiteY30" fmla="*/ 3759 h 194706"/>
              <a:gd name="connsiteX31" fmla="*/ 308449 w 484832"/>
              <a:gd name="connsiteY31" fmla="*/ 148130 h 194706"/>
              <a:gd name="connsiteX32" fmla="*/ 293398 w 484832"/>
              <a:gd name="connsiteY32" fmla="*/ 148130 h 194706"/>
              <a:gd name="connsiteX33" fmla="*/ 316163 w 484832"/>
              <a:gd name="connsiteY33" fmla="*/ 112315 h 194706"/>
              <a:gd name="connsiteX34" fmla="*/ 247731 w 484832"/>
              <a:gd name="connsiteY34" fmla="*/ 88388 h 194706"/>
              <a:gd name="connsiteX35" fmla="*/ 222709 w 484832"/>
              <a:gd name="connsiteY35" fmla="*/ 88388 h 194706"/>
              <a:gd name="connsiteX36" fmla="*/ 205606 w 484832"/>
              <a:gd name="connsiteY36" fmla="*/ 148130 h 194706"/>
              <a:gd name="connsiteX37" fmla="*/ 179027 w 484832"/>
              <a:gd name="connsiteY37" fmla="*/ 148130 h 194706"/>
              <a:gd name="connsiteX38" fmla="*/ 203314 w 484832"/>
              <a:gd name="connsiteY38" fmla="*/ 119413 h 194706"/>
              <a:gd name="connsiteX39" fmla="*/ 199893 w 484832"/>
              <a:gd name="connsiteY39" fmla="*/ 95725 h 194706"/>
              <a:gd name="connsiteX40" fmla="*/ 167653 w 484832"/>
              <a:gd name="connsiteY40" fmla="*/ 88353 h 194706"/>
              <a:gd name="connsiteX41" fmla="*/ 147796 w 484832"/>
              <a:gd name="connsiteY41" fmla="*/ 88353 h 194706"/>
              <a:gd name="connsiteX42" fmla="*/ 147796 w 484832"/>
              <a:gd name="connsiteY42" fmla="*/ 3759 h 194706"/>
              <a:gd name="connsiteX43" fmla="*/ 247697 w 484832"/>
              <a:gd name="connsiteY43" fmla="*/ 3759 h 194706"/>
              <a:gd name="connsiteX44" fmla="*/ 231740 w 484832"/>
              <a:gd name="connsiteY44" fmla="*/ 148130 h 194706"/>
              <a:gd name="connsiteX45" fmla="*/ 242258 w 484832"/>
              <a:gd name="connsiteY45" fmla="*/ 110759 h 194706"/>
              <a:gd name="connsiteX46" fmla="*/ 242635 w 484832"/>
              <a:gd name="connsiteY46" fmla="*/ 148130 h 194706"/>
              <a:gd name="connsiteX47" fmla="*/ 158981 w 484832"/>
              <a:gd name="connsiteY47" fmla="*/ 133934 h 194706"/>
              <a:gd name="connsiteX48" fmla="*/ 158981 w 484832"/>
              <a:gd name="connsiteY48" fmla="*/ 133934 h 194706"/>
              <a:gd name="connsiteX49" fmla="*/ 155920 w 484832"/>
              <a:gd name="connsiteY49" fmla="*/ 134054 h 194706"/>
              <a:gd name="connsiteX50" fmla="*/ 152243 w 484832"/>
              <a:gd name="connsiteY50" fmla="*/ 134054 h 194706"/>
              <a:gd name="connsiteX51" fmla="*/ 145846 w 484832"/>
              <a:gd name="connsiteY51" fmla="*/ 134054 h 194706"/>
              <a:gd name="connsiteX52" fmla="*/ 148805 w 484832"/>
              <a:gd name="connsiteY52" fmla="*/ 123125 h 194706"/>
              <a:gd name="connsiteX53" fmla="*/ 150207 w 484832"/>
              <a:gd name="connsiteY53" fmla="*/ 117686 h 194706"/>
              <a:gd name="connsiteX54" fmla="*/ 153628 w 484832"/>
              <a:gd name="connsiteY54" fmla="*/ 104961 h 194706"/>
              <a:gd name="connsiteX55" fmla="*/ 157972 w 484832"/>
              <a:gd name="connsiteY55" fmla="*/ 104961 h 194706"/>
              <a:gd name="connsiteX56" fmla="*/ 162915 w 484832"/>
              <a:gd name="connsiteY56" fmla="*/ 104961 h 194706"/>
              <a:gd name="connsiteX57" fmla="*/ 178668 w 484832"/>
              <a:gd name="connsiteY57" fmla="*/ 108159 h 194706"/>
              <a:gd name="connsiteX58" fmla="*/ 178206 w 484832"/>
              <a:gd name="connsiteY58" fmla="*/ 119105 h 194706"/>
              <a:gd name="connsiteX59" fmla="*/ 159084 w 484832"/>
              <a:gd name="connsiteY59" fmla="*/ 133986 h 194706"/>
              <a:gd name="connsiteX60" fmla="*/ 131291 w 484832"/>
              <a:gd name="connsiteY60" fmla="*/ 93741 h 194706"/>
              <a:gd name="connsiteX61" fmla="*/ 129717 w 484832"/>
              <a:gd name="connsiteY61" fmla="*/ 98872 h 194706"/>
              <a:gd name="connsiteX62" fmla="*/ 115419 w 484832"/>
              <a:gd name="connsiteY62" fmla="*/ 146471 h 194706"/>
              <a:gd name="connsiteX63" fmla="*/ 114854 w 484832"/>
              <a:gd name="connsiteY63" fmla="*/ 148181 h 194706"/>
              <a:gd name="connsiteX64" fmla="*/ 67683 w 484832"/>
              <a:gd name="connsiteY64" fmla="*/ 148181 h 194706"/>
              <a:gd name="connsiteX65" fmla="*/ 64006 w 484832"/>
              <a:gd name="connsiteY65" fmla="*/ 140365 h 194706"/>
              <a:gd name="connsiteX66" fmla="*/ 114683 w 484832"/>
              <a:gd name="connsiteY66" fmla="*/ 88524 h 194706"/>
              <a:gd name="connsiteX67" fmla="*/ 82187 w 484832"/>
              <a:gd name="connsiteY67" fmla="*/ 88524 h 194706"/>
              <a:gd name="connsiteX68" fmla="*/ 42507 w 484832"/>
              <a:gd name="connsiteY68" fmla="*/ 131283 h 194706"/>
              <a:gd name="connsiteX69" fmla="*/ 55351 w 484832"/>
              <a:gd name="connsiteY69" fmla="*/ 88524 h 194706"/>
              <a:gd name="connsiteX70" fmla="*/ 31270 w 484832"/>
              <a:gd name="connsiteY70" fmla="*/ 88524 h 194706"/>
              <a:gd name="connsiteX71" fmla="*/ 31270 w 484832"/>
              <a:gd name="connsiteY71" fmla="*/ 3759 h 194706"/>
              <a:gd name="connsiteX72" fmla="*/ 131188 w 484832"/>
              <a:gd name="connsiteY72" fmla="*/ 3759 h 194706"/>
              <a:gd name="connsiteX73" fmla="*/ 377119 w 484832"/>
              <a:gd name="connsiteY73" fmla="*/ -89 h 194706"/>
              <a:gd name="connsiteX74" fmla="*/ 377119 w 484832"/>
              <a:gd name="connsiteY74" fmla="*/ 97076 h 194706"/>
              <a:gd name="connsiteX75" fmla="*/ 368140 w 484832"/>
              <a:gd name="connsiteY75" fmla="*/ 105713 h 194706"/>
              <a:gd name="connsiteX76" fmla="*/ 368140 w 484832"/>
              <a:gd name="connsiteY76" fmla="*/ -89 h 194706"/>
              <a:gd name="connsiteX77" fmla="*/ 260525 w 484832"/>
              <a:gd name="connsiteY77" fmla="*/ -89 h 194706"/>
              <a:gd name="connsiteX78" fmla="*/ 260525 w 484832"/>
              <a:gd name="connsiteY78" fmla="*/ 88388 h 194706"/>
              <a:gd name="connsiteX79" fmla="*/ 251614 w 484832"/>
              <a:gd name="connsiteY79" fmla="*/ 88388 h 194706"/>
              <a:gd name="connsiteX80" fmla="*/ 251614 w 484832"/>
              <a:gd name="connsiteY80" fmla="*/ -89 h 194706"/>
              <a:gd name="connsiteX81" fmla="*/ 143965 w 484832"/>
              <a:gd name="connsiteY81" fmla="*/ -89 h 194706"/>
              <a:gd name="connsiteX82" fmla="*/ 143965 w 484832"/>
              <a:gd name="connsiteY82" fmla="*/ 88524 h 194706"/>
              <a:gd name="connsiteX83" fmla="*/ 135071 w 484832"/>
              <a:gd name="connsiteY83" fmla="*/ 88524 h 194706"/>
              <a:gd name="connsiteX84" fmla="*/ 135071 w 484832"/>
              <a:gd name="connsiteY84" fmla="*/ -89 h 194706"/>
              <a:gd name="connsiteX85" fmla="*/ 27456 w 484832"/>
              <a:gd name="connsiteY85" fmla="*/ -89 h 194706"/>
              <a:gd name="connsiteX86" fmla="*/ 27456 w 484832"/>
              <a:gd name="connsiteY86" fmla="*/ 100907 h 194706"/>
              <a:gd name="connsiteX87" fmla="*/ -47 w 484832"/>
              <a:gd name="connsiteY87" fmla="*/ 192480 h 194706"/>
              <a:gd name="connsiteX88" fmla="*/ 24120 w 484832"/>
              <a:gd name="connsiteY88" fmla="*/ 192480 h 194706"/>
              <a:gd name="connsiteX89" fmla="*/ 36247 w 484832"/>
              <a:gd name="connsiteY89" fmla="*/ 151927 h 194706"/>
              <a:gd name="connsiteX90" fmla="*/ 39667 w 484832"/>
              <a:gd name="connsiteY90" fmla="*/ 151927 h 194706"/>
              <a:gd name="connsiteX91" fmla="*/ 59696 w 484832"/>
              <a:gd name="connsiteY91" fmla="*/ 192480 h 194706"/>
              <a:gd name="connsiteX92" fmla="*/ 89028 w 484832"/>
              <a:gd name="connsiteY92" fmla="*/ 192480 h 194706"/>
              <a:gd name="connsiteX93" fmla="*/ 69513 w 484832"/>
              <a:gd name="connsiteY93" fmla="*/ 151927 h 194706"/>
              <a:gd name="connsiteX94" fmla="*/ 113623 w 484832"/>
              <a:gd name="connsiteY94" fmla="*/ 151927 h 194706"/>
              <a:gd name="connsiteX95" fmla="*/ 101377 w 484832"/>
              <a:gd name="connsiteY95" fmla="*/ 192480 h 194706"/>
              <a:gd name="connsiteX96" fmla="*/ 127785 w 484832"/>
              <a:gd name="connsiteY96" fmla="*/ 192480 h 194706"/>
              <a:gd name="connsiteX97" fmla="*/ 139860 w 484832"/>
              <a:gd name="connsiteY97" fmla="*/ 152047 h 194706"/>
              <a:gd name="connsiteX98" fmla="*/ 145641 w 484832"/>
              <a:gd name="connsiteY98" fmla="*/ 152047 h 194706"/>
              <a:gd name="connsiteX99" fmla="*/ 145641 w 484832"/>
              <a:gd name="connsiteY99" fmla="*/ 151927 h 194706"/>
              <a:gd name="connsiteX100" fmla="*/ 204408 w 484832"/>
              <a:gd name="connsiteY100" fmla="*/ 151927 h 194706"/>
              <a:gd name="connsiteX101" fmla="*/ 192761 w 484832"/>
              <a:gd name="connsiteY101" fmla="*/ 192360 h 194706"/>
              <a:gd name="connsiteX102" fmla="*/ 219374 w 484832"/>
              <a:gd name="connsiteY102" fmla="*/ 192360 h 194706"/>
              <a:gd name="connsiteX103" fmla="*/ 230662 w 484832"/>
              <a:gd name="connsiteY103" fmla="*/ 151927 h 194706"/>
              <a:gd name="connsiteX104" fmla="*/ 242635 w 484832"/>
              <a:gd name="connsiteY104" fmla="*/ 151927 h 194706"/>
              <a:gd name="connsiteX105" fmla="*/ 242960 w 484832"/>
              <a:gd name="connsiteY105" fmla="*/ 192360 h 194706"/>
              <a:gd name="connsiteX106" fmla="*/ 265280 w 484832"/>
              <a:gd name="connsiteY106" fmla="*/ 192360 h 194706"/>
              <a:gd name="connsiteX107" fmla="*/ 290935 w 484832"/>
              <a:gd name="connsiteY107" fmla="*/ 151927 h 194706"/>
              <a:gd name="connsiteX108" fmla="*/ 307713 w 484832"/>
              <a:gd name="connsiteY108" fmla="*/ 151927 h 194706"/>
              <a:gd name="connsiteX109" fmla="*/ 299059 w 484832"/>
              <a:gd name="connsiteY109" fmla="*/ 192360 h 194706"/>
              <a:gd name="connsiteX110" fmla="*/ 325227 w 484832"/>
              <a:gd name="connsiteY110" fmla="*/ 192360 h 194706"/>
              <a:gd name="connsiteX111" fmla="*/ 333779 w 484832"/>
              <a:gd name="connsiteY111" fmla="*/ 151927 h 194706"/>
              <a:gd name="connsiteX112" fmla="*/ 348933 w 484832"/>
              <a:gd name="connsiteY112" fmla="*/ 151927 h 194706"/>
              <a:gd name="connsiteX113" fmla="*/ 359845 w 484832"/>
              <a:gd name="connsiteY113" fmla="*/ 183517 h 194706"/>
              <a:gd name="connsiteX114" fmla="*/ 397131 w 484832"/>
              <a:gd name="connsiteY114" fmla="*/ 194617 h 194706"/>
              <a:gd name="connsiteX115" fmla="*/ 445807 w 484832"/>
              <a:gd name="connsiteY115" fmla="*/ 188648 h 194706"/>
              <a:gd name="connsiteX116" fmla="*/ 454872 w 484832"/>
              <a:gd name="connsiteY116" fmla="*/ 151927 h 194706"/>
              <a:gd name="connsiteX117" fmla="*/ 484786 w 484832"/>
              <a:gd name="connsiteY117" fmla="*/ 151927 h 194706"/>
              <a:gd name="connsiteX118" fmla="*/ 484786 w 484832"/>
              <a:gd name="connsiteY118" fmla="*/ -89 h 194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484832" h="194706">
                <a:moveTo>
                  <a:pt x="480938" y="148130"/>
                </a:moveTo>
                <a:lnTo>
                  <a:pt x="455744" y="148130"/>
                </a:lnTo>
                <a:lnTo>
                  <a:pt x="459917" y="131488"/>
                </a:lnTo>
                <a:lnTo>
                  <a:pt x="409445" y="131488"/>
                </a:lnTo>
                <a:lnTo>
                  <a:pt x="405289" y="148130"/>
                </a:lnTo>
                <a:lnTo>
                  <a:pt x="380916" y="148130"/>
                </a:lnTo>
                <a:lnTo>
                  <a:pt x="380916" y="144709"/>
                </a:lnTo>
                <a:cubicBezTo>
                  <a:pt x="381293" y="142845"/>
                  <a:pt x="381618" y="140878"/>
                  <a:pt x="382079" y="138775"/>
                </a:cubicBezTo>
                <a:cubicBezTo>
                  <a:pt x="386526" y="120816"/>
                  <a:pt x="398311" y="103062"/>
                  <a:pt x="418715" y="103062"/>
                </a:cubicBezTo>
                <a:cubicBezTo>
                  <a:pt x="426771" y="103062"/>
                  <a:pt x="434792" y="106141"/>
                  <a:pt x="433698" y="117292"/>
                </a:cubicBezTo>
                <a:lnTo>
                  <a:pt x="463732" y="117292"/>
                </a:lnTo>
                <a:cubicBezTo>
                  <a:pt x="464912" y="112161"/>
                  <a:pt x="466896" y="103216"/>
                  <a:pt x="461234" y="95058"/>
                </a:cubicBezTo>
                <a:cubicBezTo>
                  <a:pt x="454821" y="86198"/>
                  <a:pt x="441942" y="82641"/>
                  <a:pt x="425214" y="82641"/>
                </a:cubicBezTo>
                <a:cubicBezTo>
                  <a:pt x="413328" y="82641"/>
                  <a:pt x="395933" y="84539"/>
                  <a:pt x="380916" y="94357"/>
                </a:cubicBezTo>
                <a:lnTo>
                  <a:pt x="380916" y="3708"/>
                </a:lnTo>
                <a:lnTo>
                  <a:pt x="480938" y="3708"/>
                </a:lnTo>
                <a:close/>
                <a:moveTo>
                  <a:pt x="421914" y="172537"/>
                </a:moveTo>
                <a:cubicBezTo>
                  <a:pt x="416372" y="173606"/>
                  <a:pt x="410745" y="174179"/>
                  <a:pt x="405101" y="174247"/>
                </a:cubicBezTo>
                <a:cubicBezTo>
                  <a:pt x="390683" y="174247"/>
                  <a:pt x="380643" y="167543"/>
                  <a:pt x="380438" y="151910"/>
                </a:cubicBezTo>
                <a:lnTo>
                  <a:pt x="427027" y="151910"/>
                </a:lnTo>
                <a:close/>
                <a:moveTo>
                  <a:pt x="364275" y="90064"/>
                </a:moveTo>
                <a:lnTo>
                  <a:pt x="364275" y="110759"/>
                </a:lnTo>
                <a:cubicBezTo>
                  <a:pt x="358044" y="119364"/>
                  <a:pt x="353522" y="129082"/>
                  <a:pt x="350951" y="139390"/>
                </a:cubicBezTo>
                <a:cubicBezTo>
                  <a:pt x="350195" y="142258"/>
                  <a:pt x="349663" y="145180"/>
                  <a:pt x="349360" y="148130"/>
                </a:cubicBezTo>
                <a:lnTo>
                  <a:pt x="334669" y="148130"/>
                </a:lnTo>
                <a:lnTo>
                  <a:pt x="347223" y="88524"/>
                </a:lnTo>
                <a:lnTo>
                  <a:pt x="304943" y="88524"/>
                </a:lnTo>
                <a:lnTo>
                  <a:pt x="267110" y="148164"/>
                </a:lnTo>
                <a:lnTo>
                  <a:pt x="264339" y="148164"/>
                </a:lnTo>
                <a:lnTo>
                  <a:pt x="264339" y="3759"/>
                </a:lnTo>
                <a:lnTo>
                  <a:pt x="364326" y="3759"/>
                </a:lnTo>
                <a:close/>
                <a:moveTo>
                  <a:pt x="308449" y="148130"/>
                </a:moveTo>
                <a:lnTo>
                  <a:pt x="293398" y="148130"/>
                </a:lnTo>
                <a:lnTo>
                  <a:pt x="316163" y="112315"/>
                </a:lnTo>
                <a:close/>
                <a:moveTo>
                  <a:pt x="247731" y="88388"/>
                </a:moveTo>
                <a:lnTo>
                  <a:pt x="222709" y="88388"/>
                </a:lnTo>
                <a:lnTo>
                  <a:pt x="205606" y="148130"/>
                </a:lnTo>
                <a:lnTo>
                  <a:pt x="179027" y="148130"/>
                </a:lnTo>
                <a:cubicBezTo>
                  <a:pt x="192538" y="143136"/>
                  <a:pt x="200765" y="133592"/>
                  <a:pt x="203314" y="119413"/>
                </a:cubicBezTo>
                <a:cubicBezTo>
                  <a:pt x="205400" y="108399"/>
                  <a:pt x="204408" y="101164"/>
                  <a:pt x="199893" y="95725"/>
                </a:cubicBezTo>
                <a:cubicBezTo>
                  <a:pt x="193154" y="87652"/>
                  <a:pt x="179642" y="88353"/>
                  <a:pt x="167653" y="88353"/>
                </a:cubicBezTo>
                <a:lnTo>
                  <a:pt x="147796" y="88353"/>
                </a:lnTo>
                <a:lnTo>
                  <a:pt x="147796" y="3759"/>
                </a:lnTo>
                <a:lnTo>
                  <a:pt x="247697" y="3759"/>
                </a:lnTo>
                <a:close/>
                <a:moveTo>
                  <a:pt x="231740" y="148130"/>
                </a:moveTo>
                <a:lnTo>
                  <a:pt x="242258" y="110759"/>
                </a:lnTo>
                <a:lnTo>
                  <a:pt x="242635" y="148130"/>
                </a:lnTo>
                <a:close/>
                <a:moveTo>
                  <a:pt x="158981" y="133934"/>
                </a:moveTo>
                <a:lnTo>
                  <a:pt x="158981" y="133934"/>
                </a:lnTo>
                <a:cubicBezTo>
                  <a:pt x="158007" y="133934"/>
                  <a:pt x="157032" y="134054"/>
                  <a:pt x="155920" y="134054"/>
                </a:cubicBezTo>
                <a:cubicBezTo>
                  <a:pt x="154466" y="134054"/>
                  <a:pt x="153320" y="134054"/>
                  <a:pt x="152243" y="134054"/>
                </a:cubicBezTo>
                <a:lnTo>
                  <a:pt x="145846" y="134054"/>
                </a:lnTo>
                <a:lnTo>
                  <a:pt x="148805" y="123125"/>
                </a:lnTo>
                <a:lnTo>
                  <a:pt x="150207" y="117686"/>
                </a:lnTo>
                <a:lnTo>
                  <a:pt x="153628" y="104961"/>
                </a:lnTo>
                <a:cubicBezTo>
                  <a:pt x="155116" y="104961"/>
                  <a:pt x="156570" y="104961"/>
                  <a:pt x="157972" y="104961"/>
                </a:cubicBezTo>
                <a:lnTo>
                  <a:pt x="162915" y="104961"/>
                </a:lnTo>
                <a:cubicBezTo>
                  <a:pt x="171467" y="104961"/>
                  <a:pt x="176718" y="105440"/>
                  <a:pt x="178668" y="108159"/>
                </a:cubicBezTo>
                <a:cubicBezTo>
                  <a:pt x="180156" y="110212"/>
                  <a:pt x="179967" y="113735"/>
                  <a:pt x="178206" y="119105"/>
                </a:cubicBezTo>
                <a:cubicBezTo>
                  <a:pt x="175196" y="128341"/>
                  <a:pt x="171364" y="133045"/>
                  <a:pt x="159084" y="133986"/>
                </a:cubicBezTo>
                <a:moveTo>
                  <a:pt x="131291" y="93741"/>
                </a:moveTo>
                <a:lnTo>
                  <a:pt x="129717" y="98872"/>
                </a:lnTo>
                <a:lnTo>
                  <a:pt x="115419" y="146471"/>
                </a:lnTo>
                <a:lnTo>
                  <a:pt x="114854" y="148181"/>
                </a:lnTo>
                <a:lnTo>
                  <a:pt x="67683" y="148181"/>
                </a:lnTo>
                <a:lnTo>
                  <a:pt x="64006" y="140365"/>
                </a:lnTo>
                <a:lnTo>
                  <a:pt x="114683" y="88524"/>
                </a:lnTo>
                <a:lnTo>
                  <a:pt x="82187" y="88524"/>
                </a:lnTo>
                <a:lnTo>
                  <a:pt x="42507" y="131283"/>
                </a:lnTo>
                <a:lnTo>
                  <a:pt x="55351" y="88524"/>
                </a:lnTo>
                <a:lnTo>
                  <a:pt x="31270" y="88524"/>
                </a:lnTo>
                <a:lnTo>
                  <a:pt x="31270" y="3759"/>
                </a:lnTo>
                <a:lnTo>
                  <a:pt x="131188" y="3759"/>
                </a:lnTo>
                <a:close/>
                <a:moveTo>
                  <a:pt x="377119" y="-89"/>
                </a:moveTo>
                <a:lnTo>
                  <a:pt x="377119" y="97076"/>
                </a:lnTo>
                <a:cubicBezTo>
                  <a:pt x="373861" y="99667"/>
                  <a:pt x="370856" y="102560"/>
                  <a:pt x="368140" y="105713"/>
                </a:cubicBezTo>
                <a:lnTo>
                  <a:pt x="368140" y="-89"/>
                </a:lnTo>
                <a:lnTo>
                  <a:pt x="260525" y="-89"/>
                </a:lnTo>
                <a:lnTo>
                  <a:pt x="260525" y="88388"/>
                </a:lnTo>
                <a:lnTo>
                  <a:pt x="251614" y="88388"/>
                </a:lnTo>
                <a:lnTo>
                  <a:pt x="251614" y="-89"/>
                </a:lnTo>
                <a:lnTo>
                  <a:pt x="143965" y="-89"/>
                </a:lnTo>
                <a:lnTo>
                  <a:pt x="143965" y="88524"/>
                </a:lnTo>
                <a:lnTo>
                  <a:pt x="135071" y="88524"/>
                </a:lnTo>
                <a:lnTo>
                  <a:pt x="135071" y="-89"/>
                </a:lnTo>
                <a:lnTo>
                  <a:pt x="27456" y="-89"/>
                </a:lnTo>
                <a:lnTo>
                  <a:pt x="27456" y="100907"/>
                </a:lnTo>
                <a:lnTo>
                  <a:pt x="-47" y="192480"/>
                </a:lnTo>
                <a:lnTo>
                  <a:pt x="24120" y="192480"/>
                </a:lnTo>
                <a:lnTo>
                  <a:pt x="36247" y="151927"/>
                </a:lnTo>
                <a:lnTo>
                  <a:pt x="39667" y="151927"/>
                </a:lnTo>
                <a:lnTo>
                  <a:pt x="59696" y="192480"/>
                </a:lnTo>
                <a:lnTo>
                  <a:pt x="89028" y="192480"/>
                </a:lnTo>
                <a:lnTo>
                  <a:pt x="69513" y="151927"/>
                </a:lnTo>
                <a:lnTo>
                  <a:pt x="113623" y="151927"/>
                </a:lnTo>
                <a:lnTo>
                  <a:pt x="101377" y="192480"/>
                </a:lnTo>
                <a:lnTo>
                  <a:pt x="127785" y="192480"/>
                </a:lnTo>
                <a:lnTo>
                  <a:pt x="139860" y="152047"/>
                </a:lnTo>
                <a:lnTo>
                  <a:pt x="145641" y="152047"/>
                </a:lnTo>
                <a:lnTo>
                  <a:pt x="145641" y="151927"/>
                </a:lnTo>
                <a:lnTo>
                  <a:pt x="204408" y="151927"/>
                </a:lnTo>
                <a:lnTo>
                  <a:pt x="192761" y="192360"/>
                </a:lnTo>
                <a:lnTo>
                  <a:pt x="219374" y="192360"/>
                </a:lnTo>
                <a:lnTo>
                  <a:pt x="230662" y="151927"/>
                </a:lnTo>
                <a:lnTo>
                  <a:pt x="242635" y="151927"/>
                </a:lnTo>
                <a:lnTo>
                  <a:pt x="242960" y="192360"/>
                </a:lnTo>
                <a:lnTo>
                  <a:pt x="265280" y="192360"/>
                </a:lnTo>
                <a:lnTo>
                  <a:pt x="290935" y="151927"/>
                </a:lnTo>
                <a:lnTo>
                  <a:pt x="307713" y="151927"/>
                </a:lnTo>
                <a:lnTo>
                  <a:pt x="299059" y="192360"/>
                </a:lnTo>
                <a:lnTo>
                  <a:pt x="325227" y="192360"/>
                </a:lnTo>
                <a:lnTo>
                  <a:pt x="333779" y="151927"/>
                </a:lnTo>
                <a:lnTo>
                  <a:pt x="348933" y="151927"/>
                </a:lnTo>
                <a:cubicBezTo>
                  <a:pt x="348334" y="164464"/>
                  <a:pt x="351533" y="175872"/>
                  <a:pt x="359845" y="183517"/>
                </a:cubicBezTo>
                <a:cubicBezTo>
                  <a:pt x="370004" y="192839"/>
                  <a:pt x="385603" y="194617"/>
                  <a:pt x="397131" y="194617"/>
                </a:cubicBezTo>
                <a:cubicBezTo>
                  <a:pt x="413526" y="194421"/>
                  <a:pt x="429850" y="192418"/>
                  <a:pt x="445807" y="188648"/>
                </a:cubicBezTo>
                <a:lnTo>
                  <a:pt x="454872" y="151927"/>
                </a:lnTo>
                <a:lnTo>
                  <a:pt x="484786" y="151927"/>
                </a:lnTo>
                <a:lnTo>
                  <a:pt x="484786" y="-89"/>
                </a:lnTo>
                <a:close/>
              </a:path>
            </a:pathLst>
          </a:custGeom>
          <a:solidFill>
            <a:schemeClr val="bg1"/>
          </a:solidFill>
          <a:ln w="1683" cap="flat">
            <a:noFill/>
            <a:prstDash val="solid"/>
            <a:miter/>
          </a:ln>
        </p:spPr>
        <p:txBody>
          <a:bodyPr rtlCol="0" anchor="ctr"/>
          <a:lstStyle/>
          <a:p>
            <a:endParaRPr lang="en-GB" dirty="0"/>
          </a:p>
        </p:txBody>
      </p:sp>
      <p:sp>
        <p:nvSpPr>
          <p:cNvPr id="10" name="TextBox 9">
            <a:extLst>
              <a:ext uri="{FF2B5EF4-FFF2-40B4-BE49-F238E27FC236}">
                <a16:creationId xmlns:a16="http://schemas.microsoft.com/office/drawing/2014/main" id="{81263BC5-B715-41D8-BE7A-7DFE797EB734}"/>
              </a:ext>
              <a:ext uri="{C183D7F6-B498-43B3-948B-1728B52AA6E4}">
                <adec:decorative xmlns:adec="http://schemas.microsoft.com/office/drawing/2017/decorative" val="1"/>
              </a:ext>
            </a:extLst>
          </p:cNvPr>
          <p:cNvSpPr txBox="1"/>
          <p:nvPr userDrawn="1"/>
        </p:nvSpPr>
        <p:spPr>
          <a:xfrm>
            <a:off x="1885684" y="6266997"/>
            <a:ext cx="4667513" cy="184666"/>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600" kern="1200" noProof="0" dirty="0">
                <a:solidFill>
                  <a:schemeClr val="bg1">
                    <a:lumMod val="65000"/>
                  </a:schemeClr>
                </a:solidFill>
                <a:latin typeface="+mn-lt"/>
                <a:ea typeface="+mn-ea"/>
                <a:cs typeface="+mn-cs"/>
              </a:rPr>
              <a:t>© 2023 KPMG LLP, a Delaware limited liability partnership and a member firm of the KPMG global organization of independent member firms affiliated with KPMG International Limited, a private English company limited by guarantee. All rights reserved. NDPXXXXXX-XX</a:t>
            </a:r>
          </a:p>
        </p:txBody>
      </p:sp>
    </p:spTree>
    <p:extLst>
      <p:ext uri="{BB962C8B-B14F-4D97-AF65-F5344CB8AC3E}">
        <p14:creationId xmlns:p14="http://schemas.microsoft.com/office/powerpoint/2010/main" val="306438026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1_Title Only - Dark BG colour w/ supertitle">
    <p:bg>
      <p:bgPr>
        <a:solidFill>
          <a:schemeClr val="accent2"/>
        </a:solidFill>
        <a:effectLst/>
      </p:bgPr>
    </p:bg>
    <p:spTree>
      <p:nvGrpSpPr>
        <p:cNvPr id="1" name=""/>
        <p:cNvGrpSpPr/>
        <p:nvPr/>
      </p:nvGrpSpPr>
      <p:grpSpPr>
        <a:xfrm>
          <a:off x="0" y="0"/>
          <a:ext cx="0" cy="0"/>
          <a:chOff x="0" y="0"/>
          <a:chExt cx="0" cy="0"/>
        </a:xfrm>
      </p:grpSpPr>
      <p:sp>
        <p:nvSpPr>
          <p:cNvPr id="4" name="Shape 8">
            <a:extLst>
              <a:ext uri="{FF2B5EF4-FFF2-40B4-BE49-F238E27FC236}">
                <a16:creationId xmlns:a16="http://schemas.microsoft.com/office/drawing/2014/main" id="{FEACBC9C-FDC2-4718-A261-6371F0F60DE3}"/>
              </a:ext>
            </a:extLst>
          </p:cNvPr>
          <p:cNvSpPr txBox="1">
            <a:spLocks/>
          </p:cNvSpPr>
          <p:nvPr userDrawn="1"/>
        </p:nvSpPr>
        <p:spPr>
          <a:xfrm>
            <a:off x="10946607" y="6266997"/>
            <a:ext cx="242486" cy="149412"/>
          </a:xfrm>
          <a:prstGeom prst="rect">
            <a:avLst/>
          </a:prstGeom>
        </p:spPr>
        <p:txBody>
          <a:bodyPr lIns="0" tIns="0" rIns="0" bIns="0" anchor="b" anchorCtr="0"/>
          <a:lstStyle>
            <a:defPPr>
              <a:defRPr lang="en-US"/>
            </a:defPPr>
            <a:lvl1pPr marL="0" algn="l" defTabSz="457200" rtl="0" eaLnBrk="1" latinLnBrk="0" hangingPunct="1">
              <a:defRPr sz="1000" kern="1200">
                <a:solidFill>
                  <a:srgbClr val="0061A8"/>
                </a:solidFill>
                <a:latin typeface="Arial"/>
                <a:ea typeface="Arial"/>
                <a:cs typeface="Arial"/>
                <a:sym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86CB4B4D-7CA3-9044-876B-883B54F8677D}" type="slidenum">
              <a:rPr lang="en-GB" sz="900" smtClean="0">
                <a:solidFill>
                  <a:schemeClr val="bg1"/>
                </a:solidFill>
                <a:latin typeface="+mn-lt"/>
                <a:ea typeface="Arial"/>
                <a:cs typeface="Arial" panose="020B0604020202020204" pitchFamily="34" charset="0"/>
              </a:rPr>
              <a:pPr algn="r"/>
              <a:t>‹#›</a:t>
            </a:fld>
            <a:endParaRPr lang="en-GB" sz="900" dirty="0">
              <a:solidFill>
                <a:schemeClr val="bg1"/>
              </a:solidFill>
              <a:latin typeface="+mn-lt"/>
              <a:ea typeface="Arial"/>
              <a:cs typeface="Arial" panose="020B0604020202020204" pitchFamily="34" charset="0"/>
            </a:endParaRPr>
          </a:p>
        </p:txBody>
      </p:sp>
      <p:sp>
        <p:nvSpPr>
          <p:cNvPr id="2" name="Title 1">
            <a:extLst>
              <a:ext uri="{FF2B5EF4-FFF2-40B4-BE49-F238E27FC236}">
                <a16:creationId xmlns:a16="http://schemas.microsoft.com/office/drawing/2014/main" id="{32C06C60-BBAD-4B44-9D69-536848922030}"/>
              </a:ext>
            </a:extLst>
          </p:cNvPr>
          <p:cNvSpPr>
            <a:spLocks noGrp="1"/>
          </p:cNvSpPr>
          <p:nvPr>
            <p:ph type="title"/>
          </p:nvPr>
        </p:nvSpPr>
        <p:spPr>
          <a:xfrm>
            <a:off x="995364" y="431800"/>
            <a:ext cx="10204704" cy="533400"/>
          </a:xfrm>
        </p:spPr>
        <p:txBody>
          <a:bodyPr/>
          <a:lstStyle>
            <a:lvl1pPr>
              <a:defRPr>
                <a:solidFill>
                  <a:schemeClr val="bg1"/>
                </a:solidFill>
              </a:defRPr>
            </a:lvl1pPr>
          </a:lstStyle>
          <a:p>
            <a:r>
              <a:rPr lang="en-US"/>
              <a:t>Click to edit Master title style</a:t>
            </a:r>
            <a:endParaRPr lang="en-GB" dirty="0"/>
          </a:p>
        </p:txBody>
      </p:sp>
      <p:sp>
        <p:nvSpPr>
          <p:cNvPr id="9" name="Graphic 8">
            <a:extLst>
              <a:ext uri="{FF2B5EF4-FFF2-40B4-BE49-F238E27FC236}">
                <a16:creationId xmlns:a16="http://schemas.microsoft.com/office/drawing/2014/main" id="{147A601A-3AE8-4889-A026-9740E00CCFBB}"/>
              </a:ext>
            </a:extLst>
          </p:cNvPr>
          <p:cNvSpPr/>
          <p:nvPr userDrawn="1"/>
        </p:nvSpPr>
        <p:spPr>
          <a:xfrm>
            <a:off x="1003200" y="6266996"/>
            <a:ext cx="484832" cy="194706"/>
          </a:xfrm>
          <a:custGeom>
            <a:avLst/>
            <a:gdLst>
              <a:gd name="connsiteX0" fmla="*/ 480938 w 484832"/>
              <a:gd name="connsiteY0" fmla="*/ 148130 h 194706"/>
              <a:gd name="connsiteX1" fmla="*/ 455744 w 484832"/>
              <a:gd name="connsiteY1" fmla="*/ 148130 h 194706"/>
              <a:gd name="connsiteX2" fmla="*/ 459917 w 484832"/>
              <a:gd name="connsiteY2" fmla="*/ 131488 h 194706"/>
              <a:gd name="connsiteX3" fmla="*/ 409445 w 484832"/>
              <a:gd name="connsiteY3" fmla="*/ 131488 h 194706"/>
              <a:gd name="connsiteX4" fmla="*/ 405289 w 484832"/>
              <a:gd name="connsiteY4" fmla="*/ 148130 h 194706"/>
              <a:gd name="connsiteX5" fmla="*/ 380916 w 484832"/>
              <a:gd name="connsiteY5" fmla="*/ 148130 h 194706"/>
              <a:gd name="connsiteX6" fmla="*/ 380916 w 484832"/>
              <a:gd name="connsiteY6" fmla="*/ 144709 h 194706"/>
              <a:gd name="connsiteX7" fmla="*/ 382079 w 484832"/>
              <a:gd name="connsiteY7" fmla="*/ 138775 h 194706"/>
              <a:gd name="connsiteX8" fmla="*/ 418715 w 484832"/>
              <a:gd name="connsiteY8" fmla="*/ 103062 h 194706"/>
              <a:gd name="connsiteX9" fmla="*/ 433698 w 484832"/>
              <a:gd name="connsiteY9" fmla="*/ 117292 h 194706"/>
              <a:gd name="connsiteX10" fmla="*/ 463732 w 484832"/>
              <a:gd name="connsiteY10" fmla="*/ 117292 h 194706"/>
              <a:gd name="connsiteX11" fmla="*/ 461234 w 484832"/>
              <a:gd name="connsiteY11" fmla="*/ 95058 h 194706"/>
              <a:gd name="connsiteX12" fmla="*/ 425214 w 484832"/>
              <a:gd name="connsiteY12" fmla="*/ 82641 h 194706"/>
              <a:gd name="connsiteX13" fmla="*/ 380916 w 484832"/>
              <a:gd name="connsiteY13" fmla="*/ 94357 h 194706"/>
              <a:gd name="connsiteX14" fmla="*/ 380916 w 484832"/>
              <a:gd name="connsiteY14" fmla="*/ 3708 h 194706"/>
              <a:gd name="connsiteX15" fmla="*/ 480938 w 484832"/>
              <a:gd name="connsiteY15" fmla="*/ 3708 h 194706"/>
              <a:gd name="connsiteX16" fmla="*/ 421914 w 484832"/>
              <a:gd name="connsiteY16" fmla="*/ 172537 h 194706"/>
              <a:gd name="connsiteX17" fmla="*/ 405101 w 484832"/>
              <a:gd name="connsiteY17" fmla="*/ 174247 h 194706"/>
              <a:gd name="connsiteX18" fmla="*/ 380438 w 484832"/>
              <a:gd name="connsiteY18" fmla="*/ 151910 h 194706"/>
              <a:gd name="connsiteX19" fmla="*/ 427027 w 484832"/>
              <a:gd name="connsiteY19" fmla="*/ 151910 h 194706"/>
              <a:gd name="connsiteX20" fmla="*/ 364275 w 484832"/>
              <a:gd name="connsiteY20" fmla="*/ 90064 h 194706"/>
              <a:gd name="connsiteX21" fmla="*/ 364275 w 484832"/>
              <a:gd name="connsiteY21" fmla="*/ 110759 h 194706"/>
              <a:gd name="connsiteX22" fmla="*/ 350951 w 484832"/>
              <a:gd name="connsiteY22" fmla="*/ 139390 h 194706"/>
              <a:gd name="connsiteX23" fmla="*/ 349360 w 484832"/>
              <a:gd name="connsiteY23" fmla="*/ 148130 h 194706"/>
              <a:gd name="connsiteX24" fmla="*/ 334669 w 484832"/>
              <a:gd name="connsiteY24" fmla="*/ 148130 h 194706"/>
              <a:gd name="connsiteX25" fmla="*/ 347223 w 484832"/>
              <a:gd name="connsiteY25" fmla="*/ 88524 h 194706"/>
              <a:gd name="connsiteX26" fmla="*/ 304943 w 484832"/>
              <a:gd name="connsiteY26" fmla="*/ 88524 h 194706"/>
              <a:gd name="connsiteX27" fmla="*/ 267110 w 484832"/>
              <a:gd name="connsiteY27" fmla="*/ 148164 h 194706"/>
              <a:gd name="connsiteX28" fmla="*/ 264339 w 484832"/>
              <a:gd name="connsiteY28" fmla="*/ 148164 h 194706"/>
              <a:gd name="connsiteX29" fmla="*/ 264339 w 484832"/>
              <a:gd name="connsiteY29" fmla="*/ 3759 h 194706"/>
              <a:gd name="connsiteX30" fmla="*/ 364326 w 484832"/>
              <a:gd name="connsiteY30" fmla="*/ 3759 h 194706"/>
              <a:gd name="connsiteX31" fmla="*/ 308449 w 484832"/>
              <a:gd name="connsiteY31" fmla="*/ 148130 h 194706"/>
              <a:gd name="connsiteX32" fmla="*/ 293398 w 484832"/>
              <a:gd name="connsiteY32" fmla="*/ 148130 h 194706"/>
              <a:gd name="connsiteX33" fmla="*/ 316163 w 484832"/>
              <a:gd name="connsiteY33" fmla="*/ 112315 h 194706"/>
              <a:gd name="connsiteX34" fmla="*/ 247731 w 484832"/>
              <a:gd name="connsiteY34" fmla="*/ 88388 h 194706"/>
              <a:gd name="connsiteX35" fmla="*/ 222709 w 484832"/>
              <a:gd name="connsiteY35" fmla="*/ 88388 h 194706"/>
              <a:gd name="connsiteX36" fmla="*/ 205606 w 484832"/>
              <a:gd name="connsiteY36" fmla="*/ 148130 h 194706"/>
              <a:gd name="connsiteX37" fmla="*/ 179027 w 484832"/>
              <a:gd name="connsiteY37" fmla="*/ 148130 h 194706"/>
              <a:gd name="connsiteX38" fmla="*/ 203314 w 484832"/>
              <a:gd name="connsiteY38" fmla="*/ 119413 h 194706"/>
              <a:gd name="connsiteX39" fmla="*/ 199893 w 484832"/>
              <a:gd name="connsiteY39" fmla="*/ 95725 h 194706"/>
              <a:gd name="connsiteX40" fmla="*/ 167653 w 484832"/>
              <a:gd name="connsiteY40" fmla="*/ 88353 h 194706"/>
              <a:gd name="connsiteX41" fmla="*/ 147796 w 484832"/>
              <a:gd name="connsiteY41" fmla="*/ 88353 h 194706"/>
              <a:gd name="connsiteX42" fmla="*/ 147796 w 484832"/>
              <a:gd name="connsiteY42" fmla="*/ 3759 h 194706"/>
              <a:gd name="connsiteX43" fmla="*/ 247697 w 484832"/>
              <a:gd name="connsiteY43" fmla="*/ 3759 h 194706"/>
              <a:gd name="connsiteX44" fmla="*/ 231740 w 484832"/>
              <a:gd name="connsiteY44" fmla="*/ 148130 h 194706"/>
              <a:gd name="connsiteX45" fmla="*/ 242258 w 484832"/>
              <a:gd name="connsiteY45" fmla="*/ 110759 h 194706"/>
              <a:gd name="connsiteX46" fmla="*/ 242635 w 484832"/>
              <a:gd name="connsiteY46" fmla="*/ 148130 h 194706"/>
              <a:gd name="connsiteX47" fmla="*/ 158981 w 484832"/>
              <a:gd name="connsiteY47" fmla="*/ 133934 h 194706"/>
              <a:gd name="connsiteX48" fmla="*/ 158981 w 484832"/>
              <a:gd name="connsiteY48" fmla="*/ 133934 h 194706"/>
              <a:gd name="connsiteX49" fmla="*/ 155920 w 484832"/>
              <a:gd name="connsiteY49" fmla="*/ 134054 h 194706"/>
              <a:gd name="connsiteX50" fmla="*/ 152243 w 484832"/>
              <a:gd name="connsiteY50" fmla="*/ 134054 h 194706"/>
              <a:gd name="connsiteX51" fmla="*/ 145846 w 484832"/>
              <a:gd name="connsiteY51" fmla="*/ 134054 h 194706"/>
              <a:gd name="connsiteX52" fmla="*/ 148805 w 484832"/>
              <a:gd name="connsiteY52" fmla="*/ 123125 h 194706"/>
              <a:gd name="connsiteX53" fmla="*/ 150207 w 484832"/>
              <a:gd name="connsiteY53" fmla="*/ 117686 h 194706"/>
              <a:gd name="connsiteX54" fmla="*/ 153628 w 484832"/>
              <a:gd name="connsiteY54" fmla="*/ 104961 h 194706"/>
              <a:gd name="connsiteX55" fmla="*/ 157972 w 484832"/>
              <a:gd name="connsiteY55" fmla="*/ 104961 h 194706"/>
              <a:gd name="connsiteX56" fmla="*/ 162915 w 484832"/>
              <a:gd name="connsiteY56" fmla="*/ 104961 h 194706"/>
              <a:gd name="connsiteX57" fmla="*/ 178668 w 484832"/>
              <a:gd name="connsiteY57" fmla="*/ 108159 h 194706"/>
              <a:gd name="connsiteX58" fmla="*/ 178206 w 484832"/>
              <a:gd name="connsiteY58" fmla="*/ 119105 h 194706"/>
              <a:gd name="connsiteX59" fmla="*/ 159084 w 484832"/>
              <a:gd name="connsiteY59" fmla="*/ 133986 h 194706"/>
              <a:gd name="connsiteX60" fmla="*/ 131291 w 484832"/>
              <a:gd name="connsiteY60" fmla="*/ 93741 h 194706"/>
              <a:gd name="connsiteX61" fmla="*/ 129717 w 484832"/>
              <a:gd name="connsiteY61" fmla="*/ 98872 h 194706"/>
              <a:gd name="connsiteX62" fmla="*/ 115419 w 484832"/>
              <a:gd name="connsiteY62" fmla="*/ 146471 h 194706"/>
              <a:gd name="connsiteX63" fmla="*/ 114854 w 484832"/>
              <a:gd name="connsiteY63" fmla="*/ 148181 h 194706"/>
              <a:gd name="connsiteX64" fmla="*/ 67683 w 484832"/>
              <a:gd name="connsiteY64" fmla="*/ 148181 h 194706"/>
              <a:gd name="connsiteX65" fmla="*/ 64006 w 484832"/>
              <a:gd name="connsiteY65" fmla="*/ 140365 h 194706"/>
              <a:gd name="connsiteX66" fmla="*/ 114683 w 484832"/>
              <a:gd name="connsiteY66" fmla="*/ 88524 h 194706"/>
              <a:gd name="connsiteX67" fmla="*/ 82187 w 484832"/>
              <a:gd name="connsiteY67" fmla="*/ 88524 h 194706"/>
              <a:gd name="connsiteX68" fmla="*/ 42507 w 484832"/>
              <a:gd name="connsiteY68" fmla="*/ 131283 h 194706"/>
              <a:gd name="connsiteX69" fmla="*/ 55351 w 484832"/>
              <a:gd name="connsiteY69" fmla="*/ 88524 h 194706"/>
              <a:gd name="connsiteX70" fmla="*/ 31270 w 484832"/>
              <a:gd name="connsiteY70" fmla="*/ 88524 h 194706"/>
              <a:gd name="connsiteX71" fmla="*/ 31270 w 484832"/>
              <a:gd name="connsiteY71" fmla="*/ 3759 h 194706"/>
              <a:gd name="connsiteX72" fmla="*/ 131188 w 484832"/>
              <a:gd name="connsiteY72" fmla="*/ 3759 h 194706"/>
              <a:gd name="connsiteX73" fmla="*/ 377119 w 484832"/>
              <a:gd name="connsiteY73" fmla="*/ -89 h 194706"/>
              <a:gd name="connsiteX74" fmla="*/ 377119 w 484832"/>
              <a:gd name="connsiteY74" fmla="*/ 97076 h 194706"/>
              <a:gd name="connsiteX75" fmla="*/ 368140 w 484832"/>
              <a:gd name="connsiteY75" fmla="*/ 105713 h 194706"/>
              <a:gd name="connsiteX76" fmla="*/ 368140 w 484832"/>
              <a:gd name="connsiteY76" fmla="*/ -89 h 194706"/>
              <a:gd name="connsiteX77" fmla="*/ 260525 w 484832"/>
              <a:gd name="connsiteY77" fmla="*/ -89 h 194706"/>
              <a:gd name="connsiteX78" fmla="*/ 260525 w 484832"/>
              <a:gd name="connsiteY78" fmla="*/ 88388 h 194706"/>
              <a:gd name="connsiteX79" fmla="*/ 251614 w 484832"/>
              <a:gd name="connsiteY79" fmla="*/ 88388 h 194706"/>
              <a:gd name="connsiteX80" fmla="*/ 251614 w 484832"/>
              <a:gd name="connsiteY80" fmla="*/ -89 h 194706"/>
              <a:gd name="connsiteX81" fmla="*/ 143965 w 484832"/>
              <a:gd name="connsiteY81" fmla="*/ -89 h 194706"/>
              <a:gd name="connsiteX82" fmla="*/ 143965 w 484832"/>
              <a:gd name="connsiteY82" fmla="*/ 88524 h 194706"/>
              <a:gd name="connsiteX83" fmla="*/ 135071 w 484832"/>
              <a:gd name="connsiteY83" fmla="*/ 88524 h 194706"/>
              <a:gd name="connsiteX84" fmla="*/ 135071 w 484832"/>
              <a:gd name="connsiteY84" fmla="*/ -89 h 194706"/>
              <a:gd name="connsiteX85" fmla="*/ 27456 w 484832"/>
              <a:gd name="connsiteY85" fmla="*/ -89 h 194706"/>
              <a:gd name="connsiteX86" fmla="*/ 27456 w 484832"/>
              <a:gd name="connsiteY86" fmla="*/ 100907 h 194706"/>
              <a:gd name="connsiteX87" fmla="*/ -47 w 484832"/>
              <a:gd name="connsiteY87" fmla="*/ 192480 h 194706"/>
              <a:gd name="connsiteX88" fmla="*/ 24120 w 484832"/>
              <a:gd name="connsiteY88" fmla="*/ 192480 h 194706"/>
              <a:gd name="connsiteX89" fmla="*/ 36247 w 484832"/>
              <a:gd name="connsiteY89" fmla="*/ 151927 h 194706"/>
              <a:gd name="connsiteX90" fmla="*/ 39667 w 484832"/>
              <a:gd name="connsiteY90" fmla="*/ 151927 h 194706"/>
              <a:gd name="connsiteX91" fmla="*/ 59696 w 484832"/>
              <a:gd name="connsiteY91" fmla="*/ 192480 h 194706"/>
              <a:gd name="connsiteX92" fmla="*/ 89028 w 484832"/>
              <a:gd name="connsiteY92" fmla="*/ 192480 h 194706"/>
              <a:gd name="connsiteX93" fmla="*/ 69513 w 484832"/>
              <a:gd name="connsiteY93" fmla="*/ 151927 h 194706"/>
              <a:gd name="connsiteX94" fmla="*/ 113623 w 484832"/>
              <a:gd name="connsiteY94" fmla="*/ 151927 h 194706"/>
              <a:gd name="connsiteX95" fmla="*/ 101377 w 484832"/>
              <a:gd name="connsiteY95" fmla="*/ 192480 h 194706"/>
              <a:gd name="connsiteX96" fmla="*/ 127785 w 484832"/>
              <a:gd name="connsiteY96" fmla="*/ 192480 h 194706"/>
              <a:gd name="connsiteX97" fmla="*/ 139860 w 484832"/>
              <a:gd name="connsiteY97" fmla="*/ 152047 h 194706"/>
              <a:gd name="connsiteX98" fmla="*/ 145641 w 484832"/>
              <a:gd name="connsiteY98" fmla="*/ 152047 h 194706"/>
              <a:gd name="connsiteX99" fmla="*/ 145641 w 484832"/>
              <a:gd name="connsiteY99" fmla="*/ 151927 h 194706"/>
              <a:gd name="connsiteX100" fmla="*/ 204408 w 484832"/>
              <a:gd name="connsiteY100" fmla="*/ 151927 h 194706"/>
              <a:gd name="connsiteX101" fmla="*/ 192761 w 484832"/>
              <a:gd name="connsiteY101" fmla="*/ 192360 h 194706"/>
              <a:gd name="connsiteX102" fmla="*/ 219374 w 484832"/>
              <a:gd name="connsiteY102" fmla="*/ 192360 h 194706"/>
              <a:gd name="connsiteX103" fmla="*/ 230662 w 484832"/>
              <a:gd name="connsiteY103" fmla="*/ 151927 h 194706"/>
              <a:gd name="connsiteX104" fmla="*/ 242635 w 484832"/>
              <a:gd name="connsiteY104" fmla="*/ 151927 h 194706"/>
              <a:gd name="connsiteX105" fmla="*/ 242960 w 484832"/>
              <a:gd name="connsiteY105" fmla="*/ 192360 h 194706"/>
              <a:gd name="connsiteX106" fmla="*/ 265280 w 484832"/>
              <a:gd name="connsiteY106" fmla="*/ 192360 h 194706"/>
              <a:gd name="connsiteX107" fmla="*/ 290935 w 484832"/>
              <a:gd name="connsiteY107" fmla="*/ 151927 h 194706"/>
              <a:gd name="connsiteX108" fmla="*/ 307713 w 484832"/>
              <a:gd name="connsiteY108" fmla="*/ 151927 h 194706"/>
              <a:gd name="connsiteX109" fmla="*/ 299059 w 484832"/>
              <a:gd name="connsiteY109" fmla="*/ 192360 h 194706"/>
              <a:gd name="connsiteX110" fmla="*/ 325227 w 484832"/>
              <a:gd name="connsiteY110" fmla="*/ 192360 h 194706"/>
              <a:gd name="connsiteX111" fmla="*/ 333779 w 484832"/>
              <a:gd name="connsiteY111" fmla="*/ 151927 h 194706"/>
              <a:gd name="connsiteX112" fmla="*/ 348933 w 484832"/>
              <a:gd name="connsiteY112" fmla="*/ 151927 h 194706"/>
              <a:gd name="connsiteX113" fmla="*/ 359845 w 484832"/>
              <a:gd name="connsiteY113" fmla="*/ 183517 h 194706"/>
              <a:gd name="connsiteX114" fmla="*/ 397131 w 484832"/>
              <a:gd name="connsiteY114" fmla="*/ 194617 h 194706"/>
              <a:gd name="connsiteX115" fmla="*/ 445807 w 484832"/>
              <a:gd name="connsiteY115" fmla="*/ 188648 h 194706"/>
              <a:gd name="connsiteX116" fmla="*/ 454872 w 484832"/>
              <a:gd name="connsiteY116" fmla="*/ 151927 h 194706"/>
              <a:gd name="connsiteX117" fmla="*/ 484786 w 484832"/>
              <a:gd name="connsiteY117" fmla="*/ 151927 h 194706"/>
              <a:gd name="connsiteX118" fmla="*/ 484786 w 484832"/>
              <a:gd name="connsiteY118" fmla="*/ -89 h 194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484832" h="194706">
                <a:moveTo>
                  <a:pt x="480938" y="148130"/>
                </a:moveTo>
                <a:lnTo>
                  <a:pt x="455744" y="148130"/>
                </a:lnTo>
                <a:lnTo>
                  <a:pt x="459917" y="131488"/>
                </a:lnTo>
                <a:lnTo>
                  <a:pt x="409445" y="131488"/>
                </a:lnTo>
                <a:lnTo>
                  <a:pt x="405289" y="148130"/>
                </a:lnTo>
                <a:lnTo>
                  <a:pt x="380916" y="148130"/>
                </a:lnTo>
                <a:lnTo>
                  <a:pt x="380916" y="144709"/>
                </a:lnTo>
                <a:cubicBezTo>
                  <a:pt x="381293" y="142845"/>
                  <a:pt x="381618" y="140878"/>
                  <a:pt x="382079" y="138775"/>
                </a:cubicBezTo>
                <a:cubicBezTo>
                  <a:pt x="386526" y="120816"/>
                  <a:pt x="398311" y="103062"/>
                  <a:pt x="418715" y="103062"/>
                </a:cubicBezTo>
                <a:cubicBezTo>
                  <a:pt x="426771" y="103062"/>
                  <a:pt x="434792" y="106141"/>
                  <a:pt x="433698" y="117292"/>
                </a:cubicBezTo>
                <a:lnTo>
                  <a:pt x="463732" y="117292"/>
                </a:lnTo>
                <a:cubicBezTo>
                  <a:pt x="464912" y="112161"/>
                  <a:pt x="466896" y="103216"/>
                  <a:pt x="461234" y="95058"/>
                </a:cubicBezTo>
                <a:cubicBezTo>
                  <a:pt x="454821" y="86198"/>
                  <a:pt x="441942" y="82641"/>
                  <a:pt x="425214" y="82641"/>
                </a:cubicBezTo>
                <a:cubicBezTo>
                  <a:pt x="413328" y="82641"/>
                  <a:pt x="395933" y="84539"/>
                  <a:pt x="380916" y="94357"/>
                </a:cubicBezTo>
                <a:lnTo>
                  <a:pt x="380916" y="3708"/>
                </a:lnTo>
                <a:lnTo>
                  <a:pt x="480938" y="3708"/>
                </a:lnTo>
                <a:close/>
                <a:moveTo>
                  <a:pt x="421914" y="172537"/>
                </a:moveTo>
                <a:cubicBezTo>
                  <a:pt x="416372" y="173606"/>
                  <a:pt x="410745" y="174179"/>
                  <a:pt x="405101" y="174247"/>
                </a:cubicBezTo>
                <a:cubicBezTo>
                  <a:pt x="390683" y="174247"/>
                  <a:pt x="380643" y="167543"/>
                  <a:pt x="380438" y="151910"/>
                </a:cubicBezTo>
                <a:lnTo>
                  <a:pt x="427027" y="151910"/>
                </a:lnTo>
                <a:close/>
                <a:moveTo>
                  <a:pt x="364275" y="90064"/>
                </a:moveTo>
                <a:lnTo>
                  <a:pt x="364275" y="110759"/>
                </a:lnTo>
                <a:cubicBezTo>
                  <a:pt x="358044" y="119364"/>
                  <a:pt x="353522" y="129082"/>
                  <a:pt x="350951" y="139390"/>
                </a:cubicBezTo>
                <a:cubicBezTo>
                  <a:pt x="350195" y="142258"/>
                  <a:pt x="349663" y="145180"/>
                  <a:pt x="349360" y="148130"/>
                </a:cubicBezTo>
                <a:lnTo>
                  <a:pt x="334669" y="148130"/>
                </a:lnTo>
                <a:lnTo>
                  <a:pt x="347223" y="88524"/>
                </a:lnTo>
                <a:lnTo>
                  <a:pt x="304943" y="88524"/>
                </a:lnTo>
                <a:lnTo>
                  <a:pt x="267110" y="148164"/>
                </a:lnTo>
                <a:lnTo>
                  <a:pt x="264339" y="148164"/>
                </a:lnTo>
                <a:lnTo>
                  <a:pt x="264339" y="3759"/>
                </a:lnTo>
                <a:lnTo>
                  <a:pt x="364326" y="3759"/>
                </a:lnTo>
                <a:close/>
                <a:moveTo>
                  <a:pt x="308449" y="148130"/>
                </a:moveTo>
                <a:lnTo>
                  <a:pt x="293398" y="148130"/>
                </a:lnTo>
                <a:lnTo>
                  <a:pt x="316163" y="112315"/>
                </a:lnTo>
                <a:close/>
                <a:moveTo>
                  <a:pt x="247731" y="88388"/>
                </a:moveTo>
                <a:lnTo>
                  <a:pt x="222709" y="88388"/>
                </a:lnTo>
                <a:lnTo>
                  <a:pt x="205606" y="148130"/>
                </a:lnTo>
                <a:lnTo>
                  <a:pt x="179027" y="148130"/>
                </a:lnTo>
                <a:cubicBezTo>
                  <a:pt x="192538" y="143136"/>
                  <a:pt x="200765" y="133592"/>
                  <a:pt x="203314" y="119413"/>
                </a:cubicBezTo>
                <a:cubicBezTo>
                  <a:pt x="205400" y="108399"/>
                  <a:pt x="204408" y="101164"/>
                  <a:pt x="199893" y="95725"/>
                </a:cubicBezTo>
                <a:cubicBezTo>
                  <a:pt x="193154" y="87652"/>
                  <a:pt x="179642" y="88353"/>
                  <a:pt x="167653" y="88353"/>
                </a:cubicBezTo>
                <a:lnTo>
                  <a:pt x="147796" y="88353"/>
                </a:lnTo>
                <a:lnTo>
                  <a:pt x="147796" y="3759"/>
                </a:lnTo>
                <a:lnTo>
                  <a:pt x="247697" y="3759"/>
                </a:lnTo>
                <a:close/>
                <a:moveTo>
                  <a:pt x="231740" y="148130"/>
                </a:moveTo>
                <a:lnTo>
                  <a:pt x="242258" y="110759"/>
                </a:lnTo>
                <a:lnTo>
                  <a:pt x="242635" y="148130"/>
                </a:lnTo>
                <a:close/>
                <a:moveTo>
                  <a:pt x="158981" y="133934"/>
                </a:moveTo>
                <a:lnTo>
                  <a:pt x="158981" y="133934"/>
                </a:lnTo>
                <a:cubicBezTo>
                  <a:pt x="158007" y="133934"/>
                  <a:pt x="157032" y="134054"/>
                  <a:pt x="155920" y="134054"/>
                </a:cubicBezTo>
                <a:cubicBezTo>
                  <a:pt x="154466" y="134054"/>
                  <a:pt x="153320" y="134054"/>
                  <a:pt x="152243" y="134054"/>
                </a:cubicBezTo>
                <a:lnTo>
                  <a:pt x="145846" y="134054"/>
                </a:lnTo>
                <a:lnTo>
                  <a:pt x="148805" y="123125"/>
                </a:lnTo>
                <a:lnTo>
                  <a:pt x="150207" y="117686"/>
                </a:lnTo>
                <a:lnTo>
                  <a:pt x="153628" y="104961"/>
                </a:lnTo>
                <a:cubicBezTo>
                  <a:pt x="155116" y="104961"/>
                  <a:pt x="156570" y="104961"/>
                  <a:pt x="157972" y="104961"/>
                </a:cubicBezTo>
                <a:lnTo>
                  <a:pt x="162915" y="104961"/>
                </a:lnTo>
                <a:cubicBezTo>
                  <a:pt x="171467" y="104961"/>
                  <a:pt x="176718" y="105440"/>
                  <a:pt x="178668" y="108159"/>
                </a:cubicBezTo>
                <a:cubicBezTo>
                  <a:pt x="180156" y="110212"/>
                  <a:pt x="179967" y="113735"/>
                  <a:pt x="178206" y="119105"/>
                </a:cubicBezTo>
                <a:cubicBezTo>
                  <a:pt x="175196" y="128341"/>
                  <a:pt x="171364" y="133045"/>
                  <a:pt x="159084" y="133986"/>
                </a:cubicBezTo>
                <a:moveTo>
                  <a:pt x="131291" y="93741"/>
                </a:moveTo>
                <a:lnTo>
                  <a:pt x="129717" y="98872"/>
                </a:lnTo>
                <a:lnTo>
                  <a:pt x="115419" y="146471"/>
                </a:lnTo>
                <a:lnTo>
                  <a:pt x="114854" y="148181"/>
                </a:lnTo>
                <a:lnTo>
                  <a:pt x="67683" y="148181"/>
                </a:lnTo>
                <a:lnTo>
                  <a:pt x="64006" y="140365"/>
                </a:lnTo>
                <a:lnTo>
                  <a:pt x="114683" y="88524"/>
                </a:lnTo>
                <a:lnTo>
                  <a:pt x="82187" y="88524"/>
                </a:lnTo>
                <a:lnTo>
                  <a:pt x="42507" y="131283"/>
                </a:lnTo>
                <a:lnTo>
                  <a:pt x="55351" y="88524"/>
                </a:lnTo>
                <a:lnTo>
                  <a:pt x="31270" y="88524"/>
                </a:lnTo>
                <a:lnTo>
                  <a:pt x="31270" y="3759"/>
                </a:lnTo>
                <a:lnTo>
                  <a:pt x="131188" y="3759"/>
                </a:lnTo>
                <a:close/>
                <a:moveTo>
                  <a:pt x="377119" y="-89"/>
                </a:moveTo>
                <a:lnTo>
                  <a:pt x="377119" y="97076"/>
                </a:lnTo>
                <a:cubicBezTo>
                  <a:pt x="373861" y="99667"/>
                  <a:pt x="370856" y="102560"/>
                  <a:pt x="368140" y="105713"/>
                </a:cubicBezTo>
                <a:lnTo>
                  <a:pt x="368140" y="-89"/>
                </a:lnTo>
                <a:lnTo>
                  <a:pt x="260525" y="-89"/>
                </a:lnTo>
                <a:lnTo>
                  <a:pt x="260525" y="88388"/>
                </a:lnTo>
                <a:lnTo>
                  <a:pt x="251614" y="88388"/>
                </a:lnTo>
                <a:lnTo>
                  <a:pt x="251614" y="-89"/>
                </a:lnTo>
                <a:lnTo>
                  <a:pt x="143965" y="-89"/>
                </a:lnTo>
                <a:lnTo>
                  <a:pt x="143965" y="88524"/>
                </a:lnTo>
                <a:lnTo>
                  <a:pt x="135071" y="88524"/>
                </a:lnTo>
                <a:lnTo>
                  <a:pt x="135071" y="-89"/>
                </a:lnTo>
                <a:lnTo>
                  <a:pt x="27456" y="-89"/>
                </a:lnTo>
                <a:lnTo>
                  <a:pt x="27456" y="100907"/>
                </a:lnTo>
                <a:lnTo>
                  <a:pt x="-47" y="192480"/>
                </a:lnTo>
                <a:lnTo>
                  <a:pt x="24120" y="192480"/>
                </a:lnTo>
                <a:lnTo>
                  <a:pt x="36247" y="151927"/>
                </a:lnTo>
                <a:lnTo>
                  <a:pt x="39667" y="151927"/>
                </a:lnTo>
                <a:lnTo>
                  <a:pt x="59696" y="192480"/>
                </a:lnTo>
                <a:lnTo>
                  <a:pt x="89028" y="192480"/>
                </a:lnTo>
                <a:lnTo>
                  <a:pt x="69513" y="151927"/>
                </a:lnTo>
                <a:lnTo>
                  <a:pt x="113623" y="151927"/>
                </a:lnTo>
                <a:lnTo>
                  <a:pt x="101377" y="192480"/>
                </a:lnTo>
                <a:lnTo>
                  <a:pt x="127785" y="192480"/>
                </a:lnTo>
                <a:lnTo>
                  <a:pt x="139860" y="152047"/>
                </a:lnTo>
                <a:lnTo>
                  <a:pt x="145641" y="152047"/>
                </a:lnTo>
                <a:lnTo>
                  <a:pt x="145641" y="151927"/>
                </a:lnTo>
                <a:lnTo>
                  <a:pt x="204408" y="151927"/>
                </a:lnTo>
                <a:lnTo>
                  <a:pt x="192761" y="192360"/>
                </a:lnTo>
                <a:lnTo>
                  <a:pt x="219374" y="192360"/>
                </a:lnTo>
                <a:lnTo>
                  <a:pt x="230662" y="151927"/>
                </a:lnTo>
                <a:lnTo>
                  <a:pt x="242635" y="151927"/>
                </a:lnTo>
                <a:lnTo>
                  <a:pt x="242960" y="192360"/>
                </a:lnTo>
                <a:lnTo>
                  <a:pt x="265280" y="192360"/>
                </a:lnTo>
                <a:lnTo>
                  <a:pt x="290935" y="151927"/>
                </a:lnTo>
                <a:lnTo>
                  <a:pt x="307713" y="151927"/>
                </a:lnTo>
                <a:lnTo>
                  <a:pt x="299059" y="192360"/>
                </a:lnTo>
                <a:lnTo>
                  <a:pt x="325227" y="192360"/>
                </a:lnTo>
                <a:lnTo>
                  <a:pt x="333779" y="151927"/>
                </a:lnTo>
                <a:lnTo>
                  <a:pt x="348933" y="151927"/>
                </a:lnTo>
                <a:cubicBezTo>
                  <a:pt x="348334" y="164464"/>
                  <a:pt x="351533" y="175872"/>
                  <a:pt x="359845" y="183517"/>
                </a:cubicBezTo>
                <a:cubicBezTo>
                  <a:pt x="370004" y="192839"/>
                  <a:pt x="385603" y="194617"/>
                  <a:pt x="397131" y="194617"/>
                </a:cubicBezTo>
                <a:cubicBezTo>
                  <a:pt x="413526" y="194421"/>
                  <a:pt x="429850" y="192418"/>
                  <a:pt x="445807" y="188648"/>
                </a:cubicBezTo>
                <a:lnTo>
                  <a:pt x="454872" y="151927"/>
                </a:lnTo>
                <a:lnTo>
                  <a:pt x="484786" y="151927"/>
                </a:lnTo>
                <a:lnTo>
                  <a:pt x="484786" y="-89"/>
                </a:lnTo>
                <a:close/>
              </a:path>
            </a:pathLst>
          </a:custGeom>
          <a:solidFill>
            <a:schemeClr val="bg1"/>
          </a:solidFill>
          <a:ln w="1683" cap="flat">
            <a:noFill/>
            <a:prstDash val="solid"/>
            <a:miter/>
          </a:ln>
        </p:spPr>
        <p:txBody>
          <a:bodyPr rtlCol="0" anchor="ctr"/>
          <a:lstStyle/>
          <a:p>
            <a:endParaRPr lang="en-GB" dirty="0"/>
          </a:p>
        </p:txBody>
      </p:sp>
      <p:sp>
        <p:nvSpPr>
          <p:cNvPr id="10" name="TextBox 9">
            <a:extLst>
              <a:ext uri="{FF2B5EF4-FFF2-40B4-BE49-F238E27FC236}">
                <a16:creationId xmlns:a16="http://schemas.microsoft.com/office/drawing/2014/main" id="{81263BC5-B715-41D8-BE7A-7DFE797EB734}"/>
              </a:ext>
              <a:ext uri="{C183D7F6-B498-43B3-948B-1728B52AA6E4}">
                <adec:decorative xmlns:adec="http://schemas.microsoft.com/office/drawing/2017/decorative" val="1"/>
              </a:ext>
            </a:extLst>
          </p:cNvPr>
          <p:cNvSpPr txBox="1"/>
          <p:nvPr userDrawn="1"/>
        </p:nvSpPr>
        <p:spPr>
          <a:xfrm>
            <a:off x="1885684" y="6266997"/>
            <a:ext cx="4667513" cy="184666"/>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600" kern="1200" noProof="0" dirty="0">
                <a:solidFill>
                  <a:schemeClr val="bg1">
                    <a:lumMod val="65000"/>
                  </a:schemeClr>
                </a:solidFill>
                <a:latin typeface="+mn-lt"/>
                <a:ea typeface="+mn-ea"/>
                <a:cs typeface="+mn-cs"/>
              </a:rPr>
              <a:t>© 2023 KPMG LLP, a Delaware limited liability partnership and a member firm of the KPMG global organization of independent member firms affiliated with KPMG International Limited, a private English company limited by guarantee. All rights reserved. NDPXXXXXX-XX</a:t>
            </a:r>
          </a:p>
        </p:txBody>
      </p:sp>
      <p:sp>
        <p:nvSpPr>
          <p:cNvPr id="6" name="Text Placeholder 3"/>
          <p:cNvSpPr>
            <a:spLocks noGrp="1"/>
          </p:cNvSpPr>
          <p:nvPr>
            <p:ph type="body" sz="quarter" idx="10"/>
          </p:nvPr>
        </p:nvSpPr>
        <p:spPr>
          <a:xfrm>
            <a:off x="993648" y="189259"/>
            <a:ext cx="10204704" cy="184666"/>
          </a:xfrm>
        </p:spPr>
        <p:txBody>
          <a:bodyPr>
            <a:noAutofit/>
          </a:bodyPr>
          <a:lstStyle>
            <a:lvl1pPr>
              <a:defRPr sz="1200">
                <a:solidFill>
                  <a:schemeClr val="bg1"/>
                </a:solidFill>
              </a:defRPr>
            </a:lvl1pPr>
          </a:lstStyle>
          <a:p>
            <a:pPr lvl="0"/>
            <a:r>
              <a:rPr lang="en-US"/>
              <a:t>Edit Master text styles</a:t>
            </a:r>
          </a:p>
        </p:txBody>
      </p:sp>
    </p:spTree>
    <p:extLst>
      <p:ext uri="{BB962C8B-B14F-4D97-AF65-F5344CB8AC3E}">
        <p14:creationId xmlns:p14="http://schemas.microsoft.com/office/powerpoint/2010/main" val="300263811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One Column Text">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995364" y="1330126"/>
            <a:ext cx="10204450" cy="45467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a:extLst>
              <a:ext uri="{FF2B5EF4-FFF2-40B4-BE49-F238E27FC236}">
                <a16:creationId xmlns:a16="http://schemas.microsoft.com/office/drawing/2014/main" id="{8CCFC99C-7410-4D22-BA8D-48877FCFB6C0}"/>
              </a:ext>
            </a:extLst>
          </p:cNvPr>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42544594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One Column Text w/ supertitle">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995364" y="1330126"/>
            <a:ext cx="10204704" cy="45467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a:extLst>
              <a:ext uri="{FF2B5EF4-FFF2-40B4-BE49-F238E27FC236}">
                <a16:creationId xmlns:a16="http://schemas.microsoft.com/office/drawing/2014/main" id="{8CCFC99C-7410-4D22-BA8D-48877FCFB6C0}"/>
              </a:ext>
            </a:extLst>
          </p:cNvPr>
          <p:cNvSpPr>
            <a:spLocks noGrp="1"/>
          </p:cNvSpPr>
          <p:nvPr>
            <p:ph type="title"/>
          </p:nvPr>
        </p:nvSpPr>
        <p:spPr>
          <a:xfrm>
            <a:off x="995364" y="431800"/>
            <a:ext cx="10204704" cy="533400"/>
          </a:xfrm>
        </p:spPr>
        <p:txBody>
          <a:bodyPr/>
          <a:lstStyle/>
          <a:p>
            <a:r>
              <a:rPr lang="en-US"/>
              <a:t>Click to edit Master title style</a:t>
            </a:r>
            <a:endParaRPr lang="en-GB" dirty="0"/>
          </a:p>
        </p:txBody>
      </p:sp>
      <p:sp>
        <p:nvSpPr>
          <p:cNvPr id="4" name="Text Placeholder 3"/>
          <p:cNvSpPr>
            <a:spLocks noGrp="1"/>
          </p:cNvSpPr>
          <p:nvPr>
            <p:ph type="body" sz="quarter" idx="11"/>
          </p:nvPr>
        </p:nvSpPr>
        <p:spPr>
          <a:xfrm>
            <a:off x="993648" y="189259"/>
            <a:ext cx="10204704" cy="184666"/>
          </a:xfrm>
        </p:spPr>
        <p:txBody>
          <a:bodyPr>
            <a:noAutofit/>
          </a:bodyPr>
          <a:lstStyle>
            <a:lvl1pPr>
              <a:defRPr sz="1200"/>
            </a:lvl1pPr>
          </a:lstStyle>
          <a:p>
            <a:pPr lvl="0"/>
            <a:r>
              <a:rPr lang="en-US"/>
              <a:t>Edit Master text styles</a:t>
            </a:r>
          </a:p>
        </p:txBody>
      </p:sp>
    </p:spTree>
    <p:extLst>
      <p:ext uri="{BB962C8B-B14F-4D97-AF65-F5344CB8AC3E}">
        <p14:creationId xmlns:p14="http://schemas.microsoft.com/office/powerpoint/2010/main" val="2105858931"/>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One Column Text_double title">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9D2B9FA-46EE-4504-A8DE-8C56CCE29B0B}"/>
              </a:ext>
            </a:extLst>
          </p:cNvPr>
          <p:cNvSpPr>
            <a:spLocks noGrp="1"/>
          </p:cNvSpPr>
          <p:nvPr>
            <p:ph type="body" sz="quarter" idx="10"/>
          </p:nvPr>
        </p:nvSpPr>
        <p:spPr>
          <a:xfrm>
            <a:off x="998537" y="1700213"/>
            <a:ext cx="10204704" cy="41767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a:extLst>
              <a:ext uri="{FF2B5EF4-FFF2-40B4-BE49-F238E27FC236}">
                <a16:creationId xmlns:a16="http://schemas.microsoft.com/office/drawing/2014/main" id="{4AFC733E-E364-489F-B7AF-D2002EE59732}"/>
              </a:ext>
            </a:extLst>
          </p:cNvPr>
          <p:cNvSpPr>
            <a:spLocks noGrp="1"/>
          </p:cNvSpPr>
          <p:nvPr>
            <p:ph type="title" hasCustomPrompt="1"/>
          </p:nvPr>
        </p:nvSpPr>
        <p:spPr>
          <a:xfrm>
            <a:off x="995364" y="431800"/>
            <a:ext cx="10204704" cy="533400"/>
          </a:xfrm>
        </p:spPr>
        <p:txBody>
          <a:bodyPr/>
          <a:lstStyle>
            <a:lvl1pPr>
              <a:defRPr/>
            </a:lvl1pPr>
          </a:lstStyle>
          <a:p>
            <a:r>
              <a:rPr lang="en-US" dirty="0"/>
              <a:t>Click to edit </a:t>
            </a:r>
            <a:br>
              <a:rPr lang="en-US" dirty="0"/>
            </a:br>
            <a:r>
              <a:rPr lang="en-US" dirty="0"/>
              <a:t>Master title style</a:t>
            </a:r>
            <a:endParaRPr lang="en-GB" dirty="0"/>
          </a:p>
        </p:txBody>
      </p:sp>
    </p:spTree>
    <p:extLst>
      <p:ext uri="{BB962C8B-B14F-4D97-AF65-F5344CB8AC3E}">
        <p14:creationId xmlns:p14="http://schemas.microsoft.com/office/powerpoint/2010/main" val="3098331813"/>
      </p:ext>
    </p:extLst>
  </p:cSld>
  <p:clrMapOvr>
    <a:masterClrMapping/>
  </p:clrMapOvr>
  <p:extLst>
    <p:ext uri="{DCECCB84-F9BA-43D5-87BE-67443E8EF086}">
      <p15:sldGuideLst xmlns:p15="http://schemas.microsoft.com/office/powerpoint/2012/main">
        <p15:guide id="1" orient="horz" pos="1071">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One Column Text_double title_KPMG Blue">
    <p:bg>
      <p:bgPr>
        <a:solidFill>
          <a:schemeClr val="accent2"/>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9D2B9FA-46EE-4504-A8DE-8C56CCE29B0B}"/>
              </a:ext>
            </a:extLst>
          </p:cNvPr>
          <p:cNvSpPr>
            <a:spLocks noGrp="1"/>
          </p:cNvSpPr>
          <p:nvPr>
            <p:ph type="body" sz="quarter" idx="10"/>
          </p:nvPr>
        </p:nvSpPr>
        <p:spPr>
          <a:xfrm>
            <a:off x="998537" y="1700213"/>
            <a:ext cx="10204704" cy="4176712"/>
          </a:xfrm>
        </p:spPr>
        <p:txBody>
          <a:bodyPr/>
          <a:lstStyle>
            <a:lvl1pPr>
              <a:defRPr>
                <a:solidFill>
                  <a:schemeClr val="bg1"/>
                </a:solidFill>
              </a:defRPr>
            </a:lvl1pPr>
            <a:lvl2pPr>
              <a:defRPr>
                <a:solidFill>
                  <a:schemeClr val="bg1"/>
                </a:solidFill>
              </a:defRPr>
            </a:lvl2pPr>
            <a:lvl3pPr>
              <a:buClrTx/>
              <a:defRPr>
                <a:solidFill>
                  <a:schemeClr val="bg1"/>
                </a:solidFill>
              </a:defRPr>
            </a:lvl3pPr>
            <a:lvl4pPr marL="361950" indent="-180975">
              <a:buClrTx/>
              <a:defRPr>
                <a:solidFill>
                  <a:schemeClr val="bg1"/>
                </a:solidFill>
              </a:defRPr>
            </a:lvl4pPr>
            <a:lvl5pPr>
              <a:buClrTx/>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Shape 8">
            <a:extLst>
              <a:ext uri="{FF2B5EF4-FFF2-40B4-BE49-F238E27FC236}">
                <a16:creationId xmlns:a16="http://schemas.microsoft.com/office/drawing/2014/main" id="{F4561A05-7671-4539-AB97-A9979F67EB43}"/>
              </a:ext>
            </a:extLst>
          </p:cNvPr>
          <p:cNvSpPr txBox="1">
            <a:spLocks/>
          </p:cNvSpPr>
          <p:nvPr userDrawn="1"/>
        </p:nvSpPr>
        <p:spPr>
          <a:xfrm>
            <a:off x="10946607" y="6266997"/>
            <a:ext cx="242486" cy="149412"/>
          </a:xfrm>
          <a:prstGeom prst="rect">
            <a:avLst/>
          </a:prstGeom>
        </p:spPr>
        <p:txBody>
          <a:bodyPr lIns="0" tIns="0" rIns="0" bIns="0" anchor="b" anchorCtr="0"/>
          <a:lstStyle>
            <a:defPPr>
              <a:defRPr lang="en-US"/>
            </a:defPPr>
            <a:lvl1pPr marL="0" algn="l" defTabSz="457200" rtl="0" eaLnBrk="1" latinLnBrk="0" hangingPunct="1">
              <a:defRPr sz="1000" kern="1200">
                <a:solidFill>
                  <a:srgbClr val="0061A8"/>
                </a:solidFill>
                <a:latin typeface="Arial"/>
                <a:ea typeface="Arial"/>
                <a:cs typeface="Arial"/>
                <a:sym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86CB4B4D-7CA3-9044-876B-883B54F8677D}" type="slidenum">
              <a:rPr lang="en-GB" sz="900" smtClean="0">
                <a:solidFill>
                  <a:schemeClr val="bg1"/>
                </a:solidFill>
                <a:latin typeface="+mn-lt"/>
                <a:ea typeface="Arial"/>
                <a:cs typeface="Arial" panose="020B0604020202020204" pitchFamily="34" charset="0"/>
              </a:rPr>
              <a:pPr algn="r"/>
              <a:t>‹#›</a:t>
            </a:fld>
            <a:endParaRPr lang="en-GB" sz="900" dirty="0">
              <a:solidFill>
                <a:schemeClr val="bg1"/>
              </a:solidFill>
              <a:latin typeface="+mn-lt"/>
              <a:ea typeface="Arial"/>
              <a:cs typeface="Arial" panose="020B0604020202020204" pitchFamily="34" charset="0"/>
            </a:endParaRPr>
          </a:p>
        </p:txBody>
      </p:sp>
      <p:sp>
        <p:nvSpPr>
          <p:cNvPr id="2" name="Title 1">
            <a:extLst>
              <a:ext uri="{FF2B5EF4-FFF2-40B4-BE49-F238E27FC236}">
                <a16:creationId xmlns:a16="http://schemas.microsoft.com/office/drawing/2014/main" id="{803AAE32-05EB-420A-97AB-3254804D32FD}"/>
              </a:ext>
            </a:extLst>
          </p:cNvPr>
          <p:cNvSpPr>
            <a:spLocks noGrp="1"/>
          </p:cNvSpPr>
          <p:nvPr>
            <p:ph type="title" hasCustomPrompt="1"/>
          </p:nvPr>
        </p:nvSpPr>
        <p:spPr>
          <a:xfrm>
            <a:off x="995364" y="431800"/>
            <a:ext cx="10204704" cy="533400"/>
          </a:xfrm>
        </p:spPr>
        <p:txBody>
          <a:bodyPr/>
          <a:lstStyle>
            <a:lvl1pPr>
              <a:defRPr>
                <a:solidFill>
                  <a:schemeClr val="bg1"/>
                </a:solidFill>
              </a:defRPr>
            </a:lvl1pPr>
          </a:lstStyle>
          <a:p>
            <a:r>
              <a:rPr lang="en-US" dirty="0"/>
              <a:t>Click to edit </a:t>
            </a:r>
            <a:br>
              <a:rPr lang="en-US" dirty="0"/>
            </a:br>
            <a:r>
              <a:rPr lang="en-US" dirty="0"/>
              <a:t>Master title style</a:t>
            </a:r>
            <a:endParaRPr lang="en-GB" dirty="0"/>
          </a:p>
        </p:txBody>
      </p:sp>
      <p:sp>
        <p:nvSpPr>
          <p:cNvPr id="10" name="Graphic 8">
            <a:extLst>
              <a:ext uri="{FF2B5EF4-FFF2-40B4-BE49-F238E27FC236}">
                <a16:creationId xmlns:a16="http://schemas.microsoft.com/office/drawing/2014/main" id="{567897B5-3A96-440B-8018-FDD880280B2A}"/>
              </a:ext>
            </a:extLst>
          </p:cNvPr>
          <p:cNvSpPr/>
          <p:nvPr userDrawn="1"/>
        </p:nvSpPr>
        <p:spPr>
          <a:xfrm>
            <a:off x="1003200" y="6266996"/>
            <a:ext cx="484832" cy="194706"/>
          </a:xfrm>
          <a:custGeom>
            <a:avLst/>
            <a:gdLst>
              <a:gd name="connsiteX0" fmla="*/ 480938 w 484832"/>
              <a:gd name="connsiteY0" fmla="*/ 148130 h 194706"/>
              <a:gd name="connsiteX1" fmla="*/ 455744 w 484832"/>
              <a:gd name="connsiteY1" fmla="*/ 148130 h 194706"/>
              <a:gd name="connsiteX2" fmla="*/ 459917 w 484832"/>
              <a:gd name="connsiteY2" fmla="*/ 131488 h 194706"/>
              <a:gd name="connsiteX3" fmla="*/ 409445 w 484832"/>
              <a:gd name="connsiteY3" fmla="*/ 131488 h 194706"/>
              <a:gd name="connsiteX4" fmla="*/ 405289 w 484832"/>
              <a:gd name="connsiteY4" fmla="*/ 148130 h 194706"/>
              <a:gd name="connsiteX5" fmla="*/ 380916 w 484832"/>
              <a:gd name="connsiteY5" fmla="*/ 148130 h 194706"/>
              <a:gd name="connsiteX6" fmla="*/ 380916 w 484832"/>
              <a:gd name="connsiteY6" fmla="*/ 144709 h 194706"/>
              <a:gd name="connsiteX7" fmla="*/ 382079 w 484832"/>
              <a:gd name="connsiteY7" fmla="*/ 138775 h 194706"/>
              <a:gd name="connsiteX8" fmla="*/ 418715 w 484832"/>
              <a:gd name="connsiteY8" fmla="*/ 103062 h 194706"/>
              <a:gd name="connsiteX9" fmla="*/ 433698 w 484832"/>
              <a:gd name="connsiteY9" fmla="*/ 117292 h 194706"/>
              <a:gd name="connsiteX10" fmla="*/ 463732 w 484832"/>
              <a:gd name="connsiteY10" fmla="*/ 117292 h 194706"/>
              <a:gd name="connsiteX11" fmla="*/ 461234 w 484832"/>
              <a:gd name="connsiteY11" fmla="*/ 95058 h 194706"/>
              <a:gd name="connsiteX12" fmla="*/ 425214 w 484832"/>
              <a:gd name="connsiteY12" fmla="*/ 82641 h 194706"/>
              <a:gd name="connsiteX13" fmla="*/ 380916 w 484832"/>
              <a:gd name="connsiteY13" fmla="*/ 94357 h 194706"/>
              <a:gd name="connsiteX14" fmla="*/ 380916 w 484832"/>
              <a:gd name="connsiteY14" fmla="*/ 3708 h 194706"/>
              <a:gd name="connsiteX15" fmla="*/ 480938 w 484832"/>
              <a:gd name="connsiteY15" fmla="*/ 3708 h 194706"/>
              <a:gd name="connsiteX16" fmla="*/ 421914 w 484832"/>
              <a:gd name="connsiteY16" fmla="*/ 172537 h 194706"/>
              <a:gd name="connsiteX17" fmla="*/ 405101 w 484832"/>
              <a:gd name="connsiteY17" fmla="*/ 174247 h 194706"/>
              <a:gd name="connsiteX18" fmla="*/ 380438 w 484832"/>
              <a:gd name="connsiteY18" fmla="*/ 151910 h 194706"/>
              <a:gd name="connsiteX19" fmla="*/ 427027 w 484832"/>
              <a:gd name="connsiteY19" fmla="*/ 151910 h 194706"/>
              <a:gd name="connsiteX20" fmla="*/ 364275 w 484832"/>
              <a:gd name="connsiteY20" fmla="*/ 90064 h 194706"/>
              <a:gd name="connsiteX21" fmla="*/ 364275 w 484832"/>
              <a:gd name="connsiteY21" fmla="*/ 110759 h 194706"/>
              <a:gd name="connsiteX22" fmla="*/ 350951 w 484832"/>
              <a:gd name="connsiteY22" fmla="*/ 139390 h 194706"/>
              <a:gd name="connsiteX23" fmla="*/ 349360 w 484832"/>
              <a:gd name="connsiteY23" fmla="*/ 148130 h 194706"/>
              <a:gd name="connsiteX24" fmla="*/ 334669 w 484832"/>
              <a:gd name="connsiteY24" fmla="*/ 148130 h 194706"/>
              <a:gd name="connsiteX25" fmla="*/ 347223 w 484832"/>
              <a:gd name="connsiteY25" fmla="*/ 88524 h 194706"/>
              <a:gd name="connsiteX26" fmla="*/ 304943 w 484832"/>
              <a:gd name="connsiteY26" fmla="*/ 88524 h 194706"/>
              <a:gd name="connsiteX27" fmla="*/ 267110 w 484832"/>
              <a:gd name="connsiteY27" fmla="*/ 148164 h 194706"/>
              <a:gd name="connsiteX28" fmla="*/ 264339 w 484832"/>
              <a:gd name="connsiteY28" fmla="*/ 148164 h 194706"/>
              <a:gd name="connsiteX29" fmla="*/ 264339 w 484832"/>
              <a:gd name="connsiteY29" fmla="*/ 3759 h 194706"/>
              <a:gd name="connsiteX30" fmla="*/ 364326 w 484832"/>
              <a:gd name="connsiteY30" fmla="*/ 3759 h 194706"/>
              <a:gd name="connsiteX31" fmla="*/ 308449 w 484832"/>
              <a:gd name="connsiteY31" fmla="*/ 148130 h 194706"/>
              <a:gd name="connsiteX32" fmla="*/ 293398 w 484832"/>
              <a:gd name="connsiteY32" fmla="*/ 148130 h 194706"/>
              <a:gd name="connsiteX33" fmla="*/ 316163 w 484832"/>
              <a:gd name="connsiteY33" fmla="*/ 112315 h 194706"/>
              <a:gd name="connsiteX34" fmla="*/ 247731 w 484832"/>
              <a:gd name="connsiteY34" fmla="*/ 88388 h 194706"/>
              <a:gd name="connsiteX35" fmla="*/ 222709 w 484832"/>
              <a:gd name="connsiteY35" fmla="*/ 88388 h 194706"/>
              <a:gd name="connsiteX36" fmla="*/ 205606 w 484832"/>
              <a:gd name="connsiteY36" fmla="*/ 148130 h 194706"/>
              <a:gd name="connsiteX37" fmla="*/ 179027 w 484832"/>
              <a:gd name="connsiteY37" fmla="*/ 148130 h 194706"/>
              <a:gd name="connsiteX38" fmla="*/ 203314 w 484832"/>
              <a:gd name="connsiteY38" fmla="*/ 119413 h 194706"/>
              <a:gd name="connsiteX39" fmla="*/ 199893 w 484832"/>
              <a:gd name="connsiteY39" fmla="*/ 95725 h 194706"/>
              <a:gd name="connsiteX40" fmla="*/ 167653 w 484832"/>
              <a:gd name="connsiteY40" fmla="*/ 88353 h 194706"/>
              <a:gd name="connsiteX41" fmla="*/ 147796 w 484832"/>
              <a:gd name="connsiteY41" fmla="*/ 88353 h 194706"/>
              <a:gd name="connsiteX42" fmla="*/ 147796 w 484832"/>
              <a:gd name="connsiteY42" fmla="*/ 3759 h 194706"/>
              <a:gd name="connsiteX43" fmla="*/ 247697 w 484832"/>
              <a:gd name="connsiteY43" fmla="*/ 3759 h 194706"/>
              <a:gd name="connsiteX44" fmla="*/ 231740 w 484832"/>
              <a:gd name="connsiteY44" fmla="*/ 148130 h 194706"/>
              <a:gd name="connsiteX45" fmla="*/ 242258 w 484832"/>
              <a:gd name="connsiteY45" fmla="*/ 110759 h 194706"/>
              <a:gd name="connsiteX46" fmla="*/ 242635 w 484832"/>
              <a:gd name="connsiteY46" fmla="*/ 148130 h 194706"/>
              <a:gd name="connsiteX47" fmla="*/ 158981 w 484832"/>
              <a:gd name="connsiteY47" fmla="*/ 133934 h 194706"/>
              <a:gd name="connsiteX48" fmla="*/ 158981 w 484832"/>
              <a:gd name="connsiteY48" fmla="*/ 133934 h 194706"/>
              <a:gd name="connsiteX49" fmla="*/ 155920 w 484832"/>
              <a:gd name="connsiteY49" fmla="*/ 134054 h 194706"/>
              <a:gd name="connsiteX50" fmla="*/ 152243 w 484832"/>
              <a:gd name="connsiteY50" fmla="*/ 134054 h 194706"/>
              <a:gd name="connsiteX51" fmla="*/ 145846 w 484832"/>
              <a:gd name="connsiteY51" fmla="*/ 134054 h 194706"/>
              <a:gd name="connsiteX52" fmla="*/ 148805 w 484832"/>
              <a:gd name="connsiteY52" fmla="*/ 123125 h 194706"/>
              <a:gd name="connsiteX53" fmla="*/ 150207 w 484832"/>
              <a:gd name="connsiteY53" fmla="*/ 117686 h 194706"/>
              <a:gd name="connsiteX54" fmla="*/ 153628 w 484832"/>
              <a:gd name="connsiteY54" fmla="*/ 104961 h 194706"/>
              <a:gd name="connsiteX55" fmla="*/ 157972 w 484832"/>
              <a:gd name="connsiteY55" fmla="*/ 104961 h 194706"/>
              <a:gd name="connsiteX56" fmla="*/ 162915 w 484832"/>
              <a:gd name="connsiteY56" fmla="*/ 104961 h 194706"/>
              <a:gd name="connsiteX57" fmla="*/ 178668 w 484832"/>
              <a:gd name="connsiteY57" fmla="*/ 108159 h 194706"/>
              <a:gd name="connsiteX58" fmla="*/ 178206 w 484832"/>
              <a:gd name="connsiteY58" fmla="*/ 119105 h 194706"/>
              <a:gd name="connsiteX59" fmla="*/ 159084 w 484832"/>
              <a:gd name="connsiteY59" fmla="*/ 133986 h 194706"/>
              <a:gd name="connsiteX60" fmla="*/ 131291 w 484832"/>
              <a:gd name="connsiteY60" fmla="*/ 93741 h 194706"/>
              <a:gd name="connsiteX61" fmla="*/ 129717 w 484832"/>
              <a:gd name="connsiteY61" fmla="*/ 98872 h 194706"/>
              <a:gd name="connsiteX62" fmla="*/ 115419 w 484832"/>
              <a:gd name="connsiteY62" fmla="*/ 146471 h 194706"/>
              <a:gd name="connsiteX63" fmla="*/ 114854 w 484832"/>
              <a:gd name="connsiteY63" fmla="*/ 148181 h 194706"/>
              <a:gd name="connsiteX64" fmla="*/ 67683 w 484832"/>
              <a:gd name="connsiteY64" fmla="*/ 148181 h 194706"/>
              <a:gd name="connsiteX65" fmla="*/ 64006 w 484832"/>
              <a:gd name="connsiteY65" fmla="*/ 140365 h 194706"/>
              <a:gd name="connsiteX66" fmla="*/ 114683 w 484832"/>
              <a:gd name="connsiteY66" fmla="*/ 88524 h 194706"/>
              <a:gd name="connsiteX67" fmla="*/ 82187 w 484832"/>
              <a:gd name="connsiteY67" fmla="*/ 88524 h 194706"/>
              <a:gd name="connsiteX68" fmla="*/ 42507 w 484832"/>
              <a:gd name="connsiteY68" fmla="*/ 131283 h 194706"/>
              <a:gd name="connsiteX69" fmla="*/ 55351 w 484832"/>
              <a:gd name="connsiteY69" fmla="*/ 88524 h 194706"/>
              <a:gd name="connsiteX70" fmla="*/ 31270 w 484832"/>
              <a:gd name="connsiteY70" fmla="*/ 88524 h 194706"/>
              <a:gd name="connsiteX71" fmla="*/ 31270 w 484832"/>
              <a:gd name="connsiteY71" fmla="*/ 3759 h 194706"/>
              <a:gd name="connsiteX72" fmla="*/ 131188 w 484832"/>
              <a:gd name="connsiteY72" fmla="*/ 3759 h 194706"/>
              <a:gd name="connsiteX73" fmla="*/ 377119 w 484832"/>
              <a:gd name="connsiteY73" fmla="*/ -89 h 194706"/>
              <a:gd name="connsiteX74" fmla="*/ 377119 w 484832"/>
              <a:gd name="connsiteY74" fmla="*/ 97076 h 194706"/>
              <a:gd name="connsiteX75" fmla="*/ 368140 w 484832"/>
              <a:gd name="connsiteY75" fmla="*/ 105713 h 194706"/>
              <a:gd name="connsiteX76" fmla="*/ 368140 w 484832"/>
              <a:gd name="connsiteY76" fmla="*/ -89 h 194706"/>
              <a:gd name="connsiteX77" fmla="*/ 260525 w 484832"/>
              <a:gd name="connsiteY77" fmla="*/ -89 h 194706"/>
              <a:gd name="connsiteX78" fmla="*/ 260525 w 484832"/>
              <a:gd name="connsiteY78" fmla="*/ 88388 h 194706"/>
              <a:gd name="connsiteX79" fmla="*/ 251614 w 484832"/>
              <a:gd name="connsiteY79" fmla="*/ 88388 h 194706"/>
              <a:gd name="connsiteX80" fmla="*/ 251614 w 484832"/>
              <a:gd name="connsiteY80" fmla="*/ -89 h 194706"/>
              <a:gd name="connsiteX81" fmla="*/ 143965 w 484832"/>
              <a:gd name="connsiteY81" fmla="*/ -89 h 194706"/>
              <a:gd name="connsiteX82" fmla="*/ 143965 w 484832"/>
              <a:gd name="connsiteY82" fmla="*/ 88524 h 194706"/>
              <a:gd name="connsiteX83" fmla="*/ 135071 w 484832"/>
              <a:gd name="connsiteY83" fmla="*/ 88524 h 194706"/>
              <a:gd name="connsiteX84" fmla="*/ 135071 w 484832"/>
              <a:gd name="connsiteY84" fmla="*/ -89 h 194706"/>
              <a:gd name="connsiteX85" fmla="*/ 27456 w 484832"/>
              <a:gd name="connsiteY85" fmla="*/ -89 h 194706"/>
              <a:gd name="connsiteX86" fmla="*/ 27456 w 484832"/>
              <a:gd name="connsiteY86" fmla="*/ 100907 h 194706"/>
              <a:gd name="connsiteX87" fmla="*/ -47 w 484832"/>
              <a:gd name="connsiteY87" fmla="*/ 192480 h 194706"/>
              <a:gd name="connsiteX88" fmla="*/ 24120 w 484832"/>
              <a:gd name="connsiteY88" fmla="*/ 192480 h 194706"/>
              <a:gd name="connsiteX89" fmla="*/ 36247 w 484832"/>
              <a:gd name="connsiteY89" fmla="*/ 151927 h 194706"/>
              <a:gd name="connsiteX90" fmla="*/ 39667 w 484832"/>
              <a:gd name="connsiteY90" fmla="*/ 151927 h 194706"/>
              <a:gd name="connsiteX91" fmla="*/ 59696 w 484832"/>
              <a:gd name="connsiteY91" fmla="*/ 192480 h 194706"/>
              <a:gd name="connsiteX92" fmla="*/ 89028 w 484832"/>
              <a:gd name="connsiteY92" fmla="*/ 192480 h 194706"/>
              <a:gd name="connsiteX93" fmla="*/ 69513 w 484832"/>
              <a:gd name="connsiteY93" fmla="*/ 151927 h 194706"/>
              <a:gd name="connsiteX94" fmla="*/ 113623 w 484832"/>
              <a:gd name="connsiteY94" fmla="*/ 151927 h 194706"/>
              <a:gd name="connsiteX95" fmla="*/ 101377 w 484832"/>
              <a:gd name="connsiteY95" fmla="*/ 192480 h 194706"/>
              <a:gd name="connsiteX96" fmla="*/ 127785 w 484832"/>
              <a:gd name="connsiteY96" fmla="*/ 192480 h 194706"/>
              <a:gd name="connsiteX97" fmla="*/ 139860 w 484832"/>
              <a:gd name="connsiteY97" fmla="*/ 152047 h 194706"/>
              <a:gd name="connsiteX98" fmla="*/ 145641 w 484832"/>
              <a:gd name="connsiteY98" fmla="*/ 152047 h 194706"/>
              <a:gd name="connsiteX99" fmla="*/ 145641 w 484832"/>
              <a:gd name="connsiteY99" fmla="*/ 151927 h 194706"/>
              <a:gd name="connsiteX100" fmla="*/ 204408 w 484832"/>
              <a:gd name="connsiteY100" fmla="*/ 151927 h 194706"/>
              <a:gd name="connsiteX101" fmla="*/ 192761 w 484832"/>
              <a:gd name="connsiteY101" fmla="*/ 192360 h 194706"/>
              <a:gd name="connsiteX102" fmla="*/ 219374 w 484832"/>
              <a:gd name="connsiteY102" fmla="*/ 192360 h 194706"/>
              <a:gd name="connsiteX103" fmla="*/ 230662 w 484832"/>
              <a:gd name="connsiteY103" fmla="*/ 151927 h 194706"/>
              <a:gd name="connsiteX104" fmla="*/ 242635 w 484832"/>
              <a:gd name="connsiteY104" fmla="*/ 151927 h 194706"/>
              <a:gd name="connsiteX105" fmla="*/ 242960 w 484832"/>
              <a:gd name="connsiteY105" fmla="*/ 192360 h 194706"/>
              <a:gd name="connsiteX106" fmla="*/ 265280 w 484832"/>
              <a:gd name="connsiteY106" fmla="*/ 192360 h 194706"/>
              <a:gd name="connsiteX107" fmla="*/ 290935 w 484832"/>
              <a:gd name="connsiteY107" fmla="*/ 151927 h 194706"/>
              <a:gd name="connsiteX108" fmla="*/ 307713 w 484832"/>
              <a:gd name="connsiteY108" fmla="*/ 151927 h 194706"/>
              <a:gd name="connsiteX109" fmla="*/ 299059 w 484832"/>
              <a:gd name="connsiteY109" fmla="*/ 192360 h 194706"/>
              <a:gd name="connsiteX110" fmla="*/ 325227 w 484832"/>
              <a:gd name="connsiteY110" fmla="*/ 192360 h 194706"/>
              <a:gd name="connsiteX111" fmla="*/ 333779 w 484832"/>
              <a:gd name="connsiteY111" fmla="*/ 151927 h 194706"/>
              <a:gd name="connsiteX112" fmla="*/ 348933 w 484832"/>
              <a:gd name="connsiteY112" fmla="*/ 151927 h 194706"/>
              <a:gd name="connsiteX113" fmla="*/ 359845 w 484832"/>
              <a:gd name="connsiteY113" fmla="*/ 183517 h 194706"/>
              <a:gd name="connsiteX114" fmla="*/ 397131 w 484832"/>
              <a:gd name="connsiteY114" fmla="*/ 194617 h 194706"/>
              <a:gd name="connsiteX115" fmla="*/ 445807 w 484832"/>
              <a:gd name="connsiteY115" fmla="*/ 188648 h 194706"/>
              <a:gd name="connsiteX116" fmla="*/ 454872 w 484832"/>
              <a:gd name="connsiteY116" fmla="*/ 151927 h 194706"/>
              <a:gd name="connsiteX117" fmla="*/ 484786 w 484832"/>
              <a:gd name="connsiteY117" fmla="*/ 151927 h 194706"/>
              <a:gd name="connsiteX118" fmla="*/ 484786 w 484832"/>
              <a:gd name="connsiteY118" fmla="*/ -89 h 194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484832" h="194706">
                <a:moveTo>
                  <a:pt x="480938" y="148130"/>
                </a:moveTo>
                <a:lnTo>
                  <a:pt x="455744" y="148130"/>
                </a:lnTo>
                <a:lnTo>
                  <a:pt x="459917" y="131488"/>
                </a:lnTo>
                <a:lnTo>
                  <a:pt x="409445" y="131488"/>
                </a:lnTo>
                <a:lnTo>
                  <a:pt x="405289" y="148130"/>
                </a:lnTo>
                <a:lnTo>
                  <a:pt x="380916" y="148130"/>
                </a:lnTo>
                <a:lnTo>
                  <a:pt x="380916" y="144709"/>
                </a:lnTo>
                <a:cubicBezTo>
                  <a:pt x="381293" y="142845"/>
                  <a:pt x="381618" y="140878"/>
                  <a:pt x="382079" y="138775"/>
                </a:cubicBezTo>
                <a:cubicBezTo>
                  <a:pt x="386526" y="120816"/>
                  <a:pt x="398311" y="103062"/>
                  <a:pt x="418715" y="103062"/>
                </a:cubicBezTo>
                <a:cubicBezTo>
                  <a:pt x="426771" y="103062"/>
                  <a:pt x="434792" y="106141"/>
                  <a:pt x="433698" y="117292"/>
                </a:cubicBezTo>
                <a:lnTo>
                  <a:pt x="463732" y="117292"/>
                </a:lnTo>
                <a:cubicBezTo>
                  <a:pt x="464912" y="112161"/>
                  <a:pt x="466896" y="103216"/>
                  <a:pt x="461234" y="95058"/>
                </a:cubicBezTo>
                <a:cubicBezTo>
                  <a:pt x="454821" y="86198"/>
                  <a:pt x="441942" y="82641"/>
                  <a:pt x="425214" y="82641"/>
                </a:cubicBezTo>
                <a:cubicBezTo>
                  <a:pt x="413328" y="82641"/>
                  <a:pt x="395933" y="84539"/>
                  <a:pt x="380916" y="94357"/>
                </a:cubicBezTo>
                <a:lnTo>
                  <a:pt x="380916" y="3708"/>
                </a:lnTo>
                <a:lnTo>
                  <a:pt x="480938" y="3708"/>
                </a:lnTo>
                <a:close/>
                <a:moveTo>
                  <a:pt x="421914" y="172537"/>
                </a:moveTo>
                <a:cubicBezTo>
                  <a:pt x="416372" y="173606"/>
                  <a:pt x="410745" y="174179"/>
                  <a:pt x="405101" y="174247"/>
                </a:cubicBezTo>
                <a:cubicBezTo>
                  <a:pt x="390683" y="174247"/>
                  <a:pt x="380643" y="167543"/>
                  <a:pt x="380438" y="151910"/>
                </a:cubicBezTo>
                <a:lnTo>
                  <a:pt x="427027" y="151910"/>
                </a:lnTo>
                <a:close/>
                <a:moveTo>
                  <a:pt x="364275" y="90064"/>
                </a:moveTo>
                <a:lnTo>
                  <a:pt x="364275" y="110759"/>
                </a:lnTo>
                <a:cubicBezTo>
                  <a:pt x="358044" y="119364"/>
                  <a:pt x="353522" y="129082"/>
                  <a:pt x="350951" y="139390"/>
                </a:cubicBezTo>
                <a:cubicBezTo>
                  <a:pt x="350195" y="142258"/>
                  <a:pt x="349663" y="145180"/>
                  <a:pt x="349360" y="148130"/>
                </a:cubicBezTo>
                <a:lnTo>
                  <a:pt x="334669" y="148130"/>
                </a:lnTo>
                <a:lnTo>
                  <a:pt x="347223" y="88524"/>
                </a:lnTo>
                <a:lnTo>
                  <a:pt x="304943" y="88524"/>
                </a:lnTo>
                <a:lnTo>
                  <a:pt x="267110" y="148164"/>
                </a:lnTo>
                <a:lnTo>
                  <a:pt x="264339" y="148164"/>
                </a:lnTo>
                <a:lnTo>
                  <a:pt x="264339" y="3759"/>
                </a:lnTo>
                <a:lnTo>
                  <a:pt x="364326" y="3759"/>
                </a:lnTo>
                <a:close/>
                <a:moveTo>
                  <a:pt x="308449" y="148130"/>
                </a:moveTo>
                <a:lnTo>
                  <a:pt x="293398" y="148130"/>
                </a:lnTo>
                <a:lnTo>
                  <a:pt x="316163" y="112315"/>
                </a:lnTo>
                <a:close/>
                <a:moveTo>
                  <a:pt x="247731" y="88388"/>
                </a:moveTo>
                <a:lnTo>
                  <a:pt x="222709" y="88388"/>
                </a:lnTo>
                <a:lnTo>
                  <a:pt x="205606" y="148130"/>
                </a:lnTo>
                <a:lnTo>
                  <a:pt x="179027" y="148130"/>
                </a:lnTo>
                <a:cubicBezTo>
                  <a:pt x="192538" y="143136"/>
                  <a:pt x="200765" y="133592"/>
                  <a:pt x="203314" y="119413"/>
                </a:cubicBezTo>
                <a:cubicBezTo>
                  <a:pt x="205400" y="108399"/>
                  <a:pt x="204408" y="101164"/>
                  <a:pt x="199893" y="95725"/>
                </a:cubicBezTo>
                <a:cubicBezTo>
                  <a:pt x="193154" y="87652"/>
                  <a:pt x="179642" y="88353"/>
                  <a:pt x="167653" y="88353"/>
                </a:cubicBezTo>
                <a:lnTo>
                  <a:pt x="147796" y="88353"/>
                </a:lnTo>
                <a:lnTo>
                  <a:pt x="147796" y="3759"/>
                </a:lnTo>
                <a:lnTo>
                  <a:pt x="247697" y="3759"/>
                </a:lnTo>
                <a:close/>
                <a:moveTo>
                  <a:pt x="231740" y="148130"/>
                </a:moveTo>
                <a:lnTo>
                  <a:pt x="242258" y="110759"/>
                </a:lnTo>
                <a:lnTo>
                  <a:pt x="242635" y="148130"/>
                </a:lnTo>
                <a:close/>
                <a:moveTo>
                  <a:pt x="158981" y="133934"/>
                </a:moveTo>
                <a:lnTo>
                  <a:pt x="158981" y="133934"/>
                </a:lnTo>
                <a:cubicBezTo>
                  <a:pt x="158007" y="133934"/>
                  <a:pt x="157032" y="134054"/>
                  <a:pt x="155920" y="134054"/>
                </a:cubicBezTo>
                <a:cubicBezTo>
                  <a:pt x="154466" y="134054"/>
                  <a:pt x="153320" y="134054"/>
                  <a:pt x="152243" y="134054"/>
                </a:cubicBezTo>
                <a:lnTo>
                  <a:pt x="145846" y="134054"/>
                </a:lnTo>
                <a:lnTo>
                  <a:pt x="148805" y="123125"/>
                </a:lnTo>
                <a:lnTo>
                  <a:pt x="150207" y="117686"/>
                </a:lnTo>
                <a:lnTo>
                  <a:pt x="153628" y="104961"/>
                </a:lnTo>
                <a:cubicBezTo>
                  <a:pt x="155116" y="104961"/>
                  <a:pt x="156570" y="104961"/>
                  <a:pt x="157972" y="104961"/>
                </a:cubicBezTo>
                <a:lnTo>
                  <a:pt x="162915" y="104961"/>
                </a:lnTo>
                <a:cubicBezTo>
                  <a:pt x="171467" y="104961"/>
                  <a:pt x="176718" y="105440"/>
                  <a:pt x="178668" y="108159"/>
                </a:cubicBezTo>
                <a:cubicBezTo>
                  <a:pt x="180156" y="110212"/>
                  <a:pt x="179967" y="113735"/>
                  <a:pt x="178206" y="119105"/>
                </a:cubicBezTo>
                <a:cubicBezTo>
                  <a:pt x="175196" y="128341"/>
                  <a:pt x="171364" y="133045"/>
                  <a:pt x="159084" y="133986"/>
                </a:cubicBezTo>
                <a:moveTo>
                  <a:pt x="131291" y="93741"/>
                </a:moveTo>
                <a:lnTo>
                  <a:pt x="129717" y="98872"/>
                </a:lnTo>
                <a:lnTo>
                  <a:pt x="115419" y="146471"/>
                </a:lnTo>
                <a:lnTo>
                  <a:pt x="114854" y="148181"/>
                </a:lnTo>
                <a:lnTo>
                  <a:pt x="67683" y="148181"/>
                </a:lnTo>
                <a:lnTo>
                  <a:pt x="64006" y="140365"/>
                </a:lnTo>
                <a:lnTo>
                  <a:pt x="114683" y="88524"/>
                </a:lnTo>
                <a:lnTo>
                  <a:pt x="82187" y="88524"/>
                </a:lnTo>
                <a:lnTo>
                  <a:pt x="42507" y="131283"/>
                </a:lnTo>
                <a:lnTo>
                  <a:pt x="55351" y="88524"/>
                </a:lnTo>
                <a:lnTo>
                  <a:pt x="31270" y="88524"/>
                </a:lnTo>
                <a:lnTo>
                  <a:pt x="31270" y="3759"/>
                </a:lnTo>
                <a:lnTo>
                  <a:pt x="131188" y="3759"/>
                </a:lnTo>
                <a:close/>
                <a:moveTo>
                  <a:pt x="377119" y="-89"/>
                </a:moveTo>
                <a:lnTo>
                  <a:pt x="377119" y="97076"/>
                </a:lnTo>
                <a:cubicBezTo>
                  <a:pt x="373861" y="99667"/>
                  <a:pt x="370856" y="102560"/>
                  <a:pt x="368140" y="105713"/>
                </a:cubicBezTo>
                <a:lnTo>
                  <a:pt x="368140" y="-89"/>
                </a:lnTo>
                <a:lnTo>
                  <a:pt x="260525" y="-89"/>
                </a:lnTo>
                <a:lnTo>
                  <a:pt x="260525" y="88388"/>
                </a:lnTo>
                <a:lnTo>
                  <a:pt x="251614" y="88388"/>
                </a:lnTo>
                <a:lnTo>
                  <a:pt x="251614" y="-89"/>
                </a:lnTo>
                <a:lnTo>
                  <a:pt x="143965" y="-89"/>
                </a:lnTo>
                <a:lnTo>
                  <a:pt x="143965" y="88524"/>
                </a:lnTo>
                <a:lnTo>
                  <a:pt x="135071" y="88524"/>
                </a:lnTo>
                <a:lnTo>
                  <a:pt x="135071" y="-89"/>
                </a:lnTo>
                <a:lnTo>
                  <a:pt x="27456" y="-89"/>
                </a:lnTo>
                <a:lnTo>
                  <a:pt x="27456" y="100907"/>
                </a:lnTo>
                <a:lnTo>
                  <a:pt x="-47" y="192480"/>
                </a:lnTo>
                <a:lnTo>
                  <a:pt x="24120" y="192480"/>
                </a:lnTo>
                <a:lnTo>
                  <a:pt x="36247" y="151927"/>
                </a:lnTo>
                <a:lnTo>
                  <a:pt x="39667" y="151927"/>
                </a:lnTo>
                <a:lnTo>
                  <a:pt x="59696" y="192480"/>
                </a:lnTo>
                <a:lnTo>
                  <a:pt x="89028" y="192480"/>
                </a:lnTo>
                <a:lnTo>
                  <a:pt x="69513" y="151927"/>
                </a:lnTo>
                <a:lnTo>
                  <a:pt x="113623" y="151927"/>
                </a:lnTo>
                <a:lnTo>
                  <a:pt x="101377" y="192480"/>
                </a:lnTo>
                <a:lnTo>
                  <a:pt x="127785" y="192480"/>
                </a:lnTo>
                <a:lnTo>
                  <a:pt x="139860" y="152047"/>
                </a:lnTo>
                <a:lnTo>
                  <a:pt x="145641" y="152047"/>
                </a:lnTo>
                <a:lnTo>
                  <a:pt x="145641" y="151927"/>
                </a:lnTo>
                <a:lnTo>
                  <a:pt x="204408" y="151927"/>
                </a:lnTo>
                <a:lnTo>
                  <a:pt x="192761" y="192360"/>
                </a:lnTo>
                <a:lnTo>
                  <a:pt x="219374" y="192360"/>
                </a:lnTo>
                <a:lnTo>
                  <a:pt x="230662" y="151927"/>
                </a:lnTo>
                <a:lnTo>
                  <a:pt x="242635" y="151927"/>
                </a:lnTo>
                <a:lnTo>
                  <a:pt x="242960" y="192360"/>
                </a:lnTo>
                <a:lnTo>
                  <a:pt x="265280" y="192360"/>
                </a:lnTo>
                <a:lnTo>
                  <a:pt x="290935" y="151927"/>
                </a:lnTo>
                <a:lnTo>
                  <a:pt x="307713" y="151927"/>
                </a:lnTo>
                <a:lnTo>
                  <a:pt x="299059" y="192360"/>
                </a:lnTo>
                <a:lnTo>
                  <a:pt x="325227" y="192360"/>
                </a:lnTo>
                <a:lnTo>
                  <a:pt x="333779" y="151927"/>
                </a:lnTo>
                <a:lnTo>
                  <a:pt x="348933" y="151927"/>
                </a:lnTo>
                <a:cubicBezTo>
                  <a:pt x="348334" y="164464"/>
                  <a:pt x="351533" y="175872"/>
                  <a:pt x="359845" y="183517"/>
                </a:cubicBezTo>
                <a:cubicBezTo>
                  <a:pt x="370004" y="192839"/>
                  <a:pt x="385603" y="194617"/>
                  <a:pt x="397131" y="194617"/>
                </a:cubicBezTo>
                <a:cubicBezTo>
                  <a:pt x="413526" y="194421"/>
                  <a:pt x="429850" y="192418"/>
                  <a:pt x="445807" y="188648"/>
                </a:cubicBezTo>
                <a:lnTo>
                  <a:pt x="454872" y="151927"/>
                </a:lnTo>
                <a:lnTo>
                  <a:pt x="484786" y="151927"/>
                </a:lnTo>
                <a:lnTo>
                  <a:pt x="484786" y="-89"/>
                </a:lnTo>
                <a:close/>
              </a:path>
            </a:pathLst>
          </a:custGeom>
          <a:solidFill>
            <a:schemeClr val="bg1"/>
          </a:solidFill>
          <a:ln w="1683" cap="flat">
            <a:noFill/>
            <a:prstDash val="solid"/>
            <a:miter/>
          </a:ln>
        </p:spPr>
        <p:txBody>
          <a:bodyPr rtlCol="0" anchor="ctr"/>
          <a:lstStyle/>
          <a:p>
            <a:endParaRPr lang="en-GB" dirty="0"/>
          </a:p>
        </p:txBody>
      </p:sp>
      <p:sp>
        <p:nvSpPr>
          <p:cNvPr id="11" name="TextBox 10">
            <a:extLst>
              <a:ext uri="{FF2B5EF4-FFF2-40B4-BE49-F238E27FC236}">
                <a16:creationId xmlns:a16="http://schemas.microsoft.com/office/drawing/2014/main" id="{EAD0735C-5333-49B3-9BB3-2DB5B223D2C2}"/>
              </a:ext>
              <a:ext uri="{C183D7F6-B498-43B3-948B-1728B52AA6E4}">
                <adec:decorative xmlns:adec="http://schemas.microsoft.com/office/drawing/2017/decorative" val="1"/>
              </a:ext>
            </a:extLst>
          </p:cNvPr>
          <p:cNvSpPr txBox="1"/>
          <p:nvPr userDrawn="1"/>
        </p:nvSpPr>
        <p:spPr>
          <a:xfrm>
            <a:off x="1885684" y="6266997"/>
            <a:ext cx="4667513" cy="184666"/>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600" kern="1200" noProof="0" dirty="0">
                <a:solidFill>
                  <a:schemeClr val="bg1">
                    <a:lumMod val="65000"/>
                  </a:schemeClr>
                </a:solidFill>
                <a:latin typeface="+mn-lt"/>
                <a:ea typeface="+mn-ea"/>
                <a:cs typeface="+mn-cs"/>
              </a:rPr>
              <a:t>© 2023 KPMG LLP, a Delaware limited liability partnership and a member firm of the KPMG global organization of independent member firms affiliated with KPMG International Limited, a private English company limited by guarantee. All rights reserved. NDPXXXXXX-XX</a:t>
            </a:r>
          </a:p>
        </p:txBody>
      </p:sp>
    </p:spTree>
    <p:extLst>
      <p:ext uri="{BB962C8B-B14F-4D97-AF65-F5344CB8AC3E}">
        <p14:creationId xmlns:p14="http://schemas.microsoft.com/office/powerpoint/2010/main" val="321799929"/>
      </p:ext>
    </p:extLst>
  </p:cSld>
  <p:clrMapOvr>
    <a:masterClrMapping/>
  </p:clrMapOvr>
  <p:extLst>
    <p:ext uri="{DCECCB84-F9BA-43D5-87BE-67443E8EF086}">
      <p15:sldGuideLst xmlns:p15="http://schemas.microsoft.com/office/powerpoint/2012/main">
        <p15:guide id="1" orient="horz" pos="107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Right Horizontal Window Image_Cobalt Blue">
    <p:bg>
      <p:bgPr>
        <a:solidFill>
          <a:schemeClr val="accent1"/>
        </a:solidFill>
        <a:effectLst/>
      </p:bgPr>
    </p:bg>
    <p:spTree>
      <p:nvGrpSpPr>
        <p:cNvPr id="1" name=""/>
        <p:cNvGrpSpPr/>
        <p:nvPr/>
      </p:nvGrpSpPr>
      <p:grpSpPr>
        <a:xfrm>
          <a:off x="0" y="0"/>
          <a:ext cx="0" cy="0"/>
          <a:chOff x="0" y="0"/>
          <a:chExt cx="0" cy="0"/>
        </a:xfrm>
      </p:grpSpPr>
      <p:sp>
        <p:nvSpPr>
          <p:cNvPr id="5" name="Freeform 19">
            <a:extLst>
              <a:ext uri="{FF2B5EF4-FFF2-40B4-BE49-F238E27FC236}">
                <a16:creationId xmlns:a16="http://schemas.microsoft.com/office/drawing/2014/main" id="{EEC5B735-00AD-41B9-A513-0F7783FFBE36}"/>
              </a:ext>
            </a:extLst>
          </p:cNvPr>
          <p:cNvSpPr>
            <a:spLocks noChangeAspect="1" noEditPoints="1"/>
          </p:cNvSpPr>
          <p:nvPr userDrawn="1"/>
        </p:nvSpPr>
        <p:spPr bwMode="auto">
          <a:xfrm>
            <a:off x="998476" y="1129527"/>
            <a:ext cx="911399" cy="371311"/>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alpha val="0"/>
            </a:schemeClr>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8" name="Freeform 19">
            <a:extLst>
              <a:ext uri="{FF2B5EF4-FFF2-40B4-BE49-F238E27FC236}">
                <a16:creationId xmlns:a16="http://schemas.microsoft.com/office/drawing/2014/main" id="{C5CCCCF1-8E34-4341-A6C5-97CC39680E55}"/>
              </a:ext>
            </a:extLst>
          </p:cNvPr>
          <p:cNvSpPr>
            <a:spLocks noChangeAspect="1" noEditPoints="1"/>
          </p:cNvSpPr>
          <p:nvPr userDrawn="1"/>
        </p:nvSpPr>
        <p:spPr bwMode="auto">
          <a:xfrm>
            <a:off x="998476" y="1872149"/>
            <a:ext cx="911399" cy="371311"/>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alpha val="0"/>
            </a:schemeClr>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28" name="Picture Placeholder 3">
            <a:extLst>
              <a:ext uri="{FF2B5EF4-FFF2-40B4-BE49-F238E27FC236}">
                <a16:creationId xmlns:a16="http://schemas.microsoft.com/office/drawing/2014/main" id="{1D0B9D96-907F-4E37-B5A7-830AD095F223}"/>
              </a:ext>
            </a:extLst>
          </p:cNvPr>
          <p:cNvSpPr>
            <a:spLocks noGrp="1" noChangeAspect="1"/>
          </p:cNvSpPr>
          <p:nvPr>
            <p:ph type="pic" sz="quarter" idx="12"/>
          </p:nvPr>
        </p:nvSpPr>
        <p:spPr>
          <a:xfrm>
            <a:off x="4909676" y="1456388"/>
            <a:ext cx="6283848" cy="4364991"/>
          </a:xfrm>
          <a:solidFill>
            <a:schemeClr val="accent2"/>
          </a:solidFill>
        </p:spPr>
        <p:txBody>
          <a:bodyPr vert="horz" lIns="0" tIns="0" rIns="0" bIns="0" rtlCol="0" anchor="ctr" anchorCtr="0">
            <a:noAutofit/>
          </a:bodyPr>
          <a:lstStyle>
            <a:lvl1pPr>
              <a:defRPr lang="en-GB" sz="1000" b="0">
                <a:solidFill>
                  <a:schemeClr val="bg1"/>
                </a:solidFill>
              </a:defRPr>
            </a:lvl1pPr>
          </a:lstStyle>
          <a:p>
            <a:pPr lvl="0" algn="ctr"/>
            <a:r>
              <a:rPr lang="en-US" dirty="0"/>
              <a:t>Click icon to add picture</a:t>
            </a:r>
            <a:endParaRPr lang="en-GB" dirty="0"/>
          </a:p>
        </p:txBody>
      </p:sp>
      <p:sp>
        <p:nvSpPr>
          <p:cNvPr id="34" name="Title 1">
            <a:extLst>
              <a:ext uri="{FF2B5EF4-FFF2-40B4-BE49-F238E27FC236}">
                <a16:creationId xmlns:a16="http://schemas.microsoft.com/office/drawing/2014/main" id="{E8E14845-BB2E-4EA2-8CBD-F35A520E366D}"/>
              </a:ext>
            </a:extLst>
          </p:cNvPr>
          <p:cNvSpPr>
            <a:spLocks noGrp="1"/>
          </p:cNvSpPr>
          <p:nvPr>
            <p:ph type="ctrTitle" hasCustomPrompt="1"/>
          </p:nvPr>
        </p:nvSpPr>
        <p:spPr>
          <a:xfrm>
            <a:off x="741301" y="1456388"/>
            <a:ext cx="3432043" cy="3427743"/>
          </a:xfrm>
          <a:noFill/>
          <a:ln w="3175">
            <a:noFill/>
            <a:prstDash val="lgDash"/>
          </a:ln>
        </p:spPr>
        <p:txBody>
          <a:bodyPr lIns="0" tIns="0" rIns="0" bIns="0" anchor="t" anchorCtr="0">
            <a:noAutofit/>
          </a:bodyPr>
          <a:lstStyle>
            <a:lvl1pPr algn="l">
              <a:defRPr sz="6600" baseline="0">
                <a:solidFill>
                  <a:schemeClr val="bg1"/>
                </a:solidFill>
              </a:defRPr>
            </a:lvl1pPr>
          </a:lstStyle>
          <a:p>
            <a:r>
              <a:rPr lang="en-GB" dirty="0"/>
              <a:t>Title slide text only</a:t>
            </a:r>
            <a:endParaRPr lang="en-US" dirty="0"/>
          </a:p>
        </p:txBody>
      </p:sp>
      <p:sp>
        <p:nvSpPr>
          <p:cNvPr id="40" name="Text Placeholder 3">
            <a:extLst>
              <a:ext uri="{FF2B5EF4-FFF2-40B4-BE49-F238E27FC236}">
                <a16:creationId xmlns:a16="http://schemas.microsoft.com/office/drawing/2014/main" id="{423222F2-0E39-45E4-8918-49125CD7C1EA}"/>
              </a:ext>
            </a:extLst>
          </p:cNvPr>
          <p:cNvSpPr>
            <a:spLocks noGrp="1"/>
          </p:cNvSpPr>
          <p:nvPr>
            <p:ph type="body" sz="quarter" idx="11"/>
          </p:nvPr>
        </p:nvSpPr>
        <p:spPr>
          <a:xfrm>
            <a:off x="741301" y="5007010"/>
            <a:ext cx="3432043" cy="810000"/>
          </a:xfrm>
          <a:ln w="3175">
            <a:noFill/>
            <a:prstDash val="lgDash"/>
          </a:ln>
        </p:spPr>
        <p:txBody>
          <a:bodyPr wrap="square" anchor="b">
            <a:noAutofit/>
          </a:bodyPr>
          <a:lstStyle>
            <a:lvl1pPr>
              <a:defRPr sz="1400">
                <a:solidFill>
                  <a:schemeClr val="bg1"/>
                </a:solidFill>
              </a:defRPr>
            </a:lvl1pPr>
            <a:lvl2pPr>
              <a:defRPr sz="14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a:p>
            <a:pPr lvl="1"/>
            <a:r>
              <a:rPr lang="en-US"/>
              <a:t>Second level</a:t>
            </a:r>
          </a:p>
        </p:txBody>
      </p:sp>
      <p:pic>
        <p:nvPicPr>
          <p:cNvPr id="10" name="Graphic 9">
            <a:extLst>
              <a:ext uri="{FF2B5EF4-FFF2-40B4-BE49-F238E27FC236}">
                <a16:creationId xmlns:a16="http://schemas.microsoft.com/office/drawing/2014/main" id="{C6BE9D60-8E37-4DED-A951-A9C36EAA76D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41301" y="736722"/>
            <a:ext cx="914400" cy="368346"/>
          </a:xfrm>
          <a:prstGeom prst="rect">
            <a:avLst/>
          </a:prstGeom>
        </p:spPr>
      </p:pic>
    </p:spTree>
    <p:extLst>
      <p:ext uri="{BB962C8B-B14F-4D97-AF65-F5344CB8AC3E}">
        <p14:creationId xmlns:p14="http://schemas.microsoft.com/office/powerpoint/2010/main" val="3826175213"/>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One Column Text - Dark BG colour">
    <p:bg>
      <p:bgPr>
        <a:solidFill>
          <a:schemeClr val="accent2"/>
        </a:solidFill>
        <a:effectLst/>
      </p:bgPr>
    </p:bg>
    <p:spTree>
      <p:nvGrpSpPr>
        <p:cNvPr id="1" name=""/>
        <p:cNvGrpSpPr/>
        <p:nvPr/>
      </p:nvGrpSpPr>
      <p:grpSpPr>
        <a:xfrm>
          <a:off x="0" y="0"/>
          <a:ext cx="0" cy="0"/>
          <a:chOff x="0" y="0"/>
          <a:chExt cx="0" cy="0"/>
        </a:xfrm>
      </p:grpSpPr>
      <p:sp>
        <p:nvSpPr>
          <p:cNvPr id="4" name="Shape 8">
            <a:extLst>
              <a:ext uri="{FF2B5EF4-FFF2-40B4-BE49-F238E27FC236}">
                <a16:creationId xmlns:a16="http://schemas.microsoft.com/office/drawing/2014/main" id="{FEACBC9C-FDC2-4718-A261-6371F0F60DE3}"/>
              </a:ext>
            </a:extLst>
          </p:cNvPr>
          <p:cNvSpPr txBox="1">
            <a:spLocks/>
          </p:cNvSpPr>
          <p:nvPr userDrawn="1"/>
        </p:nvSpPr>
        <p:spPr>
          <a:xfrm>
            <a:off x="10946607" y="6266997"/>
            <a:ext cx="242486" cy="149412"/>
          </a:xfrm>
          <a:prstGeom prst="rect">
            <a:avLst/>
          </a:prstGeom>
        </p:spPr>
        <p:txBody>
          <a:bodyPr lIns="0" tIns="0" rIns="0" bIns="0" anchor="b" anchorCtr="0"/>
          <a:lstStyle>
            <a:defPPr>
              <a:defRPr lang="en-US"/>
            </a:defPPr>
            <a:lvl1pPr marL="0" algn="l" defTabSz="457200" rtl="0" eaLnBrk="1" latinLnBrk="0" hangingPunct="1">
              <a:defRPr sz="1000" kern="1200">
                <a:solidFill>
                  <a:srgbClr val="0061A8"/>
                </a:solidFill>
                <a:latin typeface="Arial"/>
                <a:ea typeface="Arial"/>
                <a:cs typeface="Arial"/>
                <a:sym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86CB4B4D-7CA3-9044-876B-883B54F8677D}" type="slidenum">
              <a:rPr lang="en-GB" sz="900" smtClean="0">
                <a:solidFill>
                  <a:schemeClr val="bg1"/>
                </a:solidFill>
                <a:latin typeface="+mn-lt"/>
                <a:ea typeface="Arial"/>
                <a:cs typeface="Arial" panose="020B0604020202020204" pitchFamily="34" charset="0"/>
              </a:rPr>
              <a:pPr algn="r"/>
              <a:t>‹#›</a:t>
            </a:fld>
            <a:endParaRPr lang="en-GB" sz="900" dirty="0">
              <a:solidFill>
                <a:schemeClr val="bg1"/>
              </a:solidFill>
              <a:latin typeface="+mn-lt"/>
              <a:ea typeface="Arial"/>
              <a:cs typeface="Arial" panose="020B0604020202020204" pitchFamily="34" charset="0"/>
            </a:endParaRPr>
          </a:p>
        </p:txBody>
      </p:sp>
      <p:sp>
        <p:nvSpPr>
          <p:cNvPr id="27" name="Text Placeholder 26">
            <a:extLst>
              <a:ext uri="{FF2B5EF4-FFF2-40B4-BE49-F238E27FC236}">
                <a16:creationId xmlns:a16="http://schemas.microsoft.com/office/drawing/2014/main" id="{2D4DF521-FBEB-4C5C-80DB-DDFC4B7E350A}"/>
              </a:ext>
            </a:extLst>
          </p:cNvPr>
          <p:cNvSpPr>
            <a:spLocks noGrp="1"/>
          </p:cNvSpPr>
          <p:nvPr>
            <p:ph type="body" sz="quarter" idx="10"/>
          </p:nvPr>
        </p:nvSpPr>
        <p:spPr>
          <a:xfrm>
            <a:off x="998399" y="1330126"/>
            <a:ext cx="10204704" cy="4546600"/>
          </a:xfrm>
        </p:spPr>
        <p:txBody>
          <a:bodyPr/>
          <a:lstStyle>
            <a:lvl1pPr>
              <a:defRPr>
                <a:solidFill>
                  <a:schemeClr val="bg1"/>
                </a:solidFill>
              </a:defRPr>
            </a:lvl1pPr>
            <a:lvl2pPr>
              <a:defRPr>
                <a:solidFill>
                  <a:schemeClr val="bg1"/>
                </a:solidFill>
              </a:defRPr>
            </a:lvl2pPr>
            <a:lvl3pPr>
              <a:buClrTx/>
              <a:defRPr>
                <a:solidFill>
                  <a:schemeClr val="bg1"/>
                </a:solidFill>
              </a:defRPr>
            </a:lvl3pPr>
            <a:lvl4pPr>
              <a:buClrTx/>
              <a:defRPr>
                <a:solidFill>
                  <a:schemeClr val="bg1"/>
                </a:solidFill>
              </a:defRPr>
            </a:lvl4pPr>
            <a:lvl5pPr>
              <a:buClrTx/>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893FD8B3-A559-4E34-BA53-32A7F9278785}"/>
              </a:ext>
            </a:extLst>
          </p:cNvPr>
          <p:cNvSpPr>
            <a:spLocks noGrp="1"/>
          </p:cNvSpPr>
          <p:nvPr>
            <p:ph type="title"/>
          </p:nvPr>
        </p:nvSpPr>
        <p:spPr>
          <a:xfrm>
            <a:off x="995364" y="431800"/>
            <a:ext cx="10204704" cy="533400"/>
          </a:xfrm>
        </p:spPr>
        <p:txBody>
          <a:bodyPr/>
          <a:lstStyle>
            <a:lvl1pPr>
              <a:defRPr>
                <a:solidFill>
                  <a:schemeClr val="bg1"/>
                </a:solidFill>
              </a:defRPr>
            </a:lvl1pPr>
          </a:lstStyle>
          <a:p>
            <a:r>
              <a:rPr lang="en-US"/>
              <a:t>Click to edit Master title style</a:t>
            </a:r>
            <a:endParaRPr lang="en-GB" dirty="0"/>
          </a:p>
        </p:txBody>
      </p:sp>
      <p:sp>
        <p:nvSpPr>
          <p:cNvPr id="9" name="Graphic 8">
            <a:extLst>
              <a:ext uri="{FF2B5EF4-FFF2-40B4-BE49-F238E27FC236}">
                <a16:creationId xmlns:a16="http://schemas.microsoft.com/office/drawing/2014/main" id="{48947F85-E5F1-445E-BD2C-8963D165668D}"/>
              </a:ext>
            </a:extLst>
          </p:cNvPr>
          <p:cNvSpPr/>
          <p:nvPr userDrawn="1"/>
        </p:nvSpPr>
        <p:spPr>
          <a:xfrm>
            <a:off x="1003200" y="6266996"/>
            <a:ext cx="484832" cy="194706"/>
          </a:xfrm>
          <a:custGeom>
            <a:avLst/>
            <a:gdLst>
              <a:gd name="connsiteX0" fmla="*/ 480938 w 484832"/>
              <a:gd name="connsiteY0" fmla="*/ 148130 h 194706"/>
              <a:gd name="connsiteX1" fmla="*/ 455744 w 484832"/>
              <a:gd name="connsiteY1" fmla="*/ 148130 h 194706"/>
              <a:gd name="connsiteX2" fmla="*/ 459917 w 484832"/>
              <a:gd name="connsiteY2" fmla="*/ 131488 h 194706"/>
              <a:gd name="connsiteX3" fmla="*/ 409445 w 484832"/>
              <a:gd name="connsiteY3" fmla="*/ 131488 h 194706"/>
              <a:gd name="connsiteX4" fmla="*/ 405289 w 484832"/>
              <a:gd name="connsiteY4" fmla="*/ 148130 h 194706"/>
              <a:gd name="connsiteX5" fmla="*/ 380916 w 484832"/>
              <a:gd name="connsiteY5" fmla="*/ 148130 h 194706"/>
              <a:gd name="connsiteX6" fmla="*/ 380916 w 484832"/>
              <a:gd name="connsiteY6" fmla="*/ 144709 h 194706"/>
              <a:gd name="connsiteX7" fmla="*/ 382079 w 484832"/>
              <a:gd name="connsiteY7" fmla="*/ 138775 h 194706"/>
              <a:gd name="connsiteX8" fmla="*/ 418715 w 484832"/>
              <a:gd name="connsiteY8" fmla="*/ 103062 h 194706"/>
              <a:gd name="connsiteX9" fmla="*/ 433698 w 484832"/>
              <a:gd name="connsiteY9" fmla="*/ 117292 h 194706"/>
              <a:gd name="connsiteX10" fmla="*/ 463732 w 484832"/>
              <a:gd name="connsiteY10" fmla="*/ 117292 h 194706"/>
              <a:gd name="connsiteX11" fmla="*/ 461234 w 484832"/>
              <a:gd name="connsiteY11" fmla="*/ 95058 h 194706"/>
              <a:gd name="connsiteX12" fmla="*/ 425214 w 484832"/>
              <a:gd name="connsiteY12" fmla="*/ 82641 h 194706"/>
              <a:gd name="connsiteX13" fmla="*/ 380916 w 484832"/>
              <a:gd name="connsiteY13" fmla="*/ 94357 h 194706"/>
              <a:gd name="connsiteX14" fmla="*/ 380916 w 484832"/>
              <a:gd name="connsiteY14" fmla="*/ 3708 h 194706"/>
              <a:gd name="connsiteX15" fmla="*/ 480938 w 484832"/>
              <a:gd name="connsiteY15" fmla="*/ 3708 h 194706"/>
              <a:gd name="connsiteX16" fmla="*/ 421914 w 484832"/>
              <a:gd name="connsiteY16" fmla="*/ 172537 h 194706"/>
              <a:gd name="connsiteX17" fmla="*/ 405101 w 484832"/>
              <a:gd name="connsiteY17" fmla="*/ 174247 h 194706"/>
              <a:gd name="connsiteX18" fmla="*/ 380438 w 484832"/>
              <a:gd name="connsiteY18" fmla="*/ 151910 h 194706"/>
              <a:gd name="connsiteX19" fmla="*/ 427027 w 484832"/>
              <a:gd name="connsiteY19" fmla="*/ 151910 h 194706"/>
              <a:gd name="connsiteX20" fmla="*/ 364275 w 484832"/>
              <a:gd name="connsiteY20" fmla="*/ 90064 h 194706"/>
              <a:gd name="connsiteX21" fmla="*/ 364275 w 484832"/>
              <a:gd name="connsiteY21" fmla="*/ 110759 h 194706"/>
              <a:gd name="connsiteX22" fmla="*/ 350951 w 484832"/>
              <a:gd name="connsiteY22" fmla="*/ 139390 h 194706"/>
              <a:gd name="connsiteX23" fmla="*/ 349360 w 484832"/>
              <a:gd name="connsiteY23" fmla="*/ 148130 h 194706"/>
              <a:gd name="connsiteX24" fmla="*/ 334669 w 484832"/>
              <a:gd name="connsiteY24" fmla="*/ 148130 h 194706"/>
              <a:gd name="connsiteX25" fmla="*/ 347223 w 484832"/>
              <a:gd name="connsiteY25" fmla="*/ 88524 h 194706"/>
              <a:gd name="connsiteX26" fmla="*/ 304943 w 484832"/>
              <a:gd name="connsiteY26" fmla="*/ 88524 h 194706"/>
              <a:gd name="connsiteX27" fmla="*/ 267110 w 484832"/>
              <a:gd name="connsiteY27" fmla="*/ 148164 h 194706"/>
              <a:gd name="connsiteX28" fmla="*/ 264339 w 484832"/>
              <a:gd name="connsiteY28" fmla="*/ 148164 h 194706"/>
              <a:gd name="connsiteX29" fmla="*/ 264339 w 484832"/>
              <a:gd name="connsiteY29" fmla="*/ 3759 h 194706"/>
              <a:gd name="connsiteX30" fmla="*/ 364326 w 484832"/>
              <a:gd name="connsiteY30" fmla="*/ 3759 h 194706"/>
              <a:gd name="connsiteX31" fmla="*/ 308449 w 484832"/>
              <a:gd name="connsiteY31" fmla="*/ 148130 h 194706"/>
              <a:gd name="connsiteX32" fmla="*/ 293398 w 484832"/>
              <a:gd name="connsiteY32" fmla="*/ 148130 h 194706"/>
              <a:gd name="connsiteX33" fmla="*/ 316163 w 484832"/>
              <a:gd name="connsiteY33" fmla="*/ 112315 h 194706"/>
              <a:gd name="connsiteX34" fmla="*/ 247731 w 484832"/>
              <a:gd name="connsiteY34" fmla="*/ 88388 h 194706"/>
              <a:gd name="connsiteX35" fmla="*/ 222709 w 484832"/>
              <a:gd name="connsiteY35" fmla="*/ 88388 h 194706"/>
              <a:gd name="connsiteX36" fmla="*/ 205606 w 484832"/>
              <a:gd name="connsiteY36" fmla="*/ 148130 h 194706"/>
              <a:gd name="connsiteX37" fmla="*/ 179027 w 484832"/>
              <a:gd name="connsiteY37" fmla="*/ 148130 h 194706"/>
              <a:gd name="connsiteX38" fmla="*/ 203314 w 484832"/>
              <a:gd name="connsiteY38" fmla="*/ 119413 h 194706"/>
              <a:gd name="connsiteX39" fmla="*/ 199893 w 484832"/>
              <a:gd name="connsiteY39" fmla="*/ 95725 h 194706"/>
              <a:gd name="connsiteX40" fmla="*/ 167653 w 484832"/>
              <a:gd name="connsiteY40" fmla="*/ 88353 h 194706"/>
              <a:gd name="connsiteX41" fmla="*/ 147796 w 484832"/>
              <a:gd name="connsiteY41" fmla="*/ 88353 h 194706"/>
              <a:gd name="connsiteX42" fmla="*/ 147796 w 484832"/>
              <a:gd name="connsiteY42" fmla="*/ 3759 h 194706"/>
              <a:gd name="connsiteX43" fmla="*/ 247697 w 484832"/>
              <a:gd name="connsiteY43" fmla="*/ 3759 h 194706"/>
              <a:gd name="connsiteX44" fmla="*/ 231740 w 484832"/>
              <a:gd name="connsiteY44" fmla="*/ 148130 h 194706"/>
              <a:gd name="connsiteX45" fmla="*/ 242258 w 484832"/>
              <a:gd name="connsiteY45" fmla="*/ 110759 h 194706"/>
              <a:gd name="connsiteX46" fmla="*/ 242635 w 484832"/>
              <a:gd name="connsiteY46" fmla="*/ 148130 h 194706"/>
              <a:gd name="connsiteX47" fmla="*/ 158981 w 484832"/>
              <a:gd name="connsiteY47" fmla="*/ 133934 h 194706"/>
              <a:gd name="connsiteX48" fmla="*/ 158981 w 484832"/>
              <a:gd name="connsiteY48" fmla="*/ 133934 h 194706"/>
              <a:gd name="connsiteX49" fmla="*/ 155920 w 484832"/>
              <a:gd name="connsiteY49" fmla="*/ 134054 h 194706"/>
              <a:gd name="connsiteX50" fmla="*/ 152243 w 484832"/>
              <a:gd name="connsiteY50" fmla="*/ 134054 h 194706"/>
              <a:gd name="connsiteX51" fmla="*/ 145846 w 484832"/>
              <a:gd name="connsiteY51" fmla="*/ 134054 h 194706"/>
              <a:gd name="connsiteX52" fmla="*/ 148805 w 484832"/>
              <a:gd name="connsiteY52" fmla="*/ 123125 h 194706"/>
              <a:gd name="connsiteX53" fmla="*/ 150207 w 484832"/>
              <a:gd name="connsiteY53" fmla="*/ 117686 h 194706"/>
              <a:gd name="connsiteX54" fmla="*/ 153628 w 484832"/>
              <a:gd name="connsiteY54" fmla="*/ 104961 h 194706"/>
              <a:gd name="connsiteX55" fmla="*/ 157972 w 484832"/>
              <a:gd name="connsiteY55" fmla="*/ 104961 h 194706"/>
              <a:gd name="connsiteX56" fmla="*/ 162915 w 484832"/>
              <a:gd name="connsiteY56" fmla="*/ 104961 h 194706"/>
              <a:gd name="connsiteX57" fmla="*/ 178668 w 484832"/>
              <a:gd name="connsiteY57" fmla="*/ 108159 h 194706"/>
              <a:gd name="connsiteX58" fmla="*/ 178206 w 484832"/>
              <a:gd name="connsiteY58" fmla="*/ 119105 h 194706"/>
              <a:gd name="connsiteX59" fmla="*/ 159084 w 484832"/>
              <a:gd name="connsiteY59" fmla="*/ 133986 h 194706"/>
              <a:gd name="connsiteX60" fmla="*/ 131291 w 484832"/>
              <a:gd name="connsiteY60" fmla="*/ 93741 h 194706"/>
              <a:gd name="connsiteX61" fmla="*/ 129717 w 484832"/>
              <a:gd name="connsiteY61" fmla="*/ 98872 h 194706"/>
              <a:gd name="connsiteX62" fmla="*/ 115419 w 484832"/>
              <a:gd name="connsiteY62" fmla="*/ 146471 h 194706"/>
              <a:gd name="connsiteX63" fmla="*/ 114854 w 484832"/>
              <a:gd name="connsiteY63" fmla="*/ 148181 h 194706"/>
              <a:gd name="connsiteX64" fmla="*/ 67683 w 484832"/>
              <a:gd name="connsiteY64" fmla="*/ 148181 h 194706"/>
              <a:gd name="connsiteX65" fmla="*/ 64006 w 484832"/>
              <a:gd name="connsiteY65" fmla="*/ 140365 h 194706"/>
              <a:gd name="connsiteX66" fmla="*/ 114683 w 484832"/>
              <a:gd name="connsiteY66" fmla="*/ 88524 h 194706"/>
              <a:gd name="connsiteX67" fmla="*/ 82187 w 484832"/>
              <a:gd name="connsiteY67" fmla="*/ 88524 h 194706"/>
              <a:gd name="connsiteX68" fmla="*/ 42507 w 484832"/>
              <a:gd name="connsiteY68" fmla="*/ 131283 h 194706"/>
              <a:gd name="connsiteX69" fmla="*/ 55351 w 484832"/>
              <a:gd name="connsiteY69" fmla="*/ 88524 h 194706"/>
              <a:gd name="connsiteX70" fmla="*/ 31270 w 484832"/>
              <a:gd name="connsiteY70" fmla="*/ 88524 h 194706"/>
              <a:gd name="connsiteX71" fmla="*/ 31270 w 484832"/>
              <a:gd name="connsiteY71" fmla="*/ 3759 h 194706"/>
              <a:gd name="connsiteX72" fmla="*/ 131188 w 484832"/>
              <a:gd name="connsiteY72" fmla="*/ 3759 h 194706"/>
              <a:gd name="connsiteX73" fmla="*/ 377119 w 484832"/>
              <a:gd name="connsiteY73" fmla="*/ -89 h 194706"/>
              <a:gd name="connsiteX74" fmla="*/ 377119 w 484832"/>
              <a:gd name="connsiteY74" fmla="*/ 97076 h 194706"/>
              <a:gd name="connsiteX75" fmla="*/ 368140 w 484832"/>
              <a:gd name="connsiteY75" fmla="*/ 105713 h 194706"/>
              <a:gd name="connsiteX76" fmla="*/ 368140 w 484832"/>
              <a:gd name="connsiteY76" fmla="*/ -89 h 194706"/>
              <a:gd name="connsiteX77" fmla="*/ 260525 w 484832"/>
              <a:gd name="connsiteY77" fmla="*/ -89 h 194706"/>
              <a:gd name="connsiteX78" fmla="*/ 260525 w 484832"/>
              <a:gd name="connsiteY78" fmla="*/ 88388 h 194706"/>
              <a:gd name="connsiteX79" fmla="*/ 251614 w 484832"/>
              <a:gd name="connsiteY79" fmla="*/ 88388 h 194706"/>
              <a:gd name="connsiteX80" fmla="*/ 251614 w 484832"/>
              <a:gd name="connsiteY80" fmla="*/ -89 h 194706"/>
              <a:gd name="connsiteX81" fmla="*/ 143965 w 484832"/>
              <a:gd name="connsiteY81" fmla="*/ -89 h 194706"/>
              <a:gd name="connsiteX82" fmla="*/ 143965 w 484832"/>
              <a:gd name="connsiteY82" fmla="*/ 88524 h 194706"/>
              <a:gd name="connsiteX83" fmla="*/ 135071 w 484832"/>
              <a:gd name="connsiteY83" fmla="*/ 88524 h 194706"/>
              <a:gd name="connsiteX84" fmla="*/ 135071 w 484832"/>
              <a:gd name="connsiteY84" fmla="*/ -89 h 194706"/>
              <a:gd name="connsiteX85" fmla="*/ 27456 w 484832"/>
              <a:gd name="connsiteY85" fmla="*/ -89 h 194706"/>
              <a:gd name="connsiteX86" fmla="*/ 27456 w 484832"/>
              <a:gd name="connsiteY86" fmla="*/ 100907 h 194706"/>
              <a:gd name="connsiteX87" fmla="*/ -47 w 484832"/>
              <a:gd name="connsiteY87" fmla="*/ 192480 h 194706"/>
              <a:gd name="connsiteX88" fmla="*/ 24120 w 484832"/>
              <a:gd name="connsiteY88" fmla="*/ 192480 h 194706"/>
              <a:gd name="connsiteX89" fmla="*/ 36247 w 484832"/>
              <a:gd name="connsiteY89" fmla="*/ 151927 h 194706"/>
              <a:gd name="connsiteX90" fmla="*/ 39667 w 484832"/>
              <a:gd name="connsiteY90" fmla="*/ 151927 h 194706"/>
              <a:gd name="connsiteX91" fmla="*/ 59696 w 484832"/>
              <a:gd name="connsiteY91" fmla="*/ 192480 h 194706"/>
              <a:gd name="connsiteX92" fmla="*/ 89028 w 484832"/>
              <a:gd name="connsiteY92" fmla="*/ 192480 h 194706"/>
              <a:gd name="connsiteX93" fmla="*/ 69513 w 484832"/>
              <a:gd name="connsiteY93" fmla="*/ 151927 h 194706"/>
              <a:gd name="connsiteX94" fmla="*/ 113623 w 484832"/>
              <a:gd name="connsiteY94" fmla="*/ 151927 h 194706"/>
              <a:gd name="connsiteX95" fmla="*/ 101377 w 484832"/>
              <a:gd name="connsiteY95" fmla="*/ 192480 h 194706"/>
              <a:gd name="connsiteX96" fmla="*/ 127785 w 484832"/>
              <a:gd name="connsiteY96" fmla="*/ 192480 h 194706"/>
              <a:gd name="connsiteX97" fmla="*/ 139860 w 484832"/>
              <a:gd name="connsiteY97" fmla="*/ 152047 h 194706"/>
              <a:gd name="connsiteX98" fmla="*/ 145641 w 484832"/>
              <a:gd name="connsiteY98" fmla="*/ 152047 h 194706"/>
              <a:gd name="connsiteX99" fmla="*/ 145641 w 484832"/>
              <a:gd name="connsiteY99" fmla="*/ 151927 h 194706"/>
              <a:gd name="connsiteX100" fmla="*/ 204408 w 484832"/>
              <a:gd name="connsiteY100" fmla="*/ 151927 h 194706"/>
              <a:gd name="connsiteX101" fmla="*/ 192761 w 484832"/>
              <a:gd name="connsiteY101" fmla="*/ 192360 h 194706"/>
              <a:gd name="connsiteX102" fmla="*/ 219374 w 484832"/>
              <a:gd name="connsiteY102" fmla="*/ 192360 h 194706"/>
              <a:gd name="connsiteX103" fmla="*/ 230662 w 484832"/>
              <a:gd name="connsiteY103" fmla="*/ 151927 h 194706"/>
              <a:gd name="connsiteX104" fmla="*/ 242635 w 484832"/>
              <a:gd name="connsiteY104" fmla="*/ 151927 h 194706"/>
              <a:gd name="connsiteX105" fmla="*/ 242960 w 484832"/>
              <a:gd name="connsiteY105" fmla="*/ 192360 h 194706"/>
              <a:gd name="connsiteX106" fmla="*/ 265280 w 484832"/>
              <a:gd name="connsiteY106" fmla="*/ 192360 h 194706"/>
              <a:gd name="connsiteX107" fmla="*/ 290935 w 484832"/>
              <a:gd name="connsiteY107" fmla="*/ 151927 h 194706"/>
              <a:gd name="connsiteX108" fmla="*/ 307713 w 484832"/>
              <a:gd name="connsiteY108" fmla="*/ 151927 h 194706"/>
              <a:gd name="connsiteX109" fmla="*/ 299059 w 484832"/>
              <a:gd name="connsiteY109" fmla="*/ 192360 h 194706"/>
              <a:gd name="connsiteX110" fmla="*/ 325227 w 484832"/>
              <a:gd name="connsiteY110" fmla="*/ 192360 h 194706"/>
              <a:gd name="connsiteX111" fmla="*/ 333779 w 484832"/>
              <a:gd name="connsiteY111" fmla="*/ 151927 h 194706"/>
              <a:gd name="connsiteX112" fmla="*/ 348933 w 484832"/>
              <a:gd name="connsiteY112" fmla="*/ 151927 h 194706"/>
              <a:gd name="connsiteX113" fmla="*/ 359845 w 484832"/>
              <a:gd name="connsiteY113" fmla="*/ 183517 h 194706"/>
              <a:gd name="connsiteX114" fmla="*/ 397131 w 484832"/>
              <a:gd name="connsiteY114" fmla="*/ 194617 h 194706"/>
              <a:gd name="connsiteX115" fmla="*/ 445807 w 484832"/>
              <a:gd name="connsiteY115" fmla="*/ 188648 h 194706"/>
              <a:gd name="connsiteX116" fmla="*/ 454872 w 484832"/>
              <a:gd name="connsiteY116" fmla="*/ 151927 h 194706"/>
              <a:gd name="connsiteX117" fmla="*/ 484786 w 484832"/>
              <a:gd name="connsiteY117" fmla="*/ 151927 h 194706"/>
              <a:gd name="connsiteX118" fmla="*/ 484786 w 484832"/>
              <a:gd name="connsiteY118" fmla="*/ -89 h 194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484832" h="194706">
                <a:moveTo>
                  <a:pt x="480938" y="148130"/>
                </a:moveTo>
                <a:lnTo>
                  <a:pt x="455744" y="148130"/>
                </a:lnTo>
                <a:lnTo>
                  <a:pt x="459917" y="131488"/>
                </a:lnTo>
                <a:lnTo>
                  <a:pt x="409445" y="131488"/>
                </a:lnTo>
                <a:lnTo>
                  <a:pt x="405289" y="148130"/>
                </a:lnTo>
                <a:lnTo>
                  <a:pt x="380916" y="148130"/>
                </a:lnTo>
                <a:lnTo>
                  <a:pt x="380916" y="144709"/>
                </a:lnTo>
                <a:cubicBezTo>
                  <a:pt x="381293" y="142845"/>
                  <a:pt x="381618" y="140878"/>
                  <a:pt x="382079" y="138775"/>
                </a:cubicBezTo>
                <a:cubicBezTo>
                  <a:pt x="386526" y="120816"/>
                  <a:pt x="398311" y="103062"/>
                  <a:pt x="418715" y="103062"/>
                </a:cubicBezTo>
                <a:cubicBezTo>
                  <a:pt x="426771" y="103062"/>
                  <a:pt x="434792" y="106141"/>
                  <a:pt x="433698" y="117292"/>
                </a:cubicBezTo>
                <a:lnTo>
                  <a:pt x="463732" y="117292"/>
                </a:lnTo>
                <a:cubicBezTo>
                  <a:pt x="464912" y="112161"/>
                  <a:pt x="466896" y="103216"/>
                  <a:pt x="461234" y="95058"/>
                </a:cubicBezTo>
                <a:cubicBezTo>
                  <a:pt x="454821" y="86198"/>
                  <a:pt x="441942" y="82641"/>
                  <a:pt x="425214" y="82641"/>
                </a:cubicBezTo>
                <a:cubicBezTo>
                  <a:pt x="413328" y="82641"/>
                  <a:pt x="395933" y="84539"/>
                  <a:pt x="380916" y="94357"/>
                </a:cubicBezTo>
                <a:lnTo>
                  <a:pt x="380916" y="3708"/>
                </a:lnTo>
                <a:lnTo>
                  <a:pt x="480938" y="3708"/>
                </a:lnTo>
                <a:close/>
                <a:moveTo>
                  <a:pt x="421914" y="172537"/>
                </a:moveTo>
                <a:cubicBezTo>
                  <a:pt x="416372" y="173606"/>
                  <a:pt x="410745" y="174179"/>
                  <a:pt x="405101" y="174247"/>
                </a:cubicBezTo>
                <a:cubicBezTo>
                  <a:pt x="390683" y="174247"/>
                  <a:pt x="380643" y="167543"/>
                  <a:pt x="380438" y="151910"/>
                </a:cubicBezTo>
                <a:lnTo>
                  <a:pt x="427027" y="151910"/>
                </a:lnTo>
                <a:close/>
                <a:moveTo>
                  <a:pt x="364275" y="90064"/>
                </a:moveTo>
                <a:lnTo>
                  <a:pt x="364275" y="110759"/>
                </a:lnTo>
                <a:cubicBezTo>
                  <a:pt x="358044" y="119364"/>
                  <a:pt x="353522" y="129082"/>
                  <a:pt x="350951" y="139390"/>
                </a:cubicBezTo>
                <a:cubicBezTo>
                  <a:pt x="350195" y="142258"/>
                  <a:pt x="349663" y="145180"/>
                  <a:pt x="349360" y="148130"/>
                </a:cubicBezTo>
                <a:lnTo>
                  <a:pt x="334669" y="148130"/>
                </a:lnTo>
                <a:lnTo>
                  <a:pt x="347223" y="88524"/>
                </a:lnTo>
                <a:lnTo>
                  <a:pt x="304943" y="88524"/>
                </a:lnTo>
                <a:lnTo>
                  <a:pt x="267110" y="148164"/>
                </a:lnTo>
                <a:lnTo>
                  <a:pt x="264339" y="148164"/>
                </a:lnTo>
                <a:lnTo>
                  <a:pt x="264339" y="3759"/>
                </a:lnTo>
                <a:lnTo>
                  <a:pt x="364326" y="3759"/>
                </a:lnTo>
                <a:close/>
                <a:moveTo>
                  <a:pt x="308449" y="148130"/>
                </a:moveTo>
                <a:lnTo>
                  <a:pt x="293398" y="148130"/>
                </a:lnTo>
                <a:lnTo>
                  <a:pt x="316163" y="112315"/>
                </a:lnTo>
                <a:close/>
                <a:moveTo>
                  <a:pt x="247731" y="88388"/>
                </a:moveTo>
                <a:lnTo>
                  <a:pt x="222709" y="88388"/>
                </a:lnTo>
                <a:lnTo>
                  <a:pt x="205606" y="148130"/>
                </a:lnTo>
                <a:lnTo>
                  <a:pt x="179027" y="148130"/>
                </a:lnTo>
                <a:cubicBezTo>
                  <a:pt x="192538" y="143136"/>
                  <a:pt x="200765" y="133592"/>
                  <a:pt x="203314" y="119413"/>
                </a:cubicBezTo>
                <a:cubicBezTo>
                  <a:pt x="205400" y="108399"/>
                  <a:pt x="204408" y="101164"/>
                  <a:pt x="199893" y="95725"/>
                </a:cubicBezTo>
                <a:cubicBezTo>
                  <a:pt x="193154" y="87652"/>
                  <a:pt x="179642" y="88353"/>
                  <a:pt x="167653" y="88353"/>
                </a:cubicBezTo>
                <a:lnTo>
                  <a:pt x="147796" y="88353"/>
                </a:lnTo>
                <a:lnTo>
                  <a:pt x="147796" y="3759"/>
                </a:lnTo>
                <a:lnTo>
                  <a:pt x="247697" y="3759"/>
                </a:lnTo>
                <a:close/>
                <a:moveTo>
                  <a:pt x="231740" y="148130"/>
                </a:moveTo>
                <a:lnTo>
                  <a:pt x="242258" y="110759"/>
                </a:lnTo>
                <a:lnTo>
                  <a:pt x="242635" y="148130"/>
                </a:lnTo>
                <a:close/>
                <a:moveTo>
                  <a:pt x="158981" y="133934"/>
                </a:moveTo>
                <a:lnTo>
                  <a:pt x="158981" y="133934"/>
                </a:lnTo>
                <a:cubicBezTo>
                  <a:pt x="158007" y="133934"/>
                  <a:pt x="157032" y="134054"/>
                  <a:pt x="155920" y="134054"/>
                </a:cubicBezTo>
                <a:cubicBezTo>
                  <a:pt x="154466" y="134054"/>
                  <a:pt x="153320" y="134054"/>
                  <a:pt x="152243" y="134054"/>
                </a:cubicBezTo>
                <a:lnTo>
                  <a:pt x="145846" y="134054"/>
                </a:lnTo>
                <a:lnTo>
                  <a:pt x="148805" y="123125"/>
                </a:lnTo>
                <a:lnTo>
                  <a:pt x="150207" y="117686"/>
                </a:lnTo>
                <a:lnTo>
                  <a:pt x="153628" y="104961"/>
                </a:lnTo>
                <a:cubicBezTo>
                  <a:pt x="155116" y="104961"/>
                  <a:pt x="156570" y="104961"/>
                  <a:pt x="157972" y="104961"/>
                </a:cubicBezTo>
                <a:lnTo>
                  <a:pt x="162915" y="104961"/>
                </a:lnTo>
                <a:cubicBezTo>
                  <a:pt x="171467" y="104961"/>
                  <a:pt x="176718" y="105440"/>
                  <a:pt x="178668" y="108159"/>
                </a:cubicBezTo>
                <a:cubicBezTo>
                  <a:pt x="180156" y="110212"/>
                  <a:pt x="179967" y="113735"/>
                  <a:pt x="178206" y="119105"/>
                </a:cubicBezTo>
                <a:cubicBezTo>
                  <a:pt x="175196" y="128341"/>
                  <a:pt x="171364" y="133045"/>
                  <a:pt x="159084" y="133986"/>
                </a:cubicBezTo>
                <a:moveTo>
                  <a:pt x="131291" y="93741"/>
                </a:moveTo>
                <a:lnTo>
                  <a:pt x="129717" y="98872"/>
                </a:lnTo>
                <a:lnTo>
                  <a:pt x="115419" y="146471"/>
                </a:lnTo>
                <a:lnTo>
                  <a:pt x="114854" y="148181"/>
                </a:lnTo>
                <a:lnTo>
                  <a:pt x="67683" y="148181"/>
                </a:lnTo>
                <a:lnTo>
                  <a:pt x="64006" y="140365"/>
                </a:lnTo>
                <a:lnTo>
                  <a:pt x="114683" y="88524"/>
                </a:lnTo>
                <a:lnTo>
                  <a:pt x="82187" y="88524"/>
                </a:lnTo>
                <a:lnTo>
                  <a:pt x="42507" y="131283"/>
                </a:lnTo>
                <a:lnTo>
                  <a:pt x="55351" y="88524"/>
                </a:lnTo>
                <a:lnTo>
                  <a:pt x="31270" y="88524"/>
                </a:lnTo>
                <a:lnTo>
                  <a:pt x="31270" y="3759"/>
                </a:lnTo>
                <a:lnTo>
                  <a:pt x="131188" y="3759"/>
                </a:lnTo>
                <a:close/>
                <a:moveTo>
                  <a:pt x="377119" y="-89"/>
                </a:moveTo>
                <a:lnTo>
                  <a:pt x="377119" y="97076"/>
                </a:lnTo>
                <a:cubicBezTo>
                  <a:pt x="373861" y="99667"/>
                  <a:pt x="370856" y="102560"/>
                  <a:pt x="368140" y="105713"/>
                </a:cubicBezTo>
                <a:lnTo>
                  <a:pt x="368140" y="-89"/>
                </a:lnTo>
                <a:lnTo>
                  <a:pt x="260525" y="-89"/>
                </a:lnTo>
                <a:lnTo>
                  <a:pt x="260525" y="88388"/>
                </a:lnTo>
                <a:lnTo>
                  <a:pt x="251614" y="88388"/>
                </a:lnTo>
                <a:lnTo>
                  <a:pt x="251614" y="-89"/>
                </a:lnTo>
                <a:lnTo>
                  <a:pt x="143965" y="-89"/>
                </a:lnTo>
                <a:lnTo>
                  <a:pt x="143965" y="88524"/>
                </a:lnTo>
                <a:lnTo>
                  <a:pt x="135071" y="88524"/>
                </a:lnTo>
                <a:lnTo>
                  <a:pt x="135071" y="-89"/>
                </a:lnTo>
                <a:lnTo>
                  <a:pt x="27456" y="-89"/>
                </a:lnTo>
                <a:lnTo>
                  <a:pt x="27456" y="100907"/>
                </a:lnTo>
                <a:lnTo>
                  <a:pt x="-47" y="192480"/>
                </a:lnTo>
                <a:lnTo>
                  <a:pt x="24120" y="192480"/>
                </a:lnTo>
                <a:lnTo>
                  <a:pt x="36247" y="151927"/>
                </a:lnTo>
                <a:lnTo>
                  <a:pt x="39667" y="151927"/>
                </a:lnTo>
                <a:lnTo>
                  <a:pt x="59696" y="192480"/>
                </a:lnTo>
                <a:lnTo>
                  <a:pt x="89028" y="192480"/>
                </a:lnTo>
                <a:lnTo>
                  <a:pt x="69513" y="151927"/>
                </a:lnTo>
                <a:lnTo>
                  <a:pt x="113623" y="151927"/>
                </a:lnTo>
                <a:lnTo>
                  <a:pt x="101377" y="192480"/>
                </a:lnTo>
                <a:lnTo>
                  <a:pt x="127785" y="192480"/>
                </a:lnTo>
                <a:lnTo>
                  <a:pt x="139860" y="152047"/>
                </a:lnTo>
                <a:lnTo>
                  <a:pt x="145641" y="152047"/>
                </a:lnTo>
                <a:lnTo>
                  <a:pt x="145641" y="151927"/>
                </a:lnTo>
                <a:lnTo>
                  <a:pt x="204408" y="151927"/>
                </a:lnTo>
                <a:lnTo>
                  <a:pt x="192761" y="192360"/>
                </a:lnTo>
                <a:lnTo>
                  <a:pt x="219374" y="192360"/>
                </a:lnTo>
                <a:lnTo>
                  <a:pt x="230662" y="151927"/>
                </a:lnTo>
                <a:lnTo>
                  <a:pt x="242635" y="151927"/>
                </a:lnTo>
                <a:lnTo>
                  <a:pt x="242960" y="192360"/>
                </a:lnTo>
                <a:lnTo>
                  <a:pt x="265280" y="192360"/>
                </a:lnTo>
                <a:lnTo>
                  <a:pt x="290935" y="151927"/>
                </a:lnTo>
                <a:lnTo>
                  <a:pt x="307713" y="151927"/>
                </a:lnTo>
                <a:lnTo>
                  <a:pt x="299059" y="192360"/>
                </a:lnTo>
                <a:lnTo>
                  <a:pt x="325227" y="192360"/>
                </a:lnTo>
                <a:lnTo>
                  <a:pt x="333779" y="151927"/>
                </a:lnTo>
                <a:lnTo>
                  <a:pt x="348933" y="151927"/>
                </a:lnTo>
                <a:cubicBezTo>
                  <a:pt x="348334" y="164464"/>
                  <a:pt x="351533" y="175872"/>
                  <a:pt x="359845" y="183517"/>
                </a:cubicBezTo>
                <a:cubicBezTo>
                  <a:pt x="370004" y="192839"/>
                  <a:pt x="385603" y="194617"/>
                  <a:pt x="397131" y="194617"/>
                </a:cubicBezTo>
                <a:cubicBezTo>
                  <a:pt x="413526" y="194421"/>
                  <a:pt x="429850" y="192418"/>
                  <a:pt x="445807" y="188648"/>
                </a:cubicBezTo>
                <a:lnTo>
                  <a:pt x="454872" y="151927"/>
                </a:lnTo>
                <a:lnTo>
                  <a:pt x="484786" y="151927"/>
                </a:lnTo>
                <a:lnTo>
                  <a:pt x="484786" y="-89"/>
                </a:lnTo>
                <a:close/>
              </a:path>
            </a:pathLst>
          </a:custGeom>
          <a:solidFill>
            <a:schemeClr val="bg1"/>
          </a:solidFill>
          <a:ln w="1683" cap="flat">
            <a:noFill/>
            <a:prstDash val="solid"/>
            <a:miter/>
          </a:ln>
        </p:spPr>
        <p:txBody>
          <a:bodyPr rtlCol="0" anchor="ctr"/>
          <a:lstStyle/>
          <a:p>
            <a:endParaRPr lang="en-GB" dirty="0"/>
          </a:p>
        </p:txBody>
      </p:sp>
      <p:sp>
        <p:nvSpPr>
          <p:cNvPr id="10" name="TextBox 9">
            <a:extLst>
              <a:ext uri="{FF2B5EF4-FFF2-40B4-BE49-F238E27FC236}">
                <a16:creationId xmlns:a16="http://schemas.microsoft.com/office/drawing/2014/main" id="{8A67E0C1-2833-414F-8465-5CA23A34800F}"/>
              </a:ext>
              <a:ext uri="{C183D7F6-B498-43B3-948B-1728B52AA6E4}">
                <adec:decorative xmlns:adec="http://schemas.microsoft.com/office/drawing/2017/decorative" val="1"/>
              </a:ext>
            </a:extLst>
          </p:cNvPr>
          <p:cNvSpPr txBox="1"/>
          <p:nvPr userDrawn="1"/>
        </p:nvSpPr>
        <p:spPr>
          <a:xfrm>
            <a:off x="1885684" y="6266997"/>
            <a:ext cx="4667513" cy="184666"/>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600" kern="1200" noProof="0" dirty="0">
                <a:solidFill>
                  <a:schemeClr val="bg1">
                    <a:lumMod val="65000"/>
                  </a:schemeClr>
                </a:solidFill>
                <a:latin typeface="+mn-lt"/>
                <a:ea typeface="+mn-ea"/>
                <a:cs typeface="+mn-cs"/>
              </a:rPr>
              <a:t>© 2023 KPMG LLP, a Delaware limited liability partnership and a member firm of the KPMG global organization of independent member firms affiliated with KPMG International Limited, a private English company limited by guarantee. All rights reserved. NDPXXXXXX-XX</a:t>
            </a:r>
          </a:p>
        </p:txBody>
      </p:sp>
    </p:spTree>
    <p:extLst>
      <p:ext uri="{BB962C8B-B14F-4D97-AF65-F5344CB8AC3E}">
        <p14:creationId xmlns:p14="http://schemas.microsoft.com/office/powerpoint/2010/main" val="14300060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wo Column Text">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1003200" y="1330126"/>
            <a:ext cx="4968000" cy="45467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Text Placeholder 8"/>
          <p:cNvSpPr>
            <a:spLocks noGrp="1"/>
          </p:cNvSpPr>
          <p:nvPr>
            <p:ph type="body" sz="quarter" idx="11"/>
          </p:nvPr>
        </p:nvSpPr>
        <p:spPr>
          <a:xfrm>
            <a:off x="6220800" y="1330126"/>
            <a:ext cx="4968000" cy="454679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Title 2">
            <a:extLst>
              <a:ext uri="{FF2B5EF4-FFF2-40B4-BE49-F238E27FC236}">
                <a16:creationId xmlns:a16="http://schemas.microsoft.com/office/drawing/2014/main" id="{DF69D30F-5094-425F-A158-0850AE27D366}"/>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334992133"/>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Two Column Text - Dark BG colour">
    <p:bg>
      <p:bgPr>
        <a:solidFill>
          <a:schemeClr val="accent2"/>
        </a:solidFill>
        <a:effectLst/>
      </p:bgPr>
    </p:bg>
    <p:spTree>
      <p:nvGrpSpPr>
        <p:cNvPr id="1" name=""/>
        <p:cNvGrpSpPr/>
        <p:nvPr/>
      </p:nvGrpSpPr>
      <p:grpSpPr>
        <a:xfrm>
          <a:off x="0" y="0"/>
          <a:ext cx="0" cy="0"/>
          <a:chOff x="0" y="0"/>
          <a:chExt cx="0" cy="0"/>
        </a:xfrm>
      </p:grpSpPr>
      <p:sp>
        <p:nvSpPr>
          <p:cNvPr id="4" name="Shape 8">
            <a:extLst>
              <a:ext uri="{FF2B5EF4-FFF2-40B4-BE49-F238E27FC236}">
                <a16:creationId xmlns:a16="http://schemas.microsoft.com/office/drawing/2014/main" id="{FEACBC9C-FDC2-4718-A261-6371F0F60DE3}"/>
              </a:ext>
            </a:extLst>
          </p:cNvPr>
          <p:cNvSpPr txBox="1">
            <a:spLocks/>
          </p:cNvSpPr>
          <p:nvPr userDrawn="1"/>
        </p:nvSpPr>
        <p:spPr>
          <a:xfrm>
            <a:off x="10946607" y="6266997"/>
            <a:ext cx="242486" cy="149412"/>
          </a:xfrm>
          <a:prstGeom prst="rect">
            <a:avLst/>
          </a:prstGeom>
        </p:spPr>
        <p:txBody>
          <a:bodyPr lIns="0" tIns="0" rIns="0" bIns="0" anchor="b" anchorCtr="0"/>
          <a:lstStyle>
            <a:defPPr>
              <a:defRPr lang="en-US"/>
            </a:defPPr>
            <a:lvl1pPr marL="0" algn="l" defTabSz="457200" rtl="0" eaLnBrk="1" latinLnBrk="0" hangingPunct="1">
              <a:defRPr sz="1000" kern="1200">
                <a:solidFill>
                  <a:srgbClr val="0061A8"/>
                </a:solidFill>
                <a:latin typeface="Arial"/>
                <a:ea typeface="Arial"/>
                <a:cs typeface="Arial"/>
                <a:sym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86CB4B4D-7CA3-9044-876B-883B54F8677D}" type="slidenum">
              <a:rPr lang="en-GB" sz="900" smtClean="0">
                <a:solidFill>
                  <a:schemeClr val="bg1"/>
                </a:solidFill>
                <a:latin typeface="+mn-lt"/>
                <a:ea typeface="Arial"/>
                <a:cs typeface="Arial" panose="020B0604020202020204" pitchFamily="34" charset="0"/>
              </a:rPr>
              <a:pPr algn="r"/>
              <a:t>‹#›</a:t>
            </a:fld>
            <a:endParaRPr lang="en-GB" sz="900" dirty="0">
              <a:solidFill>
                <a:schemeClr val="bg1"/>
              </a:solidFill>
              <a:latin typeface="+mn-lt"/>
              <a:ea typeface="Arial"/>
              <a:cs typeface="Arial" panose="020B0604020202020204" pitchFamily="34" charset="0"/>
            </a:endParaRPr>
          </a:p>
        </p:txBody>
      </p:sp>
      <p:sp>
        <p:nvSpPr>
          <p:cNvPr id="27" name="Text Placeholder 26">
            <a:extLst>
              <a:ext uri="{FF2B5EF4-FFF2-40B4-BE49-F238E27FC236}">
                <a16:creationId xmlns:a16="http://schemas.microsoft.com/office/drawing/2014/main" id="{2D4DF521-FBEB-4C5C-80DB-DDFC4B7E350A}"/>
              </a:ext>
            </a:extLst>
          </p:cNvPr>
          <p:cNvSpPr>
            <a:spLocks noGrp="1"/>
          </p:cNvSpPr>
          <p:nvPr>
            <p:ph type="body" sz="quarter" idx="10"/>
          </p:nvPr>
        </p:nvSpPr>
        <p:spPr>
          <a:xfrm>
            <a:off x="998400" y="1330126"/>
            <a:ext cx="4968000" cy="4546600"/>
          </a:xfrm>
        </p:spPr>
        <p:txBody>
          <a:bodyPr/>
          <a:lstStyle>
            <a:lvl1pPr>
              <a:defRPr>
                <a:solidFill>
                  <a:schemeClr val="bg1"/>
                </a:solidFill>
              </a:defRPr>
            </a:lvl1pPr>
            <a:lvl2pPr>
              <a:defRPr>
                <a:solidFill>
                  <a:schemeClr val="bg1"/>
                </a:solidFill>
              </a:defRPr>
            </a:lvl2pPr>
            <a:lvl3pPr>
              <a:buClrTx/>
              <a:defRPr>
                <a:solidFill>
                  <a:schemeClr val="bg1"/>
                </a:solidFill>
              </a:defRPr>
            </a:lvl3pPr>
            <a:lvl4pPr>
              <a:buClrTx/>
              <a:defRPr>
                <a:solidFill>
                  <a:schemeClr val="bg1"/>
                </a:solidFill>
              </a:defRPr>
            </a:lvl4pPr>
            <a:lvl5pPr>
              <a:buClrTx/>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27">
            <a:extLst>
              <a:ext uri="{FF2B5EF4-FFF2-40B4-BE49-F238E27FC236}">
                <a16:creationId xmlns:a16="http://schemas.microsoft.com/office/drawing/2014/main" id="{6ED3211B-3C86-4413-BA20-A4F81B443BE8}"/>
              </a:ext>
            </a:extLst>
          </p:cNvPr>
          <p:cNvSpPr>
            <a:spLocks noGrp="1"/>
          </p:cNvSpPr>
          <p:nvPr>
            <p:ph type="body" sz="quarter" idx="11"/>
          </p:nvPr>
        </p:nvSpPr>
        <p:spPr>
          <a:xfrm>
            <a:off x="6220800" y="1330126"/>
            <a:ext cx="4968875" cy="4546600"/>
          </a:xfrm>
        </p:spPr>
        <p:txBody>
          <a:bodyPr/>
          <a:lstStyle>
            <a:lvl1pPr>
              <a:defRPr>
                <a:solidFill>
                  <a:schemeClr val="bg1"/>
                </a:solidFill>
              </a:defRPr>
            </a:lvl1pPr>
            <a:lvl2pPr>
              <a:defRPr>
                <a:solidFill>
                  <a:schemeClr val="bg1"/>
                </a:solidFill>
              </a:defRPr>
            </a:lvl2pPr>
            <a:lvl3pPr>
              <a:buClrTx/>
              <a:defRPr>
                <a:solidFill>
                  <a:schemeClr val="bg1"/>
                </a:solidFill>
              </a:defRPr>
            </a:lvl3pPr>
            <a:lvl4pPr>
              <a:buClrTx/>
              <a:defRPr>
                <a:solidFill>
                  <a:schemeClr val="bg1"/>
                </a:solidFill>
              </a:defRPr>
            </a:lvl4pPr>
            <a:lvl5pPr>
              <a:buClrTx/>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E1C918AE-52AC-4531-9640-0D2CA3A28F2B}"/>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en-GB" dirty="0"/>
          </a:p>
        </p:txBody>
      </p:sp>
      <p:sp>
        <p:nvSpPr>
          <p:cNvPr id="10" name="Graphic 8">
            <a:extLst>
              <a:ext uri="{FF2B5EF4-FFF2-40B4-BE49-F238E27FC236}">
                <a16:creationId xmlns:a16="http://schemas.microsoft.com/office/drawing/2014/main" id="{79D6C947-06F1-4188-A558-E10C77FF12CE}"/>
              </a:ext>
            </a:extLst>
          </p:cNvPr>
          <p:cNvSpPr/>
          <p:nvPr userDrawn="1"/>
        </p:nvSpPr>
        <p:spPr>
          <a:xfrm>
            <a:off x="1003200" y="6266996"/>
            <a:ext cx="484832" cy="194706"/>
          </a:xfrm>
          <a:custGeom>
            <a:avLst/>
            <a:gdLst>
              <a:gd name="connsiteX0" fmla="*/ 480938 w 484832"/>
              <a:gd name="connsiteY0" fmla="*/ 148130 h 194706"/>
              <a:gd name="connsiteX1" fmla="*/ 455744 w 484832"/>
              <a:gd name="connsiteY1" fmla="*/ 148130 h 194706"/>
              <a:gd name="connsiteX2" fmla="*/ 459917 w 484832"/>
              <a:gd name="connsiteY2" fmla="*/ 131488 h 194706"/>
              <a:gd name="connsiteX3" fmla="*/ 409445 w 484832"/>
              <a:gd name="connsiteY3" fmla="*/ 131488 h 194706"/>
              <a:gd name="connsiteX4" fmla="*/ 405289 w 484832"/>
              <a:gd name="connsiteY4" fmla="*/ 148130 h 194706"/>
              <a:gd name="connsiteX5" fmla="*/ 380916 w 484832"/>
              <a:gd name="connsiteY5" fmla="*/ 148130 h 194706"/>
              <a:gd name="connsiteX6" fmla="*/ 380916 w 484832"/>
              <a:gd name="connsiteY6" fmla="*/ 144709 h 194706"/>
              <a:gd name="connsiteX7" fmla="*/ 382079 w 484832"/>
              <a:gd name="connsiteY7" fmla="*/ 138775 h 194706"/>
              <a:gd name="connsiteX8" fmla="*/ 418715 w 484832"/>
              <a:gd name="connsiteY8" fmla="*/ 103062 h 194706"/>
              <a:gd name="connsiteX9" fmla="*/ 433698 w 484832"/>
              <a:gd name="connsiteY9" fmla="*/ 117292 h 194706"/>
              <a:gd name="connsiteX10" fmla="*/ 463732 w 484832"/>
              <a:gd name="connsiteY10" fmla="*/ 117292 h 194706"/>
              <a:gd name="connsiteX11" fmla="*/ 461234 w 484832"/>
              <a:gd name="connsiteY11" fmla="*/ 95058 h 194706"/>
              <a:gd name="connsiteX12" fmla="*/ 425214 w 484832"/>
              <a:gd name="connsiteY12" fmla="*/ 82641 h 194706"/>
              <a:gd name="connsiteX13" fmla="*/ 380916 w 484832"/>
              <a:gd name="connsiteY13" fmla="*/ 94357 h 194706"/>
              <a:gd name="connsiteX14" fmla="*/ 380916 w 484832"/>
              <a:gd name="connsiteY14" fmla="*/ 3708 h 194706"/>
              <a:gd name="connsiteX15" fmla="*/ 480938 w 484832"/>
              <a:gd name="connsiteY15" fmla="*/ 3708 h 194706"/>
              <a:gd name="connsiteX16" fmla="*/ 421914 w 484832"/>
              <a:gd name="connsiteY16" fmla="*/ 172537 h 194706"/>
              <a:gd name="connsiteX17" fmla="*/ 405101 w 484832"/>
              <a:gd name="connsiteY17" fmla="*/ 174247 h 194706"/>
              <a:gd name="connsiteX18" fmla="*/ 380438 w 484832"/>
              <a:gd name="connsiteY18" fmla="*/ 151910 h 194706"/>
              <a:gd name="connsiteX19" fmla="*/ 427027 w 484832"/>
              <a:gd name="connsiteY19" fmla="*/ 151910 h 194706"/>
              <a:gd name="connsiteX20" fmla="*/ 364275 w 484832"/>
              <a:gd name="connsiteY20" fmla="*/ 90064 h 194706"/>
              <a:gd name="connsiteX21" fmla="*/ 364275 w 484832"/>
              <a:gd name="connsiteY21" fmla="*/ 110759 h 194706"/>
              <a:gd name="connsiteX22" fmla="*/ 350951 w 484832"/>
              <a:gd name="connsiteY22" fmla="*/ 139390 h 194706"/>
              <a:gd name="connsiteX23" fmla="*/ 349360 w 484832"/>
              <a:gd name="connsiteY23" fmla="*/ 148130 h 194706"/>
              <a:gd name="connsiteX24" fmla="*/ 334669 w 484832"/>
              <a:gd name="connsiteY24" fmla="*/ 148130 h 194706"/>
              <a:gd name="connsiteX25" fmla="*/ 347223 w 484832"/>
              <a:gd name="connsiteY25" fmla="*/ 88524 h 194706"/>
              <a:gd name="connsiteX26" fmla="*/ 304943 w 484832"/>
              <a:gd name="connsiteY26" fmla="*/ 88524 h 194706"/>
              <a:gd name="connsiteX27" fmla="*/ 267110 w 484832"/>
              <a:gd name="connsiteY27" fmla="*/ 148164 h 194706"/>
              <a:gd name="connsiteX28" fmla="*/ 264339 w 484832"/>
              <a:gd name="connsiteY28" fmla="*/ 148164 h 194706"/>
              <a:gd name="connsiteX29" fmla="*/ 264339 w 484832"/>
              <a:gd name="connsiteY29" fmla="*/ 3759 h 194706"/>
              <a:gd name="connsiteX30" fmla="*/ 364326 w 484832"/>
              <a:gd name="connsiteY30" fmla="*/ 3759 h 194706"/>
              <a:gd name="connsiteX31" fmla="*/ 308449 w 484832"/>
              <a:gd name="connsiteY31" fmla="*/ 148130 h 194706"/>
              <a:gd name="connsiteX32" fmla="*/ 293398 w 484832"/>
              <a:gd name="connsiteY32" fmla="*/ 148130 h 194706"/>
              <a:gd name="connsiteX33" fmla="*/ 316163 w 484832"/>
              <a:gd name="connsiteY33" fmla="*/ 112315 h 194706"/>
              <a:gd name="connsiteX34" fmla="*/ 247731 w 484832"/>
              <a:gd name="connsiteY34" fmla="*/ 88388 h 194706"/>
              <a:gd name="connsiteX35" fmla="*/ 222709 w 484832"/>
              <a:gd name="connsiteY35" fmla="*/ 88388 h 194706"/>
              <a:gd name="connsiteX36" fmla="*/ 205606 w 484832"/>
              <a:gd name="connsiteY36" fmla="*/ 148130 h 194706"/>
              <a:gd name="connsiteX37" fmla="*/ 179027 w 484832"/>
              <a:gd name="connsiteY37" fmla="*/ 148130 h 194706"/>
              <a:gd name="connsiteX38" fmla="*/ 203314 w 484832"/>
              <a:gd name="connsiteY38" fmla="*/ 119413 h 194706"/>
              <a:gd name="connsiteX39" fmla="*/ 199893 w 484832"/>
              <a:gd name="connsiteY39" fmla="*/ 95725 h 194706"/>
              <a:gd name="connsiteX40" fmla="*/ 167653 w 484832"/>
              <a:gd name="connsiteY40" fmla="*/ 88353 h 194706"/>
              <a:gd name="connsiteX41" fmla="*/ 147796 w 484832"/>
              <a:gd name="connsiteY41" fmla="*/ 88353 h 194706"/>
              <a:gd name="connsiteX42" fmla="*/ 147796 w 484832"/>
              <a:gd name="connsiteY42" fmla="*/ 3759 h 194706"/>
              <a:gd name="connsiteX43" fmla="*/ 247697 w 484832"/>
              <a:gd name="connsiteY43" fmla="*/ 3759 h 194706"/>
              <a:gd name="connsiteX44" fmla="*/ 231740 w 484832"/>
              <a:gd name="connsiteY44" fmla="*/ 148130 h 194706"/>
              <a:gd name="connsiteX45" fmla="*/ 242258 w 484832"/>
              <a:gd name="connsiteY45" fmla="*/ 110759 h 194706"/>
              <a:gd name="connsiteX46" fmla="*/ 242635 w 484832"/>
              <a:gd name="connsiteY46" fmla="*/ 148130 h 194706"/>
              <a:gd name="connsiteX47" fmla="*/ 158981 w 484832"/>
              <a:gd name="connsiteY47" fmla="*/ 133934 h 194706"/>
              <a:gd name="connsiteX48" fmla="*/ 158981 w 484832"/>
              <a:gd name="connsiteY48" fmla="*/ 133934 h 194706"/>
              <a:gd name="connsiteX49" fmla="*/ 155920 w 484832"/>
              <a:gd name="connsiteY49" fmla="*/ 134054 h 194706"/>
              <a:gd name="connsiteX50" fmla="*/ 152243 w 484832"/>
              <a:gd name="connsiteY50" fmla="*/ 134054 h 194706"/>
              <a:gd name="connsiteX51" fmla="*/ 145846 w 484832"/>
              <a:gd name="connsiteY51" fmla="*/ 134054 h 194706"/>
              <a:gd name="connsiteX52" fmla="*/ 148805 w 484832"/>
              <a:gd name="connsiteY52" fmla="*/ 123125 h 194706"/>
              <a:gd name="connsiteX53" fmla="*/ 150207 w 484832"/>
              <a:gd name="connsiteY53" fmla="*/ 117686 h 194706"/>
              <a:gd name="connsiteX54" fmla="*/ 153628 w 484832"/>
              <a:gd name="connsiteY54" fmla="*/ 104961 h 194706"/>
              <a:gd name="connsiteX55" fmla="*/ 157972 w 484832"/>
              <a:gd name="connsiteY55" fmla="*/ 104961 h 194706"/>
              <a:gd name="connsiteX56" fmla="*/ 162915 w 484832"/>
              <a:gd name="connsiteY56" fmla="*/ 104961 h 194706"/>
              <a:gd name="connsiteX57" fmla="*/ 178668 w 484832"/>
              <a:gd name="connsiteY57" fmla="*/ 108159 h 194706"/>
              <a:gd name="connsiteX58" fmla="*/ 178206 w 484832"/>
              <a:gd name="connsiteY58" fmla="*/ 119105 h 194706"/>
              <a:gd name="connsiteX59" fmla="*/ 159084 w 484832"/>
              <a:gd name="connsiteY59" fmla="*/ 133986 h 194706"/>
              <a:gd name="connsiteX60" fmla="*/ 131291 w 484832"/>
              <a:gd name="connsiteY60" fmla="*/ 93741 h 194706"/>
              <a:gd name="connsiteX61" fmla="*/ 129717 w 484832"/>
              <a:gd name="connsiteY61" fmla="*/ 98872 h 194706"/>
              <a:gd name="connsiteX62" fmla="*/ 115419 w 484832"/>
              <a:gd name="connsiteY62" fmla="*/ 146471 h 194706"/>
              <a:gd name="connsiteX63" fmla="*/ 114854 w 484832"/>
              <a:gd name="connsiteY63" fmla="*/ 148181 h 194706"/>
              <a:gd name="connsiteX64" fmla="*/ 67683 w 484832"/>
              <a:gd name="connsiteY64" fmla="*/ 148181 h 194706"/>
              <a:gd name="connsiteX65" fmla="*/ 64006 w 484832"/>
              <a:gd name="connsiteY65" fmla="*/ 140365 h 194706"/>
              <a:gd name="connsiteX66" fmla="*/ 114683 w 484832"/>
              <a:gd name="connsiteY66" fmla="*/ 88524 h 194706"/>
              <a:gd name="connsiteX67" fmla="*/ 82187 w 484832"/>
              <a:gd name="connsiteY67" fmla="*/ 88524 h 194706"/>
              <a:gd name="connsiteX68" fmla="*/ 42507 w 484832"/>
              <a:gd name="connsiteY68" fmla="*/ 131283 h 194706"/>
              <a:gd name="connsiteX69" fmla="*/ 55351 w 484832"/>
              <a:gd name="connsiteY69" fmla="*/ 88524 h 194706"/>
              <a:gd name="connsiteX70" fmla="*/ 31270 w 484832"/>
              <a:gd name="connsiteY70" fmla="*/ 88524 h 194706"/>
              <a:gd name="connsiteX71" fmla="*/ 31270 w 484832"/>
              <a:gd name="connsiteY71" fmla="*/ 3759 h 194706"/>
              <a:gd name="connsiteX72" fmla="*/ 131188 w 484832"/>
              <a:gd name="connsiteY72" fmla="*/ 3759 h 194706"/>
              <a:gd name="connsiteX73" fmla="*/ 377119 w 484832"/>
              <a:gd name="connsiteY73" fmla="*/ -89 h 194706"/>
              <a:gd name="connsiteX74" fmla="*/ 377119 w 484832"/>
              <a:gd name="connsiteY74" fmla="*/ 97076 h 194706"/>
              <a:gd name="connsiteX75" fmla="*/ 368140 w 484832"/>
              <a:gd name="connsiteY75" fmla="*/ 105713 h 194706"/>
              <a:gd name="connsiteX76" fmla="*/ 368140 w 484832"/>
              <a:gd name="connsiteY76" fmla="*/ -89 h 194706"/>
              <a:gd name="connsiteX77" fmla="*/ 260525 w 484832"/>
              <a:gd name="connsiteY77" fmla="*/ -89 h 194706"/>
              <a:gd name="connsiteX78" fmla="*/ 260525 w 484832"/>
              <a:gd name="connsiteY78" fmla="*/ 88388 h 194706"/>
              <a:gd name="connsiteX79" fmla="*/ 251614 w 484832"/>
              <a:gd name="connsiteY79" fmla="*/ 88388 h 194706"/>
              <a:gd name="connsiteX80" fmla="*/ 251614 w 484832"/>
              <a:gd name="connsiteY80" fmla="*/ -89 h 194706"/>
              <a:gd name="connsiteX81" fmla="*/ 143965 w 484832"/>
              <a:gd name="connsiteY81" fmla="*/ -89 h 194706"/>
              <a:gd name="connsiteX82" fmla="*/ 143965 w 484832"/>
              <a:gd name="connsiteY82" fmla="*/ 88524 h 194706"/>
              <a:gd name="connsiteX83" fmla="*/ 135071 w 484832"/>
              <a:gd name="connsiteY83" fmla="*/ 88524 h 194706"/>
              <a:gd name="connsiteX84" fmla="*/ 135071 w 484832"/>
              <a:gd name="connsiteY84" fmla="*/ -89 h 194706"/>
              <a:gd name="connsiteX85" fmla="*/ 27456 w 484832"/>
              <a:gd name="connsiteY85" fmla="*/ -89 h 194706"/>
              <a:gd name="connsiteX86" fmla="*/ 27456 w 484832"/>
              <a:gd name="connsiteY86" fmla="*/ 100907 h 194706"/>
              <a:gd name="connsiteX87" fmla="*/ -47 w 484832"/>
              <a:gd name="connsiteY87" fmla="*/ 192480 h 194706"/>
              <a:gd name="connsiteX88" fmla="*/ 24120 w 484832"/>
              <a:gd name="connsiteY88" fmla="*/ 192480 h 194706"/>
              <a:gd name="connsiteX89" fmla="*/ 36247 w 484832"/>
              <a:gd name="connsiteY89" fmla="*/ 151927 h 194706"/>
              <a:gd name="connsiteX90" fmla="*/ 39667 w 484832"/>
              <a:gd name="connsiteY90" fmla="*/ 151927 h 194706"/>
              <a:gd name="connsiteX91" fmla="*/ 59696 w 484832"/>
              <a:gd name="connsiteY91" fmla="*/ 192480 h 194706"/>
              <a:gd name="connsiteX92" fmla="*/ 89028 w 484832"/>
              <a:gd name="connsiteY92" fmla="*/ 192480 h 194706"/>
              <a:gd name="connsiteX93" fmla="*/ 69513 w 484832"/>
              <a:gd name="connsiteY93" fmla="*/ 151927 h 194706"/>
              <a:gd name="connsiteX94" fmla="*/ 113623 w 484832"/>
              <a:gd name="connsiteY94" fmla="*/ 151927 h 194706"/>
              <a:gd name="connsiteX95" fmla="*/ 101377 w 484832"/>
              <a:gd name="connsiteY95" fmla="*/ 192480 h 194706"/>
              <a:gd name="connsiteX96" fmla="*/ 127785 w 484832"/>
              <a:gd name="connsiteY96" fmla="*/ 192480 h 194706"/>
              <a:gd name="connsiteX97" fmla="*/ 139860 w 484832"/>
              <a:gd name="connsiteY97" fmla="*/ 152047 h 194706"/>
              <a:gd name="connsiteX98" fmla="*/ 145641 w 484832"/>
              <a:gd name="connsiteY98" fmla="*/ 152047 h 194706"/>
              <a:gd name="connsiteX99" fmla="*/ 145641 w 484832"/>
              <a:gd name="connsiteY99" fmla="*/ 151927 h 194706"/>
              <a:gd name="connsiteX100" fmla="*/ 204408 w 484832"/>
              <a:gd name="connsiteY100" fmla="*/ 151927 h 194706"/>
              <a:gd name="connsiteX101" fmla="*/ 192761 w 484832"/>
              <a:gd name="connsiteY101" fmla="*/ 192360 h 194706"/>
              <a:gd name="connsiteX102" fmla="*/ 219374 w 484832"/>
              <a:gd name="connsiteY102" fmla="*/ 192360 h 194706"/>
              <a:gd name="connsiteX103" fmla="*/ 230662 w 484832"/>
              <a:gd name="connsiteY103" fmla="*/ 151927 h 194706"/>
              <a:gd name="connsiteX104" fmla="*/ 242635 w 484832"/>
              <a:gd name="connsiteY104" fmla="*/ 151927 h 194706"/>
              <a:gd name="connsiteX105" fmla="*/ 242960 w 484832"/>
              <a:gd name="connsiteY105" fmla="*/ 192360 h 194706"/>
              <a:gd name="connsiteX106" fmla="*/ 265280 w 484832"/>
              <a:gd name="connsiteY106" fmla="*/ 192360 h 194706"/>
              <a:gd name="connsiteX107" fmla="*/ 290935 w 484832"/>
              <a:gd name="connsiteY107" fmla="*/ 151927 h 194706"/>
              <a:gd name="connsiteX108" fmla="*/ 307713 w 484832"/>
              <a:gd name="connsiteY108" fmla="*/ 151927 h 194706"/>
              <a:gd name="connsiteX109" fmla="*/ 299059 w 484832"/>
              <a:gd name="connsiteY109" fmla="*/ 192360 h 194706"/>
              <a:gd name="connsiteX110" fmla="*/ 325227 w 484832"/>
              <a:gd name="connsiteY110" fmla="*/ 192360 h 194706"/>
              <a:gd name="connsiteX111" fmla="*/ 333779 w 484832"/>
              <a:gd name="connsiteY111" fmla="*/ 151927 h 194706"/>
              <a:gd name="connsiteX112" fmla="*/ 348933 w 484832"/>
              <a:gd name="connsiteY112" fmla="*/ 151927 h 194706"/>
              <a:gd name="connsiteX113" fmla="*/ 359845 w 484832"/>
              <a:gd name="connsiteY113" fmla="*/ 183517 h 194706"/>
              <a:gd name="connsiteX114" fmla="*/ 397131 w 484832"/>
              <a:gd name="connsiteY114" fmla="*/ 194617 h 194706"/>
              <a:gd name="connsiteX115" fmla="*/ 445807 w 484832"/>
              <a:gd name="connsiteY115" fmla="*/ 188648 h 194706"/>
              <a:gd name="connsiteX116" fmla="*/ 454872 w 484832"/>
              <a:gd name="connsiteY116" fmla="*/ 151927 h 194706"/>
              <a:gd name="connsiteX117" fmla="*/ 484786 w 484832"/>
              <a:gd name="connsiteY117" fmla="*/ 151927 h 194706"/>
              <a:gd name="connsiteX118" fmla="*/ 484786 w 484832"/>
              <a:gd name="connsiteY118" fmla="*/ -89 h 194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484832" h="194706">
                <a:moveTo>
                  <a:pt x="480938" y="148130"/>
                </a:moveTo>
                <a:lnTo>
                  <a:pt x="455744" y="148130"/>
                </a:lnTo>
                <a:lnTo>
                  <a:pt x="459917" y="131488"/>
                </a:lnTo>
                <a:lnTo>
                  <a:pt x="409445" y="131488"/>
                </a:lnTo>
                <a:lnTo>
                  <a:pt x="405289" y="148130"/>
                </a:lnTo>
                <a:lnTo>
                  <a:pt x="380916" y="148130"/>
                </a:lnTo>
                <a:lnTo>
                  <a:pt x="380916" y="144709"/>
                </a:lnTo>
                <a:cubicBezTo>
                  <a:pt x="381293" y="142845"/>
                  <a:pt x="381618" y="140878"/>
                  <a:pt x="382079" y="138775"/>
                </a:cubicBezTo>
                <a:cubicBezTo>
                  <a:pt x="386526" y="120816"/>
                  <a:pt x="398311" y="103062"/>
                  <a:pt x="418715" y="103062"/>
                </a:cubicBezTo>
                <a:cubicBezTo>
                  <a:pt x="426771" y="103062"/>
                  <a:pt x="434792" y="106141"/>
                  <a:pt x="433698" y="117292"/>
                </a:cubicBezTo>
                <a:lnTo>
                  <a:pt x="463732" y="117292"/>
                </a:lnTo>
                <a:cubicBezTo>
                  <a:pt x="464912" y="112161"/>
                  <a:pt x="466896" y="103216"/>
                  <a:pt x="461234" y="95058"/>
                </a:cubicBezTo>
                <a:cubicBezTo>
                  <a:pt x="454821" y="86198"/>
                  <a:pt x="441942" y="82641"/>
                  <a:pt x="425214" y="82641"/>
                </a:cubicBezTo>
                <a:cubicBezTo>
                  <a:pt x="413328" y="82641"/>
                  <a:pt x="395933" y="84539"/>
                  <a:pt x="380916" y="94357"/>
                </a:cubicBezTo>
                <a:lnTo>
                  <a:pt x="380916" y="3708"/>
                </a:lnTo>
                <a:lnTo>
                  <a:pt x="480938" y="3708"/>
                </a:lnTo>
                <a:close/>
                <a:moveTo>
                  <a:pt x="421914" y="172537"/>
                </a:moveTo>
                <a:cubicBezTo>
                  <a:pt x="416372" y="173606"/>
                  <a:pt x="410745" y="174179"/>
                  <a:pt x="405101" y="174247"/>
                </a:cubicBezTo>
                <a:cubicBezTo>
                  <a:pt x="390683" y="174247"/>
                  <a:pt x="380643" y="167543"/>
                  <a:pt x="380438" y="151910"/>
                </a:cubicBezTo>
                <a:lnTo>
                  <a:pt x="427027" y="151910"/>
                </a:lnTo>
                <a:close/>
                <a:moveTo>
                  <a:pt x="364275" y="90064"/>
                </a:moveTo>
                <a:lnTo>
                  <a:pt x="364275" y="110759"/>
                </a:lnTo>
                <a:cubicBezTo>
                  <a:pt x="358044" y="119364"/>
                  <a:pt x="353522" y="129082"/>
                  <a:pt x="350951" y="139390"/>
                </a:cubicBezTo>
                <a:cubicBezTo>
                  <a:pt x="350195" y="142258"/>
                  <a:pt x="349663" y="145180"/>
                  <a:pt x="349360" y="148130"/>
                </a:cubicBezTo>
                <a:lnTo>
                  <a:pt x="334669" y="148130"/>
                </a:lnTo>
                <a:lnTo>
                  <a:pt x="347223" y="88524"/>
                </a:lnTo>
                <a:lnTo>
                  <a:pt x="304943" y="88524"/>
                </a:lnTo>
                <a:lnTo>
                  <a:pt x="267110" y="148164"/>
                </a:lnTo>
                <a:lnTo>
                  <a:pt x="264339" y="148164"/>
                </a:lnTo>
                <a:lnTo>
                  <a:pt x="264339" y="3759"/>
                </a:lnTo>
                <a:lnTo>
                  <a:pt x="364326" y="3759"/>
                </a:lnTo>
                <a:close/>
                <a:moveTo>
                  <a:pt x="308449" y="148130"/>
                </a:moveTo>
                <a:lnTo>
                  <a:pt x="293398" y="148130"/>
                </a:lnTo>
                <a:lnTo>
                  <a:pt x="316163" y="112315"/>
                </a:lnTo>
                <a:close/>
                <a:moveTo>
                  <a:pt x="247731" y="88388"/>
                </a:moveTo>
                <a:lnTo>
                  <a:pt x="222709" y="88388"/>
                </a:lnTo>
                <a:lnTo>
                  <a:pt x="205606" y="148130"/>
                </a:lnTo>
                <a:lnTo>
                  <a:pt x="179027" y="148130"/>
                </a:lnTo>
                <a:cubicBezTo>
                  <a:pt x="192538" y="143136"/>
                  <a:pt x="200765" y="133592"/>
                  <a:pt x="203314" y="119413"/>
                </a:cubicBezTo>
                <a:cubicBezTo>
                  <a:pt x="205400" y="108399"/>
                  <a:pt x="204408" y="101164"/>
                  <a:pt x="199893" y="95725"/>
                </a:cubicBezTo>
                <a:cubicBezTo>
                  <a:pt x="193154" y="87652"/>
                  <a:pt x="179642" y="88353"/>
                  <a:pt x="167653" y="88353"/>
                </a:cubicBezTo>
                <a:lnTo>
                  <a:pt x="147796" y="88353"/>
                </a:lnTo>
                <a:lnTo>
                  <a:pt x="147796" y="3759"/>
                </a:lnTo>
                <a:lnTo>
                  <a:pt x="247697" y="3759"/>
                </a:lnTo>
                <a:close/>
                <a:moveTo>
                  <a:pt x="231740" y="148130"/>
                </a:moveTo>
                <a:lnTo>
                  <a:pt x="242258" y="110759"/>
                </a:lnTo>
                <a:lnTo>
                  <a:pt x="242635" y="148130"/>
                </a:lnTo>
                <a:close/>
                <a:moveTo>
                  <a:pt x="158981" y="133934"/>
                </a:moveTo>
                <a:lnTo>
                  <a:pt x="158981" y="133934"/>
                </a:lnTo>
                <a:cubicBezTo>
                  <a:pt x="158007" y="133934"/>
                  <a:pt x="157032" y="134054"/>
                  <a:pt x="155920" y="134054"/>
                </a:cubicBezTo>
                <a:cubicBezTo>
                  <a:pt x="154466" y="134054"/>
                  <a:pt x="153320" y="134054"/>
                  <a:pt x="152243" y="134054"/>
                </a:cubicBezTo>
                <a:lnTo>
                  <a:pt x="145846" y="134054"/>
                </a:lnTo>
                <a:lnTo>
                  <a:pt x="148805" y="123125"/>
                </a:lnTo>
                <a:lnTo>
                  <a:pt x="150207" y="117686"/>
                </a:lnTo>
                <a:lnTo>
                  <a:pt x="153628" y="104961"/>
                </a:lnTo>
                <a:cubicBezTo>
                  <a:pt x="155116" y="104961"/>
                  <a:pt x="156570" y="104961"/>
                  <a:pt x="157972" y="104961"/>
                </a:cubicBezTo>
                <a:lnTo>
                  <a:pt x="162915" y="104961"/>
                </a:lnTo>
                <a:cubicBezTo>
                  <a:pt x="171467" y="104961"/>
                  <a:pt x="176718" y="105440"/>
                  <a:pt x="178668" y="108159"/>
                </a:cubicBezTo>
                <a:cubicBezTo>
                  <a:pt x="180156" y="110212"/>
                  <a:pt x="179967" y="113735"/>
                  <a:pt x="178206" y="119105"/>
                </a:cubicBezTo>
                <a:cubicBezTo>
                  <a:pt x="175196" y="128341"/>
                  <a:pt x="171364" y="133045"/>
                  <a:pt x="159084" y="133986"/>
                </a:cubicBezTo>
                <a:moveTo>
                  <a:pt x="131291" y="93741"/>
                </a:moveTo>
                <a:lnTo>
                  <a:pt x="129717" y="98872"/>
                </a:lnTo>
                <a:lnTo>
                  <a:pt x="115419" y="146471"/>
                </a:lnTo>
                <a:lnTo>
                  <a:pt x="114854" y="148181"/>
                </a:lnTo>
                <a:lnTo>
                  <a:pt x="67683" y="148181"/>
                </a:lnTo>
                <a:lnTo>
                  <a:pt x="64006" y="140365"/>
                </a:lnTo>
                <a:lnTo>
                  <a:pt x="114683" y="88524"/>
                </a:lnTo>
                <a:lnTo>
                  <a:pt x="82187" y="88524"/>
                </a:lnTo>
                <a:lnTo>
                  <a:pt x="42507" y="131283"/>
                </a:lnTo>
                <a:lnTo>
                  <a:pt x="55351" y="88524"/>
                </a:lnTo>
                <a:lnTo>
                  <a:pt x="31270" y="88524"/>
                </a:lnTo>
                <a:lnTo>
                  <a:pt x="31270" y="3759"/>
                </a:lnTo>
                <a:lnTo>
                  <a:pt x="131188" y="3759"/>
                </a:lnTo>
                <a:close/>
                <a:moveTo>
                  <a:pt x="377119" y="-89"/>
                </a:moveTo>
                <a:lnTo>
                  <a:pt x="377119" y="97076"/>
                </a:lnTo>
                <a:cubicBezTo>
                  <a:pt x="373861" y="99667"/>
                  <a:pt x="370856" y="102560"/>
                  <a:pt x="368140" y="105713"/>
                </a:cubicBezTo>
                <a:lnTo>
                  <a:pt x="368140" y="-89"/>
                </a:lnTo>
                <a:lnTo>
                  <a:pt x="260525" y="-89"/>
                </a:lnTo>
                <a:lnTo>
                  <a:pt x="260525" y="88388"/>
                </a:lnTo>
                <a:lnTo>
                  <a:pt x="251614" y="88388"/>
                </a:lnTo>
                <a:lnTo>
                  <a:pt x="251614" y="-89"/>
                </a:lnTo>
                <a:lnTo>
                  <a:pt x="143965" y="-89"/>
                </a:lnTo>
                <a:lnTo>
                  <a:pt x="143965" y="88524"/>
                </a:lnTo>
                <a:lnTo>
                  <a:pt x="135071" y="88524"/>
                </a:lnTo>
                <a:lnTo>
                  <a:pt x="135071" y="-89"/>
                </a:lnTo>
                <a:lnTo>
                  <a:pt x="27456" y="-89"/>
                </a:lnTo>
                <a:lnTo>
                  <a:pt x="27456" y="100907"/>
                </a:lnTo>
                <a:lnTo>
                  <a:pt x="-47" y="192480"/>
                </a:lnTo>
                <a:lnTo>
                  <a:pt x="24120" y="192480"/>
                </a:lnTo>
                <a:lnTo>
                  <a:pt x="36247" y="151927"/>
                </a:lnTo>
                <a:lnTo>
                  <a:pt x="39667" y="151927"/>
                </a:lnTo>
                <a:lnTo>
                  <a:pt x="59696" y="192480"/>
                </a:lnTo>
                <a:lnTo>
                  <a:pt x="89028" y="192480"/>
                </a:lnTo>
                <a:lnTo>
                  <a:pt x="69513" y="151927"/>
                </a:lnTo>
                <a:lnTo>
                  <a:pt x="113623" y="151927"/>
                </a:lnTo>
                <a:lnTo>
                  <a:pt x="101377" y="192480"/>
                </a:lnTo>
                <a:lnTo>
                  <a:pt x="127785" y="192480"/>
                </a:lnTo>
                <a:lnTo>
                  <a:pt x="139860" y="152047"/>
                </a:lnTo>
                <a:lnTo>
                  <a:pt x="145641" y="152047"/>
                </a:lnTo>
                <a:lnTo>
                  <a:pt x="145641" y="151927"/>
                </a:lnTo>
                <a:lnTo>
                  <a:pt x="204408" y="151927"/>
                </a:lnTo>
                <a:lnTo>
                  <a:pt x="192761" y="192360"/>
                </a:lnTo>
                <a:lnTo>
                  <a:pt x="219374" y="192360"/>
                </a:lnTo>
                <a:lnTo>
                  <a:pt x="230662" y="151927"/>
                </a:lnTo>
                <a:lnTo>
                  <a:pt x="242635" y="151927"/>
                </a:lnTo>
                <a:lnTo>
                  <a:pt x="242960" y="192360"/>
                </a:lnTo>
                <a:lnTo>
                  <a:pt x="265280" y="192360"/>
                </a:lnTo>
                <a:lnTo>
                  <a:pt x="290935" y="151927"/>
                </a:lnTo>
                <a:lnTo>
                  <a:pt x="307713" y="151927"/>
                </a:lnTo>
                <a:lnTo>
                  <a:pt x="299059" y="192360"/>
                </a:lnTo>
                <a:lnTo>
                  <a:pt x="325227" y="192360"/>
                </a:lnTo>
                <a:lnTo>
                  <a:pt x="333779" y="151927"/>
                </a:lnTo>
                <a:lnTo>
                  <a:pt x="348933" y="151927"/>
                </a:lnTo>
                <a:cubicBezTo>
                  <a:pt x="348334" y="164464"/>
                  <a:pt x="351533" y="175872"/>
                  <a:pt x="359845" y="183517"/>
                </a:cubicBezTo>
                <a:cubicBezTo>
                  <a:pt x="370004" y="192839"/>
                  <a:pt x="385603" y="194617"/>
                  <a:pt x="397131" y="194617"/>
                </a:cubicBezTo>
                <a:cubicBezTo>
                  <a:pt x="413526" y="194421"/>
                  <a:pt x="429850" y="192418"/>
                  <a:pt x="445807" y="188648"/>
                </a:cubicBezTo>
                <a:lnTo>
                  <a:pt x="454872" y="151927"/>
                </a:lnTo>
                <a:lnTo>
                  <a:pt x="484786" y="151927"/>
                </a:lnTo>
                <a:lnTo>
                  <a:pt x="484786" y="-89"/>
                </a:lnTo>
                <a:close/>
              </a:path>
            </a:pathLst>
          </a:custGeom>
          <a:solidFill>
            <a:schemeClr val="bg1"/>
          </a:solidFill>
          <a:ln w="1683" cap="flat">
            <a:noFill/>
            <a:prstDash val="solid"/>
            <a:miter/>
          </a:ln>
        </p:spPr>
        <p:txBody>
          <a:bodyPr rtlCol="0" anchor="ctr"/>
          <a:lstStyle/>
          <a:p>
            <a:endParaRPr lang="en-GB" dirty="0"/>
          </a:p>
        </p:txBody>
      </p:sp>
      <p:sp>
        <p:nvSpPr>
          <p:cNvPr id="11" name="TextBox 10">
            <a:extLst>
              <a:ext uri="{FF2B5EF4-FFF2-40B4-BE49-F238E27FC236}">
                <a16:creationId xmlns:a16="http://schemas.microsoft.com/office/drawing/2014/main" id="{68764BCC-8A0E-43E4-96F7-738E1F0CB82A}"/>
              </a:ext>
              <a:ext uri="{C183D7F6-B498-43B3-948B-1728B52AA6E4}">
                <adec:decorative xmlns:adec="http://schemas.microsoft.com/office/drawing/2017/decorative" val="1"/>
              </a:ext>
            </a:extLst>
          </p:cNvPr>
          <p:cNvSpPr txBox="1"/>
          <p:nvPr userDrawn="1"/>
        </p:nvSpPr>
        <p:spPr>
          <a:xfrm>
            <a:off x="1885684" y="6266997"/>
            <a:ext cx="4667513" cy="184666"/>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600" kern="1200" noProof="0" dirty="0">
                <a:solidFill>
                  <a:schemeClr val="bg1">
                    <a:lumMod val="65000"/>
                  </a:schemeClr>
                </a:solidFill>
                <a:latin typeface="+mn-lt"/>
                <a:ea typeface="+mn-ea"/>
                <a:cs typeface="+mn-cs"/>
              </a:rPr>
              <a:t>© 2023 KPMG LLP, a Delaware limited liability partnership and a member firm of the KPMG global organization of independent member firms affiliated with KPMG International Limited, a private English company limited by guarantee. All rights reserved. NDPXXXXXX-XX</a:t>
            </a:r>
          </a:p>
        </p:txBody>
      </p:sp>
    </p:spTree>
    <p:extLst>
      <p:ext uri="{BB962C8B-B14F-4D97-AF65-F5344CB8AC3E}">
        <p14:creationId xmlns:p14="http://schemas.microsoft.com/office/powerpoint/2010/main" val="196615124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ext with Image or Chart">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1003200" y="1330126"/>
            <a:ext cx="4968000" cy="4546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Chart Placeholder 4"/>
          <p:cNvSpPr>
            <a:spLocks noGrp="1"/>
          </p:cNvSpPr>
          <p:nvPr>
            <p:ph type="chart" sz="quarter" idx="13"/>
          </p:nvPr>
        </p:nvSpPr>
        <p:spPr>
          <a:xfrm>
            <a:off x="6220800" y="1330126"/>
            <a:ext cx="4968000" cy="4546800"/>
          </a:xfrm>
        </p:spPr>
        <p:txBody>
          <a:bodyPr anchor="ctr"/>
          <a:lstStyle>
            <a:lvl1pPr algn="ctr">
              <a:defRPr/>
            </a:lvl1pPr>
          </a:lstStyle>
          <a:p>
            <a:r>
              <a:rPr lang="en-US" dirty="0"/>
              <a:t>Click icon to add chart</a:t>
            </a:r>
            <a:endParaRPr lang="en-GB" dirty="0"/>
          </a:p>
        </p:txBody>
      </p:sp>
      <p:sp>
        <p:nvSpPr>
          <p:cNvPr id="3" name="Title 2">
            <a:extLst>
              <a:ext uri="{FF2B5EF4-FFF2-40B4-BE49-F238E27FC236}">
                <a16:creationId xmlns:a16="http://schemas.microsoft.com/office/drawing/2014/main" id="{D91C8742-D774-4F89-A78A-3FE2DD10535D}"/>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931936784"/>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1 Column Chart Text">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1003200" y="1331360"/>
            <a:ext cx="10195200" cy="213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Chart Placeholder 4"/>
          <p:cNvSpPr>
            <a:spLocks noGrp="1"/>
          </p:cNvSpPr>
          <p:nvPr>
            <p:ph type="chart" sz="quarter" idx="11"/>
          </p:nvPr>
        </p:nvSpPr>
        <p:spPr>
          <a:xfrm>
            <a:off x="1003200" y="3742126"/>
            <a:ext cx="10195200" cy="2135740"/>
          </a:xfrm>
        </p:spPr>
        <p:txBody>
          <a:bodyPr anchor="ctr"/>
          <a:lstStyle>
            <a:lvl1pPr algn="ctr">
              <a:defRPr/>
            </a:lvl1pPr>
          </a:lstStyle>
          <a:p>
            <a:r>
              <a:rPr lang="en-US" dirty="0"/>
              <a:t>Click icon to add chart</a:t>
            </a:r>
            <a:endParaRPr lang="en-GB" dirty="0"/>
          </a:p>
        </p:txBody>
      </p:sp>
      <p:sp>
        <p:nvSpPr>
          <p:cNvPr id="3" name="Title 2">
            <a:extLst>
              <a:ext uri="{FF2B5EF4-FFF2-40B4-BE49-F238E27FC236}">
                <a16:creationId xmlns:a16="http://schemas.microsoft.com/office/drawing/2014/main" id="{02D32ADA-D319-4A1F-BF43-8C0B259FADD8}"/>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080841022"/>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2 Column Chart">
    <p:spTree>
      <p:nvGrpSpPr>
        <p:cNvPr id="1" name=""/>
        <p:cNvGrpSpPr/>
        <p:nvPr/>
      </p:nvGrpSpPr>
      <p:grpSpPr>
        <a:xfrm>
          <a:off x="0" y="0"/>
          <a:ext cx="0" cy="0"/>
          <a:chOff x="0" y="0"/>
          <a:chExt cx="0" cy="0"/>
        </a:xfrm>
      </p:grpSpPr>
      <p:sp>
        <p:nvSpPr>
          <p:cNvPr id="5" name="Chart Placeholder 4"/>
          <p:cNvSpPr>
            <a:spLocks noGrp="1"/>
          </p:cNvSpPr>
          <p:nvPr>
            <p:ph type="chart" sz="quarter" idx="11"/>
          </p:nvPr>
        </p:nvSpPr>
        <p:spPr>
          <a:xfrm>
            <a:off x="6220800" y="1330126"/>
            <a:ext cx="4968000" cy="4546800"/>
          </a:xfrm>
        </p:spPr>
        <p:txBody>
          <a:bodyPr anchor="ctr"/>
          <a:lstStyle>
            <a:lvl1pPr algn="ctr">
              <a:defRPr/>
            </a:lvl1pPr>
          </a:lstStyle>
          <a:p>
            <a:r>
              <a:rPr lang="en-US" dirty="0"/>
              <a:t>Click icon to add chart</a:t>
            </a:r>
            <a:endParaRPr lang="en-GB" dirty="0"/>
          </a:p>
        </p:txBody>
      </p:sp>
      <p:sp>
        <p:nvSpPr>
          <p:cNvPr id="6" name="Chart Placeholder 4"/>
          <p:cNvSpPr>
            <a:spLocks noGrp="1"/>
          </p:cNvSpPr>
          <p:nvPr>
            <p:ph type="chart" sz="quarter" idx="12"/>
          </p:nvPr>
        </p:nvSpPr>
        <p:spPr>
          <a:xfrm>
            <a:off x="1003200" y="1330126"/>
            <a:ext cx="4968000" cy="4546800"/>
          </a:xfrm>
        </p:spPr>
        <p:txBody>
          <a:bodyPr anchor="ctr"/>
          <a:lstStyle>
            <a:lvl1pPr algn="ctr">
              <a:defRPr/>
            </a:lvl1pPr>
          </a:lstStyle>
          <a:p>
            <a:r>
              <a:rPr lang="en-US" dirty="0"/>
              <a:t>Click icon to add chart</a:t>
            </a:r>
            <a:endParaRPr lang="en-GB" dirty="0"/>
          </a:p>
        </p:txBody>
      </p:sp>
      <p:sp>
        <p:nvSpPr>
          <p:cNvPr id="3" name="Title 2">
            <a:extLst>
              <a:ext uri="{FF2B5EF4-FFF2-40B4-BE49-F238E27FC236}">
                <a16:creationId xmlns:a16="http://schemas.microsoft.com/office/drawing/2014/main" id="{F443F486-864A-4617-9E68-0A1C3CD9BA80}"/>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95567264"/>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3 Column Chart &amp; Text">
    <p:spTree>
      <p:nvGrpSpPr>
        <p:cNvPr id="1" name=""/>
        <p:cNvGrpSpPr/>
        <p:nvPr/>
      </p:nvGrpSpPr>
      <p:grpSpPr>
        <a:xfrm>
          <a:off x="0" y="0"/>
          <a:ext cx="0" cy="0"/>
          <a:chOff x="0" y="0"/>
          <a:chExt cx="0" cy="0"/>
        </a:xfrm>
      </p:grpSpPr>
      <p:sp>
        <p:nvSpPr>
          <p:cNvPr id="5" name="Chart Placeholder 4"/>
          <p:cNvSpPr>
            <a:spLocks noGrp="1"/>
          </p:cNvSpPr>
          <p:nvPr>
            <p:ph type="chart" sz="quarter" idx="11"/>
          </p:nvPr>
        </p:nvSpPr>
        <p:spPr>
          <a:xfrm>
            <a:off x="4507546" y="3742126"/>
            <a:ext cx="3187200" cy="2134800"/>
          </a:xfrm>
        </p:spPr>
        <p:txBody>
          <a:bodyPr anchor="ctr"/>
          <a:lstStyle>
            <a:lvl1pPr algn="ctr">
              <a:defRPr/>
            </a:lvl1pPr>
          </a:lstStyle>
          <a:p>
            <a:r>
              <a:rPr lang="en-US" dirty="0"/>
              <a:t>Click icon to add chart</a:t>
            </a:r>
            <a:endParaRPr lang="en-GB" dirty="0"/>
          </a:p>
        </p:txBody>
      </p:sp>
      <p:sp>
        <p:nvSpPr>
          <p:cNvPr id="6" name="Chart Placeholder 4"/>
          <p:cNvSpPr>
            <a:spLocks noGrp="1"/>
          </p:cNvSpPr>
          <p:nvPr>
            <p:ph type="chart" sz="quarter" idx="12"/>
          </p:nvPr>
        </p:nvSpPr>
        <p:spPr>
          <a:xfrm>
            <a:off x="1003200" y="3742126"/>
            <a:ext cx="3187200" cy="2134800"/>
          </a:xfrm>
        </p:spPr>
        <p:txBody>
          <a:bodyPr anchor="ctr"/>
          <a:lstStyle>
            <a:lvl1pPr algn="ctr">
              <a:defRPr/>
            </a:lvl1pPr>
          </a:lstStyle>
          <a:p>
            <a:r>
              <a:rPr lang="en-US" dirty="0"/>
              <a:t>Click icon to add chart</a:t>
            </a:r>
            <a:endParaRPr lang="en-GB" dirty="0"/>
          </a:p>
        </p:txBody>
      </p:sp>
      <p:sp>
        <p:nvSpPr>
          <p:cNvPr id="7" name="Text Placeholder 8"/>
          <p:cNvSpPr>
            <a:spLocks noGrp="1"/>
          </p:cNvSpPr>
          <p:nvPr>
            <p:ph type="body" sz="quarter" idx="10"/>
          </p:nvPr>
        </p:nvSpPr>
        <p:spPr>
          <a:xfrm>
            <a:off x="1003200" y="1331360"/>
            <a:ext cx="3187200" cy="213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Chart Placeholder 4"/>
          <p:cNvSpPr>
            <a:spLocks noGrp="1"/>
          </p:cNvSpPr>
          <p:nvPr>
            <p:ph type="chart" sz="quarter" idx="13"/>
          </p:nvPr>
        </p:nvSpPr>
        <p:spPr>
          <a:xfrm>
            <a:off x="8011892" y="3742126"/>
            <a:ext cx="3187200" cy="2134800"/>
          </a:xfrm>
        </p:spPr>
        <p:txBody>
          <a:bodyPr anchor="ctr"/>
          <a:lstStyle>
            <a:lvl1pPr algn="ctr">
              <a:defRPr/>
            </a:lvl1pPr>
          </a:lstStyle>
          <a:p>
            <a:r>
              <a:rPr lang="en-US" dirty="0"/>
              <a:t>Click icon to add chart</a:t>
            </a:r>
            <a:endParaRPr lang="en-GB" dirty="0"/>
          </a:p>
        </p:txBody>
      </p:sp>
      <p:sp>
        <p:nvSpPr>
          <p:cNvPr id="9" name="Text Placeholder 8"/>
          <p:cNvSpPr>
            <a:spLocks noGrp="1"/>
          </p:cNvSpPr>
          <p:nvPr>
            <p:ph type="body" sz="quarter" idx="14"/>
          </p:nvPr>
        </p:nvSpPr>
        <p:spPr>
          <a:xfrm>
            <a:off x="4507546" y="1331360"/>
            <a:ext cx="3187200" cy="213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Text Placeholder 8"/>
          <p:cNvSpPr>
            <a:spLocks noGrp="1"/>
          </p:cNvSpPr>
          <p:nvPr>
            <p:ph type="body" sz="quarter" idx="15"/>
          </p:nvPr>
        </p:nvSpPr>
        <p:spPr>
          <a:xfrm>
            <a:off x="8011892" y="1331360"/>
            <a:ext cx="3187200" cy="213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Title 2">
            <a:extLst>
              <a:ext uri="{FF2B5EF4-FFF2-40B4-BE49-F238E27FC236}">
                <a16:creationId xmlns:a16="http://schemas.microsoft.com/office/drawing/2014/main" id="{1993B809-7A30-47BC-953E-AF9FE10FDFBB}"/>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246321351"/>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userDrawn="1">
  <p:cSld name="2_PROCESS FIVE COLUMN">
    <p:spTree>
      <p:nvGrpSpPr>
        <p:cNvPr id="1" name=""/>
        <p:cNvGrpSpPr/>
        <p:nvPr/>
      </p:nvGrpSpPr>
      <p:grpSpPr>
        <a:xfrm>
          <a:off x="0" y="0"/>
          <a:ext cx="0" cy="0"/>
          <a:chOff x="0" y="0"/>
          <a:chExt cx="0" cy="0"/>
        </a:xfrm>
      </p:grpSpPr>
      <p:sp>
        <p:nvSpPr>
          <p:cNvPr id="8" name="Text Placeholder 8">
            <a:extLst>
              <a:ext uri="{FF2B5EF4-FFF2-40B4-BE49-F238E27FC236}">
                <a16:creationId xmlns:a16="http://schemas.microsoft.com/office/drawing/2014/main" id="{2C7EC625-DE37-4829-ACBE-0373F0B82962}"/>
              </a:ext>
            </a:extLst>
          </p:cNvPr>
          <p:cNvSpPr>
            <a:spLocks noGrp="1"/>
          </p:cNvSpPr>
          <p:nvPr>
            <p:ph type="body" sz="quarter" idx="14"/>
          </p:nvPr>
        </p:nvSpPr>
        <p:spPr>
          <a:xfrm>
            <a:off x="1003200" y="1322388"/>
            <a:ext cx="1899657" cy="4554538"/>
          </a:xfrm>
        </p:spPr>
        <p:txBody>
          <a:bodyPr/>
          <a:lstStyle>
            <a:lvl1pPr>
              <a:defRPr sz="1600" b="1" kern="0" spc="0">
                <a:solidFill>
                  <a:srgbClr val="00338D"/>
                </a:solidFill>
              </a:defRPr>
            </a:lvl1pPr>
            <a:lvl2pPr>
              <a:defRPr sz="1600" b="0" kern="0">
                <a:solidFill>
                  <a:schemeClr val="tx1"/>
                </a:solidFill>
              </a:defRPr>
            </a:lvl2pPr>
            <a:lvl3pPr>
              <a:defRPr sz="1600" kern="0">
                <a:solidFill>
                  <a:schemeClr val="tx1"/>
                </a:solidFill>
              </a:defRPr>
            </a:lvl3pPr>
            <a:lvl4pPr>
              <a:defRPr sz="1600" kern="0">
                <a:solidFill>
                  <a:schemeClr val="tx1"/>
                </a:solidFill>
              </a:defRPr>
            </a:lvl4pPr>
            <a:lvl5pPr marL="461963" indent="-231775">
              <a:buClr>
                <a:schemeClr val="tx2"/>
              </a:buClr>
              <a:buFont typeface="Arial" panose="020B0604020202020204" pitchFamily="34" charset="0"/>
              <a:buChar char="-"/>
              <a:defRPr sz="1600" kern="0">
                <a:solidFill>
                  <a:schemeClr val="tx1"/>
                </a:solidFill>
              </a:defRPr>
            </a:lvl5pPr>
            <a:lvl7pPr>
              <a:defRPr sz="1600"/>
            </a:lvl7pPr>
            <a:lvl8pPr>
              <a:defRPr sz="1600"/>
            </a:lvl8pPr>
            <a:lvl9pPr marL="1090613" indent="-228600">
              <a:lnSpc>
                <a:spcPct val="100000"/>
              </a:lnSpc>
              <a:spcBef>
                <a:spcPts val="0"/>
              </a:spcBef>
              <a:spcAft>
                <a:spcPts val="600"/>
              </a:spcAft>
              <a:defRPr sz="1600">
                <a:solidFill>
                  <a:srgbClr val="00338D"/>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a:xfrm>
            <a:off x="1003200" y="432000"/>
            <a:ext cx="10185600" cy="518400"/>
          </a:xfrm>
        </p:spPr>
        <p:txBody>
          <a:bodyPr/>
          <a:lstStyle>
            <a:lvl1pPr>
              <a:defRPr kern="0"/>
            </a:lvl1pPr>
          </a:lstStyle>
          <a:p>
            <a:r>
              <a:rPr lang="en-US"/>
              <a:t>Click to edit Master title style</a:t>
            </a:r>
            <a:endParaRPr lang="en-US" dirty="0"/>
          </a:p>
        </p:txBody>
      </p:sp>
      <p:sp>
        <p:nvSpPr>
          <p:cNvPr id="10" name="Text Placeholder 8">
            <a:extLst>
              <a:ext uri="{FF2B5EF4-FFF2-40B4-BE49-F238E27FC236}">
                <a16:creationId xmlns:a16="http://schemas.microsoft.com/office/drawing/2014/main" id="{8037C46F-D057-4106-9B45-A730A557B5D9}"/>
              </a:ext>
            </a:extLst>
          </p:cNvPr>
          <p:cNvSpPr>
            <a:spLocks noGrp="1"/>
          </p:cNvSpPr>
          <p:nvPr>
            <p:ph type="body" sz="quarter" idx="20"/>
          </p:nvPr>
        </p:nvSpPr>
        <p:spPr>
          <a:xfrm>
            <a:off x="3072600" y="1322388"/>
            <a:ext cx="1899657" cy="4554538"/>
          </a:xfrm>
        </p:spPr>
        <p:txBody>
          <a:bodyPr/>
          <a:lstStyle>
            <a:lvl1pPr>
              <a:defRPr sz="1600" b="1" kern="0" spc="0">
                <a:solidFill>
                  <a:srgbClr val="00338D"/>
                </a:solidFill>
              </a:defRPr>
            </a:lvl1pPr>
            <a:lvl2pPr>
              <a:defRPr sz="1600" b="0" kern="0">
                <a:solidFill>
                  <a:schemeClr val="tx1"/>
                </a:solidFill>
              </a:defRPr>
            </a:lvl2pPr>
            <a:lvl3pPr>
              <a:defRPr sz="1600" kern="0">
                <a:solidFill>
                  <a:schemeClr val="tx1"/>
                </a:solidFill>
              </a:defRPr>
            </a:lvl3pPr>
            <a:lvl4pPr>
              <a:defRPr sz="1600" kern="0">
                <a:solidFill>
                  <a:schemeClr val="tx1"/>
                </a:solidFill>
              </a:defRPr>
            </a:lvl4pPr>
            <a:lvl5pPr marL="461963" indent="-231775">
              <a:buClr>
                <a:schemeClr val="tx2"/>
              </a:buClr>
              <a:buFont typeface="Arial" panose="020B0604020202020204" pitchFamily="34" charset="0"/>
              <a:buChar char="-"/>
              <a:defRPr sz="1600" kern="0">
                <a:solidFill>
                  <a:schemeClr val="tx1"/>
                </a:solidFill>
              </a:defRPr>
            </a:lvl5pPr>
            <a:lvl7pPr>
              <a:defRPr sz="1600"/>
            </a:lvl7pPr>
            <a:lvl8pPr>
              <a:defRPr sz="1600"/>
            </a:lvl8pPr>
            <a:lvl9pPr marL="1090613" indent="-228600">
              <a:lnSpc>
                <a:spcPct val="100000"/>
              </a:lnSpc>
              <a:spcBef>
                <a:spcPts val="0"/>
              </a:spcBef>
              <a:spcAft>
                <a:spcPts val="600"/>
              </a:spcAft>
              <a:defRPr sz="1600">
                <a:solidFill>
                  <a:srgbClr val="00338D"/>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Text Placeholder 8">
            <a:extLst>
              <a:ext uri="{FF2B5EF4-FFF2-40B4-BE49-F238E27FC236}">
                <a16:creationId xmlns:a16="http://schemas.microsoft.com/office/drawing/2014/main" id="{FE33DBCF-2199-4682-AAC2-C3FC0CBE92A8}"/>
              </a:ext>
            </a:extLst>
          </p:cNvPr>
          <p:cNvSpPr>
            <a:spLocks noGrp="1"/>
          </p:cNvSpPr>
          <p:nvPr>
            <p:ph type="body" sz="quarter" idx="21"/>
          </p:nvPr>
        </p:nvSpPr>
        <p:spPr>
          <a:xfrm>
            <a:off x="5142000" y="1322388"/>
            <a:ext cx="1899657" cy="4554538"/>
          </a:xfrm>
        </p:spPr>
        <p:txBody>
          <a:bodyPr/>
          <a:lstStyle>
            <a:lvl1pPr>
              <a:defRPr sz="1600" b="1" kern="0" spc="0">
                <a:solidFill>
                  <a:srgbClr val="00338D"/>
                </a:solidFill>
              </a:defRPr>
            </a:lvl1pPr>
            <a:lvl2pPr>
              <a:defRPr sz="1600" b="0" kern="0">
                <a:solidFill>
                  <a:schemeClr val="tx1"/>
                </a:solidFill>
              </a:defRPr>
            </a:lvl2pPr>
            <a:lvl3pPr>
              <a:defRPr sz="1600" kern="0">
                <a:solidFill>
                  <a:schemeClr val="tx1"/>
                </a:solidFill>
              </a:defRPr>
            </a:lvl3pPr>
            <a:lvl4pPr>
              <a:defRPr sz="1600" kern="0">
                <a:solidFill>
                  <a:schemeClr val="tx1"/>
                </a:solidFill>
              </a:defRPr>
            </a:lvl4pPr>
            <a:lvl5pPr marL="461963" indent="-231775">
              <a:buClr>
                <a:schemeClr val="tx2"/>
              </a:buClr>
              <a:buFont typeface="Arial" panose="020B0604020202020204" pitchFamily="34" charset="0"/>
              <a:buChar char="-"/>
              <a:defRPr sz="1600" kern="0">
                <a:solidFill>
                  <a:schemeClr val="tx1"/>
                </a:solidFill>
              </a:defRPr>
            </a:lvl5pPr>
            <a:lvl7pPr>
              <a:defRPr sz="1600"/>
            </a:lvl7pPr>
            <a:lvl8pPr>
              <a:defRPr sz="1600"/>
            </a:lvl8pPr>
            <a:lvl9pPr marL="1090613" indent="-228600">
              <a:lnSpc>
                <a:spcPct val="100000"/>
              </a:lnSpc>
              <a:spcBef>
                <a:spcPts val="0"/>
              </a:spcBef>
              <a:spcAft>
                <a:spcPts val="600"/>
              </a:spcAft>
              <a:defRPr sz="1600">
                <a:solidFill>
                  <a:srgbClr val="00338D"/>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3" name="Text Placeholder 8">
            <a:extLst>
              <a:ext uri="{FF2B5EF4-FFF2-40B4-BE49-F238E27FC236}">
                <a16:creationId xmlns:a16="http://schemas.microsoft.com/office/drawing/2014/main" id="{E130E5C8-8660-4D01-AD3B-CEEFB37F7538}"/>
              </a:ext>
            </a:extLst>
          </p:cNvPr>
          <p:cNvSpPr>
            <a:spLocks noGrp="1"/>
          </p:cNvSpPr>
          <p:nvPr>
            <p:ph type="body" sz="quarter" idx="22"/>
          </p:nvPr>
        </p:nvSpPr>
        <p:spPr>
          <a:xfrm>
            <a:off x="7211400" y="1322388"/>
            <a:ext cx="1899657" cy="4554538"/>
          </a:xfrm>
        </p:spPr>
        <p:txBody>
          <a:bodyPr/>
          <a:lstStyle>
            <a:lvl1pPr>
              <a:defRPr sz="1600" b="1" kern="0" spc="0">
                <a:solidFill>
                  <a:srgbClr val="00338D"/>
                </a:solidFill>
              </a:defRPr>
            </a:lvl1pPr>
            <a:lvl2pPr>
              <a:defRPr sz="1600" b="0" kern="0">
                <a:solidFill>
                  <a:schemeClr val="tx1"/>
                </a:solidFill>
              </a:defRPr>
            </a:lvl2pPr>
            <a:lvl3pPr>
              <a:defRPr sz="1600" kern="0">
                <a:solidFill>
                  <a:schemeClr val="tx1"/>
                </a:solidFill>
              </a:defRPr>
            </a:lvl3pPr>
            <a:lvl4pPr>
              <a:defRPr sz="1600" kern="0">
                <a:solidFill>
                  <a:schemeClr val="tx1"/>
                </a:solidFill>
              </a:defRPr>
            </a:lvl4pPr>
            <a:lvl5pPr marL="461963" indent="-231775">
              <a:buClr>
                <a:schemeClr val="tx2"/>
              </a:buClr>
              <a:buFont typeface="Arial" panose="020B0604020202020204" pitchFamily="34" charset="0"/>
              <a:buChar char="-"/>
              <a:defRPr sz="1600" kern="0">
                <a:solidFill>
                  <a:schemeClr val="tx1"/>
                </a:solidFill>
              </a:defRPr>
            </a:lvl5pPr>
            <a:lvl7pPr>
              <a:defRPr sz="1600"/>
            </a:lvl7pPr>
            <a:lvl8pPr>
              <a:defRPr sz="1600"/>
            </a:lvl8pPr>
            <a:lvl9pPr marL="1090613" indent="-228600">
              <a:lnSpc>
                <a:spcPct val="100000"/>
              </a:lnSpc>
              <a:spcBef>
                <a:spcPts val="0"/>
              </a:spcBef>
              <a:spcAft>
                <a:spcPts val="600"/>
              </a:spcAft>
              <a:defRPr sz="1600">
                <a:solidFill>
                  <a:srgbClr val="00338D"/>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Text Placeholder 8">
            <a:extLst>
              <a:ext uri="{FF2B5EF4-FFF2-40B4-BE49-F238E27FC236}">
                <a16:creationId xmlns:a16="http://schemas.microsoft.com/office/drawing/2014/main" id="{F404CCF0-6C3D-42EE-9F8D-FE237FEEB13D}"/>
              </a:ext>
            </a:extLst>
          </p:cNvPr>
          <p:cNvSpPr>
            <a:spLocks noGrp="1"/>
          </p:cNvSpPr>
          <p:nvPr>
            <p:ph type="body" sz="quarter" idx="23"/>
          </p:nvPr>
        </p:nvSpPr>
        <p:spPr>
          <a:xfrm>
            <a:off x="9280798" y="1322388"/>
            <a:ext cx="1899657" cy="4554538"/>
          </a:xfrm>
        </p:spPr>
        <p:txBody>
          <a:bodyPr/>
          <a:lstStyle>
            <a:lvl1pPr>
              <a:defRPr sz="1600" b="1" kern="0" spc="0">
                <a:solidFill>
                  <a:srgbClr val="00338D"/>
                </a:solidFill>
              </a:defRPr>
            </a:lvl1pPr>
            <a:lvl2pPr>
              <a:defRPr sz="1600" b="0" kern="0">
                <a:solidFill>
                  <a:schemeClr val="tx1"/>
                </a:solidFill>
              </a:defRPr>
            </a:lvl2pPr>
            <a:lvl3pPr>
              <a:defRPr sz="1600" kern="0">
                <a:solidFill>
                  <a:schemeClr val="tx1"/>
                </a:solidFill>
              </a:defRPr>
            </a:lvl3pPr>
            <a:lvl4pPr>
              <a:defRPr sz="1600" kern="0">
                <a:solidFill>
                  <a:schemeClr val="tx1"/>
                </a:solidFill>
              </a:defRPr>
            </a:lvl4pPr>
            <a:lvl5pPr marL="461963" indent="-231775">
              <a:buClr>
                <a:schemeClr val="tx2"/>
              </a:buClr>
              <a:buFont typeface="Arial" panose="020B0604020202020204" pitchFamily="34" charset="0"/>
              <a:buChar char="-"/>
              <a:defRPr sz="1600" kern="0">
                <a:solidFill>
                  <a:schemeClr val="tx1"/>
                </a:solidFill>
              </a:defRPr>
            </a:lvl5pPr>
            <a:lvl7pPr>
              <a:defRPr sz="1600"/>
            </a:lvl7pPr>
            <a:lvl8pPr>
              <a:defRPr sz="1600"/>
            </a:lvl8pPr>
            <a:lvl9pPr marL="1090613" indent="-228600">
              <a:lnSpc>
                <a:spcPct val="100000"/>
              </a:lnSpc>
              <a:spcBef>
                <a:spcPts val="0"/>
              </a:spcBef>
              <a:spcAft>
                <a:spcPts val="600"/>
              </a:spcAft>
              <a:defRPr sz="1600">
                <a:solidFill>
                  <a:srgbClr val="00338D"/>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112760191"/>
      </p:ext>
    </p:extLst>
  </p:cSld>
  <p:clrMapOvr>
    <a:masterClrMapping/>
  </p:clrMapOvr>
  <p:extLst>
    <p:ext uri="{DCECCB84-F9BA-43D5-87BE-67443E8EF086}">
      <p15:sldGuideLst xmlns:p15="http://schemas.microsoft.com/office/powerpoint/2012/main">
        <p15:guide id="1" orient="horz" pos="1296">
          <p15:clr>
            <a:srgbClr val="FBAE4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Process 5 Columns">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1003201" y="1936712"/>
            <a:ext cx="1728000" cy="3940213"/>
          </a:xfrm>
          <a:solidFill>
            <a:schemeClr val="bg1">
              <a:lumMod val="85000"/>
            </a:schemeClr>
          </a:solidFill>
        </p:spPr>
        <p:txBody>
          <a:bodyPr lIns="108000" tIns="108000" rIns="108000" bIns="108000"/>
          <a:lstStyle>
            <a:lvl1pPr algn="l">
              <a:defRPr sz="1400"/>
            </a:lvl1pPr>
            <a:lvl2pPr algn="l">
              <a:defRPr sz="1400"/>
            </a:lvl2pPr>
            <a:lvl3pPr algn="l">
              <a:defRPr sz="1400"/>
            </a:lvl3pPr>
            <a:lvl4pPr algn="l">
              <a:defRPr sz="1400"/>
            </a:lvl4pPr>
            <a:lvl5pPr algn="l">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Text Placeholder 8"/>
          <p:cNvSpPr>
            <a:spLocks noGrp="1"/>
          </p:cNvSpPr>
          <p:nvPr>
            <p:ph type="body" sz="quarter" idx="11"/>
          </p:nvPr>
        </p:nvSpPr>
        <p:spPr>
          <a:xfrm>
            <a:off x="3068984" y="1936712"/>
            <a:ext cx="1728000" cy="3940213"/>
          </a:xfrm>
          <a:solidFill>
            <a:schemeClr val="bg1">
              <a:lumMod val="85000"/>
            </a:schemeClr>
          </a:solidFill>
        </p:spPr>
        <p:txBody>
          <a:bodyPr lIns="108000" tIns="108000" rIns="108000" bIns="108000"/>
          <a:lstStyle>
            <a:lvl1pPr algn="l">
              <a:defRPr sz="1400"/>
            </a:lvl1pPr>
            <a:lvl2pPr algn="l">
              <a:defRPr sz="1400"/>
            </a:lvl2pPr>
            <a:lvl3pPr algn="l">
              <a:defRPr sz="1400"/>
            </a:lvl3pPr>
            <a:lvl4pPr algn="l">
              <a:defRPr sz="1400"/>
            </a:lvl4pPr>
            <a:lvl5pPr algn="l">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8"/>
          <p:cNvSpPr>
            <a:spLocks noGrp="1"/>
          </p:cNvSpPr>
          <p:nvPr>
            <p:ph type="body" sz="quarter" idx="12"/>
          </p:nvPr>
        </p:nvSpPr>
        <p:spPr>
          <a:xfrm>
            <a:off x="5134768" y="1936712"/>
            <a:ext cx="1728000" cy="3940213"/>
          </a:xfrm>
          <a:solidFill>
            <a:schemeClr val="bg1">
              <a:lumMod val="85000"/>
            </a:schemeClr>
          </a:solidFill>
        </p:spPr>
        <p:txBody>
          <a:bodyPr lIns="108000" tIns="108000" rIns="108000" bIns="108000"/>
          <a:lstStyle>
            <a:lvl1pPr algn="l">
              <a:defRPr sz="1400"/>
            </a:lvl1pPr>
            <a:lvl2pPr algn="l">
              <a:defRPr sz="1400"/>
            </a:lvl2pPr>
            <a:lvl3pPr algn="l">
              <a:defRPr sz="1400"/>
            </a:lvl3pPr>
            <a:lvl4pPr algn="l">
              <a:defRPr sz="1400"/>
            </a:lvl4pPr>
            <a:lvl5pPr algn="l">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Text Placeholder 8"/>
          <p:cNvSpPr>
            <a:spLocks noGrp="1"/>
          </p:cNvSpPr>
          <p:nvPr>
            <p:ph type="body" sz="quarter" idx="13"/>
          </p:nvPr>
        </p:nvSpPr>
        <p:spPr>
          <a:xfrm>
            <a:off x="7200552" y="1936712"/>
            <a:ext cx="1728000" cy="3940213"/>
          </a:xfrm>
          <a:solidFill>
            <a:schemeClr val="bg1">
              <a:lumMod val="85000"/>
            </a:schemeClr>
          </a:solidFill>
        </p:spPr>
        <p:txBody>
          <a:bodyPr lIns="108000" tIns="108000" rIns="108000" bIns="108000"/>
          <a:lstStyle>
            <a:lvl1pPr algn="l">
              <a:defRPr sz="1400"/>
            </a:lvl1pPr>
            <a:lvl2pPr algn="l">
              <a:defRPr sz="1400"/>
            </a:lvl2pPr>
            <a:lvl3pPr algn="l">
              <a:defRPr sz="1400"/>
            </a:lvl3pPr>
            <a:lvl4pPr algn="l">
              <a:defRPr sz="1400"/>
            </a:lvl4pPr>
            <a:lvl5pPr algn="l">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3" name="Text Placeholder 12"/>
          <p:cNvSpPr>
            <a:spLocks noGrp="1"/>
          </p:cNvSpPr>
          <p:nvPr>
            <p:ph type="body" sz="quarter" idx="14" hasCustomPrompt="1"/>
          </p:nvPr>
        </p:nvSpPr>
        <p:spPr>
          <a:xfrm>
            <a:off x="1003200" y="1331913"/>
            <a:ext cx="1935163" cy="604800"/>
          </a:xfrm>
          <a:prstGeom prst="homePlate">
            <a:avLst>
              <a:gd name="adj" fmla="val 34200"/>
            </a:avLst>
          </a:prstGeom>
          <a:solidFill>
            <a:schemeClr val="accent2"/>
          </a:solidFill>
        </p:spPr>
        <p:txBody>
          <a:bodyPr lIns="108000" tIns="108000" rIns="108000" bIns="108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15" name="Text Placeholder 12"/>
          <p:cNvSpPr>
            <a:spLocks noGrp="1"/>
          </p:cNvSpPr>
          <p:nvPr>
            <p:ph type="body" sz="quarter" idx="15" hasCustomPrompt="1"/>
          </p:nvPr>
        </p:nvSpPr>
        <p:spPr>
          <a:xfrm>
            <a:off x="3068984" y="1331913"/>
            <a:ext cx="1935163" cy="604800"/>
          </a:xfrm>
          <a:prstGeom prst="homePlate">
            <a:avLst>
              <a:gd name="adj" fmla="val 34200"/>
            </a:avLst>
          </a:prstGeom>
          <a:solidFill>
            <a:schemeClr val="accent2"/>
          </a:solidFill>
        </p:spPr>
        <p:txBody>
          <a:bodyPr lIns="108000" tIns="108000" rIns="108000" bIns="108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16" name="Text Placeholder 12"/>
          <p:cNvSpPr>
            <a:spLocks noGrp="1"/>
          </p:cNvSpPr>
          <p:nvPr>
            <p:ph type="body" sz="quarter" idx="16" hasCustomPrompt="1"/>
          </p:nvPr>
        </p:nvSpPr>
        <p:spPr>
          <a:xfrm>
            <a:off x="5134768" y="1331913"/>
            <a:ext cx="1935163" cy="604800"/>
          </a:xfrm>
          <a:prstGeom prst="homePlate">
            <a:avLst>
              <a:gd name="adj" fmla="val 34200"/>
            </a:avLst>
          </a:prstGeom>
          <a:solidFill>
            <a:schemeClr val="accent2"/>
          </a:solidFill>
        </p:spPr>
        <p:txBody>
          <a:bodyPr lIns="108000" tIns="108000" rIns="108000" bIns="108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17" name="Text Placeholder 12"/>
          <p:cNvSpPr>
            <a:spLocks noGrp="1"/>
          </p:cNvSpPr>
          <p:nvPr>
            <p:ph type="body" sz="quarter" idx="17" hasCustomPrompt="1"/>
          </p:nvPr>
        </p:nvSpPr>
        <p:spPr>
          <a:xfrm>
            <a:off x="7200552" y="1331913"/>
            <a:ext cx="1935163" cy="604800"/>
          </a:xfrm>
          <a:prstGeom prst="homePlate">
            <a:avLst>
              <a:gd name="adj" fmla="val 34200"/>
            </a:avLst>
          </a:prstGeom>
          <a:solidFill>
            <a:schemeClr val="accent2"/>
          </a:solidFill>
        </p:spPr>
        <p:txBody>
          <a:bodyPr lIns="108000" tIns="108000" rIns="108000" bIns="108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11" name="Text Placeholder 12"/>
          <p:cNvSpPr>
            <a:spLocks noGrp="1"/>
          </p:cNvSpPr>
          <p:nvPr>
            <p:ph type="body" sz="quarter" idx="18" hasCustomPrompt="1"/>
          </p:nvPr>
        </p:nvSpPr>
        <p:spPr>
          <a:xfrm>
            <a:off x="9266337" y="1331913"/>
            <a:ext cx="1935163" cy="604800"/>
          </a:xfrm>
          <a:prstGeom prst="homePlate">
            <a:avLst>
              <a:gd name="adj" fmla="val 34200"/>
            </a:avLst>
          </a:prstGeom>
          <a:solidFill>
            <a:schemeClr val="accent2"/>
          </a:solidFill>
        </p:spPr>
        <p:txBody>
          <a:bodyPr lIns="108000" tIns="108000" rIns="108000" bIns="108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12" name="Text Placeholder 8"/>
          <p:cNvSpPr>
            <a:spLocks noGrp="1"/>
          </p:cNvSpPr>
          <p:nvPr>
            <p:ph type="body" sz="quarter" idx="19"/>
          </p:nvPr>
        </p:nvSpPr>
        <p:spPr>
          <a:xfrm>
            <a:off x="9266337" y="1936712"/>
            <a:ext cx="1728000" cy="3940213"/>
          </a:xfrm>
          <a:solidFill>
            <a:schemeClr val="bg1">
              <a:lumMod val="85000"/>
            </a:schemeClr>
          </a:solidFill>
        </p:spPr>
        <p:txBody>
          <a:bodyPr lIns="108000" tIns="108000" rIns="108000" bIns="108000"/>
          <a:lstStyle>
            <a:lvl1pPr algn="l">
              <a:defRPr sz="1400"/>
            </a:lvl1pPr>
            <a:lvl2pPr algn="l">
              <a:defRPr sz="1400"/>
            </a:lvl2pPr>
            <a:lvl3pPr algn="l">
              <a:defRPr sz="1400"/>
            </a:lvl3pPr>
            <a:lvl4pPr algn="l">
              <a:defRPr sz="1400"/>
            </a:lvl4pPr>
            <a:lvl5pPr algn="l">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Title 2">
            <a:extLst>
              <a:ext uri="{FF2B5EF4-FFF2-40B4-BE49-F238E27FC236}">
                <a16:creationId xmlns:a16="http://schemas.microsoft.com/office/drawing/2014/main" id="{B6F9AD75-9C5D-491A-8EB6-1E4763A9BC35}"/>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876502013"/>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Process 5 Columns_Cobalt Blue">
    <p:spTree>
      <p:nvGrpSpPr>
        <p:cNvPr id="1" name=""/>
        <p:cNvGrpSpPr/>
        <p:nvPr/>
      </p:nvGrpSpPr>
      <p:grpSpPr>
        <a:xfrm>
          <a:off x="0" y="0"/>
          <a:ext cx="0" cy="0"/>
          <a:chOff x="0" y="0"/>
          <a:chExt cx="0" cy="0"/>
        </a:xfrm>
      </p:grpSpPr>
      <p:sp>
        <p:nvSpPr>
          <p:cNvPr id="27" name="Text Placeholder 8">
            <a:extLst>
              <a:ext uri="{FF2B5EF4-FFF2-40B4-BE49-F238E27FC236}">
                <a16:creationId xmlns:a16="http://schemas.microsoft.com/office/drawing/2014/main" id="{A68D3E60-F95F-4250-92C1-89CF93433E23}"/>
              </a:ext>
            </a:extLst>
          </p:cNvPr>
          <p:cNvSpPr>
            <a:spLocks noGrp="1"/>
          </p:cNvSpPr>
          <p:nvPr>
            <p:ph type="body" sz="quarter" idx="10"/>
          </p:nvPr>
        </p:nvSpPr>
        <p:spPr>
          <a:xfrm>
            <a:off x="1003201" y="1936712"/>
            <a:ext cx="1728000" cy="3940213"/>
          </a:xfrm>
          <a:solidFill>
            <a:schemeClr val="bg1">
              <a:lumMod val="85000"/>
            </a:schemeClr>
          </a:solidFill>
        </p:spPr>
        <p:txBody>
          <a:bodyPr lIns="108000" tIns="108000" rIns="108000" bIns="108000"/>
          <a:lstStyle>
            <a:lvl1pPr algn="l">
              <a:defRPr sz="1400"/>
            </a:lvl1pPr>
            <a:lvl2pPr algn="l">
              <a:defRPr sz="1400"/>
            </a:lvl2pPr>
            <a:lvl3pPr algn="l">
              <a:defRPr sz="1400"/>
            </a:lvl3pPr>
            <a:lvl4pPr algn="l">
              <a:defRPr sz="1400"/>
            </a:lvl4pPr>
            <a:lvl5pPr algn="l">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8" name="Text Placeholder 8">
            <a:extLst>
              <a:ext uri="{FF2B5EF4-FFF2-40B4-BE49-F238E27FC236}">
                <a16:creationId xmlns:a16="http://schemas.microsoft.com/office/drawing/2014/main" id="{8D8E592C-F128-4E4B-970B-BFB5C0F2A492}"/>
              </a:ext>
            </a:extLst>
          </p:cNvPr>
          <p:cNvSpPr>
            <a:spLocks noGrp="1"/>
          </p:cNvSpPr>
          <p:nvPr>
            <p:ph type="body" sz="quarter" idx="11"/>
          </p:nvPr>
        </p:nvSpPr>
        <p:spPr>
          <a:xfrm>
            <a:off x="3068984" y="1936712"/>
            <a:ext cx="1728000" cy="3940213"/>
          </a:xfrm>
          <a:solidFill>
            <a:schemeClr val="bg1">
              <a:lumMod val="85000"/>
            </a:schemeClr>
          </a:solidFill>
        </p:spPr>
        <p:txBody>
          <a:bodyPr lIns="108000" tIns="108000" rIns="108000" bIns="108000"/>
          <a:lstStyle>
            <a:lvl1pPr algn="l">
              <a:defRPr sz="1400"/>
            </a:lvl1pPr>
            <a:lvl2pPr algn="l">
              <a:defRPr sz="1400"/>
            </a:lvl2pPr>
            <a:lvl3pPr algn="l">
              <a:defRPr sz="1400"/>
            </a:lvl3pPr>
            <a:lvl4pPr algn="l">
              <a:defRPr sz="1400"/>
            </a:lvl4pPr>
            <a:lvl5pPr algn="l">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9" name="Text Placeholder 8">
            <a:extLst>
              <a:ext uri="{FF2B5EF4-FFF2-40B4-BE49-F238E27FC236}">
                <a16:creationId xmlns:a16="http://schemas.microsoft.com/office/drawing/2014/main" id="{EE6B17CD-E0EF-40A4-A171-4E4B731CE0D9}"/>
              </a:ext>
            </a:extLst>
          </p:cNvPr>
          <p:cNvSpPr>
            <a:spLocks noGrp="1"/>
          </p:cNvSpPr>
          <p:nvPr>
            <p:ph type="body" sz="quarter" idx="12"/>
          </p:nvPr>
        </p:nvSpPr>
        <p:spPr>
          <a:xfrm>
            <a:off x="5134768" y="1936712"/>
            <a:ext cx="1728000" cy="3940213"/>
          </a:xfrm>
          <a:solidFill>
            <a:schemeClr val="bg1">
              <a:lumMod val="85000"/>
            </a:schemeClr>
          </a:solidFill>
        </p:spPr>
        <p:txBody>
          <a:bodyPr lIns="108000" tIns="108000" rIns="108000" bIns="108000"/>
          <a:lstStyle>
            <a:lvl1pPr algn="l">
              <a:defRPr sz="1400"/>
            </a:lvl1pPr>
            <a:lvl2pPr algn="l">
              <a:defRPr sz="1400"/>
            </a:lvl2pPr>
            <a:lvl3pPr algn="l">
              <a:defRPr sz="1400"/>
            </a:lvl3pPr>
            <a:lvl4pPr algn="l">
              <a:defRPr sz="1400"/>
            </a:lvl4pPr>
            <a:lvl5pPr algn="l">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0" name="Text Placeholder 8">
            <a:extLst>
              <a:ext uri="{FF2B5EF4-FFF2-40B4-BE49-F238E27FC236}">
                <a16:creationId xmlns:a16="http://schemas.microsoft.com/office/drawing/2014/main" id="{03C9A44B-2A8F-416D-A76B-F3A018572E3F}"/>
              </a:ext>
            </a:extLst>
          </p:cNvPr>
          <p:cNvSpPr>
            <a:spLocks noGrp="1"/>
          </p:cNvSpPr>
          <p:nvPr>
            <p:ph type="body" sz="quarter" idx="13"/>
          </p:nvPr>
        </p:nvSpPr>
        <p:spPr>
          <a:xfrm>
            <a:off x="7200552" y="1936712"/>
            <a:ext cx="1728000" cy="3940213"/>
          </a:xfrm>
          <a:solidFill>
            <a:schemeClr val="bg1">
              <a:lumMod val="85000"/>
            </a:schemeClr>
          </a:solidFill>
        </p:spPr>
        <p:txBody>
          <a:bodyPr lIns="108000" tIns="108000" rIns="108000" bIns="108000"/>
          <a:lstStyle>
            <a:lvl1pPr algn="l">
              <a:defRPr sz="1400"/>
            </a:lvl1pPr>
            <a:lvl2pPr algn="l">
              <a:defRPr sz="1400"/>
            </a:lvl2pPr>
            <a:lvl3pPr algn="l">
              <a:defRPr sz="1400"/>
            </a:lvl3pPr>
            <a:lvl4pPr algn="l">
              <a:defRPr sz="1400"/>
            </a:lvl4pPr>
            <a:lvl5pPr algn="l">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1" name="Text Placeholder 12">
            <a:extLst>
              <a:ext uri="{FF2B5EF4-FFF2-40B4-BE49-F238E27FC236}">
                <a16:creationId xmlns:a16="http://schemas.microsoft.com/office/drawing/2014/main" id="{D3A5B3AC-C2E0-40CF-9D31-036461F790D0}"/>
              </a:ext>
            </a:extLst>
          </p:cNvPr>
          <p:cNvSpPr>
            <a:spLocks noGrp="1"/>
          </p:cNvSpPr>
          <p:nvPr>
            <p:ph type="body" sz="quarter" idx="14" hasCustomPrompt="1"/>
          </p:nvPr>
        </p:nvSpPr>
        <p:spPr>
          <a:xfrm>
            <a:off x="1003200" y="1331913"/>
            <a:ext cx="1935163" cy="604800"/>
          </a:xfrm>
          <a:prstGeom prst="homePlate">
            <a:avLst>
              <a:gd name="adj" fmla="val 34200"/>
            </a:avLst>
          </a:prstGeom>
          <a:solidFill>
            <a:schemeClr val="accent1"/>
          </a:solidFill>
        </p:spPr>
        <p:txBody>
          <a:bodyPr lIns="108000" tIns="108000" rIns="108000" bIns="108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32" name="Text Placeholder 12">
            <a:extLst>
              <a:ext uri="{FF2B5EF4-FFF2-40B4-BE49-F238E27FC236}">
                <a16:creationId xmlns:a16="http://schemas.microsoft.com/office/drawing/2014/main" id="{969E3860-942E-40E2-A1C8-AF5DF29675F7}"/>
              </a:ext>
            </a:extLst>
          </p:cNvPr>
          <p:cNvSpPr>
            <a:spLocks noGrp="1"/>
          </p:cNvSpPr>
          <p:nvPr>
            <p:ph type="body" sz="quarter" idx="15" hasCustomPrompt="1"/>
          </p:nvPr>
        </p:nvSpPr>
        <p:spPr>
          <a:xfrm>
            <a:off x="3068984" y="1331913"/>
            <a:ext cx="1935163" cy="604800"/>
          </a:xfrm>
          <a:prstGeom prst="homePlate">
            <a:avLst>
              <a:gd name="adj" fmla="val 34200"/>
            </a:avLst>
          </a:prstGeom>
          <a:solidFill>
            <a:schemeClr val="accent1"/>
          </a:solidFill>
        </p:spPr>
        <p:txBody>
          <a:bodyPr lIns="108000" tIns="108000" rIns="108000" bIns="108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33" name="Text Placeholder 12">
            <a:extLst>
              <a:ext uri="{FF2B5EF4-FFF2-40B4-BE49-F238E27FC236}">
                <a16:creationId xmlns:a16="http://schemas.microsoft.com/office/drawing/2014/main" id="{8E580107-2025-4C04-9884-4A6DBB63DE03}"/>
              </a:ext>
            </a:extLst>
          </p:cNvPr>
          <p:cNvSpPr>
            <a:spLocks noGrp="1"/>
          </p:cNvSpPr>
          <p:nvPr>
            <p:ph type="body" sz="quarter" idx="16" hasCustomPrompt="1"/>
          </p:nvPr>
        </p:nvSpPr>
        <p:spPr>
          <a:xfrm>
            <a:off x="5134768" y="1331913"/>
            <a:ext cx="1935163" cy="604800"/>
          </a:xfrm>
          <a:prstGeom prst="homePlate">
            <a:avLst>
              <a:gd name="adj" fmla="val 34200"/>
            </a:avLst>
          </a:prstGeom>
          <a:solidFill>
            <a:schemeClr val="accent1"/>
          </a:solidFill>
        </p:spPr>
        <p:txBody>
          <a:bodyPr lIns="108000" tIns="108000" rIns="108000" bIns="108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34" name="Text Placeholder 12">
            <a:extLst>
              <a:ext uri="{FF2B5EF4-FFF2-40B4-BE49-F238E27FC236}">
                <a16:creationId xmlns:a16="http://schemas.microsoft.com/office/drawing/2014/main" id="{BC4D5128-392D-4FC9-A83F-FA43203A40D7}"/>
              </a:ext>
            </a:extLst>
          </p:cNvPr>
          <p:cNvSpPr>
            <a:spLocks noGrp="1"/>
          </p:cNvSpPr>
          <p:nvPr>
            <p:ph type="body" sz="quarter" idx="17" hasCustomPrompt="1"/>
          </p:nvPr>
        </p:nvSpPr>
        <p:spPr>
          <a:xfrm>
            <a:off x="7200552" y="1331913"/>
            <a:ext cx="1935163" cy="604800"/>
          </a:xfrm>
          <a:prstGeom prst="homePlate">
            <a:avLst>
              <a:gd name="adj" fmla="val 34200"/>
            </a:avLst>
          </a:prstGeom>
          <a:solidFill>
            <a:schemeClr val="accent1"/>
          </a:solidFill>
        </p:spPr>
        <p:txBody>
          <a:bodyPr lIns="108000" tIns="108000" rIns="108000" bIns="108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35" name="Text Placeholder 12">
            <a:extLst>
              <a:ext uri="{FF2B5EF4-FFF2-40B4-BE49-F238E27FC236}">
                <a16:creationId xmlns:a16="http://schemas.microsoft.com/office/drawing/2014/main" id="{A8EB5529-8601-4864-9983-FBB672B8B9FF}"/>
              </a:ext>
            </a:extLst>
          </p:cNvPr>
          <p:cNvSpPr>
            <a:spLocks noGrp="1"/>
          </p:cNvSpPr>
          <p:nvPr>
            <p:ph type="body" sz="quarter" idx="18" hasCustomPrompt="1"/>
          </p:nvPr>
        </p:nvSpPr>
        <p:spPr>
          <a:xfrm>
            <a:off x="9266337" y="1331913"/>
            <a:ext cx="1935163" cy="604800"/>
          </a:xfrm>
          <a:prstGeom prst="homePlate">
            <a:avLst>
              <a:gd name="adj" fmla="val 34200"/>
            </a:avLst>
          </a:prstGeom>
          <a:solidFill>
            <a:schemeClr val="accent1"/>
          </a:solidFill>
        </p:spPr>
        <p:txBody>
          <a:bodyPr lIns="108000" tIns="108000" rIns="108000" bIns="108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36" name="Text Placeholder 8">
            <a:extLst>
              <a:ext uri="{FF2B5EF4-FFF2-40B4-BE49-F238E27FC236}">
                <a16:creationId xmlns:a16="http://schemas.microsoft.com/office/drawing/2014/main" id="{4715BC67-F699-49E6-B5D7-22ED9DFA817E}"/>
              </a:ext>
            </a:extLst>
          </p:cNvPr>
          <p:cNvSpPr>
            <a:spLocks noGrp="1"/>
          </p:cNvSpPr>
          <p:nvPr>
            <p:ph type="body" sz="quarter" idx="19"/>
          </p:nvPr>
        </p:nvSpPr>
        <p:spPr>
          <a:xfrm>
            <a:off x="9266337" y="1936712"/>
            <a:ext cx="1728000" cy="3940213"/>
          </a:xfrm>
          <a:solidFill>
            <a:schemeClr val="bg1">
              <a:lumMod val="85000"/>
            </a:schemeClr>
          </a:solidFill>
        </p:spPr>
        <p:txBody>
          <a:bodyPr lIns="108000" tIns="108000" rIns="108000" bIns="108000"/>
          <a:lstStyle>
            <a:lvl1pPr algn="l">
              <a:defRPr sz="1400"/>
            </a:lvl1pPr>
            <a:lvl2pPr algn="l">
              <a:defRPr sz="1400"/>
            </a:lvl2pPr>
            <a:lvl3pPr algn="l">
              <a:defRPr sz="1400"/>
            </a:lvl3pPr>
            <a:lvl4pPr algn="l">
              <a:defRPr sz="1400"/>
            </a:lvl4pPr>
            <a:lvl5pPr algn="l">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3" name="Title 2">
            <a:extLst>
              <a:ext uri="{FF2B5EF4-FFF2-40B4-BE49-F238E27FC236}">
                <a16:creationId xmlns:a16="http://schemas.microsoft.com/office/drawing/2014/main" id="{EB51C022-C0B7-4310-BC9F-D7C63034FE3A}"/>
              </a:ext>
            </a:extLst>
          </p:cNvPr>
          <p:cNvSpPr>
            <a:spLocks noGrp="1"/>
          </p:cNvSpPr>
          <p:nvPr>
            <p:ph type="title"/>
          </p:nvPr>
        </p:nvSpPr>
        <p:spPr/>
        <p:txBody>
          <a:bodyPr/>
          <a:lstStyle>
            <a:lvl1pPr>
              <a:defRPr>
                <a:solidFill>
                  <a:schemeClr val="accent1"/>
                </a:solidFill>
              </a:defRPr>
            </a:lvl1pPr>
          </a:lstStyle>
          <a:p>
            <a:r>
              <a:rPr lang="en-US"/>
              <a:t>Click to edit Master title style</a:t>
            </a:r>
            <a:endParaRPr lang="en-GB" dirty="0"/>
          </a:p>
        </p:txBody>
      </p:sp>
    </p:spTree>
    <p:extLst>
      <p:ext uri="{BB962C8B-B14F-4D97-AF65-F5344CB8AC3E}">
        <p14:creationId xmlns:p14="http://schemas.microsoft.com/office/powerpoint/2010/main" val="3845206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SLIDE Right Vertical Window Image_Cobalt Blu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41302" y="1456388"/>
            <a:ext cx="5506648" cy="3442681"/>
          </a:xfrm>
          <a:noFill/>
          <a:ln w="3175">
            <a:noFill/>
            <a:prstDash val="lgDash"/>
          </a:ln>
        </p:spPr>
        <p:txBody>
          <a:bodyPr lIns="0" tIns="0" rIns="0" bIns="0" anchor="t" anchorCtr="0">
            <a:noAutofit/>
          </a:bodyPr>
          <a:lstStyle>
            <a:lvl1pPr algn="l">
              <a:defRPr sz="6600" baseline="0">
                <a:solidFill>
                  <a:schemeClr val="bg1"/>
                </a:solidFill>
              </a:defRPr>
            </a:lvl1pPr>
          </a:lstStyle>
          <a:p>
            <a:r>
              <a:rPr lang="en-GB" dirty="0"/>
              <a:t>Title slide text only</a:t>
            </a:r>
            <a:endParaRPr lang="en-US" dirty="0"/>
          </a:p>
        </p:txBody>
      </p:sp>
      <p:sp>
        <p:nvSpPr>
          <p:cNvPr id="5" name="Freeform 19">
            <a:extLst>
              <a:ext uri="{FF2B5EF4-FFF2-40B4-BE49-F238E27FC236}">
                <a16:creationId xmlns:a16="http://schemas.microsoft.com/office/drawing/2014/main" id="{EEC5B735-00AD-41B9-A513-0F7783FFBE36}"/>
              </a:ext>
            </a:extLst>
          </p:cNvPr>
          <p:cNvSpPr>
            <a:spLocks noChangeAspect="1" noEditPoints="1"/>
          </p:cNvSpPr>
          <p:nvPr userDrawn="1"/>
        </p:nvSpPr>
        <p:spPr bwMode="auto">
          <a:xfrm>
            <a:off x="998476" y="614966"/>
            <a:ext cx="911399" cy="371311"/>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alpha val="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8" name="Freeform 19">
            <a:extLst>
              <a:ext uri="{FF2B5EF4-FFF2-40B4-BE49-F238E27FC236}">
                <a16:creationId xmlns:a16="http://schemas.microsoft.com/office/drawing/2014/main" id="{C5CCCCF1-8E34-4341-A6C5-97CC39680E55}"/>
              </a:ext>
            </a:extLst>
          </p:cNvPr>
          <p:cNvSpPr>
            <a:spLocks noChangeAspect="1" noEditPoints="1"/>
          </p:cNvSpPr>
          <p:nvPr userDrawn="1"/>
        </p:nvSpPr>
        <p:spPr bwMode="auto">
          <a:xfrm>
            <a:off x="998476" y="1357588"/>
            <a:ext cx="911399" cy="371311"/>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alpha val="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6" name="Text Placeholder 3"/>
          <p:cNvSpPr>
            <a:spLocks noGrp="1"/>
          </p:cNvSpPr>
          <p:nvPr userDrawn="1">
            <p:ph type="body" sz="quarter" idx="11"/>
          </p:nvPr>
        </p:nvSpPr>
        <p:spPr>
          <a:xfrm>
            <a:off x="741302" y="5007009"/>
            <a:ext cx="5506648" cy="810000"/>
          </a:xfrm>
          <a:ln w="3175">
            <a:noFill/>
            <a:prstDash val="lgDash"/>
          </a:ln>
        </p:spPr>
        <p:txBody>
          <a:bodyPr wrap="square" anchor="b">
            <a:noAutofit/>
          </a:bodyPr>
          <a:lstStyle>
            <a:lvl1pPr>
              <a:defRPr sz="1400">
                <a:solidFill>
                  <a:schemeClr val="bg1"/>
                </a:solidFill>
              </a:defRPr>
            </a:lvl1pPr>
            <a:lvl2pPr>
              <a:defRPr sz="14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Click to edit Master text styles</a:t>
            </a:r>
          </a:p>
          <a:p>
            <a:pPr lvl="1"/>
            <a:r>
              <a:rPr lang="en-US"/>
              <a:t>Second level</a:t>
            </a:r>
          </a:p>
        </p:txBody>
      </p:sp>
      <p:sp>
        <p:nvSpPr>
          <p:cNvPr id="28" name="Picture Placeholder 3">
            <a:extLst>
              <a:ext uri="{FF2B5EF4-FFF2-40B4-BE49-F238E27FC236}">
                <a16:creationId xmlns:a16="http://schemas.microsoft.com/office/drawing/2014/main" id="{13BD1F9C-C7CA-4162-BCD4-0E8701D30076}"/>
              </a:ext>
            </a:extLst>
          </p:cNvPr>
          <p:cNvSpPr>
            <a:spLocks noGrp="1" noChangeAspect="1"/>
          </p:cNvSpPr>
          <p:nvPr>
            <p:ph type="pic" sz="quarter" idx="12"/>
          </p:nvPr>
        </p:nvSpPr>
        <p:spPr>
          <a:xfrm>
            <a:off x="7686141" y="736722"/>
            <a:ext cx="3764557" cy="5391258"/>
          </a:xfrm>
          <a:solidFill>
            <a:schemeClr val="accent2"/>
          </a:solidFill>
        </p:spPr>
        <p:txBody>
          <a:bodyPr vert="horz" lIns="0" tIns="0" rIns="0" bIns="0" rtlCol="0" anchor="ctr" anchorCtr="0">
            <a:noAutofit/>
          </a:bodyPr>
          <a:lstStyle>
            <a:lvl1pPr>
              <a:defRPr lang="en-GB" sz="1000" b="0">
                <a:solidFill>
                  <a:schemeClr val="bg1"/>
                </a:solidFill>
              </a:defRPr>
            </a:lvl1pPr>
          </a:lstStyle>
          <a:p>
            <a:pPr lvl="0" algn="ctr"/>
            <a:r>
              <a:rPr lang="en-US" dirty="0"/>
              <a:t>Click icon to add picture</a:t>
            </a:r>
            <a:endParaRPr lang="en-GB" dirty="0"/>
          </a:p>
        </p:txBody>
      </p:sp>
      <p:pic>
        <p:nvPicPr>
          <p:cNvPr id="10" name="Graphic 9">
            <a:extLst>
              <a:ext uri="{FF2B5EF4-FFF2-40B4-BE49-F238E27FC236}">
                <a16:creationId xmlns:a16="http://schemas.microsoft.com/office/drawing/2014/main" id="{9A84BD71-38D7-4AC1-B38A-7DE8843A6D1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41301" y="736722"/>
            <a:ext cx="914400" cy="368346"/>
          </a:xfrm>
          <a:prstGeom prst="rect">
            <a:avLst/>
          </a:prstGeom>
        </p:spPr>
      </p:pic>
    </p:spTree>
    <p:extLst>
      <p:ext uri="{BB962C8B-B14F-4D97-AF65-F5344CB8AC3E}">
        <p14:creationId xmlns:p14="http://schemas.microsoft.com/office/powerpoint/2010/main" val="1948208278"/>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Process 6 Columns">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3580C36-1E70-46DD-9783-AFD66B7DEC90}"/>
              </a:ext>
            </a:extLst>
          </p:cNvPr>
          <p:cNvSpPr/>
          <p:nvPr userDrawn="1"/>
        </p:nvSpPr>
        <p:spPr>
          <a:xfrm>
            <a:off x="0" y="0"/>
            <a:ext cx="12192000" cy="268605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sp>
        <p:nvSpPr>
          <p:cNvPr id="9" name="Text Placeholder 8"/>
          <p:cNvSpPr>
            <a:spLocks noGrp="1"/>
          </p:cNvSpPr>
          <p:nvPr>
            <p:ph type="body" sz="quarter" idx="10"/>
          </p:nvPr>
        </p:nvSpPr>
        <p:spPr>
          <a:xfrm>
            <a:off x="1003200" y="2009775"/>
            <a:ext cx="1981300" cy="3867150"/>
          </a:xfrm>
          <a:solidFill>
            <a:schemeClr val="bg1"/>
          </a:solidFill>
          <a:ln w="6350">
            <a:solidFill>
              <a:schemeClr val="accent1"/>
            </a:solidFill>
          </a:ln>
        </p:spPr>
        <p:txBody>
          <a:bodyPr lIns="108000" tIns="108000" rIns="108000" bIns="108000"/>
          <a:lstStyle>
            <a:lvl1pPr algn="l">
              <a:defRPr sz="1400"/>
            </a:lvl1pPr>
            <a:lvl2pPr algn="l">
              <a:defRPr sz="1400"/>
            </a:lvl2pPr>
            <a:lvl3pPr algn="l">
              <a:defRPr sz="1400"/>
            </a:lvl3pPr>
            <a:lvl4pPr algn="l">
              <a:defRPr sz="1400"/>
            </a:lvl4pPr>
            <a:lvl5pPr algn="l">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Text Placeholder 8"/>
          <p:cNvSpPr>
            <a:spLocks noGrp="1"/>
          </p:cNvSpPr>
          <p:nvPr>
            <p:ph type="body" sz="quarter" idx="11"/>
          </p:nvPr>
        </p:nvSpPr>
        <p:spPr>
          <a:xfrm>
            <a:off x="3060888" y="2009775"/>
            <a:ext cx="1981300" cy="3867150"/>
          </a:xfrm>
          <a:solidFill>
            <a:schemeClr val="bg1"/>
          </a:solidFill>
          <a:ln w="6350">
            <a:solidFill>
              <a:schemeClr val="accent1"/>
            </a:solidFill>
          </a:ln>
        </p:spPr>
        <p:txBody>
          <a:bodyPr lIns="108000" tIns="108000" rIns="108000" bIns="108000"/>
          <a:lstStyle>
            <a:lvl1pPr algn="l">
              <a:defRPr sz="1400"/>
            </a:lvl1pPr>
            <a:lvl2pPr algn="l">
              <a:defRPr sz="1400"/>
            </a:lvl2pPr>
            <a:lvl3pPr algn="l">
              <a:defRPr sz="1400"/>
            </a:lvl3pPr>
            <a:lvl4pPr algn="l">
              <a:defRPr sz="1400"/>
            </a:lvl4pPr>
            <a:lvl5pPr algn="l">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8"/>
          <p:cNvSpPr>
            <a:spLocks noGrp="1"/>
          </p:cNvSpPr>
          <p:nvPr>
            <p:ph type="body" sz="quarter" idx="12"/>
          </p:nvPr>
        </p:nvSpPr>
        <p:spPr>
          <a:xfrm>
            <a:off x="5118576" y="2009775"/>
            <a:ext cx="1981300" cy="3867150"/>
          </a:xfrm>
          <a:solidFill>
            <a:schemeClr val="bg1"/>
          </a:solidFill>
          <a:ln w="6350">
            <a:solidFill>
              <a:schemeClr val="accent1"/>
            </a:solidFill>
          </a:ln>
        </p:spPr>
        <p:txBody>
          <a:bodyPr lIns="108000" tIns="108000" rIns="108000" bIns="108000"/>
          <a:lstStyle>
            <a:lvl1pPr algn="l">
              <a:defRPr sz="1400"/>
            </a:lvl1pPr>
            <a:lvl2pPr algn="l">
              <a:defRPr sz="1400"/>
            </a:lvl2pPr>
            <a:lvl3pPr algn="l">
              <a:defRPr sz="1400"/>
            </a:lvl3pPr>
            <a:lvl4pPr algn="l">
              <a:defRPr sz="1400"/>
            </a:lvl4pPr>
            <a:lvl5pPr algn="l">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Text Placeholder 8"/>
          <p:cNvSpPr>
            <a:spLocks noGrp="1"/>
          </p:cNvSpPr>
          <p:nvPr>
            <p:ph type="body" sz="quarter" idx="13"/>
          </p:nvPr>
        </p:nvSpPr>
        <p:spPr>
          <a:xfrm>
            <a:off x="7176264" y="2009775"/>
            <a:ext cx="1981300" cy="3867150"/>
          </a:xfrm>
          <a:solidFill>
            <a:schemeClr val="bg1"/>
          </a:solidFill>
          <a:ln w="6350">
            <a:solidFill>
              <a:schemeClr val="accent1"/>
            </a:solidFill>
          </a:ln>
        </p:spPr>
        <p:txBody>
          <a:bodyPr lIns="108000" tIns="108000" rIns="108000" bIns="108000"/>
          <a:lstStyle>
            <a:lvl1pPr algn="l">
              <a:defRPr sz="1400"/>
            </a:lvl1pPr>
            <a:lvl2pPr algn="l">
              <a:defRPr sz="1400"/>
            </a:lvl2pPr>
            <a:lvl3pPr algn="l">
              <a:defRPr sz="1400"/>
            </a:lvl3pPr>
            <a:lvl4pPr algn="l">
              <a:defRPr sz="1400"/>
            </a:lvl4pPr>
            <a:lvl5pPr algn="l">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Text Placeholder 8">
            <a:extLst>
              <a:ext uri="{FF2B5EF4-FFF2-40B4-BE49-F238E27FC236}">
                <a16:creationId xmlns:a16="http://schemas.microsoft.com/office/drawing/2014/main" id="{E469478F-D315-4922-A7E4-E575455BF352}"/>
              </a:ext>
            </a:extLst>
          </p:cNvPr>
          <p:cNvSpPr>
            <a:spLocks noGrp="1"/>
          </p:cNvSpPr>
          <p:nvPr>
            <p:ph type="body" sz="quarter" idx="20"/>
          </p:nvPr>
        </p:nvSpPr>
        <p:spPr>
          <a:xfrm>
            <a:off x="9233951" y="2009775"/>
            <a:ext cx="1981300" cy="3867150"/>
          </a:xfrm>
          <a:solidFill>
            <a:schemeClr val="bg1"/>
          </a:solidFill>
          <a:ln w="6350">
            <a:solidFill>
              <a:schemeClr val="accent1"/>
            </a:solidFill>
          </a:ln>
        </p:spPr>
        <p:txBody>
          <a:bodyPr lIns="108000" tIns="108000" rIns="108000" bIns="108000"/>
          <a:lstStyle>
            <a:lvl1pPr algn="l">
              <a:defRPr sz="1400"/>
            </a:lvl1pPr>
            <a:lvl2pPr algn="l">
              <a:defRPr sz="1400"/>
            </a:lvl2pPr>
            <a:lvl3pPr algn="l">
              <a:defRPr sz="1400"/>
            </a:lvl3pPr>
            <a:lvl4pPr algn="l">
              <a:defRPr sz="1400"/>
            </a:lvl4pPr>
            <a:lvl5pPr algn="l">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Text Placeholder 9">
            <a:extLst>
              <a:ext uri="{FF2B5EF4-FFF2-40B4-BE49-F238E27FC236}">
                <a16:creationId xmlns:a16="http://schemas.microsoft.com/office/drawing/2014/main" id="{38557E01-A30E-46EA-BAB3-4F33E0992F32}"/>
              </a:ext>
            </a:extLst>
          </p:cNvPr>
          <p:cNvSpPr>
            <a:spLocks noGrp="1"/>
          </p:cNvSpPr>
          <p:nvPr>
            <p:ph type="body" sz="quarter" idx="21"/>
          </p:nvPr>
        </p:nvSpPr>
        <p:spPr>
          <a:xfrm>
            <a:off x="995363" y="1330325"/>
            <a:ext cx="10185400" cy="538609"/>
          </a:xfrm>
        </p:spPr>
        <p:txBody>
          <a:bodyPr>
            <a:spAutoFit/>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p:txBody>
      </p:sp>
      <p:sp>
        <p:nvSpPr>
          <p:cNvPr id="7" name="Title 6">
            <a:extLst>
              <a:ext uri="{FF2B5EF4-FFF2-40B4-BE49-F238E27FC236}">
                <a16:creationId xmlns:a16="http://schemas.microsoft.com/office/drawing/2014/main" id="{59724627-195E-4BFD-9A60-FFD6EECF128B}"/>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en-GB" dirty="0"/>
          </a:p>
        </p:txBody>
      </p:sp>
    </p:spTree>
    <p:extLst>
      <p:ext uri="{BB962C8B-B14F-4D97-AF65-F5344CB8AC3E}">
        <p14:creationId xmlns:p14="http://schemas.microsoft.com/office/powerpoint/2010/main" val="1892990023"/>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Process 4 Columns">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1003200" y="1936713"/>
            <a:ext cx="2196000" cy="3940213"/>
          </a:xfrm>
          <a:solidFill>
            <a:schemeClr val="bg1">
              <a:lumMod val="85000"/>
            </a:schemeClr>
          </a:solidFill>
        </p:spPr>
        <p:txBody>
          <a:bodyPr lIns="108000" tIns="108000" rIns="108000" bIns="108000"/>
          <a:lstStyle>
            <a:lvl1pPr>
              <a:defRPr sz="1400"/>
            </a:lvl1pPr>
            <a:lvl2pPr>
              <a:defRPr sz="1400"/>
            </a:lvl2pPr>
            <a:lvl3pPr>
              <a:defRPr sz="1400"/>
            </a:lvl3pPr>
            <a:lvl4pPr>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Text Placeholder 8"/>
          <p:cNvSpPr>
            <a:spLocks noGrp="1"/>
          </p:cNvSpPr>
          <p:nvPr>
            <p:ph type="body" sz="quarter" idx="11"/>
          </p:nvPr>
        </p:nvSpPr>
        <p:spPr>
          <a:xfrm>
            <a:off x="3593775" y="1936713"/>
            <a:ext cx="2196000" cy="3940213"/>
          </a:xfrm>
          <a:solidFill>
            <a:schemeClr val="bg1">
              <a:lumMod val="85000"/>
            </a:schemeClr>
          </a:solidFill>
        </p:spPr>
        <p:txBody>
          <a:bodyPr lIns="108000" tIns="108000" rIns="108000" bIns="108000"/>
          <a:lstStyle>
            <a:lvl1pPr>
              <a:defRPr sz="1400"/>
            </a:lvl1pPr>
            <a:lvl2pPr>
              <a:defRPr sz="1400"/>
            </a:lvl2pPr>
            <a:lvl3pPr>
              <a:defRPr sz="1400"/>
            </a:lvl3pPr>
            <a:lvl4pPr>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ext Placeholder 8"/>
          <p:cNvSpPr>
            <a:spLocks noGrp="1"/>
          </p:cNvSpPr>
          <p:nvPr>
            <p:ph type="body" sz="quarter" idx="12"/>
          </p:nvPr>
        </p:nvSpPr>
        <p:spPr>
          <a:xfrm>
            <a:off x="6184350" y="1936713"/>
            <a:ext cx="2196000" cy="3940213"/>
          </a:xfrm>
          <a:solidFill>
            <a:schemeClr val="bg1">
              <a:lumMod val="85000"/>
            </a:schemeClr>
          </a:solidFill>
        </p:spPr>
        <p:txBody>
          <a:bodyPr lIns="108000" tIns="108000" rIns="108000" bIns="108000"/>
          <a:lstStyle>
            <a:lvl1pPr>
              <a:defRPr sz="1400"/>
            </a:lvl1pPr>
            <a:lvl2pPr>
              <a:defRPr sz="1400"/>
            </a:lvl2pPr>
            <a:lvl3pPr>
              <a:defRPr sz="1400"/>
            </a:lvl3pPr>
            <a:lvl4pPr>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Text Placeholder 8"/>
          <p:cNvSpPr>
            <a:spLocks noGrp="1"/>
          </p:cNvSpPr>
          <p:nvPr>
            <p:ph type="body" sz="quarter" idx="13"/>
          </p:nvPr>
        </p:nvSpPr>
        <p:spPr>
          <a:xfrm>
            <a:off x="8774926" y="1936713"/>
            <a:ext cx="2196000" cy="3940213"/>
          </a:xfrm>
          <a:solidFill>
            <a:schemeClr val="bg1">
              <a:lumMod val="85000"/>
            </a:schemeClr>
          </a:solidFill>
        </p:spPr>
        <p:txBody>
          <a:bodyPr lIns="108000" tIns="108000" rIns="108000" bIns="108000"/>
          <a:lstStyle>
            <a:lvl1pPr>
              <a:defRPr sz="1400"/>
            </a:lvl1pPr>
            <a:lvl2pPr>
              <a:defRPr sz="1400"/>
            </a:lvl2pPr>
            <a:lvl3pPr>
              <a:defRPr sz="1400"/>
            </a:lvl3pPr>
            <a:lvl4pPr>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3" name="Text Placeholder 12"/>
          <p:cNvSpPr>
            <a:spLocks noGrp="1"/>
          </p:cNvSpPr>
          <p:nvPr>
            <p:ph type="body" sz="quarter" idx="14" hasCustomPrompt="1"/>
          </p:nvPr>
        </p:nvSpPr>
        <p:spPr>
          <a:xfrm>
            <a:off x="1003200" y="1331913"/>
            <a:ext cx="2424887" cy="604800"/>
          </a:xfrm>
          <a:prstGeom prst="homePlate">
            <a:avLst>
              <a:gd name="adj" fmla="val 34200"/>
            </a:avLst>
          </a:prstGeom>
          <a:solidFill>
            <a:schemeClr val="accent2"/>
          </a:solidFill>
        </p:spPr>
        <p:txBody>
          <a:bodyPr lIns="108000" tIns="108000" rIns="108000" bIns="108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15" name="Text Placeholder 12"/>
          <p:cNvSpPr>
            <a:spLocks noGrp="1"/>
          </p:cNvSpPr>
          <p:nvPr>
            <p:ph type="body" sz="quarter" idx="15" hasCustomPrompt="1"/>
          </p:nvPr>
        </p:nvSpPr>
        <p:spPr>
          <a:xfrm>
            <a:off x="3593775" y="1331913"/>
            <a:ext cx="2424887" cy="604800"/>
          </a:xfrm>
          <a:prstGeom prst="homePlate">
            <a:avLst>
              <a:gd name="adj" fmla="val 34200"/>
            </a:avLst>
          </a:prstGeom>
          <a:solidFill>
            <a:schemeClr val="accent2"/>
          </a:solidFill>
        </p:spPr>
        <p:txBody>
          <a:bodyPr lIns="108000" tIns="108000" rIns="108000" bIns="108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16" name="Text Placeholder 12"/>
          <p:cNvSpPr>
            <a:spLocks noGrp="1"/>
          </p:cNvSpPr>
          <p:nvPr>
            <p:ph type="body" sz="quarter" idx="16" hasCustomPrompt="1"/>
          </p:nvPr>
        </p:nvSpPr>
        <p:spPr>
          <a:xfrm>
            <a:off x="6184350" y="1331913"/>
            <a:ext cx="2424887" cy="604800"/>
          </a:xfrm>
          <a:prstGeom prst="homePlate">
            <a:avLst>
              <a:gd name="adj" fmla="val 34200"/>
            </a:avLst>
          </a:prstGeom>
          <a:solidFill>
            <a:schemeClr val="accent2"/>
          </a:solidFill>
        </p:spPr>
        <p:txBody>
          <a:bodyPr lIns="108000" tIns="108000" rIns="108000" bIns="108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17" name="Text Placeholder 12"/>
          <p:cNvSpPr>
            <a:spLocks noGrp="1"/>
          </p:cNvSpPr>
          <p:nvPr>
            <p:ph type="body" sz="quarter" idx="17" hasCustomPrompt="1"/>
          </p:nvPr>
        </p:nvSpPr>
        <p:spPr>
          <a:xfrm>
            <a:off x="8774926" y="1331913"/>
            <a:ext cx="2424887" cy="604800"/>
          </a:xfrm>
          <a:prstGeom prst="homePlate">
            <a:avLst>
              <a:gd name="adj" fmla="val 34200"/>
            </a:avLst>
          </a:prstGeom>
          <a:solidFill>
            <a:schemeClr val="accent2"/>
          </a:solidFill>
        </p:spPr>
        <p:txBody>
          <a:bodyPr lIns="108000" tIns="108000" rIns="108000" bIns="108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3" name="Title 2">
            <a:extLst>
              <a:ext uri="{FF2B5EF4-FFF2-40B4-BE49-F238E27FC236}">
                <a16:creationId xmlns:a16="http://schemas.microsoft.com/office/drawing/2014/main" id="{DE70D7C0-6953-439A-A54E-CED56520F828}"/>
              </a:ext>
            </a:extLst>
          </p:cNvPr>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2248204457"/>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Process 4 Columns_Cobalt Blue">
    <p:spTree>
      <p:nvGrpSpPr>
        <p:cNvPr id="1" name=""/>
        <p:cNvGrpSpPr/>
        <p:nvPr/>
      </p:nvGrpSpPr>
      <p:grpSpPr>
        <a:xfrm>
          <a:off x="0" y="0"/>
          <a:ext cx="0" cy="0"/>
          <a:chOff x="0" y="0"/>
          <a:chExt cx="0" cy="0"/>
        </a:xfrm>
      </p:grpSpPr>
      <p:sp>
        <p:nvSpPr>
          <p:cNvPr id="11" name="Text Placeholder 8">
            <a:extLst>
              <a:ext uri="{FF2B5EF4-FFF2-40B4-BE49-F238E27FC236}">
                <a16:creationId xmlns:a16="http://schemas.microsoft.com/office/drawing/2014/main" id="{ABA5FBEF-FE77-4CC8-B2D5-D94327DAF658}"/>
              </a:ext>
            </a:extLst>
          </p:cNvPr>
          <p:cNvSpPr>
            <a:spLocks noGrp="1"/>
          </p:cNvSpPr>
          <p:nvPr>
            <p:ph type="body" sz="quarter" idx="10"/>
          </p:nvPr>
        </p:nvSpPr>
        <p:spPr>
          <a:xfrm>
            <a:off x="1003200" y="1936713"/>
            <a:ext cx="2196000" cy="3940213"/>
          </a:xfrm>
          <a:solidFill>
            <a:schemeClr val="bg1">
              <a:lumMod val="85000"/>
            </a:schemeClr>
          </a:solidFill>
        </p:spPr>
        <p:txBody>
          <a:bodyPr lIns="108000" tIns="108000" rIns="108000" bIns="108000"/>
          <a:lstStyle>
            <a:lvl1pPr>
              <a:defRPr sz="1400"/>
            </a:lvl1pPr>
            <a:lvl2pPr>
              <a:defRPr sz="1400"/>
            </a:lvl2pPr>
            <a:lvl3pPr>
              <a:defRPr sz="1400"/>
            </a:lvl3pPr>
            <a:lvl4pPr>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8">
            <a:extLst>
              <a:ext uri="{FF2B5EF4-FFF2-40B4-BE49-F238E27FC236}">
                <a16:creationId xmlns:a16="http://schemas.microsoft.com/office/drawing/2014/main" id="{659D9BAA-2BF4-4A94-BAA4-5D091A296246}"/>
              </a:ext>
            </a:extLst>
          </p:cNvPr>
          <p:cNvSpPr>
            <a:spLocks noGrp="1"/>
          </p:cNvSpPr>
          <p:nvPr>
            <p:ph type="body" sz="quarter" idx="11"/>
          </p:nvPr>
        </p:nvSpPr>
        <p:spPr>
          <a:xfrm>
            <a:off x="3593775" y="1936713"/>
            <a:ext cx="2196000" cy="3940213"/>
          </a:xfrm>
          <a:solidFill>
            <a:schemeClr val="bg1">
              <a:lumMod val="85000"/>
            </a:schemeClr>
          </a:solidFill>
        </p:spPr>
        <p:txBody>
          <a:bodyPr lIns="108000" tIns="108000" rIns="108000" bIns="108000"/>
          <a:lstStyle>
            <a:lvl1pPr>
              <a:defRPr sz="1400"/>
            </a:lvl1pPr>
            <a:lvl2pPr>
              <a:defRPr sz="1400"/>
            </a:lvl2pPr>
            <a:lvl3pPr>
              <a:defRPr sz="1400"/>
            </a:lvl3pPr>
            <a:lvl4pPr>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Text Placeholder 8">
            <a:extLst>
              <a:ext uri="{FF2B5EF4-FFF2-40B4-BE49-F238E27FC236}">
                <a16:creationId xmlns:a16="http://schemas.microsoft.com/office/drawing/2014/main" id="{E3D170C1-7106-44D2-A62F-A804F244A090}"/>
              </a:ext>
            </a:extLst>
          </p:cNvPr>
          <p:cNvSpPr>
            <a:spLocks noGrp="1"/>
          </p:cNvSpPr>
          <p:nvPr>
            <p:ph type="body" sz="quarter" idx="12"/>
          </p:nvPr>
        </p:nvSpPr>
        <p:spPr>
          <a:xfrm>
            <a:off x="6184350" y="1936713"/>
            <a:ext cx="2196000" cy="3940213"/>
          </a:xfrm>
          <a:solidFill>
            <a:schemeClr val="bg1">
              <a:lumMod val="85000"/>
            </a:schemeClr>
          </a:solidFill>
        </p:spPr>
        <p:txBody>
          <a:bodyPr lIns="108000" tIns="108000" rIns="108000" bIns="108000"/>
          <a:lstStyle>
            <a:lvl1pPr>
              <a:defRPr sz="1400"/>
            </a:lvl1pPr>
            <a:lvl2pPr>
              <a:defRPr sz="1400"/>
            </a:lvl2pPr>
            <a:lvl3pPr>
              <a:defRPr sz="1400"/>
            </a:lvl3pPr>
            <a:lvl4pPr>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8" name="Text Placeholder 8">
            <a:extLst>
              <a:ext uri="{FF2B5EF4-FFF2-40B4-BE49-F238E27FC236}">
                <a16:creationId xmlns:a16="http://schemas.microsoft.com/office/drawing/2014/main" id="{5DDAC4CF-AC2F-4D83-9FB0-DDFB71EE9A2C}"/>
              </a:ext>
            </a:extLst>
          </p:cNvPr>
          <p:cNvSpPr>
            <a:spLocks noGrp="1"/>
          </p:cNvSpPr>
          <p:nvPr>
            <p:ph type="body" sz="quarter" idx="13"/>
          </p:nvPr>
        </p:nvSpPr>
        <p:spPr>
          <a:xfrm>
            <a:off x="8774926" y="1936713"/>
            <a:ext cx="2196000" cy="3940213"/>
          </a:xfrm>
          <a:solidFill>
            <a:schemeClr val="bg1">
              <a:lumMod val="85000"/>
            </a:schemeClr>
          </a:solidFill>
        </p:spPr>
        <p:txBody>
          <a:bodyPr lIns="108000" tIns="108000" rIns="108000" bIns="108000"/>
          <a:lstStyle>
            <a:lvl1pPr>
              <a:defRPr sz="1400"/>
            </a:lvl1pPr>
            <a:lvl2pPr>
              <a:defRPr sz="1400"/>
            </a:lvl2pPr>
            <a:lvl3pPr>
              <a:defRPr sz="1400"/>
            </a:lvl3pPr>
            <a:lvl4pPr>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9" name="Text Placeholder 12">
            <a:extLst>
              <a:ext uri="{FF2B5EF4-FFF2-40B4-BE49-F238E27FC236}">
                <a16:creationId xmlns:a16="http://schemas.microsoft.com/office/drawing/2014/main" id="{3C84B130-9B9F-460C-87A1-4E3012ECEA7A}"/>
              </a:ext>
            </a:extLst>
          </p:cNvPr>
          <p:cNvSpPr>
            <a:spLocks noGrp="1"/>
          </p:cNvSpPr>
          <p:nvPr>
            <p:ph type="body" sz="quarter" idx="14" hasCustomPrompt="1"/>
          </p:nvPr>
        </p:nvSpPr>
        <p:spPr>
          <a:xfrm>
            <a:off x="1003200" y="1331913"/>
            <a:ext cx="2424887" cy="604800"/>
          </a:xfrm>
          <a:prstGeom prst="homePlate">
            <a:avLst>
              <a:gd name="adj" fmla="val 34200"/>
            </a:avLst>
          </a:prstGeom>
          <a:solidFill>
            <a:schemeClr val="accent1"/>
          </a:solidFill>
        </p:spPr>
        <p:txBody>
          <a:bodyPr lIns="108000" tIns="108000" rIns="108000" bIns="108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20" name="Text Placeholder 12">
            <a:extLst>
              <a:ext uri="{FF2B5EF4-FFF2-40B4-BE49-F238E27FC236}">
                <a16:creationId xmlns:a16="http://schemas.microsoft.com/office/drawing/2014/main" id="{FC076374-F8FA-413A-9C7F-81C823512353}"/>
              </a:ext>
            </a:extLst>
          </p:cNvPr>
          <p:cNvSpPr>
            <a:spLocks noGrp="1"/>
          </p:cNvSpPr>
          <p:nvPr>
            <p:ph type="body" sz="quarter" idx="15" hasCustomPrompt="1"/>
          </p:nvPr>
        </p:nvSpPr>
        <p:spPr>
          <a:xfrm>
            <a:off x="3593775" y="1331913"/>
            <a:ext cx="2424887" cy="604800"/>
          </a:xfrm>
          <a:prstGeom prst="homePlate">
            <a:avLst>
              <a:gd name="adj" fmla="val 34200"/>
            </a:avLst>
          </a:prstGeom>
          <a:solidFill>
            <a:schemeClr val="accent1"/>
          </a:solidFill>
        </p:spPr>
        <p:txBody>
          <a:bodyPr lIns="108000" tIns="108000" rIns="108000" bIns="108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21" name="Text Placeholder 12">
            <a:extLst>
              <a:ext uri="{FF2B5EF4-FFF2-40B4-BE49-F238E27FC236}">
                <a16:creationId xmlns:a16="http://schemas.microsoft.com/office/drawing/2014/main" id="{92DC24D7-E120-435A-8A2A-98E939AC4C9C}"/>
              </a:ext>
            </a:extLst>
          </p:cNvPr>
          <p:cNvSpPr>
            <a:spLocks noGrp="1"/>
          </p:cNvSpPr>
          <p:nvPr>
            <p:ph type="body" sz="quarter" idx="16" hasCustomPrompt="1"/>
          </p:nvPr>
        </p:nvSpPr>
        <p:spPr>
          <a:xfrm>
            <a:off x="6184350" y="1331913"/>
            <a:ext cx="2424887" cy="604800"/>
          </a:xfrm>
          <a:prstGeom prst="homePlate">
            <a:avLst>
              <a:gd name="adj" fmla="val 34200"/>
            </a:avLst>
          </a:prstGeom>
          <a:solidFill>
            <a:schemeClr val="accent1"/>
          </a:solidFill>
        </p:spPr>
        <p:txBody>
          <a:bodyPr lIns="108000" tIns="108000" rIns="108000" bIns="108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22" name="Text Placeholder 12">
            <a:extLst>
              <a:ext uri="{FF2B5EF4-FFF2-40B4-BE49-F238E27FC236}">
                <a16:creationId xmlns:a16="http://schemas.microsoft.com/office/drawing/2014/main" id="{41F15369-328E-43E6-894F-1F86414EB3F0}"/>
              </a:ext>
            </a:extLst>
          </p:cNvPr>
          <p:cNvSpPr>
            <a:spLocks noGrp="1"/>
          </p:cNvSpPr>
          <p:nvPr>
            <p:ph type="body" sz="quarter" idx="17" hasCustomPrompt="1"/>
          </p:nvPr>
        </p:nvSpPr>
        <p:spPr>
          <a:xfrm>
            <a:off x="8774926" y="1331913"/>
            <a:ext cx="2424887" cy="604800"/>
          </a:xfrm>
          <a:prstGeom prst="homePlate">
            <a:avLst>
              <a:gd name="adj" fmla="val 34200"/>
            </a:avLst>
          </a:prstGeom>
          <a:solidFill>
            <a:schemeClr val="accent1"/>
          </a:solidFill>
        </p:spPr>
        <p:txBody>
          <a:bodyPr lIns="108000" tIns="108000" rIns="108000" bIns="108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text</a:t>
            </a:r>
            <a:endParaRPr lang="en-GB" dirty="0"/>
          </a:p>
        </p:txBody>
      </p:sp>
      <p:sp>
        <p:nvSpPr>
          <p:cNvPr id="3" name="Title 2">
            <a:extLst>
              <a:ext uri="{FF2B5EF4-FFF2-40B4-BE49-F238E27FC236}">
                <a16:creationId xmlns:a16="http://schemas.microsoft.com/office/drawing/2014/main" id="{9890D0D6-CEB9-47AA-B0BF-EB213FE3B803}"/>
              </a:ext>
            </a:extLst>
          </p:cNvPr>
          <p:cNvSpPr>
            <a:spLocks noGrp="1"/>
          </p:cNvSpPr>
          <p:nvPr>
            <p:ph type="title"/>
          </p:nvPr>
        </p:nvSpPr>
        <p:spPr/>
        <p:txBody>
          <a:bodyPr/>
          <a:lstStyle>
            <a:lvl1pPr>
              <a:defRPr>
                <a:solidFill>
                  <a:schemeClr val="accent1"/>
                </a:solidFill>
              </a:defRPr>
            </a:lvl1pPr>
          </a:lstStyle>
          <a:p>
            <a:r>
              <a:rPr lang="en-US"/>
              <a:t>Click to edit Master title style</a:t>
            </a:r>
            <a:endParaRPr lang="en-GB" dirty="0"/>
          </a:p>
        </p:txBody>
      </p:sp>
    </p:spTree>
    <p:extLst>
      <p:ext uri="{BB962C8B-B14F-4D97-AF65-F5344CB8AC3E}">
        <p14:creationId xmlns:p14="http://schemas.microsoft.com/office/powerpoint/2010/main" val="3887225093"/>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userDrawn="1">
  <p:cSld name="5_PROCESS FIVE COLUMN">
    <p:spTree>
      <p:nvGrpSpPr>
        <p:cNvPr id="1" name=""/>
        <p:cNvGrpSpPr/>
        <p:nvPr/>
      </p:nvGrpSpPr>
      <p:grpSpPr>
        <a:xfrm>
          <a:off x="0" y="0"/>
          <a:ext cx="0" cy="0"/>
          <a:chOff x="0" y="0"/>
          <a:chExt cx="0" cy="0"/>
        </a:xfrm>
      </p:grpSpPr>
      <p:sp>
        <p:nvSpPr>
          <p:cNvPr id="8" name="Text Placeholder 8">
            <a:extLst>
              <a:ext uri="{FF2B5EF4-FFF2-40B4-BE49-F238E27FC236}">
                <a16:creationId xmlns:a16="http://schemas.microsoft.com/office/drawing/2014/main" id="{2C7EC625-DE37-4829-ACBE-0373F0B82962}"/>
              </a:ext>
            </a:extLst>
          </p:cNvPr>
          <p:cNvSpPr>
            <a:spLocks noGrp="1"/>
          </p:cNvSpPr>
          <p:nvPr>
            <p:ph type="body" sz="quarter" idx="14"/>
          </p:nvPr>
        </p:nvSpPr>
        <p:spPr>
          <a:xfrm>
            <a:off x="1003200" y="1322388"/>
            <a:ext cx="1899657" cy="4554538"/>
          </a:xfrm>
          <a:solidFill>
            <a:srgbClr val="E5E5E5"/>
          </a:solidFill>
        </p:spPr>
        <p:txBody>
          <a:bodyPr lIns="91440" tIns="1005840" rIns="91440"/>
          <a:lstStyle>
            <a:lvl1pPr>
              <a:defRPr sz="1600" b="1" spc="0"/>
            </a:lvl1pPr>
            <a:lvl2pPr>
              <a:defRPr sz="1600" b="0">
                <a:solidFill>
                  <a:schemeClr val="tx1"/>
                </a:solidFill>
              </a:defRPr>
            </a:lvl2pPr>
            <a:lvl3pPr>
              <a:defRPr sz="1600" kern="0"/>
            </a:lvl3pPr>
            <a:lvl4pPr>
              <a:defRPr sz="1600" kern="0"/>
            </a:lvl4pPr>
            <a:lvl5pPr marL="461963" indent="-231775">
              <a:buClr>
                <a:schemeClr val="tx2"/>
              </a:buClr>
              <a:buFont typeface="Arial" panose="020B0604020202020204" pitchFamily="34" charset="0"/>
              <a:buChar char="-"/>
              <a:defRPr sz="1600" kern="0"/>
            </a:lvl5pPr>
            <a:lvl7pPr>
              <a:defRPr sz="1600"/>
            </a:lvl7pPr>
            <a:lvl8pPr>
              <a:defRPr sz="1600"/>
            </a:lvl8pPr>
            <a:lvl9pPr marL="1090613" indent="-228600">
              <a:lnSpc>
                <a:spcPct val="100000"/>
              </a:lnSpc>
              <a:spcBef>
                <a:spcPts val="0"/>
              </a:spcBef>
              <a:spcAft>
                <a:spcPts val="600"/>
              </a:spcAft>
              <a:defRPr sz="1600">
                <a:solidFill>
                  <a:srgbClr val="00338D"/>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a:xfrm>
            <a:off x="1003200" y="432000"/>
            <a:ext cx="10185600" cy="518400"/>
          </a:xfrm>
        </p:spPr>
        <p:txBody>
          <a:bodyPr/>
          <a:lstStyle>
            <a:lvl1pPr>
              <a:defRPr kern="0"/>
            </a:lvl1pPr>
          </a:lstStyle>
          <a:p>
            <a:r>
              <a:rPr lang="en-US"/>
              <a:t>Click to edit Master title style</a:t>
            </a:r>
            <a:endParaRPr lang="en-US" dirty="0"/>
          </a:p>
        </p:txBody>
      </p:sp>
      <p:sp>
        <p:nvSpPr>
          <p:cNvPr id="10" name="Text Placeholder 8">
            <a:extLst>
              <a:ext uri="{FF2B5EF4-FFF2-40B4-BE49-F238E27FC236}">
                <a16:creationId xmlns:a16="http://schemas.microsoft.com/office/drawing/2014/main" id="{8037C46F-D057-4106-9B45-A730A557B5D9}"/>
              </a:ext>
            </a:extLst>
          </p:cNvPr>
          <p:cNvSpPr>
            <a:spLocks noGrp="1"/>
          </p:cNvSpPr>
          <p:nvPr>
            <p:ph type="body" sz="quarter" idx="20"/>
          </p:nvPr>
        </p:nvSpPr>
        <p:spPr>
          <a:xfrm>
            <a:off x="3072600" y="1322388"/>
            <a:ext cx="1899657" cy="4554538"/>
          </a:xfrm>
          <a:solidFill>
            <a:srgbClr val="E5E5E5"/>
          </a:solidFill>
        </p:spPr>
        <p:txBody>
          <a:bodyPr lIns="91440" tIns="1005840" rIns="91440"/>
          <a:lstStyle>
            <a:lvl1pPr>
              <a:defRPr sz="1600" b="1" spc="0"/>
            </a:lvl1pPr>
            <a:lvl2pPr>
              <a:defRPr sz="1600" b="0"/>
            </a:lvl2pPr>
            <a:lvl3pPr>
              <a:defRPr sz="1600" kern="0"/>
            </a:lvl3pPr>
            <a:lvl4pPr>
              <a:defRPr sz="1600" kern="0"/>
            </a:lvl4pPr>
            <a:lvl5pPr marL="461963" indent="-231775">
              <a:buClr>
                <a:schemeClr val="tx2"/>
              </a:buClr>
              <a:buFont typeface="Arial" panose="020B0604020202020204" pitchFamily="34" charset="0"/>
              <a:buChar char="-"/>
              <a:defRPr sz="1600" kern="0"/>
            </a:lvl5pPr>
            <a:lvl7pPr>
              <a:defRPr sz="1600"/>
            </a:lvl7pPr>
            <a:lvl8pPr>
              <a:defRPr sz="1600"/>
            </a:lvl8pPr>
            <a:lvl9pPr marL="1090613" indent="-228600">
              <a:lnSpc>
                <a:spcPct val="100000"/>
              </a:lnSpc>
              <a:spcBef>
                <a:spcPts val="0"/>
              </a:spcBef>
              <a:spcAft>
                <a:spcPts val="600"/>
              </a:spcAft>
              <a:defRPr sz="1600">
                <a:solidFill>
                  <a:srgbClr val="00338D"/>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Text Placeholder 8">
            <a:extLst>
              <a:ext uri="{FF2B5EF4-FFF2-40B4-BE49-F238E27FC236}">
                <a16:creationId xmlns:a16="http://schemas.microsoft.com/office/drawing/2014/main" id="{FE33DBCF-2199-4682-AAC2-C3FC0CBE92A8}"/>
              </a:ext>
            </a:extLst>
          </p:cNvPr>
          <p:cNvSpPr>
            <a:spLocks noGrp="1"/>
          </p:cNvSpPr>
          <p:nvPr>
            <p:ph type="body" sz="quarter" idx="21"/>
          </p:nvPr>
        </p:nvSpPr>
        <p:spPr>
          <a:xfrm>
            <a:off x="5142000" y="1322388"/>
            <a:ext cx="1899657" cy="4554538"/>
          </a:xfrm>
          <a:solidFill>
            <a:srgbClr val="E5E5E5"/>
          </a:solidFill>
        </p:spPr>
        <p:txBody>
          <a:bodyPr lIns="91440" tIns="1005840" rIns="91440"/>
          <a:lstStyle>
            <a:lvl1pPr>
              <a:defRPr sz="1600" b="1" spc="0"/>
            </a:lvl1pPr>
            <a:lvl2pPr>
              <a:defRPr sz="1600" b="0"/>
            </a:lvl2pPr>
            <a:lvl3pPr>
              <a:defRPr sz="1600" kern="0"/>
            </a:lvl3pPr>
            <a:lvl4pPr>
              <a:defRPr sz="1600" kern="0"/>
            </a:lvl4pPr>
            <a:lvl5pPr marL="461963" indent="-231775">
              <a:buClr>
                <a:schemeClr val="tx2"/>
              </a:buClr>
              <a:buFont typeface="Arial" panose="020B0604020202020204" pitchFamily="34" charset="0"/>
              <a:buChar char="-"/>
              <a:defRPr sz="1600" kern="0"/>
            </a:lvl5pPr>
            <a:lvl7pPr>
              <a:defRPr sz="1600"/>
            </a:lvl7pPr>
            <a:lvl8pPr>
              <a:defRPr sz="1600"/>
            </a:lvl8pPr>
            <a:lvl9pPr marL="1090613" indent="-228600">
              <a:lnSpc>
                <a:spcPct val="100000"/>
              </a:lnSpc>
              <a:spcBef>
                <a:spcPts val="0"/>
              </a:spcBef>
              <a:spcAft>
                <a:spcPts val="600"/>
              </a:spcAft>
              <a:defRPr sz="1600">
                <a:solidFill>
                  <a:srgbClr val="00338D"/>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3" name="Text Placeholder 8">
            <a:extLst>
              <a:ext uri="{FF2B5EF4-FFF2-40B4-BE49-F238E27FC236}">
                <a16:creationId xmlns:a16="http://schemas.microsoft.com/office/drawing/2014/main" id="{E130E5C8-8660-4D01-AD3B-CEEFB37F7538}"/>
              </a:ext>
            </a:extLst>
          </p:cNvPr>
          <p:cNvSpPr>
            <a:spLocks noGrp="1"/>
          </p:cNvSpPr>
          <p:nvPr>
            <p:ph type="body" sz="quarter" idx="22"/>
          </p:nvPr>
        </p:nvSpPr>
        <p:spPr>
          <a:xfrm>
            <a:off x="7211400" y="1322388"/>
            <a:ext cx="1899657" cy="4554538"/>
          </a:xfrm>
          <a:solidFill>
            <a:srgbClr val="E5E5E5"/>
          </a:solidFill>
        </p:spPr>
        <p:txBody>
          <a:bodyPr lIns="91440" tIns="1005840" rIns="91440"/>
          <a:lstStyle>
            <a:lvl1pPr>
              <a:defRPr sz="1600" b="1" spc="0"/>
            </a:lvl1pPr>
            <a:lvl2pPr>
              <a:defRPr sz="1600" b="0"/>
            </a:lvl2pPr>
            <a:lvl3pPr>
              <a:defRPr sz="1600" kern="0"/>
            </a:lvl3pPr>
            <a:lvl4pPr>
              <a:defRPr sz="1600" kern="0"/>
            </a:lvl4pPr>
            <a:lvl5pPr marL="461963" indent="-231775">
              <a:buClr>
                <a:schemeClr val="tx2"/>
              </a:buClr>
              <a:buFont typeface="Arial" panose="020B0604020202020204" pitchFamily="34" charset="0"/>
              <a:buChar char="-"/>
              <a:defRPr sz="1600" kern="0"/>
            </a:lvl5pPr>
            <a:lvl7pPr>
              <a:defRPr sz="1600"/>
            </a:lvl7pPr>
            <a:lvl8pPr>
              <a:defRPr sz="1600"/>
            </a:lvl8pPr>
            <a:lvl9pPr marL="1090613" indent="-228600">
              <a:lnSpc>
                <a:spcPct val="100000"/>
              </a:lnSpc>
              <a:spcBef>
                <a:spcPts val="0"/>
              </a:spcBef>
              <a:spcAft>
                <a:spcPts val="600"/>
              </a:spcAft>
              <a:defRPr sz="1600">
                <a:solidFill>
                  <a:srgbClr val="00338D"/>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Text Placeholder 8">
            <a:extLst>
              <a:ext uri="{FF2B5EF4-FFF2-40B4-BE49-F238E27FC236}">
                <a16:creationId xmlns:a16="http://schemas.microsoft.com/office/drawing/2014/main" id="{F404CCF0-6C3D-42EE-9F8D-FE237FEEB13D}"/>
              </a:ext>
            </a:extLst>
          </p:cNvPr>
          <p:cNvSpPr>
            <a:spLocks noGrp="1"/>
          </p:cNvSpPr>
          <p:nvPr>
            <p:ph type="body" sz="quarter" idx="23"/>
          </p:nvPr>
        </p:nvSpPr>
        <p:spPr>
          <a:xfrm>
            <a:off x="9280798" y="1322388"/>
            <a:ext cx="1899657" cy="4554538"/>
          </a:xfrm>
          <a:solidFill>
            <a:srgbClr val="E5E5E5"/>
          </a:solidFill>
        </p:spPr>
        <p:txBody>
          <a:bodyPr lIns="91440" tIns="1005840" rIns="91440"/>
          <a:lstStyle>
            <a:lvl1pPr>
              <a:defRPr sz="1600" b="1" spc="0"/>
            </a:lvl1pPr>
            <a:lvl2pPr>
              <a:defRPr sz="1600" b="0"/>
            </a:lvl2pPr>
            <a:lvl3pPr>
              <a:defRPr sz="1600" kern="0"/>
            </a:lvl3pPr>
            <a:lvl4pPr>
              <a:defRPr sz="1600" kern="0"/>
            </a:lvl4pPr>
            <a:lvl5pPr marL="461963" indent="-231775">
              <a:buClr>
                <a:schemeClr val="tx2"/>
              </a:buClr>
              <a:buFont typeface="Arial" panose="020B0604020202020204" pitchFamily="34" charset="0"/>
              <a:buChar char="-"/>
              <a:defRPr sz="1600" kern="0"/>
            </a:lvl5pPr>
            <a:lvl7pPr>
              <a:defRPr sz="1600"/>
            </a:lvl7pPr>
            <a:lvl8pPr>
              <a:defRPr sz="1600"/>
            </a:lvl8pPr>
            <a:lvl9pPr marL="1090613" indent="-228600">
              <a:lnSpc>
                <a:spcPct val="100000"/>
              </a:lnSpc>
              <a:spcBef>
                <a:spcPts val="0"/>
              </a:spcBef>
              <a:spcAft>
                <a:spcPts val="600"/>
              </a:spcAft>
              <a:defRPr sz="1600">
                <a:solidFill>
                  <a:srgbClr val="00338D"/>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Text Placeholder 3">
            <a:extLst>
              <a:ext uri="{FF2B5EF4-FFF2-40B4-BE49-F238E27FC236}">
                <a16:creationId xmlns:a16="http://schemas.microsoft.com/office/drawing/2014/main" id="{B0A7138E-6EE9-4E16-AB30-D7C7DA3DCEFF}"/>
              </a:ext>
            </a:extLst>
          </p:cNvPr>
          <p:cNvSpPr>
            <a:spLocks noGrp="1"/>
          </p:cNvSpPr>
          <p:nvPr>
            <p:ph type="body" sz="quarter" idx="24" hasCustomPrompt="1"/>
          </p:nvPr>
        </p:nvSpPr>
        <p:spPr>
          <a:xfrm>
            <a:off x="998538" y="1630363"/>
            <a:ext cx="1906587" cy="563562"/>
          </a:xfrm>
          <a:solidFill>
            <a:srgbClr val="1E49E2"/>
          </a:solidFill>
        </p:spPr>
        <p:txBody>
          <a:bodyPr anchor="ctr"/>
          <a:lstStyle>
            <a:lvl1pPr algn="ctr">
              <a:defRPr sz="1800" b="1" kern="0">
                <a:solidFill>
                  <a:schemeClr val="bg1"/>
                </a:solidFill>
              </a:defRPr>
            </a:lvl1pPr>
          </a:lstStyle>
          <a:p>
            <a:pPr lvl="0"/>
            <a:r>
              <a:rPr lang="en-US" dirty="0"/>
              <a:t>Subtitle</a:t>
            </a:r>
          </a:p>
        </p:txBody>
      </p:sp>
      <p:sp>
        <p:nvSpPr>
          <p:cNvPr id="15" name="Text Placeholder 3">
            <a:extLst>
              <a:ext uri="{FF2B5EF4-FFF2-40B4-BE49-F238E27FC236}">
                <a16:creationId xmlns:a16="http://schemas.microsoft.com/office/drawing/2014/main" id="{4E652417-F61A-4ABE-AAED-E30436B90B12}"/>
              </a:ext>
            </a:extLst>
          </p:cNvPr>
          <p:cNvSpPr>
            <a:spLocks noGrp="1"/>
          </p:cNvSpPr>
          <p:nvPr>
            <p:ph type="body" sz="quarter" idx="25" hasCustomPrompt="1"/>
          </p:nvPr>
        </p:nvSpPr>
        <p:spPr>
          <a:xfrm>
            <a:off x="3073464" y="1630363"/>
            <a:ext cx="1906587" cy="563562"/>
          </a:xfrm>
          <a:solidFill>
            <a:schemeClr val="tx2"/>
          </a:solidFill>
        </p:spPr>
        <p:txBody>
          <a:bodyPr anchor="ctr"/>
          <a:lstStyle>
            <a:lvl1pPr algn="ctr">
              <a:defRPr sz="1800" b="1" kern="0">
                <a:solidFill>
                  <a:schemeClr val="bg1"/>
                </a:solidFill>
              </a:defRPr>
            </a:lvl1pPr>
          </a:lstStyle>
          <a:p>
            <a:pPr lvl="0"/>
            <a:r>
              <a:rPr lang="en-US" dirty="0"/>
              <a:t>Subtitle</a:t>
            </a:r>
          </a:p>
        </p:txBody>
      </p:sp>
      <p:sp>
        <p:nvSpPr>
          <p:cNvPr id="16" name="Text Placeholder 3">
            <a:extLst>
              <a:ext uri="{FF2B5EF4-FFF2-40B4-BE49-F238E27FC236}">
                <a16:creationId xmlns:a16="http://schemas.microsoft.com/office/drawing/2014/main" id="{31218554-B99A-45E3-9AE4-434D8CA5AD2C}"/>
              </a:ext>
            </a:extLst>
          </p:cNvPr>
          <p:cNvSpPr>
            <a:spLocks noGrp="1"/>
          </p:cNvSpPr>
          <p:nvPr>
            <p:ph type="body" sz="quarter" idx="26" hasCustomPrompt="1"/>
          </p:nvPr>
        </p:nvSpPr>
        <p:spPr>
          <a:xfrm>
            <a:off x="5140699" y="1630363"/>
            <a:ext cx="1906587" cy="563562"/>
          </a:xfrm>
          <a:solidFill>
            <a:schemeClr val="accent4"/>
          </a:solidFill>
        </p:spPr>
        <p:txBody>
          <a:bodyPr anchor="ctr"/>
          <a:lstStyle>
            <a:lvl1pPr algn="ctr">
              <a:defRPr sz="1800" b="1" kern="0">
                <a:solidFill>
                  <a:schemeClr val="bg1"/>
                </a:solidFill>
              </a:defRPr>
            </a:lvl1pPr>
          </a:lstStyle>
          <a:p>
            <a:pPr lvl="0"/>
            <a:r>
              <a:rPr lang="en-US" dirty="0"/>
              <a:t>Subtitle</a:t>
            </a:r>
          </a:p>
        </p:txBody>
      </p:sp>
      <p:sp>
        <p:nvSpPr>
          <p:cNvPr id="17" name="Text Placeholder 3">
            <a:extLst>
              <a:ext uri="{FF2B5EF4-FFF2-40B4-BE49-F238E27FC236}">
                <a16:creationId xmlns:a16="http://schemas.microsoft.com/office/drawing/2014/main" id="{BFCA38BE-76B7-4635-8179-9D7DD99CD973}"/>
              </a:ext>
            </a:extLst>
          </p:cNvPr>
          <p:cNvSpPr>
            <a:spLocks noGrp="1"/>
          </p:cNvSpPr>
          <p:nvPr>
            <p:ph type="body" sz="quarter" idx="27" hasCustomPrompt="1"/>
          </p:nvPr>
        </p:nvSpPr>
        <p:spPr>
          <a:xfrm>
            <a:off x="7207934" y="1630363"/>
            <a:ext cx="1906587" cy="563562"/>
          </a:xfrm>
          <a:solidFill>
            <a:schemeClr val="accent3"/>
          </a:solidFill>
        </p:spPr>
        <p:txBody>
          <a:bodyPr anchor="ctr"/>
          <a:lstStyle>
            <a:lvl1pPr algn="ctr">
              <a:defRPr sz="1800" b="1" kern="0">
                <a:solidFill>
                  <a:schemeClr val="bg1"/>
                </a:solidFill>
              </a:defRPr>
            </a:lvl1pPr>
          </a:lstStyle>
          <a:p>
            <a:pPr lvl="0"/>
            <a:r>
              <a:rPr lang="en-US" dirty="0"/>
              <a:t>Subtitle</a:t>
            </a:r>
          </a:p>
        </p:txBody>
      </p:sp>
      <p:sp>
        <p:nvSpPr>
          <p:cNvPr id="18" name="Text Placeholder 3">
            <a:extLst>
              <a:ext uri="{FF2B5EF4-FFF2-40B4-BE49-F238E27FC236}">
                <a16:creationId xmlns:a16="http://schemas.microsoft.com/office/drawing/2014/main" id="{D2020005-E0B8-4233-8022-8AC559F11D2F}"/>
              </a:ext>
            </a:extLst>
          </p:cNvPr>
          <p:cNvSpPr>
            <a:spLocks noGrp="1"/>
          </p:cNvSpPr>
          <p:nvPr>
            <p:ph type="body" sz="quarter" idx="28" hasCustomPrompt="1"/>
          </p:nvPr>
        </p:nvSpPr>
        <p:spPr>
          <a:xfrm>
            <a:off x="9280798" y="1630363"/>
            <a:ext cx="1906587" cy="563562"/>
          </a:xfrm>
          <a:solidFill>
            <a:schemeClr val="accent1"/>
          </a:solidFill>
        </p:spPr>
        <p:txBody>
          <a:bodyPr anchor="ctr"/>
          <a:lstStyle>
            <a:lvl1pPr algn="ctr">
              <a:defRPr sz="1800" b="1" kern="0">
                <a:solidFill>
                  <a:schemeClr val="bg1"/>
                </a:solidFill>
              </a:defRPr>
            </a:lvl1pPr>
          </a:lstStyle>
          <a:p>
            <a:pPr lvl="0"/>
            <a:r>
              <a:rPr lang="en-US" dirty="0"/>
              <a:t>Subtitle</a:t>
            </a:r>
          </a:p>
        </p:txBody>
      </p:sp>
    </p:spTree>
    <p:extLst>
      <p:ext uri="{BB962C8B-B14F-4D97-AF65-F5344CB8AC3E}">
        <p14:creationId xmlns:p14="http://schemas.microsoft.com/office/powerpoint/2010/main" val="2323413411"/>
      </p:ext>
    </p:extLst>
  </p:cSld>
  <p:clrMapOvr>
    <a:masterClrMapping/>
  </p:clrMapOvr>
  <p:extLst>
    <p:ext uri="{DCECCB84-F9BA-43D5-87BE-67443E8EF086}">
      <p15:sldGuideLst xmlns:p15="http://schemas.microsoft.com/office/powerpoint/2012/main">
        <p15:guide id="1" orient="horz" pos="1296">
          <p15:clr>
            <a:srgbClr val="FBAE4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Quad Box with Icon and Center Text Box">
    <p:spTree>
      <p:nvGrpSpPr>
        <p:cNvPr id="1" name=""/>
        <p:cNvGrpSpPr/>
        <p:nvPr/>
      </p:nvGrpSpPr>
      <p:grpSpPr>
        <a:xfrm>
          <a:off x="0" y="0"/>
          <a:ext cx="0" cy="0"/>
          <a:chOff x="0" y="0"/>
          <a:chExt cx="0" cy="0"/>
        </a:xfrm>
      </p:grpSpPr>
      <p:sp>
        <p:nvSpPr>
          <p:cNvPr id="17" name="Text Placeholder 16">
            <a:extLst>
              <a:ext uri="{FF2B5EF4-FFF2-40B4-BE49-F238E27FC236}">
                <a16:creationId xmlns:a16="http://schemas.microsoft.com/office/drawing/2014/main" id="{919862B5-E58D-4F98-8070-F04E6659AC38}"/>
              </a:ext>
            </a:extLst>
          </p:cNvPr>
          <p:cNvSpPr>
            <a:spLocks noGrp="1"/>
          </p:cNvSpPr>
          <p:nvPr>
            <p:ph type="body" sz="quarter" idx="53"/>
          </p:nvPr>
        </p:nvSpPr>
        <p:spPr>
          <a:xfrm>
            <a:off x="1003346" y="1330325"/>
            <a:ext cx="4967685" cy="2132614"/>
          </a:xfrm>
          <a:custGeom>
            <a:avLst/>
            <a:gdLst>
              <a:gd name="connsiteX0" fmla="*/ 0 w 4967685"/>
              <a:gd name="connsiteY0" fmla="*/ 0 h 2132614"/>
              <a:gd name="connsiteX1" fmla="*/ 4967685 w 4967685"/>
              <a:gd name="connsiteY1" fmla="*/ 0 h 2132614"/>
              <a:gd name="connsiteX2" fmla="*/ 4967685 w 4967685"/>
              <a:gd name="connsiteY2" fmla="*/ 1013538 h 2132614"/>
              <a:gd name="connsiteX3" fmla="*/ 3364916 w 4967685"/>
              <a:gd name="connsiteY3" fmla="*/ 1013538 h 2132614"/>
              <a:gd name="connsiteX4" fmla="*/ 3364916 w 4967685"/>
              <a:gd name="connsiteY4" fmla="*/ 2132614 h 2132614"/>
              <a:gd name="connsiteX5" fmla="*/ 0 w 4967685"/>
              <a:gd name="connsiteY5" fmla="*/ 2132614 h 2132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7685" h="2132614">
                <a:moveTo>
                  <a:pt x="0" y="0"/>
                </a:moveTo>
                <a:lnTo>
                  <a:pt x="4967685" y="0"/>
                </a:lnTo>
                <a:lnTo>
                  <a:pt x="4967685" y="1013538"/>
                </a:lnTo>
                <a:lnTo>
                  <a:pt x="3364916" y="1013538"/>
                </a:lnTo>
                <a:lnTo>
                  <a:pt x="3364916" y="2132614"/>
                </a:lnTo>
                <a:lnTo>
                  <a:pt x="0" y="2132614"/>
                </a:lnTo>
                <a:close/>
              </a:path>
            </a:pathLst>
          </a:custGeom>
          <a:solidFill>
            <a:schemeClr val="bg1">
              <a:lumMod val="85000"/>
            </a:schemeClr>
          </a:solidFill>
          <a:ln w="12700">
            <a:noFill/>
          </a:ln>
        </p:spPr>
        <p:txBody>
          <a:bodyPr wrap="square" lIns="108000" tIns="108000" rIns="1872000" bIns="108000">
            <a:noAutofit/>
          </a:bodyPr>
          <a:lstStyle>
            <a:lvl1pPr>
              <a:defRPr sz="1600">
                <a:latin typeface="+mn-lt"/>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8" name="Text Placeholder 17">
            <a:extLst>
              <a:ext uri="{FF2B5EF4-FFF2-40B4-BE49-F238E27FC236}">
                <a16:creationId xmlns:a16="http://schemas.microsoft.com/office/drawing/2014/main" id="{AEEBDCDC-F212-4ED4-8D32-7B1BC919EF2D}"/>
              </a:ext>
            </a:extLst>
          </p:cNvPr>
          <p:cNvSpPr>
            <a:spLocks noGrp="1"/>
          </p:cNvSpPr>
          <p:nvPr>
            <p:ph type="body" sz="quarter" idx="55"/>
          </p:nvPr>
        </p:nvSpPr>
        <p:spPr>
          <a:xfrm>
            <a:off x="6232260" y="1330325"/>
            <a:ext cx="4970724" cy="2132614"/>
          </a:xfrm>
          <a:custGeom>
            <a:avLst/>
            <a:gdLst>
              <a:gd name="connsiteX0" fmla="*/ 0 w 4970724"/>
              <a:gd name="connsiteY0" fmla="*/ 0 h 2132614"/>
              <a:gd name="connsiteX1" fmla="*/ 4970724 w 4970724"/>
              <a:gd name="connsiteY1" fmla="*/ 0 h 2132614"/>
              <a:gd name="connsiteX2" fmla="*/ 4970724 w 4970724"/>
              <a:gd name="connsiteY2" fmla="*/ 2132614 h 2132614"/>
              <a:gd name="connsiteX3" fmla="*/ 1602767 w 4970724"/>
              <a:gd name="connsiteY3" fmla="*/ 2132614 h 2132614"/>
              <a:gd name="connsiteX4" fmla="*/ 1602767 w 4970724"/>
              <a:gd name="connsiteY4" fmla="*/ 1013538 h 2132614"/>
              <a:gd name="connsiteX5" fmla="*/ 0 w 4970724"/>
              <a:gd name="connsiteY5" fmla="*/ 1013538 h 2132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70724" h="2132614">
                <a:moveTo>
                  <a:pt x="0" y="0"/>
                </a:moveTo>
                <a:lnTo>
                  <a:pt x="4970724" y="0"/>
                </a:lnTo>
                <a:lnTo>
                  <a:pt x="4970724" y="2132614"/>
                </a:lnTo>
                <a:lnTo>
                  <a:pt x="1602767" y="2132614"/>
                </a:lnTo>
                <a:lnTo>
                  <a:pt x="1602767" y="1013538"/>
                </a:lnTo>
                <a:lnTo>
                  <a:pt x="0" y="1013538"/>
                </a:lnTo>
                <a:close/>
              </a:path>
            </a:pathLst>
          </a:custGeom>
          <a:solidFill>
            <a:schemeClr val="bg1">
              <a:lumMod val="85000"/>
            </a:schemeClr>
          </a:solidFill>
          <a:ln w="12700">
            <a:noFill/>
          </a:ln>
        </p:spPr>
        <p:txBody>
          <a:bodyPr wrap="square" lIns="1872000" tIns="108000" rIns="108000" bIns="108000">
            <a:noAutofit/>
          </a:bodyPr>
          <a:lstStyle>
            <a:lvl1pPr>
              <a:defRPr sz="1600">
                <a:latin typeface="+mn-lt"/>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0" name="Text Placeholder 19">
            <a:extLst>
              <a:ext uri="{FF2B5EF4-FFF2-40B4-BE49-F238E27FC236}">
                <a16:creationId xmlns:a16="http://schemas.microsoft.com/office/drawing/2014/main" id="{BE0E984E-3A85-42BD-A2C6-26D3EB300D8B}"/>
              </a:ext>
            </a:extLst>
          </p:cNvPr>
          <p:cNvSpPr>
            <a:spLocks noGrp="1"/>
          </p:cNvSpPr>
          <p:nvPr>
            <p:ph type="body" sz="quarter" idx="54"/>
          </p:nvPr>
        </p:nvSpPr>
        <p:spPr>
          <a:xfrm>
            <a:off x="1003346" y="3747502"/>
            <a:ext cx="4967685" cy="2132614"/>
          </a:xfrm>
          <a:custGeom>
            <a:avLst/>
            <a:gdLst>
              <a:gd name="connsiteX0" fmla="*/ 0 w 4967685"/>
              <a:gd name="connsiteY0" fmla="*/ 0 h 2132614"/>
              <a:gd name="connsiteX1" fmla="*/ 3364916 w 4967685"/>
              <a:gd name="connsiteY1" fmla="*/ 0 h 2132614"/>
              <a:gd name="connsiteX2" fmla="*/ 3364916 w 4967685"/>
              <a:gd name="connsiteY2" fmla="*/ 1119077 h 2132614"/>
              <a:gd name="connsiteX3" fmla="*/ 4967685 w 4967685"/>
              <a:gd name="connsiteY3" fmla="*/ 1119077 h 2132614"/>
              <a:gd name="connsiteX4" fmla="*/ 4967685 w 4967685"/>
              <a:gd name="connsiteY4" fmla="*/ 2132614 h 2132614"/>
              <a:gd name="connsiteX5" fmla="*/ 0 w 4967685"/>
              <a:gd name="connsiteY5" fmla="*/ 2132614 h 2132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7685" h="2132614">
                <a:moveTo>
                  <a:pt x="0" y="0"/>
                </a:moveTo>
                <a:lnTo>
                  <a:pt x="3364916" y="0"/>
                </a:lnTo>
                <a:lnTo>
                  <a:pt x="3364916" y="1119077"/>
                </a:lnTo>
                <a:lnTo>
                  <a:pt x="4967685" y="1119077"/>
                </a:lnTo>
                <a:lnTo>
                  <a:pt x="4967685" y="2132614"/>
                </a:lnTo>
                <a:lnTo>
                  <a:pt x="0" y="2132614"/>
                </a:lnTo>
                <a:close/>
              </a:path>
            </a:pathLst>
          </a:custGeom>
          <a:solidFill>
            <a:schemeClr val="bg1">
              <a:lumMod val="85000"/>
            </a:schemeClr>
          </a:solidFill>
          <a:ln w="12700">
            <a:noFill/>
          </a:ln>
        </p:spPr>
        <p:txBody>
          <a:bodyPr wrap="square" lIns="108000" tIns="108000" rIns="1872000" bIns="108000">
            <a:noAutofit/>
          </a:bodyPr>
          <a:lstStyle>
            <a:lvl1pPr>
              <a:defRPr sz="1600">
                <a:latin typeface="+mn-lt"/>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9" name="Text Placeholder 18">
            <a:extLst>
              <a:ext uri="{FF2B5EF4-FFF2-40B4-BE49-F238E27FC236}">
                <a16:creationId xmlns:a16="http://schemas.microsoft.com/office/drawing/2014/main" id="{4DB6DB5B-6EBB-4E77-8ECE-2DE4424BD660}"/>
              </a:ext>
            </a:extLst>
          </p:cNvPr>
          <p:cNvSpPr>
            <a:spLocks noGrp="1"/>
          </p:cNvSpPr>
          <p:nvPr>
            <p:ph type="body" sz="quarter" idx="56"/>
          </p:nvPr>
        </p:nvSpPr>
        <p:spPr>
          <a:xfrm>
            <a:off x="6232260" y="3747502"/>
            <a:ext cx="4970724" cy="2132614"/>
          </a:xfrm>
          <a:custGeom>
            <a:avLst/>
            <a:gdLst>
              <a:gd name="connsiteX0" fmla="*/ 1602767 w 4970724"/>
              <a:gd name="connsiteY0" fmla="*/ 0 h 2132614"/>
              <a:gd name="connsiteX1" fmla="*/ 4970724 w 4970724"/>
              <a:gd name="connsiteY1" fmla="*/ 0 h 2132614"/>
              <a:gd name="connsiteX2" fmla="*/ 4970724 w 4970724"/>
              <a:gd name="connsiteY2" fmla="*/ 2132614 h 2132614"/>
              <a:gd name="connsiteX3" fmla="*/ 0 w 4970724"/>
              <a:gd name="connsiteY3" fmla="*/ 2132614 h 2132614"/>
              <a:gd name="connsiteX4" fmla="*/ 0 w 4970724"/>
              <a:gd name="connsiteY4" fmla="*/ 1119077 h 2132614"/>
              <a:gd name="connsiteX5" fmla="*/ 1602767 w 4970724"/>
              <a:gd name="connsiteY5" fmla="*/ 1119077 h 2132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70724" h="2132614">
                <a:moveTo>
                  <a:pt x="1602767" y="0"/>
                </a:moveTo>
                <a:lnTo>
                  <a:pt x="4970724" y="0"/>
                </a:lnTo>
                <a:lnTo>
                  <a:pt x="4970724" y="2132614"/>
                </a:lnTo>
                <a:lnTo>
                  <a:pt x="0" y="2132614"/>
                </a:lnTo>
                <a:lnTo>
                  <a:pt x="0" y="1119077"/>
                </a:lnTo>
                <a:lnTo>
                  <a:pt x="1602767" y="1119077"/>
                </a:lnTo>
                <a:close/>
              </a:path>
            </a:pathLst>
          </a:custGeom>
          <a:solidFill>
            <a:schemeClr val="bg1">
              <a:lumMod val="85000"/>
            </a:schemeClr>
          </a:solidFill>
          <a:ln w="12700">
            <a:noFill/>
          </a:ln>
        </p:spPr>
        <p:txBody>
          <a:bodyPr wrap="square" lIns="1872000" tIns="108000" rIns="108000" bIns="108000">
            <a:noAutofit/>
          </a:bodyPr>
          <a:lstStyle>
            <a:lvl1pPr>
              <a:defRPr sz="1600">
                <a:latin typeface="+mn-lt"/>
              </a:defRPr>
            </a:lvl1pPr>
            <a:lvl2pPr>
              <a:defRPr sz="1600">
                <a:latin typeface="+mn-lt"/>
              </a:defRPr>
            </a:lvl2pPr>
            <a:lvl3pPr>
              <a:defRPr sz="1600">
                <a:latin typeface="+mn-lt"/>
              </a:defRPr>
            </a:lvl3pPr>
            <a:lvl4pPr>
              <a:defRPr sz="1600">
                <a:latin typeface="+mn-lt"/>
              </a:defRPr>
            </a:lvl4pPr>
            <a:lvl5pPr>
              <a:defRPr sz="16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Text Placeholder 10"/>
          <p:cNvSpPr>
            <a:spLocks noGrp="1"/>
          </p:cNvSpPr>
          <p:nvPr>
            <p:ph type="body" sz="quarter" idx="21"/>
          </p:nvPr>
        </p:nvSpPr>
        <p:spPr bwMode="gray">
          <a:xfrm>
            <a:off x="4571176" y="2546022"/>
            <a:ext cx="3049649" cy="2118398"/>
          </a:xfrm>
          <a:prstGeom prst="rect">
            <a:avLst/>
          </a:prstGeom>
          <a:solidFill>
            <a:schemeClr val="accent1"/>
          </a:solidFill>
          <a:ln>
            <a:noFill/>
          </a:ln>
        </p:spPr>
        <p:txBody>
          <a:bodyPr lIns="108000" tIns="108000" rIns="108000" bIns="108000" anchor="ctr" anchorCtr="1">
            <a:noAutofit/>
          </a:bodyPr>
          <a:lstStyle>
            <a:lvl1pPr algn="ctr">
              <a:defRPr sz="1400">
                <a:solidFill>
                  <a:schemeClr val="bg1"/>
                </a:solidFill>
                <a:latin typeface="+mn-lt"/>
                <a:cs typeface="Arial" panose="020B0604020202020204" pitchFamily="34" charset="0"/>
              </a:defRPr>
            </a:lvl1pPr>
          </a:lstStyle>
          <a:p>
            <a:pPr lvl="0"/>
            <a:r>
              <a:rPr lang="en-US"/>
              <a:t>Edit Master text styles</a:t>
            </a:r>
          </a:p>
        </p:txBody>
      </p:sp>
      <p:sp>
        <p:nvSpPr>
          <p:cNvPr id="3" name="Title 2">
            <a:extLst>
              <a:ext uri="{FF2B5EF4-FFF2-40B4-BE49-F238E27FC236}">
                <a16:creationId xmlns:a16="http://schemas.microsoft.com/office/drawing/2014/main" id="{01CCA206-C726-4930-8059-66751EC1483B}"/>
              </a:ext>
            </a:extLst>
          </p:cNvPr>
          <p:cNvSpPr>
            <a:spLocks noGrp="1"/>
          </p:cNvSpPr>
          <p:nvPr>
            <p:ph type="title"/>
          </p:nvPr>
        </p:nvSpPr>
        <p:spPr/>
        <p:txBody>
          <a:bodyPr/>
          <a:lstStyle>
            <a:lvl1pPr>
              <a:defRPr>
                <a:solidFill>
                  <a:schemeClr val="tx2"/>
                </a:solidFill>
              </a:defRPr>
            </a:lvl1pPr>
          </a:lstStyle>
          <a:p>
            <a:r>
              <a:rPr lang="en-US"/>
              <a:t>Click to edit Master title style</a:t>
            </a:r>
            <a:endParaRPr lang="en-GB" dirty="0"/>
          </a:p>
        </p:txBody>
      </p:sp>
    </p:spTree>
    <p:extLst>
      <p:ext uri="{BB962C8B-B14F-4D97-AF65-F5344CB8AC3E}">
        <p14:creationId xmlns:p14="http://schemas.microsoft.com/office/powerpoint/2010/main" val="737980104"/>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2 Column Blue Heading">
    <p:spTree>
      <p:nvGrpSpPr>
        <p:cNvPr id="1" name=""/>
        <p:cNvGrpSpPr/>
        <p:nvPr/>
      </p:nvGrpSpPr>
      <p:grpSpPr>
        <a:xfrm>
          <a:off x="0" y="0"/>
          <a:ext cx="0" cy="0"/>
          <a:chOff x="0" y="0"/>
          <a:chExt cx="0" cy="0"/>
        </a:xfrm>
      </p:grpSpPr>
      <p:sp>
        <p:nvSpPr>
          <p:cNvPr id="19" name="Text Placeholder 8"/>
          <p:cNvSpPr>
            <a:spLocks noGrp="1"/>
          </p:cNvSpPr>
          <p:nvPr>
            <p:ph type="body" sz="quarter" idx="19"/>
          </p:nvPr>
        </p:nvSpPr>
        <p:spPr>
          <a:xfrm>
            <a:off x="1003200" y="1720713"/>
            <a:ext cx="4968000" cy="4156211"/>
          </a:xfrm>
          <a:solidFill>
            <a:schemeClr val="bg1">
              <a:lumMod val="85000"/>
            </a:schemeClr>
          </a:solidFill>
          <a:ln w="12700">
            <a:noFill/>
          </a:ln>
        </p:spPr>
        <p:txBody>
          <a:bodyPr lIns="108000" tIns="108000" rIns="108000" bIns="108000"/>
          <a:lstStyle>
            <a:lvl1pPr>
              <a:defRPr sz="1600"/>
            </a:lvl1pPr>
            <a:lvl2pPr>
              <a:defRPr sz="1600"/>
            </a:lvl2pPr>
            <a:lvl3pP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0" name="Text Placeholder 8"/>
          <p:cNvSpPr>
            <a:spLocks noGrp="1"/>
          </p:cNvSpPr>
          <p:nvPr>
            <p:ph type="body" sz="quarter" idx="20"/>
          </p:nvPr>
        </p:nvSpPr>
        <p:spPr>
          <a:xfrm>
            <a:off x="1003200" y="1331913"/>
            <a:ext cx="4968000" cy="388800"/>
          </a:xfrm>
          <a:solidFill>
            <a:schemeClr val="accent2"/>
          </a:solidFill>
          <a:ln w="12700">
            <a:noFill/>
          </a:ln>
        </p:spPr>
        <p:txBody>
          <a:bodyPr lIns="108000" tIns="108000" rIns="108000" bIns="108000" anchor="ctr"/>
          <a:lstStyle>
            <a:lvl1pPr>
              <a:defRPr sz="1600">
                <a:solidFill>
                  <a:schemeClr val="bg1"/>
                </a:solidFill>
              </a:defRPr>
            </a:lvl1pPr>
            <a:lvl2pPr>
              <a:defRPr sz="1400"/>
            </a:lvl2pPr>
            <a:lvl3pPr>
              <a:defRPr sz="1400"/>
            </a:lvl3pPr>
            <a:lvl4pPr>
              <a:defRPr sz="1400"/>
            </a:lvl4pPr>
            <a:lvl5pPr>
              <a:defRPr sz="1400"/>
            </a:lvl5pPr>
          </a:lstStyle>
          <a:p>
            <a:pPr lvl="0"/>
            <a:r>
              <a:rPr lang="en-US"/>
              <a:t>Edit Master text styles</a:t>
            </a:r>
          </a:p>
        </p:txBody>
      </p:sp>
      <p:sp>
        <p:nvSpPr>
          <p:cNvPr id="16" name="Text Placeholder 8"/>
          <p:cNvSpPr>
            <a:spLocks noGrp="1"/>
          </p:cNvSpPr>
          <p:nvPr>
            <p:ph type="body" sz="quarter" idx="21"/>
          </p:nvPr>
        </p:nvSpPr>
        <p:spPr>
          <a:xfrm>
            <a:off x="6236040" y="1720713"/>
            <a:ext cx="4968000" cy="4156211"/>
          </a:xfrm>
          <a:solidFill>
            <a:schemeClr val="bg1">
              <a:lumMod val="85000"/>
            </a:schemeClr>
          </a:solidFill>
          <a:ln w="12700">
            <a:noFill/>
          </a:ln>
        </p:spPr>
        <p:txBody>
          <a:bodyPr lIns="108000" tIns="108000" rIns="108000" bIns="108000"/>
          <a:lstStyle>
            <a:lvl1pPr>
              <a:defRPr sz="1600"/>
            </a:lvl1pPr>
            <a:lvl2pPr>
              <a:defRPr sz="1600"/>
            </a:lvl2pPr>
            <a:lvl3pP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7" name="Text Placeholder 8"/>
          <p:cNvSpPr>
            <a:spLocks noGrp="1"/>
          </p:cNvSpPr>
          <p:nvPr>
            <p:ph type="body" sz="quarter" idx="22"/>
          </p:nvPr>
        </p:nvSpPr>
        <p:spPr>
          <a:xfrm>
            <a:off x="6236040" y="1331913"/>
            <a:ext cx="4968000" cy="388800"/>
          </a:xfrm>
          <a:solidFill>
            <a:schemeClr val="accent2"/>
          </a:solidFill>
          <a:ln w="12700">
            <a:noFill/>
          </a:ln>
        </p:spPr>
        <p:txBody>
          <a:bodyPr lIns="108000" tIns="108000" rIns="108000" bIns="108000" anchor="ctr"/>
          <a:lstStyle>
            <a:lvl1pPr>
              <a:defRPr sz="1600">
                <a:solidFill>
                  <a:schemeClr val="bg1"/>
                </a:solidFill>
              </a:defRPr>
            </a:lvl1pPr>
            <a:lvl2pPr>
              <a:defRPr sz="1400"/>
            </a:lvl2pPr>
            <a:lvl3pPr>
              <a:defRPr sz="1400"/>
            </a:lvl3pPr>
            <a:lvl4pPr>
              <a:defRPr sz="1400"/>
            </a:lvl4pPr>
            <a:lvl5pPr>
              <a:defRPr sz="1400"/>
            </a:lvl5pPr>
          </a:lstStyle>
          <a:p>
            <a:pPr lvl="0"/>
            <a:r>
              <a:rPr lang="en-US"/>
              <a:t>Edit Master text styles</a:t>
            </a:r>
          </a:p>
        </p:txBody>
      </p:sp>
      <p:sp>
        <p:nvSpPr>
          <p:cNvPr id="3" name="Title 2">
            <a:extLst>
              <a:ext uri="{FF2B5EF4-FFF2-40B4-BE49-F238E27FC236}">
                <a16:creationId xmlns:a16="http://schemas.microsoft.com/office/drawing/2014/main" id="{AC76913D-77B2-43C9-9A9E-B86D68E16B74}"/>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91004734"/>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Four Quad Boxes">
    <p:spTree>
      <p:nvGrpSpPr>
        <p:cNvPr id="1" name=""/>
        <p:cNvGrpSpPr/>
        <p:nvPr/>
      </p:nvGrpSpPr>
      <p:grpSpPr>
        <a:xfrm>
          <a:off x="0" y="0"/>
          <a:ext cx="0" cy="0"/>
          <a:chOff x="0" y="0"/>
          <a:chExt cx="0" cy="0"/>
        </a:xfrm>
      </p:grpSpPr>
      <p:sp>
        <p:nvSpPr>
          <p:cNvPr id="13" name="Text Placeholder 8"/>
          <p:cNvSpPr>
            <a:spLocks noGrp="1"/>
          </p:cNvSpPr>
          <p:nvPr>
            <p:ph type="body" sz="quarter" idx="19"/>
          </p:nvPr>
        </p:nvSpPr>
        <p:spPr>
          <a:xfrm>
            <a:off x="1003200" y="1720714"/>
            <a:ext cx="4968000" cy="1746205"/>
          </a:xfrm>
          <a:solidFill>
            <a:schemeClr val="bg1">
              <a:lumMod val="85000"/>
            </a:schemeClr>
          </a:solidFill>
          <a:ln w="12700">
            <a:noFill/>
          </a:ln>
        </p:spPr>
        <p:txBody>
          <a:bodyPr lIns="108000" tIns="108000" rIns="108000" bIns="108000"/>
          <a:lstStyle>
            <a:lvl1pPr>
              <a:defRPr sz="1400"/>
            </a:lvl1pPr>
            <a:lvl2pPr>
              <a:defRPr sz="1400"/>
            </a:lvl2pPr>
            <a:lvl3pPr>
              <a:defRPr sz="1400"/>
            </a:lvl3pPr>
            <a:lvl4pPr>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Text Placeholder 8"/>
          <p:cNvSpPr>
            <a:spLocks noGrp="1"/>
          </p:cNvSpPr>
          <p:nvPr>
            <p:ph type="body" sz="quarter" idx="20"/>
          </p:nvPr>
        </p:nvSpPr>
        <p:spPr>
          <a:xfrm>
            <a:off x="1003200" y="1331913"/>
            <a:ext cx="4968000" cy="388800"/>
          </a:xfrm>
          <a:solidFill>
            <a:schemeClr val="accent2"/>
          </a:solidFill>
          <a:ln w="12700">
            <a:noFill/>
          </a:ln>
        </p:spPr>
        <p:txBody>
          <a:bodyPr lIns="108000" tIns="108000" rIns="108000" bIns="108000" anchor="ctr"/>
          <a:lstStyle>
            <a:lvl1pPr>
              <a:defRPr sz="1600">
                <a:solidFill>
                  <a:schemeClr val="bg1"/>
                </a:solidFill>
              </a:defRPr>
            </a:lvl1pPr>
            <a:lvl2pPr>
              <a:defRPr sz="1400"/>
            </a:lvl2pPr>
            <a:lvl3pPr>
              <a:defRPr sz="1400"/>
            </a:lvl3pPr>
            <a:lvl4pPr>
              <a:defRPr sz="1400"/>
            </a:lvl4pPr>
            <a:lvl5pPr>
              <a:defRPr sz="1400"/>
            </a:lvl5pPr>
          </a:lstStyle>
          <a:p>
            <a:pPr lvl="0"/>
            <a:r>
              <a:rPr lang="en-US"/>
              <a:t>Edit Master text styles</a:t>
            </a:r>
          </a:p>
        </p:txBody>
      </p:sp>
      <p:sp>
        <p:nvSpPr>
          <p:cNvPr id="15" name="Text Placeholder 8"/>
          <p:cNvSpPr>
            <a:spLocks noGrp="1"/>
          </p:cNvSpPr>
          <p:nvPr>
            <p:ph type="body" sz="quarter" idx="21"/>
          </p:nvPr>
        </p:nvSpPr>
        <p:spPr>
          <a:xfrm>
            <a:off x="6236040" y="1720714"/>
            <a:ext cx="4968000" cy="1746205"/>
          </a:xfrm>
          <a:solidFill>
            <a:schemeClr val="bg1">
              <a:lumMod val="85000"/>
            </a:schemeClr>
          </a:solidFill>
          <a:ln w="12700">
            <a:noFill/>
          </a:ln>
        </p:spPr>
        <p:txBody>
          <a:bodyPr lIns="108000" tIns="108000" rIns="108000" bIns="108000"/>
          <a:lstStyle>
            <a:lvl1pPr>
              <a:defRPr sz="1400"/>
            </a:lvl1pPr>
            <a:lvl2pPr>
              <a:defRPr sz="1400"/>
            </a:lvl2pPr>
            <a:lvl3pPr>
              <a:defRPr sz="1400"/>
            </a:lvl3pPr>
            <a:lvl4pPr>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8" name="Text Placeholder 8"/>
          <p:cNvSpPr>
            <a:spLocks noGrp="1"/>
          </p:cNvSpPr>
          <p:nvPr>
            <p:ph type="body" sz="quarter" idx="22"/>
          </p:nvPr>
        </p:nvSpPr>
        <p:spPr>
          <a:xfrm>
            <a:off x="6236040" y="1331913"/>
            <a:ext cx="4968000" cy="388800"/>
          </a:xfrm>
          <a:solidFill>
            <a:schemeClr val="accent2"/>
          </a:solidFill>
          <a:ln w="12700">
            <a:noFill/>
          </a:ln>
        </p:spPr>
        <p:txBody>
          <a:bodyPr lIns="108000" tIns="108000" rIns="108000" bIns="108000" anchor="ctr"/>
          <a:lstStyle>
            <a:lvl1pPr>
              <a:defRPr sz="1600">
                <a:solidFill>
                  <a:schemeClr val="bg1"/>
                </a:solidFill>
              </a:defRPr>
            </a:lvl1pPr>
            <a:lvl2pPr>
              <a:defRPr sz="1400"/>
            </a:lvl2pPr>
            <a:lvl3pPr>
              <a:defRPr sz="1400"/>
            </a:lvl3pPr>
            <a:lvl4pPr>
              <a:defRPr sz="1400"/>
            </a:lvl4pPr>
            <a:lvl5pPr>
              <a:defRPr sz="1400"/>
            </a:lvl5pPr>
          </a:lstStyle>
          <a:p>
            <a:pPr lvl="0"/>
            <a:r>
              <a:rPr lang="en-US"/>
              <a:t>Edit Master text styles</a:t>
            </a:r>
          </a:p>
        </p:txBody>
      </p:sp>
      <p:sp>
        <p:nvSpPr>
          <p:cNvPr id="21" name="Text Placeholder 8"/>
          <p:cNvSpPr>
            <a:spLocks noGrp="1"/>
          </p:cNvSpPr>
          <p:nvPr>
            <p:ph type="body" sz="quarter" idx="23"/>
          </p:nvPr>
        </p:nvSpPr>
        <p:spPr>
          <a:xfrm>
            <a:off x="1003200" y="4130720"/>
            <a:ext cx="4968000" cy="1746205"/>
          </a:xfrm>
          <a:solidFill>
            <a:schemeClr val="bg1">
              <a:lumMod val="85000"/>
            </a:schemeClr>
          </a:solidFill>
          <a:ln w="12700">
            <a:noFill/>
          </a:ln>
        </p:spPr>
        <p:txBody>
          <a:bodyPr lIns="108000" tIns="108000" rIns="108000" bIns="108000"/>
          <a:lstStyle>
            <a:lvl1pPr>
              <a:defRPr sz="1400"/>
            </a:lvl1pPr>
            <a:lvl2pPr>
              <a:defRPr sz="1400"/>
            </a:lvl2pPr>
            <a:lvl3pPr>
              <a:defRPr sz="1400"/>
            </a:lvl3pPr>
            <a:lvl4pPr>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2" name="Text Placeholder 8"/>
          <p:cNvSpPr>
            <a:spLocks noGrp="1"/>
          </p:cNvSpPr>
          <p:nvPr>
            <p:ph type="body" sz="quarter" idx="24"/>
          </p:nvPr>
        </p:nvSpPr>
        <p:spPr>
          <a:xfrm>
            <a:off x="1003200" y="3741920"/>
            <a:ext cx="4968000" cy="388800"/>
          </a:xfrm>
          <a:solidFill>
            <a:schemeClr val="accent2"/>
          </a:solidFill>
          <a:ln w="12700">
            <a:noFill/>
          </a:ln>
        </p:spPr>
        <p:txBody>
          <a:bodyPr lIns="108000" tIns="108000" rIns="108000" bIns="108000" anchor="ctr"/>
          <a:lstStyle>
            <a:lvl1pPr>
              <a:defRPr sz="1600">
                <a:solidFill>
                  <a:schemeClr val="bg1"/>
                </a:solidFill>
              </a:defRPr>
            </a:lvl1pPr>
            <a:lvl2pPr>
              <a:defRPr sz="1400"/>
            </a:lvl2pPr>
            <a:lvl3pPr>
              <a:defRPr sz="1400"/>
            </a:lvl3pPr>
            <a:lvl4pPr>
              <a:defRPr sz="1400"/>
            </a:lvl4pPr>
            <a:lvl5pPr>
              <a:defRPr sz="1400"/>
            </a:lvl5pPr>
          </a:lstStyle>
          <a:p>
            <a:pPr lvl="0"/>
            <a:r>
              <a:rPr lang="en-US"/>
              <a:t>Edit Master text styles</a:t>
            </a:r>
          </a:p>
        </p:txBody>
      </p:sp>
      <p:sp>
        <p:nvSpPr>
          <p:cNvPr id="23" name="Text Placeholder 8"/>
          <p:cNvSpPr>
            <a:spLocks noGrp="1"/>
          </p:cNvSpPr>
          <p:nvPr>
            <p:ph type="body" sz="quarter" idx="25"/>
          </p:nvPr>
        </p:nvSpPr>
        <p:spPr>
          <a:xfrm>
            <a:off x="6236040" y="4130720"/>
            <a:ext cx="4968000" cy="1746205"/>
          </a:xfrm>
          <a:solidFill>
            <a:schemeClr val="bg1">
              <a:lumMod val="85000"/>
            </a:schemeClr>
          </a:solidFill>
          <a:ln w="12700">
            <a:noFill/>
          </a:ln>
        </p:spPr>
        <p:txBody>
          <a:bodyPr lIns="108000" tIns="108000" rIns="108000" bIns="108000"/>
          <a:lstStyle>
            <a:lvl1pPr>
              <a:defRPr sz="1400"/>
            </a:lvl1pPr>
            <a:lvl2pPr>
              <a:defRPr sz="1400"/>
            </a:lvl2pPr>
            <a:lvl3pPr>
              <a:defRPr sz="1400"/>
            </a:lvl3pPr>
            <a:lvl4pPr>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4" name="Text Placeholder 8"/>
          <p:cNvSpPr>
            <a:spLocks noGrp="1"/>
          </p:cNvSpPr>
          <p:nvPr>
            <p:ph type="body" sz="quarter" idx="26"/>
          </p:nvPr>
        </p:nvSpPr>
        <p:spPr>
          <a:xfrm>
            <a:off x="6236040" y="3741920"/>
            <a:ext cx="4968000" cy="388800"/>
          </a:xfrm>
          <a:solidFill>
            <a:schemeClr val="accent2"/>
          </a:solidFill>
          <a:ln w="12700">
            <a:noFill/>
          </a:ln>
        </p:spPr>
        <p:txBody>
          <a:bodyPr lIns="108000" tIns="108000" rIns="108000" bIns="108000" anchor="ctr"/>
          <a:lstStyle>
            <a:lvl1pPr>
              <a:defRPr sz="1600">
                <a:solidFill>
                  <a:schemeClr val="bg1"/>
                </a:solidFill>
              </a:defRPr>
            </a:lvl1pPr>
            <a:lvl2pPr>
              <a:defRPr sz="1400"/>
            </a:lvl2pPr>
            <a:lvl3pPr>
              <a:defRPr sz="1400"/>
            </a:lvl3pPr>
            <a:lvl4pPr>
              <a:defRPr sz="1400"/>
            </a:lvl4pPr>
            <a:lvl5pPr>
              <a:defRPr sz="1400"/>
            </a:lvl5pPr>
          </a:lstStyle>
          <a:p>
            <a:pPr lvl="0"/>
            <a:r>
              <a:rPr lang="en-US"/>
              <a:t>Edit Master text styles</a:t>
            </a:r>
          </a:p>
        </p:txBody>
      </p:sp>
      <p:sp>
        <p:nvSpPr>
          <p:cNvPr id="3" name="Title 2">
            <a:extLst>
              <a:ext uri="{FF2B5EF4-FFF2-40B4-BE49-F238E27FC236}">
                <a16:creationId xmlns:a16="http://schemas.microsoft.com/office/drawing/2014/main" id="{AEF8E881-FC4C-4F00-9389-FF3C71D7CB78}"/>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625216730"/>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userDrawn="1">
  <p:cSld name="Divider 1">
    <p:bg>
      <p:bgPr>
        <a:solidFill>
          <a:schemeClr val="accent2"/>
        </a:solidFill>
        <a:effectLst/>
      </p:bgPr>
    </p:bg>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79D65585-570B-4F7D-B4BC-0F7CFAF52BAF}"/>
              </a:ext>
            </a:extLst>
          </p:cNvPr>
          <p:cNvSpPr>
            <a:spLocks noChangeAspect="1"/>
          </p:cNvSpPr>
          <p:nvPr userDrawn="1"/>
        </p:nvSpPr>
        <p:spPr>
          <a:xfrm>
            <a:off x="998476" y="971550"/>
            <a:ext cx="7061787" cy="4943250"/>
          </a:xfrm>
          <a:prstGeom prst="rect">
            <a:avLst/>
          </a:prstGeom>
          <a:gradFill>
            <a:gsLst>
              <a:gs pos="100000">
                <a:schemeClr val="accent1"/>
              </a:gs>
              <a:gs pos="0">
                <a:schemeClr val="accent5"/>
              </a:gs>
            </a:gsLst>
            <a:lin ang="0" scaled="0"/>
          </a:gradFill>
        </p:spPr>
        <p:txBody>
          <a:bodyPr vert="horz" lIns="180000" tIns="180000" rIns="180000" bIns="180000" rtlCol="0" anchor="t" anchorCtr="0">
            <a:noAutofit/>
          </a:bodyPr>
          <a:lstStyle/>
          <a:p>
            <a:pPr lvl="0">
              <a:lnSpc>
                <a:spcPct val="70000"/>
              </a:lnSpc>
              <a:spcBef>
                <a:spcPct val="0"/>
              </a:spcBef>
              <a:buNone/>
            </a:pPr>
            <a:endParaRPr lang="en-US" sz="8800" baseline="0" dirty="0">
              <a:solidFill>
                <a:schemeClr val="bg1"/>
              </a:solidFill>
              <a:latin typeface="KPMG Bold" panose="020B0803030202040204" pitchFamily="34" charset="0"/>
              <a:ea typeface="+mj-ea"/>
              <a:cs typeface="+mj-cs"/>
            </a:endParaRPr>
          </a:p>
        </p:txBody>
      </p:sp>
      <p:sp>
        <p:nvSpPr>
          <p:cNvPr id="11" name="Title 1">
            <a:extLst>
              <a:ext uri="{FF2B5EF4-FFF2-40B4-BE49-F238E27FC236}">
                <a16:creationId xmlns:a16="http://schemas.microsoft.com/office/drawing/2014/main" id="{D07C0B89-7E09-423B-A068-1AF6A41E8CE4}"/>
              </a:ext>
            </a:extLst>
          </p:cNvPr>
          <p:cNvSpPr>
            <a:spLocks noGrp="1"/>
          </p:cNvSpPr>
          <p:nvPr>
            <p:ph type="ctrTitle"/>
          </p:nvPr>
        </p:nvSpPr>
        <p:spPr>
          <a:xfrm>
            <a:off x="1289860" y="2398601"/>
            <a:ext cx="5252400" cy="2367199"/>
          </a:xfrm>
          <a:noFill/>
        </p:spPr>
        <p:txBody>
          <a:bodyPr lIns="0" tIns="0" rIns="0" bIns="0" anchor="t" anchorCtr="0"/>
          <a:lstStyle>
            <a:lvl1pPr algn="l">
              <a:defRPr sz="8000" baseline="0">
                <a:solidFill>
                  <a:schemeClr val="bg1"/>
                </a:solidFill>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BE67C5C-769B-4AEA-A1B7-EFD4A3AA2397}"/>
              </a:ext>
            </a:extLst>
          </p:cNvPr>
          <p:cNvSpPr>
            <a:spLocks noGrp="1"/>
          </p:cNvSpPr>
          <p:nvPr>
            <p:ph type="body" sz="quarter" idx="11"/>
          </p:nvPr>
        </p:nvSpPr>
        <p:spPr>
          <a:xfrm>
            <a:off x="1289860" y="5046651"/>
            <a:ext cx="5252400" cy="507831"/>
          </a:xfrm>
        </p:spPr>
        <p:txBody>
          <a:bodyPr wrap="square" anchor="b">
            <a:spAutoFit/>
          </a:bodyPr>
          <a:lstStyle>
            <a:lvl1pPr>
              <a:defRPr sz="1400">
                <a:solidFill>
                  <a:schemeClr val="bg1"/>
                </a:solidFill>
              </a:defRPr>
            </a:lvl1pPr>
            <a:lvl2pPr>
              <a:defRPr sz="14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Edit Master text styles</a:t>
            </a:r>
          </a:p>
          <a:p>
            <a:pPr lvl="1"/>
            <a:r>
              <a:rPr lang="en-US"/>
              <a:t>Second level</a:t>
            </a:r>
          </a:p>
        </p:txBody>
      </p:sp>
      <p:sp>
        <p:nvSpPr>
          <p:cNvPr id="4" name="Text Placeholder 3">
            <a:extLst>
              <a:ext uri="{FF2B5EF4-FFF2-40B4-BE49-F238E27FC236}">
                <a16:creationId xmlns:a16="http://schemas.microsoft.com/office/drawing/2014/main" id="{B5E8B0BD-68A6-4AD8-A640-99B893F06320}"/>
              </a:ext>
            </a:extLst>
          </p:cNvPr>
          <p:cNvSpPr>
            <a:spLocks noGrp="1"/>
          </p:cNvSpPr>
          <p:nvPr>
            <p:ph type="body" sz="quarter" idx="12" hasCustomPrompt="1"/>
          </p:nvPr>
        </p:nvSpPr>
        <p:spPr>
          <a:xfrm>
            <a:off x="1289860" y="1140069"/>
            <a:ext cx="1082675" cy="812530"/>
          </a:xfrm>
        </p:spPr>
        <p:txBody>
          <a:bodyPr>
            <a:spAutoFit/>
          </a:bodyPr>
          <a:lstStyle>
            <a:lvl1pPr>
              <a:lnSpc>
                <a:spcPct val="80000"/>
              </a:lnSpc>
              <a:defRPr lang="en-US" sz="6600" kern="1200" baseline="0" dirty="0" smtClean="0">
                <a:solidFill>
                  <a:schemeClr val="bg1"/>
                </a:solidFill>
                <a:latin typeface="+mj-lt"/>
                <a:ea typeface="+mj-ea"/>
                <a:cs typeface="+mj-cs"/>
              </a:defRPr>
            </a:lvl1pPr>
          </a:lstStyle>
          <a:p>
            <a:pPr lvl="0"/>
            <a:r>
              <a:rPr lang="en-US" dirty="0"/>
              <a:t>00</a:t>
            </a:r>
          </a:p>
        </p:txBody>
      </p:sp>
    </p:spTree>
    <p:extLst>
      <p:ext uri="{BB962C8B-B14F-4D97-AF65-F5344CB8AC3E}">
        <p14:creationId xmlns:p14="http://schemas.microsoft.com/office/powerpoint/2010/main" val="4168107742"/>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preserve="1" userDrawn="1">
  <p:cSld name="Divider 2">
    <p:bg>
      <p:bgPr>
        <a:gradFill flip="none" rotWithShape="1">
          <a:gsLst>
            <a:gs pos="0">
              <a:schemeClr val="accent5"/>
            </a:gs>
            <a:gs pos="100000">
              <a:schemeClr val="accent1"/>
            </a:gs>
          </a:gsLst>
          <a:lin ang="0" scaled="0"/>
          <a:tileRect/>
        </a:gra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BAF31653-DA95-4567-9106-71E1E49BA627}"/>
              </a:ext>
            </a:extLst>
          </p:cNvPr>
          <p:cNvSpPr>
            <a:spLocks noChangeAspect="1"/>
          </p:cNvSpPr>
          <p:nvPr userDrawn="1"/>
        </p:nvSpPr>
        <p:spPr>
          <a:xfrm>
            <a:off x="998476" y="971550"/>
            <a:ext cx="7061787" cy="4943250"/>
          </a:xfrm>
          <a:prstGeom prst="rect">
            <a:avLst/>
          </a:prstGeom>
          <a:gradFill>
            <a:gsLst>
              <a:gs pos="100000">
                <a:srgbClr val="ACEAFF"/>
              </a:gs>
              <a:gs pos="0">
                <a:schemeClr val="accent4"/>
              </a:gs>
            </a:gsLst>
            <a:lin ang="0" scaled="0"/>
          </a:gradFill>
        </p:spPr>
        <p:txBody>
          <a:bodyPr vert="horz" lIns="180000" tIns="180000" rIns="180000" bIns="180000" rtlCol="0" anchor="t" anchorCtr="0">
            <a:noAutofit/>
          </a:bodyPr>
          <a:lstStyle/>
          <a:p>
            <a:pPr lvl="0">
              <a:lnSpc>
                <a:spcPct val="70000"/>
              </a:lnSpc>
              <a:spcBef>
                <a:spcPct val="0"/>
              </a:spcBef>
              <a:buNone/>
            </a:pPr>
            <a:endParaRPr lang="en-US" sz="8800" baseline="0" dirty="0">
              <a:solidFill>
                <a:schemeClr val="bg1"/>
              </a:solidFill>
              <a:latin typeface="KPMG Bold" panose="020B0803030202040204" pitchFamily="34" charset="0"/>
              <a:ea typeface="+mj-ea"/>
              <a:cs typeface="+mj-cs"/>
            </a:endParaRPr>
          </a:p>
        </p:txBody>
      </p:sp>
      <p:sp>
        <p:nvSpPr>
          <p:cNvPr id="60" name="Text Placeholder 3">
            <a:extLst>
              <a:ext uri="{FF2B5EF4-FFF2-40B4-BE49-F238E27FC236}">
                <a16:creationId xmlns:a16="http://schemas.microsoft.com/office/drawing/2014/main" id="{2925CE2F-8945-49DE-BCC2-8BCACF480E4F}"/>
              </a:ext>
            </a:extLst>
          </p:cNvPr>
          <p:cNvSpPr>
            <a:spLocks noGrp="1"/>
          </p:cNvSpPr>
          <p:nvPr>
            <p:ph type="body" sz="quarter" idx="13"/>
          </p:nvPr>
        </p:nvSpPr>
        <p:spPr>
          <a:xfrm>
            <a:off x="1289860" y="5046651"/>
            <a:ext cx="5252400" cy="507831"/>
          </a:xfrm>
        </p:spPr>
        <p:txBody>
          <a:bodyPr wrap="square" anchor="b">
            <a:spAutoFit/>
          </a:bodyPr>
          <a:lstStyle>
            <a:lvl1pPr>
              <a:defRPr sz="1400">
                <a:solidFill>
                  <a:schemeClr val="accent2"/>
                </a:solidFill>
              </a:defRPr>
            </a:lvl1pPr>
            <a:lvl2pPr>
              <a:defRPr sz="1400">
                <a:solidFill>
                  <a:schemeClr val="accent2"/>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Edit Master text styles</a:t>
            </a:r>
          </a:p>
          <a:p>
            <a:pPr lvl="1"/>
            <a:r>
              <a:rPr lang="en-US"/>
              <a:t>Second level</a:t>
            </a:r>
          </a:p>
        </p:txBody>
      </p:sp>
      <p:sp>
        <p:nvSpPr>
          <p:cNvPr id="61" name="Text Placeholder 3">
            <a:extLst>
              <a:ext uri="{FF2B5EF4-FFF2-40B4-BE49-F238E27FC236}">
                <a16:creationId xmlns:a16="http://schemas.microsoft.com/office/drawing/2014/main" id="{C346F2F1-AF73-4284-8702-745152AF5399}"/>
              </a:ext>
            </a:extLst>
          </p:cNvPr>
          <p:cNvSpPr>
            <a:spLocks noGrp="1"/>
          </p:cNvSpPr>
          <p:nvPr>
            <p:ph type="body" sz="quarter" idx="14" hasCustomPrompt="1"/>
          </p:nvPr>
        </p:nvSpPr>
        <p:spPr>
          <a:xfrm>
            <a:off x="1289860" y="1140069"/>
            <a:ext cx="1082675" cy="812530"/>
          </a:xfrm>
        </p:spPr>
        <p:txBody>
          <a:bodyPr>
            <a:spAutoFit/>
          </a:bodyPr>
          <a:lstStyle>
            <a:lvl1pPr>
              <a:lnSpc>
                <a:spcPct val="80000"/>
              </a:lnSpc>
              <a:defRPr lang="en-US" sz="6600" kern="1200" baseline="0" dirty="0" smtClean="0">
                <a:solidFill>
                  <a:schemeClr val="accent2"/>
                </a:solidFill>
                <a:latin typeface="+mj-lt"/>
                <a:ea typeface="+mj-ea"/>
                <a:cs typeface="+mj-cs"/>
              </a:defRPr>
            </a:lvl1pPr>
          </a:lstStyle>
          <a:p>
            <a:pPr lvl="0"/>
            <a:r>
              <a:rPr lang="en-US" dirty="0"/>
              <a:t>00</a:t>
            </a:r>
          </a:p>
        </p:txBody>
      </p:sp>
      <p:sp>
        <p:nvSpPr>
          <p:cNvPr id="11" name="Title 1">
            <a:extLst>
              <a:ext uri="{FF2B5EF4-FFF2-40B4-BE49-F238E27FC236}">
                <a16:creationId xmlns:a16="http://schemas.microsoft.com/office/drawing/2014/main" id="{D07C0B89-7E09-423B-A068-1AF6A41E8CE4}"/>
              </a:ext>
            </a:extLst>
          </p:cNvPr>
          <p:cNvSpPr>
            <a:spLocks noGrp="1"/>
          </p:cNvSpPr>
          <p:nvPr>
            <p:ph type="ctrTitle"/>
          </p:nvPr>
        </p:nvSpPr>
        <p:spPr>
          <a:xfrm>
            <a:off x="1289860" y="2398601"/>
            <a:ext cx="5252400" cy="2367199"/>
          </a:xfrm>
          <a:noFill/>
        </p:spPr>
        <p:txBody>
          <a:bodyPr lIns="0" tIns="0" rIns="0" bIns="0" anchor="t" anchorCtr="0"/>
          <a:lstStyle>
            <a:lvl1pPr algn="l">
              <a:defRPr sz="8000" baseline="0">
                <a:solidFill>
                  <a:schemeClr val="accent2"/>
                </a:solidFill>
              </a:defRPr>
            </a:lvl1pPr>
          </a:lstStyle>
          <a:p>
            <a:r>
              <a:rPr lang="en-US"/>
              <a:t>Click to edit Master title style</a:t>
            </a:r>
            <a:endParaRPr lang="en-US" dirty="0"/>
          </a:p>
        </p:txBody>
      </p:sp>
    </p:spTree>
    <p:extLst>
      <p:ext uri="{BB962C8B-B14F-4D97-AF65-F5344CB8AC3E}">
        <p14:creationId xmlns:p14="http://schemas.microsoft.com/office/powerpoint/2010/main" val="768743136"/>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preserve="1" userDrawn="1">
  <p:cSld name="Divider 3">
    <p:bg>
      <p:bgPr>
        <a:solidFill>
          <a:schemeClr val="accent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EA87A788-0BF5-4419-BCFC-809F6D2E93AA}"/>
              </a:ext>
            </a:extLst>
          </p:cNvPr>
          <p:cNvSpPr>
            <a:spLocks noChangeAspect="1"/>
          </p:cNvSpPr>
          <p:nvPr userDrawn="1"/>
        </p:nvSpPr>
        <p:spPr>
          <a:xfrm>
            <a:off x="998476" y="971550"/>
            <a:ext cx="7061787" cy="4943250"/>
          </a:xfrm>
          <a:prstGeom prst="rect">
            <a:avLst/>
          </a:prstGeom>
          <a:gradFill>
            <a:gsLst>
              <a:gs pos="0">
                <a:schemeClr val="accent4"/>
              </a:gs>
              <a:gs pos="100000">
                <a:srgbClr val="ACEAFF"/>
              </a:gs>
            </a:gsLst>
            <a:lin ang="0" scaled="0"/>
          </a:gradFill>
        </p:spPr>
        <p:txBody>
          <a:bodyPr vert="horz" lIns="180000" tIns="180000" rIns="180000" bIns="180000" rtlCol="0" anchor="t" anchorCtr="0">
            <a:noAutofit/>
          </a:bodyPr>
          <a:lstStyle/>
          <a:p>
            <a:pPr lvl="0">
              <a:lnSpc>
                <a:spcPct val="70000"/>
              </a:lnSpc>
              <a:spcBef>
                <a:spcPct val="0"/>
              </a:spcBef>
              <a:buNone/>
            </a:pPr>
            <a:endParaRPr lang="en-US" sz="8800" baseline="0" dirty="0">
              <a:solidFill>
                <a:schemeClr val="bg1"/>
              </a:solidFill>
              <a:latin typeface="KPMG Bold" panose="020B0803030202040204" pitchFamily="34" charset="0"/>
              <a:ea typeface="+mj-ea"/>
              <a:cs typeface="+mj-cs"/>
            </a:endParaRPr>
          </a:p>
        </p:txBody>
      </p:sp>
      <p:sp>
        <p:nvSpPr>
          <p:cNvPr id="11" name="Title 1">
            <a:extLst>
              <a:ext uri="{FF2B5EF4-FFF2-40B4-BE49-F238E27FC236}">
                <a16:creationId xmlns:a16="http://schemas.microsoft.com/office/drawing/2014/main" id="{D07C0B89-7E09-423B-A068-1AF6A41E8CE4}"/>
              </a:ext>
            </a:extLst>
          </p:cNvPr>
          <p:cNvSpPr>
            <a:spLocks noGrp="1"/>
          </p:cNvSpPr>
          <p:nvPr>
            <p:ph type="ctrTitle"/>
          </p:nvPr>
        </p:nvSpPr>
        <p:spPr>
          <a:xfrm>
            <a:off x="1289860" y="2398601"/>
            <a:ext cx="5252400" cy="2367199"/>
          </a:xfrm>
          <a:noFill/>
        </p:spPr>
        <p:txBody>
          <a:bodyPr lIns="0" tIns="0" rIns="0" bIns="0" anchor="t" anchorCtr="0"/>
          <a:lstStyle>
            <a:lvl1pPr algn="l">
              <a:defRPr sz="8000" baseline="0">
                <a:solidFill>
                  <a:schemeClr val="accent2"/>
                </a:solidFill>
              </a:defRPr>
            </a:lvl1pPr>
          </a:lstStyle>
          <a:p>
            <a:r>
              <a:rPr lang="en-US"/>
              <a:t>Click to edit Master title style</a:t>
            </a:r>
            <a:endParaRPr lang="en-US" dirty="0"/>
          </a:p>
        </p:txBody>
      </p:sp>
      <p:sp>
        <p:nvSpPr>
          <p:cNvPr id="60" name="Text Placeholder 3">
            <a:extLst>
              <a:ext uri="{FF2B5EF4-FFF2-40B4-BE49-F238E27FC236}">
                <a16:creationId xmlns:a16="http://schemas.microsoft.com/office/drawing/2014/main" id="{5F7723F4-8321-43A3-962F-3DEEE5C6DEAE}"/>
              </a:ext>
            </a:extLst>
          </p:cNvPr>
          <p:cNvSpPr>
            <a:spLocks noGrp="1"/>
          </p:cNvSpPr>
          <p:nvPr>
            <p:ph type="body" sz="quarter" idx="13"/>
          </p:nvPr>
        </p:nvSpPr>
        <p:spPr>
          <a:xfrm>
            <a:off x="1289860" y="5046651"/>
            <a:ext cx="5252400" cy="507831"/>
          </a:xfrm>
        </p:spPr>
        <p:txBody>
          <a:bodyPr wrap="square" anchor="b">
            <a:spAutoFit/>
          </a:bodyPr>
          <a:lstStyle>
            <a:lvl1pPr>
              <a:defRPr sz="1400">
                <a:solidFill>
                  <a:schemeClr val="accent2"/>
                </a:solidFill>
              </a:defRPr>
            </a:lvl1pPr>
            <a:lvl2pPr>
              <a:defRPr sz="1400">
                <a:solidFill>
                  <a:schemeClr val="accent2"/>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lvl="0"/>
            <a:r>
              <a:rPr lang="en-US"/>
              <a:t>Edit Master text styles</a:t>
            </a:r>
          </a:p>
          <a:p>
            <a:pPr lvl="1"/>
            <a:r>
              <a:rPr lang="en-US"/>
              <a:t>Second level</a:t>
            </a:r>
          </a:p>
        </p:txBody>
      </p:sp>
      <p:sp>
        <p:nvSpPr>
          <p:cNvPr id="61" name="Text Placeholder 3">
            <a:extLst>
              <a:ext uri="{FF2B5EF4-FFF2-40B4-BE49-F238E27FC236}">
                <a16:creationId xmlns:a16="http://schemas.microsoft.com/office/drawing/2014/main" id="{17B18B8B-EB09-48D8-AC31-3A9DFAC0B74C}"/>
              </a:ext>
            </a:extLst>
          </p:cNvPr>
          <p:cNvSpPr>
            <a:spLocks noGrp="1"/>
          </p:cNvSpPr>
          <p:nvPr>
            <p:ph type="body" sz="quarter" idx="14" hasCustomPrompt="1"/>
          </p:nvPr>
        </p:nvSpPr>
        <p:spPr>
          <a:xfrm>
            <a:off x="1289860" y="1140069"/>
            <a:ext cx="1082675" cy="812530"/>
          </a:xfrm>
        </p:spPr>
        <p:txBody>
          <a:bodyPr>
            <a:spAutoFit/>
          </a:bodyPr>
          <a:lstStyle>
            <a:lvl1pPr>
              <a:lnSpc>
                <a:spcPct val="80000"/>
              </a:lnSpc>
              <a:defRPr lang="en-US" sz="6600" kern="1200" baseline="0" dirty="0" smtClean="0">
                <a:solidFill>
                  <a:schemeClr val="accent2"/>
                </a:solidFill>
                <a:latin typeface="+mj-lt"/>
                <a:ea typeface="+mj-ea"/>
                <a:cs typeface="+mj-cs"/>
              </a:defRPr>
            </a:lvl1pPr>
          </a:lstStyle>
          <a:p>
            <a:pPr lvl="0"/>
            <a:r>
              <a:rPr lang="en-US" dirty="0"/>
              <a:t>00</a:t>
            </a:r>
          </a:p>
        </p:txBody>
      </p:sp>
    </p:spTree>
    <p:extLst>
      <p:ext uri="{BB962C8B-B14F-4D97-AF65-F5344CB8AC3E}">
        <p14:creationId xmlns:p14="http://schemas.microsoft.com/office/powerpoint/2010/main" val="2896901393"/>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75.xml"/><Relationship Id="rId18" Type="http://schemas.openxmlformats.org/officeDocument/2006/relationships/slideLayout" Target="../slideLayouts/slideLayout80.xml"/><Relationship Id="rId26" Type="http://schemas.openxmlformats.org/officeDocument/2006/relationships/slideLayout" Target="../slideLayouts/slideLayout88.xml"/><Relationship Id="rId39" Type="http://schemas.openxmlformats.org/officeDocument/2006/relationships/slideLayout" Target="../slideLayouts/slideLayout101.xml"/><Relationship Id="rId21" Type="http://schemas.openxmlformats.org/officeDocument/2006/relationships/slideLayout" Target="../slideLayouts/slideLayout83.xml"/><Relationship Id="rId34" Type="http://schemas.openxmlformats.org/officeDocument/2006/relationships/slideLayout" Target="../slideLayouts/slideLayout96.xml"/><Relationship Id="rId7" Type="http://schemas.openxmlformats.org/officeDocument/2006/relationships/slideLayout" Target="../slideLayouts/slideLayout69.xml"/><Relationship Id="rId12" Type="http://schemas.openxmlformats.org/officeDocument/2006/relationships/slideLayout" Target="../slideLayouts/slideLayout74.xml"/><Relationship Id="rId17" Type="http://schemas.openxmlformats.org/officeDocument/2006/relationships/slideLayout" Target="../slideLayouts/slideLayout79.xml"/><Relationship Id="rId25" Type="http://schemas.openxmlformats.org/officeDocument/2006/relationships/slideLayout" Target="../slideLayouts/slideLayout87.xml"/><Relationship Id="rId33" Type="http://schemas.openxmlformats.org/officeDocument/2006/relationships/slideLayout" Target="../slideLayouts/slideLayout95.xml"/><Relationship Id="rId38" Type="http://schemas.openxmlformats.org/officeDocument/2006/relationships/slideLayout" Target="../slideLayouts/slideLayout100.xml"/><Relationship Id="rId2" Type="http://schemas.openxmlformats.org/officeDocument/2006/relationships/slideLayout" Target="../slideLayouts/slideLayout64.xml"/><Relationship Id="rId16" Type="http://schemas.openxmlformats.org/officeDocument/2006/relationships/slideLayout" Target="../slideLayouts/slideLayout78.xml"/><Relationship Id="rId20" Type="http://schemas.openxmlformats.org/officeDocument/2006/relationships/slideLayout" Target="../slideLayouts/slideLayout82.xml"/><Relationship Id="rId29" Type="http://schemas.openxmlformats.org/officeDocument/2006/relationships/slideLayout" Target="../slideLayouts/slideLayout91.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24" Type="http://schemas.openxmlformats.org/officeDocument/2006/relationships/slideLayout" Target="../slideLayouts/slideLayout86.xml"/><Relationship Id="rId32" Type="http://schemas.openxmlformats.org/officeDocument/2006/relationships/slideLayout" Target="../slideLayouts/slideLayout94.xml"/><Relationship Id="rId37" Type="http://schemas.openxmlformats.org/officeDocument/2006/relationships/slideLayout" Target="../slideLayouts/slideLayout99.xml"/><Relationship Id="rId40" Type="http://schemas.openxmlformats.org/officeDocument/2006/relationships/theme" Target="../theme/theme2.xml"/><Relationship Id="rId5" Type="http://schemas.openxmlformats.org/officeDocument/2006/relationships/slideLayout" Target="../slideLayouts/slideLayout67.xml"/><Relationship Id="rId15" Type="http://schemas.openxmlformats.org/officeDocument/2006/relationships/slideLayout" Target="../slideLayouts/slideLayout77.xml"/><Relationship Id="rId23" Type="http://schemas.openxmlformats.org/officeDocument/2006/relationships/slideLayout" Target="../slideLayouts/slideLayout85.xml"/><Relationship Id="rId28" Type="http://schemas.openxmlformats.org/officeDocument/2006/relationships/slideLayout" Target="../slideLayouts/slideLayout90.xml"/><Relationship Id="rId36" Type="http://schemas.openxmlformats.org/officeDocument/2006/relationships/slideLayout" Target="../slideLayouts/slideLayout98.xml"/><Relationship Id="rId10" Type="http://schemas.openxmlformats.org/officeDocument/2006/relationships/slideLayout" Target="../slideLayouts/slideLayout72.xml"/><Relationship Id="rId19" Type="http://schemas.openxmlformats.org/officeDocument/2006/relationships/slideLayout" Target="../slideLayouts/slideLayout81.xml"/><Relationship Id="rId31" Type="http://schemas.openxmlformats.org/officeDocument/2006/relationships/slideLayout" Target="../slideLayouts/slideLayout93.xml"/><Relationship Id="rId4" Type="http://schemas.openxmlformats.org/officeDocument/2006/relationships/slideLayout" Target="../slideLayouts/slideLayout66.xml"/><Relationship Id="rId9" Type="http://schemas.openxmlformats.org/officeDocument/2006/relationships/slideLayout" Target="../slideLayouts/slideLayout71.xml"/><Relationship Id="rId14" Type="http://schemas.openxmlformats.org/officeDocument/2006/relationships/slideLayout" Target="../slideLayouts/slideLayout76.xml"/><Relationship Id="rId22" Type="http://schemas.openxmlformats.org/officeDocument/2006/relationships/slideLayout" Target="../slideLayouts/slideLayout84.xml"/><Relationship Id="rId27" Type="http://schemas.openxmlformats.org/officeDocument/2006/relationships/slideLayout" Target="../slideLayouts/slideLayout89.xml"/><Relationship Id="rId30" Type="http://schemas.openxmlformats.org/officeDocument/2006/relationships/slideLayout" Target="../slideLayouts/slideLayout92.xml"/><Relationship Id="rId35" Type="http://schemas.openxmlformats.org/officeDocument/2006/relationships/slideLayout" Target="../slideLayouts/slideLayout97.xml"/><Relationship Id="rId8" Type="http://schemas.openxmlformats.org/officeDocument/2006/relationships/slideLayout" Target="../slideLayouts/slideLayout70.xml"/><Relationship Id="rId3" Type="http://schemas.openxmlformats.org/officeDocument/2006/relationships/slideLayout" Target="../slideLayouts/slideLayout6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95364" y="431800"/>
            <a:ext cx="10204704" cy="533400"/>
          </a:xfrm>
          <a:prstGeom prst="rect">
            <a:avLst/>
          </a:prstGeom>
        </p:spPr>
        <p:txBody>
          <a:bodyPr vert="horz" lIns="0" tIns="0" rIns="0" bIns="0" rtlCol="0" anchor="t" anchorCtr="0">
            <a:noAutofit/>
          </a:bodyPr>
          <a:lstStyle/>
          <a:p>
            <a:r>
              <a:rPr lang="en-US"/>
              <a:t>Click to edit Master title style</a:t>
            </a:r>
            <a:endParaRPr lang="en-GB" dirty="0"/>
          </a:p>
        </p:txBody>
      </p:sp>
      <p:sp>
        <p:nvSpPr>
          <p:cNvPr id="3" name="Text Placeholder 2"/>
          <p:cNvSpPr>
            <a:spLocks noGrp="1"/>
          </p:cNvSpPr>
          <p:nvPr>
            <p:ph type="body" idx="1"/>
          </p:nvPr>
        </p:nvSpPr>
        <p:spPr>
          <a:xfrm>
            <a:off x="995361" y="1330325"/>
            <a:ext cx="10204704" cy="4546600"/>
          </a:xfrm>
          <a:prstGeom prst="rect">
            <a:avLst/>
          </a:prstGeom>
        </p:spPr>
        <p:txBody>
          <a:bodyPr vert="horz" lIns="0" tIns="0" rIns="0" bIns="0" rtlCol="0" anchor="t" anchorCtr="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9" name="Shape 8"/>
          <p:cNvSpPr txBox="1">
            <a:spLocks/>
          </p:cNvSpPr>
          <p:nvPr userDrawn="1"/>
        </p:nvSpPr>
        <p:spPr>
          <a:xfrm>
            <a:off x="10946607" y="6439521"/>
            <a:ext cx="242486" cy="149412"/>
          </a:xfrm>
          <a:prstGeom prst="rect">
            <a:avLst/>
          </a:prstGeom>
        </p:spPr>
        <p:txBody>
          <a:bodyPr lIns="0" tIns="0" rIns="0" bIns="0" anchor="b" anchorCtr="0"/>
          <a:lstStyle>
            <a:defPPr>
              <a:defRPr lang="en-US"/>
            </a:defPPr>
            <a:lvl1pPr marL="0" algn="l" defTabSz="457200" rtl="0" eaLnBrk="1" latinLnBrk="0" hangingPunct="1">
              <a:defRPr sz="1000" kern="1200">
                <a:solidFill>
                  <a:srgbClr val="0061A8"/>
                </a:solidFill>
                <a:latin typeface="Arial"/>
                <a:ea typeface="Arial"/>
                <a:cs typeface="Arial"/>
                <a:sym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86CB4B4D-7CA3-9044-876B-883B54F8677D}" type="slidenum">
              <a:rPr lang="en-GB" sz="900" smtClean="0">
                <a:solidFill>
                  <a:schemeClr val="accent2"/>
                </a:solidFill>
                <a:latin typeface="+mn-lt"/>
                <a:ea typeface="Arial"/>
                <a:cs typeface="Arial" panose="020B0604020202020204" pitchFamily="34" charset="0"/>
              </a:rPr>
              <a:pPr algn="r"/>
              <a:t>‹#›</a:t>
            </a:fld>
            <a:endParaRPr lang="en-GB" sz="900" dirty="0">
              <a:solidFill>
                <a:schemeClr val="accent2"/>
              </a:solidFill>
              <a:latin typeface="+mn-lt"/>
              <a:ea typeface="Arial"/>
              <a:cs typeface="Arial" panose="020B0604020202020204" pitchFamily="34" charset="0"/>
            </a:endParaRPr>
          </a:p>
        </p:txBody>
      </p:sp>
      <p:sp>
        <p:nvSpPr>
          <p:cNvPr id="8" name="TextBox 7">
            <a:extLst>
              <a:ext uri="{C183D7F6-B498-43B3-948B-1728B52AA6E4}">
                <adec:decorative xmlns:adec="http://schemas.microsoft.com/office/drawing/2017/decorative" val="1"/>
              </a:ext>
            </a:extLst>
          </p:cNvPr>
          <p:cNvSpPr txBox="1"/>
          <p:nvPr userDrawn="1"/>
        </p:nvSpPr>
        <p:spPr>
          <a:xfrm>
            <a:off x="1885684" y="6439521"/>
            <a:ext cx="4667513" cy="184666"/>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600" kern="1200" noProof="0" dirty="0">
                <a:solidFill>
                  <a:schemeClr val="bg1">
                    <a:lumMod val="65000"/>
                  </a:schemeClr>
                </a:solidFill>
                <a:latin typeface="+mn-lt"/>
                <a:ea typeface="+mn-ea"/>
                <a:cs typeface="+mn-cs"/>
              </a:rPr>
              <a:t>© 2023 KPMG LLP, a Delaware limited liability partnership and a member firm of the KPMG global organization of independent member firms affiliated with KPMG International Limited, a private English company limited by guarantee. All rights reserved. USCS007885-1A</a:t>
            </a:r>
          </a:p>
        </p:txBody>
      </p:sp>
      <p:sp>
        <p:nvSpPr>
          <p:cNvPr id="4" name="Graphic 8">
            <a:extLst>
              <a:ext uri="{FF2B5EF4-FFF2-40B4-BE49-F238E27FC236}">
                <a16:creationId xmlns:a16="http://schemas.microsoft.com/office/drawing/2014/main" id="{9AC77B96-D96C-4FA2-858B-DEE0A3A7B7B6}"/>
              </a:ext>
            </a:extLst>
          </p:cNvPr>
          <p:cNvSpPr/>
          <p:nvPr/>
        </p:nvSpPr>
        <p:spPr>
          <a:xfrm>
            <a:off x="1003200" y="6439520"/>
            <a:ext cx="484832" cy="194706"/>
          </a:xfrm>
          <a:custGeom>
            <a:avLst/>
            <a:gdLst>
              <a:gd name="connsiteX0" fmla="*/ 480938 w 484832"/>
              <a:gd name="connsiteY0" fmla="*/ 148130 h 194706"/>
              <a:gd name="connsiteX1" fmla="*/ 455744 w 484832"/>
              <a:gd name="connsiteY1" fmla="*/ 148130 h 194706"/>
              <a:gd name="connsiteX2" fmla="*/ 459917 w 484832"/>
              <a:gd name="connsiteY2" fmla="*/ 131488 h 194706"/>
              <a:gd name="connsiteX3" fmla="*/ 409445 w 484832"/>
              <a:gd name="connsiteY3" fmla="*/ 131488 h 194706"/>
              <a:gd name="connsiteX4" fmla="*/ 405289 w 484832"/>
              <a:gd name="connsiteY4" fmla="*/ 148130 h 194706"/>
              <a:gd name="connsiteX5" fmla="*/ 380916 w 484832"/>
              <a:gd name="connsiteY5" fmla="*/ 148130 h 194706"/>
              <a:gd name="connsiteX6" fmla="*/ 380916 w 484832"/>
              <a:gd name="connsiteY6" fmla="*/ 144709 h 194706"/>
              <a:gd name="connsiteX7" fmla="*/ 382079 w 484832"/>
              <a:gd name="connsiteY7" fmla="*/ 138775 h 194706"/>
              <a:gd name="connsiteX8" fmla="*/ 418715 w 484832"/>
              <a:gd name="connsiteY8" fmla="*/ 103062 h 194706"/>
              <a:gd name="connsiteX9" fmla="*/ 433698 w 484832"/>
              <a:gd name="connsiteY9" fmla="*/ 117292 h 194706"/>
              <a:gd name="connsiteX10" fmla="*/ 463732 w 484832"/>
              <a:gd name="connsiteY10" fmla="*/ 117292 h 194706"/>
              <a:gd name="connsiteX11" fmla="*/ 461234 w 484832"/>
              <a:gd name="connsiteY11" fmla="*/ 95058 h 194706"/>
              <a:gd name="connsiteX12" fmla="*/ 425214 w 484832"/>
              <a:gd name="connsiteY12" fmla="*/ 82641 h 194706"/>
              <a:gd name="connsiteX13" fmla="*/ 380916 w 484832"/>
              <a:gd name="connsiteY13" fmla="*/ 94357 h 194706"/>
              <a:gd name="connsiteX14" fmla="*/ 380916 w 484832"/>
              <a:gd name="connsiteY14" fmla="*/ 3708 h 194706"/>
              <a:gd name="connsiteX15" fmla="*/ 480938 w 484832"/>
              <a:gd name="connsiteY15" fmla="*/ 3708 h 194706"/>
              <a:gd name="connsiteX16" fmla="*/ 421914 w 484832"/>
              <a:gd name="connsiteY16" fmla="*/ 172537 h 194706"/>
              <a:gd name="connsiteX17" fmla="*/ 405101 w 484832"/>
              <a:gd name="connsiteY17" fmla="*/ 174247 h 194706"/>
              <a:gd name="connsiteX18" fmla="*/ 380438 w 484832"/>
              <a:gd name="connsiteY18" fmla="*/ 151910 h 194706"/>
              <a:gd name="connsiteX19" fmla="*/ 427027 w 484832"/>
              <a:gd name="connsiteY19" fmla="*/ 151910 h 194706"/>
              <a:gd name="connsiteX20" fmla="*/ 364275 w 484832"/>
              <a:gd name="connsiteY20" fmla="*/ 90064 h 194706"/>
              <a:gd name="connsiteX21" fmla="*/ 364275 w 484832"/>
              <a:gd name="connsiteY21" fmla="*/ 110759 h 194706"/>
              <a:gd name="connsiteX22" fmla="*/ 350951 w 484832"/>
              <a:gd name="connsiteY22" fmla="*/ 139390 h 194706"/>
              <a:gd name="connsiteX23" fmla="*/ 349360 w 484832"/>
              <a:gd name="connsiteY23" fmla="*/ 148130 h 194706"/>
              <a:gd name="connsiteX24" fmla="*/ 334669 w 484832"/>
              <a:gd name="connsiteY24" fmla="*/ 148130 h 194706"/>
              <a:gd name="connsiteX25" fmla="*/ 347223 w 484832"/>
              <a:gd name="connsiteY25" fmla="*/ 88524 h 194706"/>
              <a:gd name="connsiteX26" fmla="*/ 304943 w 484832"/>
              <a:gd name="connsiteY26" fmla="*/ 88524 h 194706"/>
              <a:gd name="connsiteX27" fmla="*/ 267110 w 484832"/>
              <a:gd name="connsiteY27" fmla="*/ 148164 h 194706"/>
              <a:gd name="connsiteX28" fmla="*/ 264339 w 484832"/>
              <a:gd name="connsiteY28" fmla="*/ 148164 h 194706"/>
              <a:gd name="connsiteX29" fmla="*/ 264339 w 484832"/>
              <a:gd name="connsiteY29" fmla="*/ 3759 h 194706"/>
              <a:gd name="connsiteX30" fmla="*/ 364326 w 484832"/>
              <a:gd name="connsiteY30" fmla="*/ 3759 h 194706"/>
              <a:gd name="connsiteX31" fmla="*/ 308449 w 484832"/>
              <a:gd name="connsiteY31" fmla="*/ 148130 h 194706"/>
              <a:gd name="connsiteX32" fmla="*/ 293398 w 484832"/>
              <a:gd name="connsiteY32" fmla="*/ 148130 h 194706"/>
              <a:gd name="connsiteX33" fmla="*/ 316163 w 484832"/>
              <a:gd name="connsiteY33" fmla="*/ 112315 h 194706"/>
              <a:gd name="connsiteX34" fmla="*/ 247731 w 484832"/>
              <a:gd name="connsiteY34" fmla="*/ 88388 h 194706"/>
              <a:gd name="connsiteX35" fmla="*/ 222709 w 484832"/>
              <a:gd name="connsiteY35" fmla="*/ 88388 h 194706"/>
              <a:gd name="connsiteX36" fmla="*/ 205606 w 484832"/>
              <a:gd name="connsiteY36" fmla="*/ 148130 h 194706"/>
              <a:gd name="connsiteX37" fmla="*/ 179027 w 484832"/>
              <a:gd name="connsiteY37" fmla="*/ 148130 h 194706"/>
              <a:gd name="connsiteX38" fmla="*/ 203314 w 484832"/>
              <a:gd name="connsiteY38" fmla="*/ 119413 h 194706"/>
              <a:gd name="connsiteX39" fmla="*/ 199893 w 484832"/>
              <a:gd name="connsiteY39" fmla="*/ 95725 h 194706"/>
              <a:gd name="connsiteX40" fmla="*/ 167653 w 484832"/>
              <a:gd name="connsiteY40" fmla="*/ 88353 h 194706"/>
              <a:gd name="connsiteX41" fmla="*/ 147796 w 484832"/>
              <a:gd name="connsiteY41" fmla="*/ 88353 h 194706"/>
              <a:gd name="connsiteX42" fmla="*/ 147796 w 484832"/>
              <a:gd name="connsiteY42" fmla="*/ 3759 h 194706"/>
              <a:gd name="connsiteX43" fmla="*/ 247697 w 484832"/>
              <a:gd name="connsiteY43" fmla="*/ 3759 h 194706"/>
              <a:gd name="connsiteX44" fmla="*/ 231740 w 484832"/>
              <a:gd name="connsiteY44" fmla="*/ 148130 h 194706"/>
              <a:gd name="connsiteX45" fmla="*/ 242258 w 484832"/>
              <a:gd name="connsiteY45" fmla="*/ 110759 h 194706"/>
              <a:gd name="connsiteX46" fmla="*/ 242635 w 484832"/>
              <a:gd name="connsiteY46" fmla="*/ 148130 h 194706"/>
              <a:gd name="connsiteX47" fmla="*/ 158981 w 484832"/>
              <a:gd name="connsiteY47" fmla="*/ 133934 h 194706"/>
              <a:gd name="connsiteX48" fmla="*/ 158981 w 484832"/>
              <a:gd name="connsiteY48" fmla="*/ 133934 h 194706"/>
              <a:gd name="connsiteX49" fmla="*/ 155920 w 484832"/>
              <a:gd name="connsiteY49" fmla="*/ 134054 h 194706"/>
              <a:gd name="connsiteX50" fmla="*/ 152243 w 484832"/>
              <a:gd name="connsiteY50" fmla="*/ 134054 h 194706"/>
              <a:gd name="connsiteX51" fmla="*/ 145846 w 484832"/>
              <a:gd name="connsiteY51" fmla="*/ 134054 h 194706"/>
              <a:gd name="connsiteX52" fmla="*/ 148805 w 484832"/>
              <a:gd name="connsiteY52" fmla="*/ 123125 h 194706"/>
              <a:gd name="connsiteX53" fmla="*/ 150207 w 484832"/>
              <a:gd name="connsiteY53" fmla="*/ 117686 h 194706"/>
              <a:gd name="connsiteX54" fmla="*/ 153628 w 484832"/>
              <a:gd name="connsiteY54" fmla="*/ 104961 h 194706"/>
              <a:gd name="connsiteX55" fmla="*/ 157972 w 484832"/>
              <a:gd name="connsiteY55" fmla="*/ 104961 h 194706"/>
              <a:gd name="connsiteX56" fmla="*/ 162915 w 484832"/>
              <a:gd name="connsiteY56" fmla="*/ 104961 h 194706"/>
              <a:gd name="connsiteX57" fmla="*/ 178668 w 484832"/>
              <a:gd name="connsiteY57" fmla="*/ 108159 h 194706"/>
              <a:gd name="connsiteX58" fmla="*/ 178206 w 484832"/>
              <a:gd name="connsiteY58" fmla="*/ 119105 h 194706"/>
              <a:gd name="connsiteX59" fmla="*/ 159084 w 484832"/>
              <a:gd name="connsiteY59" fmla="*/ 133986 h 194706"/>
              <a:gd name="connsiteX60" fmla="*/ 131291 w 484832"/>
              <a:gd name="connsiteY60" fmla="*/ 93741 h 194706"/>
              <a:gd name="connsiteX61" fmla="*/ 129717 w 484832"/>
              <a:gd name="connsiteY61" fmla="*/ 98872 h 194706"/>
              <a:gd name="connsiteX62" fmla="*/ 115419 w 484832"/>
              <a:gd name="connsiteY62" fmla="*/ 146471 h 194706"/>
              <a:gd name="connsiteX63" fmla="*/ 114854 w 484832"/>
              <a:gd name="connsiteY63" fmla="*/ 148181 h 194706"/>
              <a:gd name="connsiteX64" fmla="*/ 67683 w 484832"/>
              <a:gd name="connsiteY64" fmla="*/ 148181 h 194706"/>
              <a:gd name="connsiteX65" fmla="*/ 64006 w 484832"/>
              <a:gd name="connsiteY65" fmla="*/ 140365 h 194706"/>
              <a:gd name="connsiteX66" fmla="*/ 114683 w 484832"/>
              <a:gd name="connsiteY66" fmla="*/ 88524 h 194706"/>
              <a:gd name="connsiteX67" fmla="*/ 82187 w 484832"/>
              <a:gd name="connsiteY67" fmla="*/ 88524 h 194706"/>
              <a:gd name="connsiteX68" fmla="*/ 42507 w 484832"/>
              <a:gd name="connsiteY68" fmla="*/ 131283 h 194706"/>
              <a:gd name="connsiteX69" fmla="*/ 55351 w 484832"/>
              <a:gd name="connsiteY69" fmla="*/ 88524 h 194706"/>
              <a:gd name="connsiteX70" fmla="*/ 31270 w 484832"/>
              <a:gd name="connsiteY70" fmla="*/ 88524 h 194706"/>
              <a:gd name="connsiteX71" fmla="*/ 31270 w 484832"/>
              <a:gd name="connsiteY71" fmla="*/ 3759 h 194706"/>
              <a:gd name="connsiteX72" fmla="*/ 131188 w 484832"/>
              <a:gd name="connsiteY72" fmla="*/ 3759 h 194706"/>
              <a:gd name="connsiteX73" fmla="*/ 377119 w 484832"/>
              <a:gd name="connsiteY73" fmla="*/ -89 h 194706"/>
              <a:gd name="connsiteX74" fmla="*/ 377119 w 484832"/>
              <a:gd name="connsiteY74" fmla="*/ 97076 h 194706"/>
              <a:gd name="connsiteX75" fmla="*/ 368140 w 484832"/>
              <a:gd name="connsiteY75" fmla="*/ 105713 h 194706"/>
              <a:gd name="connsiteX76" fmla="*/ 368140 w 484832"/>
              <a:gd name="connsiteY76" fmla="*/ -89 h 194706"/>
              <a:gd name="connsiteX77" fmla="*/ 260525 w 484832"/>
              <a:gd name="connsiteY77" fmla="*/ -89 h 194706"/>
              <a:gd name="connsiteX78" fmla="*/ 260525 w 484832"/>
              <a:gd name="connsiteY78" fmla="*/ 88388 h 194706"/>
              <a:gd name="connsiteX79" fmla="*/ 251614 w 484832"/>
              <a:gd name="connsiteY79" fmla="*/ 88388 h 194706"/>
              <a:gd name="connsiteX80" fmla="*/ 251614 w 484832"/>
              <a:gd name="connsiteY80" fmla="*/ -89 h 194706"/>
              <a:gd name="connsiteX81" fmla="*/ 143965 w 484832"/>
              <a:gd name="connsiteY81" fmla="*/ -89 h 194706"/>
              <a:gd name="connsiteX82" fmla="*/ 143965 w 484832"/>
              <a:gd name="connsiteY82" fmla="*/ 88524 h 194706"/>
              <a:gd name="connsiteX83" fmla="*/ 135071 w 484832"/>
              <a:gd name="connsiteY83" fmla="*/ 88524 h 194706"/>
              <a:gd name="connsiteX84" fmla="*/ 135071 w 484832"/>
              <a:gd name="connsiteY84" fmla="*/ -89 h 194706"/>
              <a:gd name="connsiteX85" fmla="*/ 27456 w 484832"/>
              <a:gd name="connsiteY85" fmla="*/ -89 h 194706"/>
              <a:gd name="connsiteX86" fmla="*/ 27456 w 484832"/>
              <a:gd name="connsiteY86" fmla="*/ 100907 h 194706"/>
              <a:gd name="connsiteX87" fmla="*/ -47 w 484832"/>
              <a:gd name="connsiteY87" fmla="*/ 192480 h 194706"/>
              <a:gd name="connsiteX88" fmla="*/ 24120 w 484832"/>
              <a:gd name="connsiteY88" fmla="*/ 192480 h 194706"/>
              <a:gd name="connsiteX89" fmla="*/ 36247 w 484832"/>
              <a:gd name="connsiteY89" fmla="*/ 151927 h 194706"/>
              <a:gd name="connsiteX90" fmla="*/ 39667 w 484832"/>
              <a:gd name="connsiteY90" fmla="*/ 151927 h 194706"/>
              <a:gd name="connsiteX91" fmla="*/ 59696 w 484832"/>
              <a:gd name="connsiteY91" fmla="*/ 192480 h 194706"/>
              <a:gd name="connsiteX92" fmla="*/ 89028 w 484832"/>
              <a:gd name="connsiteY92" fmla="*/ 192480 h 194706"/>
              <a:gd name="connsiteX93" fmla="*/ 69513 w 484832"/>
              <a:gd name="connsiteY93" fmla="*/ 151927 h 194706"/>
              <a:gd name="connsiteX94" fmla="*/ 113623 w 484832"/>
              <a:gd name="connsiteY94" fmla="*/ 151927 h 194706"/>
              <a:gd name="connsiteX95" fmla="*/ 101377 w 484832"/>
              <a:gd name="connsiteY95" fmla="*/ 192480 h 194706"/>
              <a:gd name="connsiteX96" fmla="*/ 127785 w 484832"/>
              <a:gd name="connsiteY96" fmla="*/ 192480 h 194706"/>
              <a:gd name="connsiteX97" fmla="*/ 139860 w 484832"/>
              <a:gd name="connsiteY97" fmla="*/ 152047 h 194706"/>
              <a:gd name="connsiteX98" fmla="*/ 145641 w 484832"/>
              <a:gd name="connsiteY98" fmla="*/ 152047 h 194706"/>
              <a:gd name="connsiteX99" fmla="*/ 145641 w 484832"/>
              <a:gd name="connsiteY99" fmla="*/ 151927 h 194706"/>
              <a:gd name="connsiteX100" fmla="*/ 204408 w 484832"/>
              <a:gd name="connsiteY100" fmla="*/ 151927 h 194706"/>
              <a:gd name="connsiteX101" fmla="*/ 192761 w 484832"/>
              <a:gd name="connsiteY101" fmla="*/ 192360 h 194706"/>
              <a:gd name="connsiteX102" fmla="*/ 219374 w 484832"/>
              <a:gd name="connsiteY102" fmla="*/ 192360 h 194706"/>
              <a:gd name="connsiteX103" fmla="*/ 230662 w 484832"/>
              <a:gd name="connsiteY103" fmla="*/ 151927 h 194706"/>
              <a:gd name="connsiteX104" fmla="*/ 242635 w 484832"/>
              <a:gd name="connsiteY104" fmla="*/ 151927 h 194706"/>
              <a:gd name="connsiteX105" fmla="*/ 242960 w 484832"/>
              <a:gd name="connsiteY105" fmla="*/ 192360 h 194706"/>
              <a:gd name="connsiteX106" fmla="*/ 265280 w 484832"/>
              <a:gd name="connsiteY106" fmla="*/ 192360 h 194706"/>
              <a:gd name="connsiteX107" fmla="*/ 290935 w 484832"/>
              <a:gd name="connsiteY107" fmla="*/ 151927 h 194706"/>
              <a:gd name="connsiteX108" fmla="*/ 307713 w 484832"/>
              <a:gd name="connsiteY108" fmla="*/ 151927 h 194706"/>
              <a:gd name="connsiteX109" fmla="*/ 299059 w 484832"/>
              <a:gd name="connsiteY109" fmla="*/ 192360 h 194706"/>
              <a:gd name="connsiteX110" fmla="*/ 325227 w 484832"/>
              <a:gd name="connsiteY110" fmla="*/ 192360 h 194706"/>
              <a:gd name="connsiteX111" fmla="*/ 333779 w 484832"/>
              <a:gd name="connsiteY111" fmla="*/ 151927 h 194706"/>
              <a:gd name="connsiteX112" fmla="*/ 348933 w 484832"/>
              <a:gd name="connsiteY112" fmla="*/ 151927 h 194706"/>
              <a:gd name="connsiteX113" fmla="*/ 359845 w 484832"/>
              <a:gd name="connsiteY113" fmla="*/ 183517 h 194706"/>
              <a:gd name="connsiteX114" fmla="*/ 397131 w 484832"/>
              <a:gd name="connsiteY114" fmla="*/ 194617 h 194706"/>
              <a:gd name="connsiteX115" fmla="*/ 445807 w 484832"/>
              <a:gd name="connsiteY115" fmla="*/ 188648 h 194706"/>
              <a:gd name="connsiteX116" fmla="*/ 454872 w 484832"/>
              <a:gd name="connsiteY116" fmla="*/ 151927 h 194706"/>
              <a:gd name="connsiteX117" fmla="*/ 484786 w 484832"/>
              <a:gd name="connsiteY117" fmla="*/ 151927 h 194706"/>
              <a:gd name="connsiteX118" fmla="*/ 484786 w 484832"/>
              <a:gd name="connsiteY118" fmla="*/ -89 h 194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484832" h="194706">
                <a:moveTo>
                  <a:pt x="480938" y="148130"/>
                </a:moveTo>
                <a:lnTo>
                  <a:pt x="455744" y="148130"/>
                </a:lnTo>
                <a:lnTo>
                  <a:pt x="459917" y="131488"/>
                </a:lnTo>
                <a:lnTo>
                  <a:pt x="409445" y="131488"/>
                </a:lnTo>
                <a:lnTo>
                  <a:pt x="405289" y="148130"/>
                </a:lnTo>
                <a:lnTo>
                  <a:pt x="380916" y="148130"/>
                </a:lnTo>
                <a:lnTo>
                  <a:pt x="380916" y="144709"/>
                </a:lnTo>
                <a:cubicBezTo>
                  <a:pt x="381293" y="142845"/>
                  <a:pt x="381618" y="140878"/>
                  <a:pt x="382079" y="138775"/>
                </a:cubicBezTo>
                <a:cubicBezTo>
                  <a:pt x="386526" y="120816"/>
                  <a:pt x="398311" y="103062"/>
                  <a:pt x="418715" y="103062"/>
                </a:cubicBezTo>
                <a:cubicBezTo>
                  <a:pt x="426771" y="103062"/>
                  <a:pt x="434792" y="106141"/>
                  <a:pt x="433698" y="117292"/>
                </a:cubicBezTo>
                <a:lnTo>
                  <a:pt x="463732" y="117292"/>
                </a:lnTo>
                <a:cubicBezTo>
                  <a:pt x="464912" y="112161"/>
                  <a:pt x="466896" y="103216"/>
                  <a:pt x="461234" y="95058"/>
                </a:cubicBezTo>
                <a:cubicBezTo>
                  <a:pt x="454821" y="86198"/>
                  <a:pt x="441942" y="82641"/>
                  <a:pt x="425214" y="82641"/>
                </a:cubicBezTo>
                <a:cubicBezTo>
                  <a:pt x="413328" y="82641"/>
                  <a:pt x="395933" y="84539"/>
                  <a:pt x="380916" y="94357"/>
                </a:cubicBezTo>
                <a:lnTo>
                  <a:pt x="380916" y="3708"/>
                </a:lnTo>
                <a:lnTo>
                  <a:pt x="480938" y="3708"/>
                </a:lnTo>
                <a:close/>
                <a:moveTo>
                  <a:pt x="421914" y="172537"/>
                </a:moveTo>
                <a:cubicBezTo>
                  <a:pt x="416372" y="173606"/>
                  <a:pt x="410745" y="174179"/>
                  <a:pt x="405101" y="174247"/>
                </a:cubicBezTo>
                <a:cubicBezTo>
                  <a:pt x="390683" y="174247"/>
                  <a:pt x="380643" y="167543"/>
                  <a:pt x="380438" y="151910"/>
                </a:cubicBezTo>
                <a:lnTo>
                  <a:pt x="427027" y="151910"/>
                </a:lnTo>
                <a:close/>
                <a:moveTo>
                  <a:pt x="364275" y="90064"/>
                </a:moveTo>
                <a:lnTo>
                  <a:pt x="364275" y="110759"/>
                </a:lnTo>
                <a:cubicBezTo>
                  <a:pt x="358044" y="119364"/>
                  <a:pt x="353522" y="129082"/>
                  <a:pt x="350951" y="139390"/>
                </a:cubicBezTo>
                <a:cubicBezTo>
                  <a:pt x="350195" y="142258"/>
                  <a:pt x="349663" y="145180"/>
                  <a:pt x="349360" y="148130"/>
                </a:cubicBezTo>
                <a:lnTo>
                  <a:pt x="334669" y="148130"/>
                </a:lnTo>
                <a:lnTo>
                  <a:pt x="347223" y="88524"/>
                </a:lnTo>
                <a:lnTo>
                  <a:pt x="304943" y="88524"/>
                </a:lnTo>
                <a:lnTo>
                  <a:pt x="267110" y="148164"/>
                </a:lnTo>
                <a:lnTo>
                  <a:pt x="264339" y="148164"/>
                </a:lnTo>
                <a:lnTo>
                  <a:pt x="264339" y="3759"/>
                </a:lnTo>
                <a:lnTo>
                  <a:pt x="364326" y="3759"/>
                </a:lnTo>
                <a:close/>
                <a:moveTo>
                  <a:pt x="308449" y="148130"/>
                </a:moveTo>
                <a:lnTo>
                  <a:pt x="293398" y="148130"/>
                </a:lnTo>
                <a:lnTo>
                  <a:pt x="316163" y="112315"/>
                </a:lnTo>
                <a:close/>
                <a:moveTo>
                  <a:pt x="247731" y="88388"/>
                </a:moveTo>
                <a:lnTo>
                  <a:pt x="222709" y="88388"/>
                </a:lnTo>
                <a:lnTo>
                  <a:pt x="205606" y="148130"/>
                </a:lnTo>
                <a:lnTo>
                  <a:pt x="179027" y="148130"/>
                </a:lnTo>
                <a:cubicBezTo>
                  <a:pt x="192538" y="143136"/>
                  <a:pt x="200765" y="133592"/>
                  <a:pt x="203314" y="119413"/>
                </a:cubicBezTo>
                <a:cubicBezTo>
                  <a:pt x="205400" y="108399"/>
                  <a:pt x="204408" y="101164"/>
                  <a:pt x="199893" y="95725"/>
                </a:cubicBezTo>
                <a:cubicBezTo>
                  <a:pt x="193154" y="87652"/>
                  <a:pt x="179642" y="88353"/>
                  <a:pt x="167653" y="88353"/>
                </a:cubicBezTo>
                <a:lnTo>
                  <a:pt x="147796" y="88353"/>
                </a:lnTo>
                <a:lnTo>
                  <a:pt x="147796" y="3759"/>
                </a:lnTo>
                <a:lnTo>
                  <a:pt x="247697" y="3759"/>
                </a:lnTo>
                <a:close/>
                <a:moveTo>
                  <a:pt x="231740" y="148130"/>
                </a:moveTo>
                <a:lnTo>
                  <a:pt x="242258" y="110759"/>
                </a:lnTo>
                <a:lnTo>
                  <a:pt x="242635" y="148130"/>
                </a:lnTo>
                <a:close/>
                <a:moveTo>
                  <a:pt x="158981" y="133934"/>
                </a:moveTo>
                <a:lnTo>
                  <a:pt x="158981" y="133934"/>
                </a:lnTo>
                <a:cubicBezTo>
                  <a:pt x="158007" y="133934"/>
                  <a:pt x="157032" y="134054"/>
                  <a:pt x="155920" y="134054"/>
                </a:cubicBezTo>
                <a:cubicBezTo>
                  <a:pt x="154466" y="134054"/>
                  <a:pt x="153320" y="134054"/>
                  <a:pt x="152243" y="134054"/>
                </a:cubicBezTo>
                <a:lnTo>
                  <a:pt x="145846" y="134054"/>
                </a:lnTo>
                <a:lnTo>
                  <a:pt x="148805" y="123125"/>
                </a:lnTo>
                <a:lnTo>
                  <a:pt x="150207" y="117686"/>
                </a:lnTo>
                <a:lnTo>
                  <a:pt x="153628" y="104961"/>
                </a:lnTo>
                <a:cubicBezTo>
                  <a:pt x="155116" y="104961"/>
                  <a:pt x="156570" y="104961"/>
                  <a:pt x="157972" y="104961"/>
                </a:cubicBezTo>
                <a:lnTo>
                  <a:pt x="162915" y="104961"/>
                </a:lnTo>
                <a:cubicBezTo>
                  <a:pt x="171467" y="104961"/>
                  <a:pt x="176718" y="105440"/>
                  <a:pt x="178668" y="108159"/>
                </a:cubicBezTo>
                <a:cubicBezTo>
                  <a:pt x="180156" y="110212"/>
                  <a:pt x="179967" y="113735"/>
                  <a:pt x="178206" y="119105"/>
                </a:cubicBezTo>
                <a:cubicBezTo>
                  <a:pt x="175196" y="128341"/>
                  <a:pt x="171364" y="133045"/>
                  <a:pt x="159084" y="133986"/>
                </a:cubicBezTo>
                <a:moveTo>
                  <a:pt x="131291" y="93741"/>
                </a:moveTo>
                <a:lnTo>
                  <a:pt x="129717" y="98872"/>
                </a:lnTo>
                <a:lnTo>
                  <a:pt x="115419" y="146471"/>
                </a:lnTo>
                <a:lnTo>
                  <a:pt x="114854" y="148181"/>
                </a:lnTo>
                <a:lnTo>
                  <a:pt x="67683" y="148181"/>
                </a:lnTo>
                <a:lnTo>
                  <a:pt x="64006" y="140365"/>
                </a:lnTo>
                <a:lnTo>
                  <a:pt x="114683" y="88524"/>
                </a:lnTo>
                <a:lnTo>
                  <a:pt x="82187" y="88524"/>
                </a:lnTo>
                <a:lnTo>
                  <a:pt x="42507" y="131283"/>
                </a:lnTo>
                <a:lnTo>
                  <a:pt x="55351" y="88524"/>
                </a:lnTo>
                <a:lnTo>
                  <a:pt x="31270" y="88524"/>
                </a:lnTo>
                <a:lnTo>
                  <a:pt x="31270" y="3759"/>
                </a:lnTo>
                <a:lnTo>
                  <a:pt x="131188" y="3759"/>
                </a:lnTo>
                <a:close/>
                <a:moveTo>
                  <a:pt x="377119" y="-89"/>
                </a:moveTo>
                <a:lnTo>
                  <a:pt x="377119" y="97076"/>
                </a:lnTo>
                <a:cubicBezTo>
                  <a:pt x="373861" y="99667"/>
                  <a:pt x="370856" y="102560"/>
                  <a:pt x="368140" y="105713"/>
                </a:cubicBezTo>
                <a:lnTo>
                  <a:pt x="368140" y="-89"/>
                </a:lnTo>
                <a:lnTo>
                  <a:pt x="260525" y="-89"/>
                </a:lnTo>
                <a:lnTo>
                  <a:pt x="260525" y="88388"/>
                </a:lnTo>
                <a:lnTo>
                  <a:pt x="251614" y="88388"/>
                </a:lnTo>
                <a:lnTo>
                  <a:pt x="251614" y="-89"/>
                </a:lnTo>
                <a:lnTo>
                  <a:pt x="143965" y="-89"/>
                </a:lnTo>
                <a:lnTo>
                  <a:pt x="143965" y="88524"/>
                </a:lnTo>
                <a:lnTo>
                  <a:pt x="135071" y="88524"/>
                </a:lnTo>
                <a:lnTo>
                  <a:pt x="135071" y="-89"/>
                </a:lnTo>
                <a:lnTo>
                  <a:pt x="27456" y="-89"/>
                </a:lnTo>
                <a:lnTo>
                  <a:pt x="27456" y="100907"/>
                </a:lnTo>
                <a:lnTo>
                  <a:pt x="-47" y="192480"/>
                </a:lnTo>
                <a:lnTo>
                  <a:pt x="24120" y="192480"/>
                </a:lnTo>
                <a:lnTo>
                  <a:pt x="36247" y="151927"/>
                </a:lnTo>
                <a:lnTo>
                  <a:pt x="39667" y="151927"/>
                </a:lnTo>
                <a:lnTo>
                  <a:pt x="59696" y="192480"/>
                </a:lnTo>
                <a:lnTo>
                  <a:pt x="89028" y="192480"/>
                </a:lnTo>
                <a:lnTo>
                  <a:pt x="69513" y="151927"/>
                </a:lnTo>
                <a:lnTo>
                  <a:pt x="113623" y="151927"/>
                </a:lnTo>
                <a:lnTo>
                  <a:pt x="101377" y="192480"/>
                </a:lnTo>
                <a:lnTo>
                  <a:pt x="127785" y="192480"/>
                </a:lnTo>
                <a:lnTo>
                  <a:pt x="139860" y="152047"/>
                </a:lnTo>
                <a:lnTo>
                  <a:pt x="145641" y="152047"/>
                </a:lnTo>
                <a:lnTo>
                  <a:pt x="145641" y="151927"/>
                </a:lnTo>
                <a:lnTo>
                  <a:pt x="204408" y="151927"/>
                </a:lnTo>
                <a:lnTo>
                  <a:pt x="192761" y="192360"/>
                </a:lnTo>
                <a:lnTo>
                  <a:pt x="219374" y="192360"/>
                </a:lnTo>
                <a:lnTo>
                  <a:pt x="230662" y="151927"/>
                </a:lnTo>
                <a:lnTo>
                  <a:pt x="242635" y="151927"/>
                </a:lnTo>
                <a:lnTo>
                  <a:pt x="242960" y="192360"/>
                </a:lnTo>
                <a:lnTo>
                  <a:pt x="265280" y="192360"/>
                </a:lnTo>
                <a:lnTo>
                  <a:pt x="290935" y="151927"/>
                </a:lnTo>
                <a:lnTo>
                  <a:pt x="307713" y="151927"/>
                </a:lnTo>
                <a:lnTo>
                  <a:pt x="299059" y="192360"/>
                </a:lnTo>
                <a:lnTo>
                  <a:pt x="325227" y="192360"/>
                </a:lnTo>
                <a:lnTo>
                  <a:pt x="333779" y="151927"/>
                </a:lnTo>
                <a:lnTo>
                  <a:pt x="348933" y="151927"/>
                </a:lnTo>
                <a:cubicBezTo>
                  <a:pt x="348334" y="164464"/>
                  <a:pt x="351533" y="175872"/>
                  <a:pt x="359845" y="183517"/>
                </a:cubicBezTo>
                <a:cubicBezTo>
                  <a:pt x="370004" y="192839"/>
                  <a:pt x="385603" y="194617"/>
                  <a:pt x="397131" y="194617"/>
                </a:cubicBezTo>
                <a:cubicBezTo>
                  <a:pt x="413526" y="194421"/>
                  <a:pt x="429850" y="192418"/>
                  <a:pt x="445807" y="188648"/>
                </a:cubicBezTo>
                <a:lnTo>
                  <a:pt x="454872" y="151927"/>
                </a:lnTo>
                <a:lnTo>
                  <a:pt x="484786" y="151927"/>
                </a:lnTo>
                <a:lnTo>
                  <a:pt x="484786" y="-89"/>
                </a:lnTo>
                <a:close/>
              </a:path>
            </a:pathLst>
          </a:custGeom>
          <a:solidFill>
            <a:schemeClr val="tx2"/>
          </a:solidFill>
          <a:ln w="1683" cap="flat">
            <a:noFill/>
            <a:prstDash val="solid"/>
            <a:miter/>
          </a:ln>
        </p:spPr>
        <p:txBody>
          <a:bodyPr rtlCol="0" anchor="ctr"/>
          <a:lstStyle/>
          <a:p>
            <a:endParaRPr lang="en-GB" dirty="0"/>
          </a:p>
        </p:txBody>
      </p:sp>
    </p:spTree>
    <p:extLst>
      <p:ext uri="{BB962C8B-B14F-4D97-AF65-F5344CB8AC3E}">
        <p14:creationId xmlns:p14="http://schemas.microsoft.com/office/powerpoint/2010/main" val="3521449419"/>
      </p:ext>
    </p:extLst>
  </p:cSld>
  <p:clrMap bg1="lt1" tx1="dk1" bg2="lt2" tx2="dk2" accent1="accent1" accent2="accent2" accent3="accent3" accent4="accent4" accent5="accent5" accent6="accent6" hlink="hlink" folHlink="folHlink"/>
  <p:sldLayoutIdLst>
    <p:sldLayoutId id="2147483703" r:id="rId1"/>
    <p:sldLayoutId id="2147483858" r:id="rId2"/>
    <p:sldLayoutId id="2147483783" r:id="rId3"/>
    <p:sldLayoutId id="2147483749" r:id="rId4"/>
    <p:sldLayoutId id="2147483750" r:id="rId5"/>
    <p:sldLayoutId id="2147483767" r:id="rId6"/>
    <p:sldLayoutId id="2147483768" r:id="rId7"/>
    <p:sldLayoutId id="2147483765" r:id="rId8"/>
    <p:sldLayoutId id="2147483766" r:id="rId9"/>
    <p:sldLayoutId id="2147483666" r:id="rId10"/>
    <p:sldLayoutId id="2147483791" r:id="rId11"/>
    <p:sldLayoutId id="2147483712" r:id="rId12"/>
    <p:sldLayoutId id="2147483792" r:id="rId13"/>
    <p:sldLayoutId id="2147483664" r:id="rId14"/>
    <p:sldLayoutId id="2147483793" r:id="rId15"/>
    <p:sldLayoutId id="2147483769" r:id="rId16"/>
    <p:sldLayoutId id="2147483770" r:id="rId17"/>
    <p:sldLayoutId id="2147483714" r:id="rId18"/>
    <p:sldLayoutId id="2147483689" r:id="rId19"/>
    <p:sldLayoutId id="2147483716" r:id="rId20"/>
    <p:sldLayoutId id="2147483690" r:id="rId21"/>
    <p:sldLayoutId id="2147483692" r:id="rId22"/>
    <p:sldLayoutId id="2147483691" r:id="rId23"/>
    <p:sldLayoutId id="2147483693" r:id="rId24"/>
    <p:sldLayoutId id="2147483790" r:id="rId25"/>
    <p:sldLayoutId id="2147483701" r:id="rId26"/>
    <p:sldLayoutId id="2147483771" r:id="rId27"/>
    <p:sldLayoutId id="2147483752" r:id="rId28"/>
    <p:sldLayoutId id="2147483697" r:id="rId29"/>
    <p:sldLayoutId id="2147483772" r:id="rId30"/>
    <p:sldLayoutId id="2147483787" r:id="rId31"/>
    <p:sldLayoutId id="2147483754" r:id="rId32"/>
    <p:sldLayoutId id="2147483699" r:id="rId33"/>
    <p:sldLayoutId id="2147483700" r:id="rId34"/>
    <p:sldLayoutId id="2147483682" r:id="rId35"/>
    <p:sldLayoutId id="2147483745" r:id="rId36"/>
    <p:sldLayoutId id="2147483746" r:id="rId37"/>
    <p:sldLayoutId id="2147483784" r:id="rId38"/>
    <p:sldLayoutId id="2147483773" r:id="rId39"/>
    <p:sldLayoutId id="2147483835" r:id="rId40"/>
    <p:sldLayoutId id="2147483836" r:id="rId41"/>
    <p:sldLayoutId id="2147483837" r:id="rId42"/>
    <p:sldLayoutId id="2147483838" r:id="rId43"/>
    <p:sldLayoutId id="2147483839" r:id="rId44"/>
    <p:sldLayoutId id="2147483840" r:id="rId45"/>
    <p:sldLayoutId id="2147483841" r:id="rId46"/>
    <p:sldLayoutId id="2147483842" r:id="rId47"/>
    <p:sldLayoutId id="2147483843" r:id="rId48"/>
    <p:sldLayoutId id="2147483844" r:id="rId49"/>
    <p:sldLayoutId id="2147483845" r:id="rId50"/>
    <p:sldLayoutId id="2147483846" r:id="rId51"/>
    <p:sldLayoutId id="2147483847" r:id="rId52"/>
    <p:sldLayoutId id="2147483848" r:id="rId53"/>
    <p:sldLayoutId id="2147483849" r:id="rId54"/>
    <p:sldLayoutId id="2147483850" r:id="rId55"/>
    <p:sldLayoutId id="2147483851" r:id="rId56"/>
    <p:sldLayoutId id="2147483852" r:id="rId57"/>
    <p:sldLayoutId id="2147483853" r:id="rId58"/>
    <p:sldLayoutId id="2147483854" r:id="rId59"/>
    <p:sldLayoutId id="2147483855" r:id="rId60"/>
    <p:sldLayoutId id="2147483856" r:id="rId61"/>
    <p:sldLayoutId id="2147483857" r:id="rId62"/>
  </p:sldLayoutIdLst>
  <p:txStyles>
    <p:titleStyle>
      <a:lvl1pPr algn="l" defTabSz="914400" rtl="0" eaLnBrk="1" latinLnBrk="0" hangingPunct="1">
        <a:lnSpc>
          <a:spcPct val="70000"/>
        </a:lnSpc>
        <a:spcBef>
          <a:spcPct val="0"/>
        </a:spcBef>
        <a:buNone/>
        <a:defRPr sz="4400" kern="1200">
          <a:solidFill>
            <a:schemeClr val="accent2"/>
          </a:solidFill>
          <a:latin typeface="+mj-lt"/>
          <a:ea typeface="+mj-ea"/>
          <a:cs typeface="+mj-cs"/>
        </a:defRPr>
      </a:lvl1pPr>
    </p:titleStyle>
    <p:bodyStyle>
      <a:lvl1pPr marL="0" indent="0" algn="l" defTabSz="914400" rtl="0" eaLnBrk="1" latinLnBrk="0" hangingPunct="1">
        <a:lnSpc>
          <a:spcPct val="100000"/>
        </a:lnSpc>
        <a:spcBef>
          <a:spcPts val="0"/>
        </a:spcBef>
        <a:spcAft>
          <a:spcPts val="600"/>
        </a:spcAft>
        <a:buFontTx/>
        <a:buNone/>
        <a:defRPr sz="1600" b="1" kern="1200">
          <a:solidFill>
            <a:schemeClr val="accent2"/>
          </a:solidFill>
          <a:latin typeface="+mn-lt"/>
          <a:ea typeface="+mn-ea"/>
          <a:cs typeface="+mn-cs"/>
        </a:defRPr>
      </a:lvl1pPr>
      <a:lvl2pPr marL="0" indent="0" algn="l" defTabSz="914400" rtl="0" eaLnBrk="1" latinLnBrk="0" hangingPunct="1">
        <a:lnSpc>
          <a:spcPct val="100000"/>
        </a:lnSpc>
        <a:spcBef>
          <a:spcPts val="0"/>
        </a:spcBef>
        <a:spcAft>
          <a:spcPts val="600"/>
        </a:spcAft>
        <a:buFontTx/>
        <a:buNone/>
        <a:defRPr sz="1600" kern="1200">
          <a:solidFill>
            <a:schemeClr val="tx1"/>
          </a:solidFill>
          <a:latin typeface="+mn-lt"/>
          <a:ea typeface="+mn-ea"/>
          <a:cs typeface="+mn-cs"/>
        </a:defRPr>
      </a:lvl2pPr>
      <a:lvl3pPr marL="180975" indent="-180975" algn="l" defTabSz="914400" rtl="0" eaLnBrk="1" latinLnBrk="0" hangingPunct="1">
        <a:lnSpc>
          <a:spcPct val="100000"/>
        </a:lnSpc>
        <a:spcBef>
          <a:spcPts val="0"/>
        </a:spcBef>
        <a:spcAft>
          <a:spcPts val="600"/>
        </a:spcAft>
        <a:buClr>
          <a:srgbClr val="00338D"/>
        </a:buClr>
        <a:buFont typeface="Arial" panose="020B0604020202020204" pitchFamily="34" charset="0"/>
        <a:buChar char="•"/>
        <a:defRPr sz="1600" kern="1200">
          <a:solidFill>
            <a:schemeClr val="tx1"/>
          </a:solidFill>
          <a:latin typeface="+mn-lt"/>
          <a:ea typeface="+mn-ea"/>
          <a:cs typeface="+mn-cs"/>
        </a:defRPr>
      </a:lvl3pPr>
      <a:lvl4pPr marL="361950" indent="-180975" algn="l" defTabSz="914400" rtl="0" eaLnBrk="1" latinLnBrk="0" hangingPunct="1">
        <a:lnSpc>
          <a:spcPct val="100000"/>
        </a:lnSpc>
        <a:spcBef>
          <a:spcPts val="0"/>
        </a:spcBef>
        <a:spcAft>
          <a:spcPts val="600"/>
        </a:spcAft>
        <a:buClr>
          <a:srgbClr val="00338D"/>
        </a:buClr>
        <a:buFont typeface="Arial" panose="020B0604020202020204" pitchFamily="34" charset="0"/>
        <a:buChar char="-"/>
        <a:defRPr sz="1600" kern="1200">
          <a:solidFill>
            <a:schemeClr val="tx1"/>
          </a:solidFill>
          <a:latin typeface="+mn-lt"/>
          <a:ea typeface="+mn-ea"/>
          <a:cs typeface="+mn-cs"/>
        </a:defRPr>
      </a:lvl4pPr>
      <a:lvl5pPr marL="542925" indent="-180975" algn="l" defTabSz="914400" rtl="0" eaLnBrk="1" latinLnBrk="0" hangingPunct="1">
        <a:lnSpc>
          <a:spcPct val="100000"/>
        </a:lnSpc>
        <a:spcBef>
          <a:spcPts val="0"/>
        </a:spcBef>
        <a:spcAft>
          <a:spcPts val="600"/>
        </a:spcAft>
        <a:buClr>
          <a:srgbClr val="00338D"/>
        </a:buClr>
        <a:buFont typeface="Arial" panose="020B0604020202020204" pitchFamily="34" charset="0"/>
        <a:buChar char="•"/>
        <a:defRPr sz="1600" kern="1200" baseline="0">
          <a:solidFill>
            <a:schemeClr val="tx1"/>
          </a:solidFill>
          <a:latin typeface="+mn-lt"/>
          <a:ea typeface="+mn-ea"/>
          <a:cs typeface="+mn-cs"/>
        </a:defRPr>
      </a:lvl5pPr>
      <a:lvl6pPr marL="719138" indent="-180975"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896938" indent="-1778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074738" indent="-1778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1257300" indent="-182563" algn="l" defTabSz="914400" rtl="0" eaLnBrk="1" latinLnBrk="0" hangingPunct="1">
        <a:lnSpc>
          <a:spcPct val="90000"/>
        </a:lnSpc>
        <a:spcBef>
          <a:spcPts val="500"/>
        </a:spcBef>
        <a:buFont typeface="Arial" panose="020B0604020202020204" pitchFamily="34" charset="0"/>
        <a:buChar char="•"/>
        <a:defRPr sz="15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702" userDrawn="1">
          <p15:clr>
            <a:srgbClr val="F26B43"/>
          </p15:clr>
        </p15:guide>
        <p15:guide id="2" pos="627" userDrawn="1">
          <p15:clr>
            <a:srgbClr val="F26B43"/>
          </p15:clr>
        </p15:guide>
        <p15:guide id="3" pos="7055" userDrawn="1">
          <p15:clr>
            <a:srgbClr val="F26B43"/>
          </p15:clr>
        </p15:guide>
        <p15:guide id="4" orient="horz" pos="838" userDrawn="1">
          <p15:clr>
            <a:srgbClr val="F26B43"/>
          </p15:clr>
        </p15:guide>
        <p15:guide id="5" orient="horz" pos="612" userDrawn="1">
          <p15:clr>
            <a:srgbClr val="F26B43"/>
          </p15:clr>
        </p15:guide>
        <p15:guide id="6" orient="horz" pos="27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95364" y="431800"/>
            <a:ext cx="10204704" cy="533400"/>
          </a:xfrm>
          <a:prstGeom prst="rect">
            <a:avLst/>
          </a:prstGeom>
        </p:spPr>
        <p:txBody>
          <a:bodyPr vert="horz" lIns="0" tIns="0" rIns="0" bIns="0" rtlCol="0" anchor="t" anchorCtr="0">
            <a:noAutofit/>
          </a:bodyPr>
          <a:lstStyle/>
          <a:p>
            <a:r>
              <a:rPr lang="en-US"/>
              <a:t>Click to edit Master title style</a:t>
            </a:r>
            <a:endParaRPr lang="en-GB" dirty="0"/>
          </a:p>
        </p:txBody>
      </p:sp>
      <p:sp>
        <p:nvSpPr>
          <p:cNvPr id="3" name="Text Placeholder 2"/>
          <p:cNvSpPr>
            <a:spLocks noGrp="1"/>
          </p:cNvSpPr>
          <p:nvPr>
            <p:ph type="body" idx="1"/>
          </p:nvPr>
        </p:nvSpPr>
        <p:spPr>
          <a:xfrm>
            <a:off x="995361" y="1330325"/>
            <a:ext cx="10204704" cy="4546600"/>
          </a:xfrm>
          <a:prstGeom prst="rect">
            <a:avLst/>
          </a:prstGeom>
        </p:spPr>
        <p:txBody>
          <a:bodyPr vert="horz" lIns="0" tIns="0" rIns="0" bIns="0" rtlCol="0" anchor="t" anchorCtr="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9" name="Shape 8"/>
          <p:cNvSpPr txBox="1">
            <a:spLocks/>
          </p:cNvSpPr>
          <p:nvPr userDrawn="1"/>
        </p:nvSpPr>
        <p:spPr>
          <a:xfrm>
            <a:off x="10946607" y="6266997"/>
            <a:ext cx="242486" cy="149412"/>
          </a:xfrm>
          <a:prstGeom prst="rect">
            <a:avLst/>
          </a:prstGeom>
        </p:spPr>
        <p:txBody>
          <a:bodyPr lIns="0" tIns="0" rIns="0" bIns="0" anchor="b" anchorCtr="0"/>
          <a:lstStyle>
            <a:defPPr>
              <a:defRPr lang="en-US"/>
            </a:defPPr>
            <a:lvl1pPr marL="0" algn="l" defTabSz="457200" rtl="0" eaLnBrk="1" latinLnBrk="0" hangingPunct="1">
              <a:defRPr sz="1000" kern="1200">
                <a:solidFill>
                  <a:srgbClr val="0061A8"/>
                </a:solidFill>
                <a:latin typeface="Arial"/>
                <a:ea typeface="Arial"/>
                <a:cs typeface="Arial"/>
                <a:sym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86CB4B4D-7CA3-9044-876B-883B54F8677D}" type="slidenum">
              <a:rPr lang="en-GB" sz="900" smtClean="0">
                <a:solidFill>
                  <a:schemeClr val="accent2"/>
                </a:solidFill>
                <a:latin typeface="+mn-lt"/>
                <a:ea typeface="Arial"/>
                <a:cs typeface="Arial" panose="020B0604020202020204" pitchFamily="34" charset="0"/>
              </a:rPr>
              <a:pPr algn="r"/>
              <a:t>‹#›</a:t>
            </a:fld>
            <a:endParaRPr lang="en-GB" sz="900" dirty="0">
              <a:solidFill>
                <a:schemeClr val="accent2"/>
              </a:solidFill>
              <a:latin typeface="+mn-lt"/>
              <a:ea typeface="Arial"/>
              <a:cs typeface="Arial" panose="020B0604020202020204" pitchFamily="34" charset="0"/>
            </a:endParaRPr>
          </a:p>
        </p:txBody>
      </p:sp>
      <p:sp>
        <p:nvSpPr>
          <p:cNvPr id="8" name="TextBox 7">
            <a:extLst>
              <a:ext uri="{C183D7F6-B498-43B3-948B-1728B52AA6E4}">
                <adec:decorative xmlns:adec="http://schemas.microsoft.com/office/drawing/2017/decorative" val="1"/>
              </a:ext>
            </a:extLst>
          </p:cNvPr>
          <p:cNvSpPr txBox="1"/>
          <p:nvPr userDrawn="1"/>
        </p:nvSpPr>
        <p:spPr>
          <a:xfrm>
            <a:off x="1885684" y="6266997"/>
            <a:ext cx="4667513" cy="184666"/>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600" kern="1200" noProof="0" dirty="0">
                <a:solidFill>
                  <a:schemeClr val="bg1">
                    <a:lumMod val="65000"/>
                  </a:schemeClr>
                </a:solidFill>
                <a:latin typeface="+mn-lt"/>
                <a:ea typeface="+mn-ea"/>
                <a:cs typeface="+mn-cs"/>
              </a:rPr>
              <a:t>© 2023 KPMG LLP, a Delaware limited liability partnership and a member firm of the KPMG global organization of independent member firms affiliated with KPMG International Limited, a private English company limited by guarantee. All rights reserved. USCS001700-1A</a:t>
            </a:r>
          </a:p>
        </p:txBody>
      </p:sp>
      <p:sp>
        <p:nvSpPr>
          <p:cNvPr id="4" name="Graphic 8">
            <a:extLst>
              <a:ext uri="{FF2B5EF4-FFF2-40B4-BE49-F238E27FC236}">
                <a16:creationId xmlns:a16="http://schemas.microsoft.com/office/drawing/2014/main" id="{9AC77B96-D96C-4FA2-858B-DEE0A3A7B7B6}"/>
              </a:ext>
            </a:extLst>
          </p:cNvPr>
          <p:cNvSpPr/>
          <p:nvPr/>
        </p:nvSpPr>
        <p:spPr>
          <a:xfrm>
            <a:off x="1003200" y="6266996"/>
            <a:ext cx="484832" cy="194706"/>
          </a:xfrm>
          <a:custGeom>
            <a:avLst/>
            <a:gdLst>
              <a:gd name="connsiteX0" fmla="*/ 480938 w 484832"/>
              <a:gd name="connsiteY0" fmla="*/ 148130 h 194706"/>
              <a:gd name="connsiteX1" fmla="*/ 455744 w 484832"/>
              <a:gd name="connsiteY1" fmla="*/ 148130 h 194706"/>
              <a:gd name="connsiteX2" fmla="*/ 459917 w 484832"/>
              <a:gd name="connsiteY2" fmla="*/ 131488 h 194706"/>
              <a:gd name="connsiteX3" fmla="*/ 409445 w 484832"/>
              <a:gd name="connsiteY3" fmla="*/ 131488 h 194706"/>
              <a:gd name="connsiteX4" fmla="*/ 405289 w 484832"/>
              <a:gd name="connsiteY4" fmla="*/ 148130 h 194706"/>
              <a:gd name="connsiteX5" fmla="*/ 380916 w 484832"/>
              <a:gd name="connsiteY5" fmla="*/ 148130 h 194706"/>
              <a:gd name="connsiteX6" fmla="*/ 380916 w 484832"/>
              <a:gd name="connsiteY6" fmla="*/ 144709 h 194706"/>
              <a:gd name="connsiteX7" fmla="*/ 382079 w 484832"/>
              <a:gd name="connsiteY7" fmla="*/ 138775 h 194706"/>
              <a:gd name="connsiteX8" fmla="*/ 418715 w 484832"/>
              <a:gd name="connsiteY8" fmla="*/ 103062 h 194706"/>
              <a:gd name="connsiteX9" fmla="*/ 433698 w 484832"/>
              <a:gd name="connsiteY9" fmla="*/ 117292 h 194706"/>
              <a:gd name="connsiteX10" fmla="*/ 463732 w 484832"/>
              <a:gd name="connsiteY10" fmla="*/ 117292 h 194706"/>
              <a:gd name="connsiteX11" fmla="*/ 461234 w 484832"/>
              <a:gd name="connsiteY11" fmla="*/ 95058 h 194706"/>
              <a:gd name="connsiteX12" fmla="*/ 425214 w 484832"/>
              <a:gd name="connsiteY12" fmla="*/ 82641 h 194706"/>
              <a:gd name="connsiteX13" fmla="*/ 380916 w 484832"/>
              <a:gd name="connsiteY13" fmla="*/ 94357 h 194706"/>
              <a:gd name="connsiteX14" fmla="*/ 380916 w 484832"/>
              <a:gd name="connsiteY14" fmla="*/ 3708 h 194706"/>
              <a:gd name="connsiteX15" fmla="*/ 480938 w 484832"/>
              <a:gd name="connsiteY15" fmla="*/ 3708 h 194706"/>
              <a:gd name="connsiteX16" fmla="*/ 421914 w 484832"/>
              <a:gd name="connsiteY16" fmla="*/ 172537 h 194706"/>
              <a:gd name="connsiteX17" fmla="*/ 405101 w 484832"/>
              <a:gd name="connsiteY17" fmla="*/ 174247 h 194706"/>
              <a:gd name="connsiteX18" fmla="*/ 380438 w 484832"/>
              <a:gd name="connsiteY18" fmla="*/ 151910 h 194706"/>
              <a:gd name="connsiteX19" fmla="*/ 427027 w 484832"/>
              <a:gd name="connsiteY19" fmla="*/ 151910 h 194706"/>
              <a:gd name="connsiteX20" fmla="*/ 364275 w 484832"/>
              <a:gd name="connsiteY20" fmla="*/ 90064 h 194706"/>
              <a:gd name="connsiteX21" fmla="*/ 364275 w 484832"/>
              <a:gd name="connsiteY21" fmla="*/ 110759 h 194706"/>
              <a:gd name="connsiteX22" fmla="*/ 350951 w 484832"/>
              <a:gd name="connsiteY22" fmla="*/ 139390 h 194706"/>
              <a:gd name="connsiteX23" fmla="*/ 349360 w 484832"/>
              <a:gd name="connsiteY23" fmla="*/ 148130 h 194706"/>
              <a:gd name="connsiteX24" fmla="*/ 334669 w 484832"/>
              <a:gd name="connsiteY24" fmla="*/ 148130 h 194706"/>
              <a:gd name="connsiteX25" fmla="*/ 347223 w 484832"/>
              <a:gd name="connsiteY25" fmla="*/ 88524 h 194706"/>
              <a:gd name="connsiteX26" fmla="*/ 304943 w 484832"/>
              <a:gd name="connsiteY26" fmla="*/ 88524 h 194706"/>
              <a:gd name="connsiteX27" fmla="*/ 267110 w 484832"/>
              <a:gd name="connsiteY27" fmla="*/ 148164 h 194706"/>
              <a:gd name="connsiteX28" fmla="*/ 264339 w 484832"/>
              <a:gd name="connsiteY28" fmla="*/ 148164 h 194706"/>
              <a:gd name="connsiteX29" fmla="*/ 264339 w 484832"/>
              <a:gd name="connsiteY29" fmla="*/ 3759 h 194706"/>
              <a:gd name="connsiteX30" fmla="*/ 364326 w 484832"/>
              <a:gd name="connsiteY30" fmla="*/ 3759 h 194706"/>
              <a:gd name="connsiteX31" fmla="*/ 308449 w 484832"/>
              <a:gd name="connsiteY31" fmla="*/ 148130 h 194706"/>
              <a:gd name="connsiteX32" fmla="*/ 293398 w 484832"/>
              <a:gd name="connsiteY32" fmla="*/ 148130 h 194706"/>
              <a:gd name="connsiteX33" fmla="*/ 316163 w 484832"/>
              <a:gd name="connsiteY33" fmla="*/ 112315 h 194706"/>
              <a:gd name="connsiteX34" fmla="*/ 247731 w 484832"/>
              <a:gd name="connsiteY34" fmla="*/ 88388 h 194706"/>
              <a:gd name="connsiteX35" fmla="*/ 222709 w 484832"/>
              <a:gd name="connsiteY35" fmla="*/ 88388 h 194706"/>
              <a:gd name="connsiteX36" fmla="*/ 205606 w 484832"/>
              <a:gd name="connsiteY36" fmla="*/ 148130 h 194706"/>
              <a:gd name="connsiteX37" fmla="*/ 179027 w 484832"/>
              <a:gd name="connsiteY37" fmla="*/ 148130 h 194706"/>
              <a:gd name="connsiteX38" fmla="*/ 203314 w 484832"/>
              <a:gd name="connsiteY38" fmla="*/ 119413 h 194706"/>
              <a:gd name="connsiteX39" fmla="*/ 199893 w 484832"/>
              <a:gd name="connsiteY39" fmla="*/ 95725 h 194706"/>
              <a:gd name="connsiteX40" fmla="*/ 167653 w 484832"/>
              <a:gd name="connsiteY40" fmla="*/ 88353 h 194706"/>
              <a:gd name="connsiteX41" fmla="*/ 147796 w 484832"/>
              <a:gd name="connsiteY41" fmla="*/ 88353 h 194706"/>
              <a:gd name="connsiteX42" fmla="*/ 147796 w 484832"/>
              <a:gd name="connsiteY42" fmla="*/ 3759 h 194706"/>
              <a:gd name="connsiteX43" fmla="*/ 247697 w 484832"/>
              <a:gd name="connsiteY43" fmla="*/ 3759 h 194706"/>
              <a:gd name="connsiteX44" fmla="*/ 231740 w 484832"/>
              <a:gd name="connsiteY44" fmla="*/ 148130 h 194706"/>
              <a:gd name="connsiteX45" fmla="*/ 242258 w 484832"/>
              <a:gd name="connsiteY45" fmla="*/ 110759 h 194706"/>
              <a:gd name="connsiteX46" fmla="*/ 242635 w 484832"/>
              <a:gd name="connsiteY46" fmla="*/ 148130 h 194706"/>
              <a:gd name="connsiteX47" fmla="*/ 158981 w 484832"/>
              <a:gd name="connsiteY47" fmla="*/ 133934 h 194706"/>
              <a:gd name="connsiteX48" fmla="*/ 158981 w 484832"/>
              <a:gd name="connsiteY48" fmla="*/ 133934 h 194706"/>
              <a:gd name="connsiteX49" fmla="*/ 155920 w 484832"/>
              <a:gd name="connsiteY49" fmla="*/ 134054 h 194706"/>
              <a:gd name="connsiteX50" fmla="*/ 152243 w 484832"/>
              <a:gd name="connsiteY50" fmla="*/ 134054 h 194706"/>
              <a:gd name="connsiteX51" fmla="*/ 145846 w 484832"/>
              <a:gd name="connsiteY51" fmla="*/ 134054 h 194706"/>
              <a:gd name="connsiteX52" fmla="*/ 148805 w 484832"/>
              <a:gd name="connsiteY52" fmla="*/ 123125 h 194706"/>
              <a:gd name="connsiteX53" fmla="*/ 150207 w 484832"/>
              <a:gd name="connsiteY53" fmla="*/ 117686 h 194706"/>
              <a:gd name="connsiteX54" fmla="*/ 153628 w 484832"/>
              <a:gd name="connsiteY54" fmla="*/ 104961 h 194706"/>
              <a:gd name="connsiteX55" fmla="*/ 157972 w 484832"/>
              <a:gd name="connsiteY55" fmla="*/ 104961 h 194706"/>
              <a:gd name="connsiteX56" fmla="*/ 162915 w 484832"/>
              <a:gd name="connsiteY56" fmla="*/ 104961 h 194706"/>
              <a:gd name="connsiteX57" fmla="*/ 178668 w 484832"/>
              <a:gd name="connsiteY57" fmla="*/ 108159 h 194706"/>
              <a:gd name="connsiteX58" fmla="*/ 178206 w 484832"/>
              <a:gd name="connsiteY58" fmla="*/ 119105 h 194706"/>
              <a:gd name="connsiteX59" fmla="*/ 159084 w 484832"/>
              <a:gd name="connsiteY59" fmla="*/ 133986 h 194706"/>
              <a:gd name="connsiteX60" fmla="*/ 131291 w 484832"/>
              <a:gd name="connsiteY60" fmla="*/ 93741 h 194706"/>
              <a:gd name="connsiteX61" fmla="*/ 129717 w 484832"/>
              <a:gd name="connsiteY61" fmla="*/ 98872 h 194706"/>
              <a:gd name="connsiteX62" fmla="*/ 115419 w 484832"/>
              <a:gd name="connsiteY62" fmla="*/ 146471 h 194706"/>
              <a:gd name="connsiteX63" fmla="*/ 114854 w 484832"/>
              <a:gd name="connsiteY63" fmla="*/ 148181 h 194706"/>
              <a:gd name="connsiteX64" fmla="*/ 67683 w 484832"/>
              <a:gd name="connsiteY64" fmla="*/ 148181 h 194706"/>
              <a:gd name="connsiteX65" fmla="*/ 64006 w 484832"/>
              <a:gd name="connsiteY65" fmla="*/ 140365 h 194706"/>
              <a:gd name="connsiteX66" fmla="*/ 114683 w 484832"/>
              <a:gd name="connsiteY66" fmla="*/ 88524 h 194706"/>
              <a:gd name="connsiteX67" fmla="*/ 82187 w 484832"/>
              <a:gd name="connsiteY67" fmla="*/ 88524 h 194706"/>
              <a:gd name="connsiteX68" fmla="*/ 42507 w 484832"/>
              <a:gd name="connsiteY68" fmla="*/ 131283 h 194706"/>
              <a:gd name="connsiteX69" fmla="*/ 55351 w 484832"/>
              <a:gd name="connsiteY69" fmla="*/ 88524 h 194706"/>
              <a:gd name="connsiteX70" fmla="*/ 31270 w 484832"/>
              <a:gd name="connsiteY70" fmla="*/ 88524 h 194706"/>
              <a:gd name="connsiteX71" fmla="*/ 31270 w 484832"/>
              <a:gd name="connsiteY71" fmla="*/ 3759 h 194706"/>
              <a:gd name="connsiteX72" fmla="*/ 131188 w 484832"/>
              <a:gd name="connsiteY72" fmla="*/ 3759 h 194706"/>
              <a:gd name="connsiteX73" fmla="*/ 377119 w 484832"/>
              <a:gd name="connsiteY73" fmla="*/ -89 h 194706"/>
              <a:gd name="connsiteX74" fmla="*/ 377119 w 484832"/>
              <a:gd name="connsiteY74" fmla="*/ 97076 h 194706"/>
              <a:gd name="connsiteX75" fmla="*/ 368140 w 484832"/>
              <a:gd name="connsiteY75" fmla="*/ 105713 h 194706"/>
              <a:gd name="connsiteX76" fmla="*/ 368140 w 484832"/>
              <a:gd name="connsiteY76" fmla="*/ -89 h 194706"/>
              <a:gd name="connsiteX77" fmla="*/ 260525 w 484832"/>
              <a:gd name="connsiteY77" fmla="*/ -89 h 194706"/>
              <a:gd name="connsiteX78" fmla="*/ 260525 w 484832"/>
              <a:gd name="connsiteY78" fmla="*/ 88388 h 194706"/>
              <a:gd name="connsiteX79" fmla="*/ 251614 w 484832"/>
              <a:gd name="connsiteY79" fmla="*/ 88388 h 194706"/>
              <a:gd name="connsiteX80" fmla="*/ 251614 w 484832"/>
              <a:gd name="connsiteY80" fmla="*/ -89 h 194706"/>
              <a:gd name="connsiteX81" fmla="*/ 143965 w 484832"/>
              <a:gd name="connsiteY81" fmla="*/ -89 h 194706"/>
              <a:gd name="connsiteX82" fmla="*/ 143965 w 484832"/>
              <a:gd name="connsiteY82" fmla="*/ 88524 h 194706"/>
              <a:gd name="connsiteX83" fmla="*/ 135071 w 484832"/>
              <a:gd name="connsiteY83" fmla="*/ 88524 h 194706"/>
              <a:gd name="connsiteX84" fmla="*/ 135071 w 484832"/>
              <a:gd name="connsiteY84" fmla="*/ -89 h 194706"/>
              <a:gd name="connsiteX85" fmla="*/ 27456 w 484832"/>
              <a:gd name="connsiteY85" fmla="*/ -89 h 194706"/>
              <a:gd name="connsiteX86" fmla="*/ 27456 w 484832"/>
              <a:gd name="connsiteY86" fmla="*/ 100907 h 194706"/>
              <a:gd name="connsiteX87" fmla="*/ -47 w 484832"/>
              <a:gd name="connsiteY87" fmla="*/ 192480 h 194706"/>
              <a:gd name="connsiteX88" fmla="*/ 24120 w 484832"/>
              <a:gd name="connsiteY88" fmla="*/ 192480 h 194706"/>
              <a:gd name="connsiteX89" fmla="*/ 36247 w 484832"/>
              <a:gd name="connsiteY89" fmla="*/ 151927 h 194706"/>
              <a:gd name="connsiteX90" fmla="*/ 39667 w 484832"/>
              <a:gd name="connsiteY90" fmla="*/ 151927 h 194706"/>
              <a:gd name="connsiteX91" fmla="*/ 59696 w 484832"/>
              <a:gd name="connsiteY91" fmla="*/ 192480 h 194706"/>
              <a:gd name="connsiteX92" fmla="*/ 89028 w 484832"/>
              <a:gd name="connsiteY92" fmla="*/ 192480 h 194706"/>
              <a:gd name="connsiteX93" fmla="*/ 69513 w 484832"/>
              <a:gd name="connsiteY93" fmla="*/ 151927 h 194706"/>
              <a:gd name="connsiteX94" fmla="*/ 113623 w 484832"/>
              <a:gd name="connsiteY94" fmla="*/ 151927 h 194706"/>
              <a:gd name="connsiteX95" fmla="*/ 101377 w 484832"/>
              <a:gd name="connsiteY95" fmla="*/ 192480 h 194706"/>
              <a:gd name="connsiteX96" fmla="*/ 127785 w 484832"/>
              <a:gd name="connsiteY96" fmla="*/ 192480 h 194706"/>
              <a:gd name="connsiteX97" fmla="*/ 139860 w 484832"/>
              <a:gd name="connsiteY97" fmla="*/ 152047 h 194706"/>
              <a:gd name="connsiteX98" fmla="*/ 145641 w 484832"/>
              <a:gd name="connsiteY98" fmla="*/ 152047 h 194706"/>
              <a:gd name="connsiteX99" fmla="*/ 145641 w 484832"/>
              <a:gd name="connsiteY99" fmla="*/ 151927 h 194706"/>
              <a:gd name="connsiteX100" fmla="*/ 204408 w 484832"/>
              <a:gd name="connsiteY100" fmla="*/ 151927 h 194706"/>
              <a:gd name="connsiteX101" fmla="*/ 192761 w 484832"/>
              <a:gd name="connsiteY101" fmla="*/ 192360 h 194706"/>
              <a:gd name="connsiteX102" fmla="*/ 219374 w 484832"/>
              <a:gd name="connsiteY102" fmla="*/ 192360 h 194706"/>
              <a:gd name="connsiteX103" fmla="*/ 230662 w 484832"/>
              <a:gd name="connsiteY103" fmla="*/ 151927 h 194706"/>
              <a:gd name="connsiteX104" fmla="*/ 242635 w 484832"/>
              <a:gd name="connsiteY104" fmla="*/ 151927 h 194706"/>
              <a:gd name="connsiteX105" fmla="*/ 242960 w 484832"/>
              <a:gd name="connsiteY105" fmla="*/ 192360 h 194706"/>
              <a:gd name="connsiteX106" fmla="*/ 265280 w 484832"/>
              <a:gd name="connsiteY106" fmla="*/ 192360 h 194706"/>
              <a:gd name="connsiteX107" fmla="*/ 290935 w 484832"/>
              <a:gd name="connsiteY107" fmla="*/ 151927 h 194706"/>
              <a:gd name="connsiteX108" fmla="*/ 307713 w 484832"/>
              <a:gd name="connsiteY108" fmla="*/ 151927 h 194706"/>
              <a:gd name="connsiteX109" fmla="*/ 299059 w 484832"/>
              <a:gd name="connsiteY109" fmla="*/ 192360 h 194706"/>
              <a:gd name="connsiteX110" fmla="*/ 325227 w 484832"/>
              <a:gd name="connsiteY110" fmla="*/ 192360 h 194706"/>
              <a:gd name="connsiteX111" fmla="*/ 333779 w 484832"/>
              <a:gd name="connsiteY111" fmla="*/ 151927 h 194706"/>
              <a:gd name="connsiteX112" fmla="*/ 348933 w 484832"/>
              <a:gd name="connsiteY112" fmla="*/ 151927 h 194706"/>
              <a:gd name="connsiteX113" fmla="*/ 359845 w 484832"/>
              <a:gd name="connsiteY113" fmla="*/ 183517 h 194706"/>
              <a:gd name="connsiteX114" fmla="*/ 397131 w 484832"/>
              <a:gd name="connsiteY114" fmla="*/ 194617 h 194706"/>
              <a:gd name="connsiteX115" fmla="*/ 445807 w 484832"/>
              <a:gd name="connsiteY115" fmla="*/ 188648 h 194706"/>
              <a:gd name="connsiteX116" fmla="*/ 454872 w 484832"/>
              <a:gd name="connsiteY116" fmla="*/ 151927 h 194706"/>
              <a:gd name="connsiteX117" fmla="*/ 484786 w 484832"/>
              <a:gd name="connsiteY117" fmla="*/ 151927 h 194706"/>
              <a:gd name="connsiteX118" fmla="*/ 484786 w 484832"/>
              <a:gd name="connsiteY118" fmla="*/ -89 h 194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484832" h="194706">
                <a:moveTo>
                  <a:pt x="480938" y="148130"/>
                </a:moveTo>
                <a:lnTo>
                  <a:pt x="455744" y="148130"/>
                </a:lnTo>
                <a:lnTo>
                  <a:pt x="459917" y="131488"/>
                </a:lnTo>
                <a:lnTo>
                  <a:pt x="409445" y="131488"/>
                </a:lnTo>
                <a:lnTo>
                  <a:pt x="405289" y="148130"/>
                </a:lnTo>
                <a:lnTo>
                  <a:pt x="380916" y="148130"/>
                </a:lnTo>
                <a:lnTo>
                  <a:pt x="380916" y="144709"/>
                </a:lnTo>
                <a:cubicBezTo>
                  <a:pt x="381293" y="142845"/>
                  <a:pt x="381618" y="140878"/>
                  <a:pt x="382079" y="138775"/>
                </a:cubicBezTo>
                <a:cubicBezTo>
                  <a:pt x="386526" y="120816"/>
                  <a:pt x="398311" y="103062"/>
                  <a:pt x="418715" y="103062"/>
                </a:cubicBezTo>
                <a:cubicBezTo>
                  <a:pt x="426771" y="103062"/>
                  <a:pt x="434792" y="106141"/>
                  <a:pt x="433698" y="117292"/>
                </a:cubicBezTo>
                <a:lnTo>
                  <a:pt x="463732" y="117292"/>
                </a:lnTo>
                <a:cubicBezTo>
                  <a:pt x="464912" y="112161"/>
                  <a:pt x="466896" y="103216"/>
                  <a:pt x="461234" y="95058"/>
                </a:cubicBezTo>
                <a:cubicBezTo>
                  <a:pt x="454821" y="86198"/>
                  <a:pt x="441942" y="82641"/>
                  <a:pt x="425214" y="82641"/>
                </a:cubicBezTo>
                <a:cubicBezTo>
                  <a:pt x="413328" y="82641"/>
                  <a:pt x="395933" y="84539"/>
                  <a:pt x="380916" y="94357"/>
                </a:cubicBezTo>
                <a:lnTo>
                  <a:pt x="380916" y="3708"/>
                </a:lnTo>
                <a:lnTo>
                  <a:pt x="480938" y="3708"/>
                </a:lnTo>
                <a:close/>
                <a:moveTo>
                  <a:pt x="421914" y="172537"/>
                </a:moveTo>
                <a:cubicBezTo>
                  <a:pt x="416372" y="173606"/>
                  <a:pt x="410745" y="174179"/>
                  <a:pt x="405101" y="174247"/>
                </a:cubicBezTo>
                <a:cubicBezTo>
                  <a:pt x="390683" y="174247"/>
                  <a:pt x="380643" y="167543"/>
                  <a:pt x="380438" y="151910"/>
                </a:cubicBezTo>
                <a:lnTo>
                  <a:pt x="427027" y="151910"/>
                </a:lnTo>
                <a:close/>
                <a:moveTo>
                  <a:pt x="364275" y="90064"/>
                </a:moveTo>
                <a:lnTo>
                  <a:pt x="364275" y="110759"/>
                </a:lnTo>
                <a:cubicBezTo>
                  <a:pt x="358044" y="119364"/>
                  <a:pt x="353522" y="129082"/>
                  <a:pt x="350951" y="139390"/>
                </a:cubicBezTo>
                <a:cubicBezTo>
                  <a:pt x="350195" y="142258"/>
                  <a:pt x="349663" y="145180"/>
                  <a:pt x="349360" y="148130"/>
                </a:cubicBezTo>
                <a:lnTo>
                  <a:pt x="334669" y="148130"/>
                </a:lnTo>
                <a:lnTo>
                  <a:pt x="347223" y="88524"/>
                </a:lnTo>
                <a:lnTo>
                  <a:pt x="304943" y="88524"/>
                </a:lnTo>
                <a:lnTo>
                  <a:pt x="267110" y="148164"/>
                </a:lnTo>
                <a:lnTo>
                  <a:pt x="264339" y="148164"/>
                </a:lnTo>
                <a:lnTo>
                  <a:pt x="264339" y="3759"/>
                </a:lnTo>
                <a:lnTo>
                  <a:pt x="364326" y="3759"/>
                </a:lnTo>
                <a:close/>
                <a:moveTo>
                  <a:pt x="308449" y="148130"/>
                </a:moveTo>
                <a:lnTo>
                  <a:pt x="293398" y="148130"/>
                </a:lnTo>
                <a:lnTo>
                  <a:pt x="316163" y="112315"/>
                </a:lnTo>
                <a:close/>
                <a:moveTo>
                  <a:pt x="247731" y="88388"/>
                </a:moveTo>
                <a:lnTo>
                  <a:pt x="222709" y="88388"/>
                </a:lnTo>
                <a:lnTo>
                  <a:pt x="205606" y="148130"/>
                </a:lnTo>
                <a:lnTo>
                  <a:pt x="179027" y="148130"/>
                </a:lnTo>
                <a:cubicBezTo>
                  <a:pt x="192538" y="143136"/>
                  <a:pt x="200765" y="133592"/>
                  <a:pt x="203314" y="119413"/>
                </a:cubicBezTo>
                <a:cubicBezTo>
                  <a:pt x="205400" y="108399"/>
                  <a:pt x="204408" y="101164"/>
                  <a:pt x="199893" y="95725"/>
                </a:cubicBezTo>
                <a:cubicBezTo>
                  <a:pt x="193154" y="87652"/>
                  <a:pt x="179642" y="88353"/>
                  <a:pt x="167653" y="88353"/>
                </a:cubicBezTo>
                <a:lnTo>
                  <a:pt x="147796" y="88353"/>
                </a:lnTo>
                <a:lnTo>
                  <a:pt x="147796" y="3759"/>
                </a:lnTo>
                <a:lnTo>
                  <a:pt x="247697" y="3759"/>
                </a:lnTo>
                <a:close/>
                <a:moveTo>
                  <a:pt x="231740" y="148130"/>
                </a:moveTo>
                <a:lnTo>
                  <a:pt x="242258" y="110759"/>
                </a:lnTo>
                <a:lnTo>
                  <a:pt x="242635" y="148130"/>
                </a:lnTo>
                <a:close/>
                <a:moveTo>
                  <a:pt x="158981" y="133934"/>
                </a:moveTo>
                <a:lnTo>
                  <a:pt x="158981" y="133934"/>
                </a:lnTo>
                <a:cubicBezTo>
                  <a:pt x="158007" y="133934"/>
                  <a:pt x="157032" y="134054"/>
                  <a:pt x="155920" y="134054"/>
                </a:cubicBezTo>
                <a:cubicBezTo>
                  <a:pt x="154466" y="134054"/>
                  <a:pt x="153320" y="134054"/>
                  <a:pt x="152243" y="134054"/>
                </a:cubicBezTo>
                <a:lnTo>
                  <a:pt x="145846" y="134054"/>
                </a:lnTo>
                <a:lnTo>
                  <a:pt x="148805" y="123125"/>
                </a:lnTo>
                <a:lnTo>
                  <a:pt x="150207" y="117686"/>
                </a:lnTo>
                <a:lnTo>
                  <a:pt x="153628" y="104961"/>
                </a:lnTo>
                <a:cubicBezTo>
                  <a:pt x="155116" y="104961"/>
                  <a:pt x="156570" y="104961"/>
                  <a:pt x="157972" y="104961"/>
                </a:cubicBezTo>
                <a:lnTo>
                  <a:pt x="162915" y="104961"/>
                </a:lnTo>
                <a:cubicBezTo>
                  <a:pt x="171467" y="104961"/>
                  <a:pt x="176718" y="105440"/>
                  <a:pt x="178668" y="108159"/>
                </a:cubicBezTo>
                <a:cubicBezTo>
                  <a:pt x="180156" y="110212"/>
                  <a:pt x="179967" y="113735"/>
                  <a:pt x="178206" y="119105"/>
                </a:cubicBezTo>
                <a:cubicBezTo>
                  <a:pt x="175196" y="128341"/>
                  <a:pt x="171364" y="133045"/>
                  <a:pt x="159084" y="133986"/>
                </a:cubicBezTo>
                <a:moveTo>
                  <a:pt x="131291" y="93741"/>
                </a:moveTo>
                <a:lnTo>
                  <a:pt x="129717" y="98872"/>
                </a:lnTo>
                <a:lnTo>
                  <a:pt x="115419" y="146471"/>
                </a:lnTo>
                <a:lnTo>
                  <a:pt x="114854" y="148181"/>
                </a:lnTo>
                <a:lnTo>
                  <a:pt x="67683" y="148181"/>
                </a:lnTo>
                <a:lnTo>
                  <a:pt x="64006" y="140365"/>
                </a:lnTo>
                <a:lnTo>
                  <a:pt x="114683" y="88524"/>
                </a:lnTo>
                <a:lnTo>
                  <a:pt x="82187" y="88524"/>
                </a:lnTo>
                <a:lnTo>
                  <a:pt x="42507" y="131283"/>
                </a:lnTo>
                <a:lnTo>
                  <a:pt x="55351" y="88524"/>
                </a:lnTo>
                <a:lnTo>
                  <a:pt x="31270" y="88524"/>
                </a:lnTo>
                <a:lnTo>
                  <a:pt x="31270" y="3759"/>
                </a:lnTo>
                <a:lnTo>
                  <a:pt x="131188" y="3759"/>
                </a:lnTo>
                <a:close/>
                <a:moveTo>
                  <a:pt x="377119" y="-89"/>
                </a:moveTo>
                <a:lnTo>
                  <a:pt x="377119" y="97076"/>
                </a:lnTo>
                <a:cubicBezTo>
                  <a:pt x="373861" y="99667"/>
                  <a:pt x="370856" y="102560"/>
                  <a:pt x="368140" y="105713"/>
                </a:cubicBezTo>
                <a:lnTo>
                  <a:pt x="368140" y="-89"/>
                </a:lnTo>
                <a:lnTo>
                  <a:pt x="260525" y="-89"/>
                </a:lnTo>
                <a:lnTo>
                  <a:pt x="260525" y="88388"/>
                </a:lnTo>
                <a:lnTo>
                  <a:pt x="251614" y="88388"/>
                </a:lnTo>
                <a:lnTo>
                  <a:pt x="251614" y="-89"/>
                </a:lnTo>
                <a:lnTo>
                  <a:pt x="143965" y="-89"/>
                </a:lnTo>
                <a:lnTo>
                  <a:pt x="143965" y="88524"/>
                </a:lnTo>
                <a:lnTo>
                  <a:pt x="135071" y="88524"/>
                </a:lnTo>
                <a:lnTo>
                  <a:pt x="135071" y="-89"/>
                </a:lnTo>
                <a:lnTo>
                  <a:pt x="27456" y="-89"/>
                </a:lnTo>
                <a:lnTo>
                  <a:pt x="27456" y="100907"/>
                </a:lnTo>
                <a:lnTo>
                  <a:pt x="-47" y="192480"/>
                </a:lnTo>
                <a:lnTo>
                  <a:pt x="24120" y="192480"/>
                </a:lnTo>
                <a:lnTo>
                  <a:pt x="36247" y="151927"/>
                </a:lnTo>
                <a:lnTo>
                  <a:pt x="39667" y="151927"/>
                </a:lnTo>
                <a:lnTo>
                  <a:pt x="59696" y="192480"/>
                </a:lnTo>
                <a:lnTo>
                  <a:pt x="89028" y="192480"/>
                </a:lnTo>
                <a:lnTo>
                  <a:pt x="69513" y="151927"/>
                </a:lnTo>
                <a:lnTo>
                  <a:pt x="113623" y="151927"/>
                </a:lnTo>
                <a:lnTo>
                  <a:pt x="101377" y="192480"/>
                </a:lnTo>
                <a:lnTo>
                  <a:pt x="127785" y="192480"/>
                </a:lnTo>
                <a:lnTo>
                  <a:pt x="139860" y="152047"/>
                </a:lnTo>
                <a:lnTo>
                  <a:pt x="145641" y="152047"/>
                </a:lnTo>
                <a:lnTo>
                  <a:pt x="145641" y="151927"/>
                </a:lnTo>
                <a:lnTo>
                  <a:pt x="204408" y="151927"/>
                </a:lnTo>
                <a:lnTo>
                  <a:pt x="192761" y="192360"/>
                </a:lnTo>
                <a:lnTo>
                  <a:pt x="219374" y="192360"/>
                </a:lnTo>
                <a:lnTo>
                  <a:pt x="230662" y="151927"/>
                </a:lnTo>
                <a:lnTo>
                  <a:pt x="242635" y="151927"/>
                </a:lnTo>
                <a:lnTo>
                  <a:pt x="242960" y="192360"/>
                </a:lnTo>
                <a:lnTo>
                  <a:pt x="265280" y="192360"/>
                </a:lnTo>
                <a:lnTo>
                  <a:pt x="290935" y="151927"/>
                </a:lnTo>
                <a:lnTo>
                  <a:pt x="307713" y="151927"/>
                </a:lnTo>
                <a:lnTo>
                  <a:pt x="299059" y="192360"/>
                </a:lnTo>
                <a:lnTo>
                  <a:pt x="325227" y="192360"/>
                </a:lnTo>
                <a:lnTo>
                  <a:pt x="333779" y="151927"/>
                </a:lnTo>
                <a:lnTo>
                  <a:pt x="348933" y="151927"/>
                </a:lnTo>
                <a:cubicBezTo>
                  <a:pt x="348334" y="164464"/>
                  <a:pt x="351533" y="175872"/>
                  <a:pt x="359845" y="183517"/>
                </a:cubicBezTo>
                <a:cubicBezTo>
                  <a:pt x="370004" y="192839"/>
                  <a:pt x="385603" y="194617"/>
                  <a:pt x="397131" y="194617"/>
                </a:cubicBezTo>
                <a:cubicBezTo>
                  <a:pt x="413526" y="194421"/>
                  <a:pt x="429850" y="192418"/>
                  <a:pt x="445807" y="188648"/>
                </a:cubicBezTo>
                <a:lnTo>
                  <a:pt x="454872" y="151927"/>
                </a:lnTo>
                <a:lnTo>
                  <a:pt x="484786" y="151927"/>
                </a:lnTo>
                <a:lnTo>
                  <a:pt x="484786" y="-89"/>
                </a:lnTo>
                <a:close/>
              </a:path>
            </a:pathLst>
          </a:custGeom>
          <a:solidFill>
            <a:schemeClr val="tx2"/>
          </a:solidFill>
          <a:ln w="1683" cap="flat">
            <a:noFill/>
            <a:prstDash val="solid"/>
            <a:miter/>
          </a:ln>
        </p:spPr>
        <p:txBody>
          <a:bodyPr rtlCol="0" anchor="ctr"/>
          <a:lstStyle/>
          <a:p>
            <a:endParaRPr lang="en-GB" dirty="0"/>
          </a:p>
        </p:txBody>
      </p:sp>
    </p:spTree>
    <p:extLst>
      <p:ext uri="{BB962C8B-B14F-4D97-AF65-F5344CB8AC3E}">
        <p14:creationId xmlns:p14="http://schemas.microsoft.com/office/powerpoint/2010/main" val="3608489993"/>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 id="2147483806" r:id="rId12"/>
    <p:sldLayoutId id="2147483807" r:id="rId13"/>
    <p:sldLayoutId id="2147483808" r:id="rId14"/>
    <p:sldLayoutId id="2147483809" r:id="rId15"/>
    <p:sldLayoutId id="2147483810" r:id="rId16"/>
    <p:sldLayoutId id="2147483811" r:id="rId17"/>
    <p:sldLayoutId id="2147483812" r:id="rId18"/>
    <p:sldLayoutId id="2147483813" r:id="rId19"/>
    <p:sldLayoutId id="2147483814" r:id="rId20"/>
    <p:sldLayoutId id="2147483815" r:id="rId21"/>
    <p:sldLayoutId id="2147483816" r:id="rId22"/>
    <p:sldLayoutId id="2147483817" r:id="rId23"/>
    <p:sldLayoutId id="2147483818" r:id="rId24"/>
    <p:sldLayoutId id="2147483819" r:id="rId25"/>
    <p:sldLayoutId id="2147483820" r:id="rId26"/>
    <p:sldLayoutId id="2147483821" r:id="rId27"/>
    <p:sldLayoutId id="2147483822" r:id="rId28"/>
    <p:sldLayoutId id="2147483823" r:id="rId29"/>
    <p:sldLayoutId id="2147483824" r:id="rId30"/>
    <p:sldLayoutId id="2147483825" r:id="rId31"/>
    <p:sldLayoutId id="2147483826" r:id="rId32"/>
    <p:sldLayoutId id="2147483827" r:id="rId33"/>
    <p:sldLayoutId id="2147483828" r:id="rId34"/>
    <p:sldLayoutId id="2147483829" r:id="rId35"/>
    <p:sldLayoutId id="2147483830" r:id="rId36"/>
    <p:sldLayoutId id="2147483831" r:id="rId37"/>
    <p:sldLayoutId id="2147483832" r:id="rId38"/>
    <p:sldLayoutId id="2147483833" r:id="rId39"/>
  </p:sldLayoutIdLst>
  <p:txStyles>
    <p:titleStyle>
      <a:lvl1pPr algn="l" defTabSz="914400" rtl="0" eaLnBrk="1" latinLnBrk="0" hangingPunct="1">
        <a:lnSpc>
          <a:spcPct val="70000"/>
        </a:lnSpc>
        <a:spcBef>
          <a:spcPct val="0"/>
        </a:spcBef>
        <a:buNone/>
        <a:defRPr sz="4400" kern="1200">
          <a:solidFill>
            <a:schemeClr val="accent2"/>
          </a:solidFill>
          <a:latin typeface="+mj-lt"/>
          <a:ea typeface="+mj-ea"/>
          <a:cs typeface="+mj-cs"/>
        </a:defRPr>
      </a:lvl1pPr>
    </p:titleStyle>
    <p:bodyStyle>
      <a:lvl1pPr marL="0" indent="0" algn="l" defTabSz="914400" rtl="0" eaLnBrk="1" latinLnBrk="0" hangingPunct="1">
        <a:lnSpc>
          <a:spcPct val="100000"/>
        </a:lnSpc>
        <a:spcBef>
          <a:spcPts val="0"/>
        </a:spcBef>
        <a:spcAft>
          <a:spcPts val="600"/>
        </a:spcAft>
        <a:buFontTx/>
        <a:buNone/>
        <a:defRPr sz="1600" b="1" kern="1200">
          <a:solidFill>
            <a:schemeClr val="accent2"/>
          </a:solidFill>
          <a:latin typeface="+mn-lt"/>
          <a:ea typeface="+mn-ea"/>
          <a:cs typeface="+mn-cs"/>
        </a:defRPr>
      </a:lvl1pPr>
      <a:lvl2pPr marL="0" indent="0" algn="l" defTabSz="914400" rtl="0" eaLnBrk="1" latinLnBrk="0" hangingPunct="1">
        <a:lnSpc>
          <a:spcPct val="100000"/>
        </a:lnSpc>
        <a:spcBef>
          <a:spcPts val="0"/>
        </a:spcBef>
        <a:spcAft>
          <a:spcPts val="600"/>
        </a:spcAft>
        <a:buFontTx/>
        <a:buNone/>
        <a:defRPr sz="1600" kern="1200">
          <a:solidFill>
            <a:schemeClr val="tx1"/>
          </a:solidFill>
          <a:latin typeface="+mn-lt"/>
          <a:ea typeface="+mn-ea"/>
          <a:cs typeface="+mn-cs"/>
        </a:defRPr>
      </a:lvl2pPr>
      <a:lvl3pPr marL="180975" indent="-180975" algn="l" defTabSz="914400" rtl="0" eaLnBrk="1" latinLnBrk="0" hangingPunct="1">
        <a:lnSpc>
          <a:spcPct val="100000"/>
        </a:lnSpc>
        <a:spcBef>
          <a:spcPts val="0"/>
        </a:spcBef>
        <a:spcAft>
          <a:spcPts val="600"/>
        </a:spcAft>
        <a:buClr>
          <a:srgbClr val="00338D"/>
        </a:buClr>
        <a:buFont typeface="Arial" panose="020B0604020202020204" pitchFamily="34" charset="0"/>
        <a:buChar char="•"/>
        <a:defRPr sz="1600" kern="1200">
          <a:solidFill>
            <a:schemeClr val="tx1"/>
          </a:solidFill>
          <a:latin typeface="+mn-lt"/>
          <a:ea typeface="+mn-ea"/>
          <a:cs typeface="+mn-cs"/>
        </a:defRPr>
      </a:lvl3pPr>
      <a:lvl4pPr marL="361950" indent="-180975" algn="l" defTabSz="914400" rtl="0" eaLnBrk="1" latinLnBrk="0" hangingPunct="1">
        <a:lnSpc>
          <a:spcPct val="100000"/>
        </a:lnSpc>
        <a:spcBef>
          <a:spcPts val="0"/>
        </a:spcBef>
        <a:spcAft>
          <a:spcPts val="600"/>
        </a:spcAft>
        <a:buClr>
          <a:srgbClr val="00338D"/>
        </a:buClr>
        <a:buFont typeface="Arial" panose="020B0604020202020204" pitchFamily="34" charset="0"/>
        <a:buChar char="-"/>
        <a:defRPr sz="1600" kern="1200">
          <a:solidFill>
            <a:schemeClr val="tx1"/>
          </a:solidFill>
          <a:latin typeface="+mn-lt"/>
          <a:ea typeface="+mn-ea"/>
          <a:cs typeface="+mn-cs"/>
        </a:defRPr>
      </a:lvl4pPr>
      <a:lvl5pPr marL="542925" indent="-180975" algn="l" defTabSz="914400" rtl="0" eaLnBrk="1" latinLnBrk="0" hangingPunct="1">
        <a:lnSpc>
          <a:spcPct val="100000"/>
        </a:lnSpc>
        <a:spcBef>
          <a:spcPts val="0"/>
        </a:spcBef>
        <a:spcAft>
          <a:spcPts val="600"/>
        </a:spcAft>
        <a:buClr>
          <a:srgbClr val="00338D"/>
        </a:buClr>
        <a:buFont typeface="Arial" panose="020B0604020202020204" pitchFamily="34" charset="0"/>
        <a:buChar char="•"/>
        <a:defRPr sz="1600" kern="1200" baseline="0">
          <a:solidFill>
            <a:schemeClr val="tx1"/>
          </a:solidFill>
          <a:latin typeface="+mn-lt"/>
          <a:ea typeface="+mn-ea"/>
          <a:cs typeface="+mn-cs"/>
        </a:defRPr>
      </a:lvl5pPr>
      <a:lvl6pPr marL="719138" indent="-180975"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896938" indent="-1778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074738" indent="-1778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1257300" indent="-182563" algn="l" defTabSz="914400" rtl="0" eaLnBrk="1" latinLnBrk="0" hangingPunct="1">
        <a:lnSpc>
          <a:spcPct val="90000"/>
        </a:lnSpc>
        <a:spcBef>
          <a:spcPts val="500"/>
        </a:spcBef>
        <a:buFont typeface="Arial" panose="020B0604020202020204" pitchFamily="34" charset="0"/>
        <a:buChar char="•"/>
        <a:defRPr sz="15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702">
          <p15:clr>
            <a:srgbClr val="F26B43"/>
          </p15:clr>
        </p15:guide>
        <p15:guide id="2" pos="627">
          <p15:clr>
            <a:srgbClr val="F26B43"/>
          </p15:clr>
        </p15:guide>
        <p15:guide id="3" pos="7055">
          <p15:clr>
            <a:srgbClr val="F26B43"/>
          </p15:clr>
        </p15:guide>
        <p15:guide id="4" orient="horz" pos="838">
          <p15:clr>
            <a:srgbClr val="F26B43"/>
          </p15:clr>
        </p15:guide>
        <p15:guide id="5" orient="horz" pos="612">
          <p15:clr>
            <a:srgbClr val="F26B43"/>
          </p15:clr>
        </p15:guide>
        <p15:guide id="6" orient="horz" pos="27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chart" Target="../charts/chart10.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chart" Target="../charts/chart12.xml"/><Relationship Id="rId2" Type="http://schemas.microsoft.com/office/2018/10/relationships/comments" Target="../comments/modernComment_7FFFD03C_94DA5514.xml"/><Relationship Id="rId1" Type="http://schemas.openxmlformats.org/officeDocument/2006/relationships/slideLayout" Target="../slideLayouts/slideLayout11.xml"/><Relationship Id="rId4" Type="http://schemas.openxmlformats.org/officeDocument/2006/relationships/chart" Target="../charts/chart13.xml"/></Relationships>
</file>

<file path=ppt/slides/_rels/slide15.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chart" Target="../charts/chart14.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chart" Target="../charts/chart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chart" Target="../charts/chart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chart" Target="../charts/chart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chart" Target="../charts/chart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chart" Target="../charts/chart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chart" Target="../charts/chart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chart" Target="../charts/chart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chart" Target="../charts/chart24.xml"/><Relationship Id="rId2" Type="http://schemas.microsoft.com/office/2018/10/relationships/comments" Target="../comments/modernComment_7FFFD04A_2CBFA2C8.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chart" Target="../charts/chart25.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chart" Target="../charts/chart26.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chart" Target="../charts/chart27.xml"/><Relationship Id="rId2" Type="http://schemas.microsoft.com/office/2018/10/relationships/comments" Target="../comments/modernComment_7FFFD04D_10A27FF0.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chart" Target="../charts/chart28.xml"/><Relationship Id="rId2" Type="http://schemas.microsoft.com/office/2018/10/relationships/comments" Target="../comments/modernComment_7FFFD04E_9FFE5239.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chart" Target="../charts/chart29.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microsoft.com/office/2018/10/relationships/comments" Target="../comments/modernComment_7FFFD01C_7D37A441.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chart" Target="../charts/chart30.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3" Type="http://schemas.openxmlformats.org/officeDocument/2006/relationships/chart" Target="../charts/chart31.xml"/><Relationship Id="rId2" Type="http://schemas.microsoft.com/office/2018/10/relationships/comments" Target="../comments/modernComment_7FFFD051_A929512D.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chart" Target="../charts/chart32.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3" Type="http://schemas.openxmlformats.org/officeDocument/2006/relationships/chart" Target="../charts/chart33.xml"/><Relationship Id="rId2" Type="http://schemas.microsoft.com/office/2018/10/relationships/comments" Target="../comments/modernComment_7FFFD054_BB1069D4.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chart" Target="../charts/chart34.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chart" Target="../charts/chart35.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3" Type="http://schemas.openxmlformats.org/officeDocument/2006/relationships/hyperlink" Target="https://kpmgoneuk-my.sharepoint.com/personal/mike_poole_kpmg_co_uk/Documents/Desktop/Templates%20for%20ESG/KPMG%20ESG%20A4%20portrait%20template%20(RGB).pptx?web=1" TargetMode="External"/><Relationship Id="rId2" Type="http://schemas.openxmlformats.org/officeDocument/2006/relationships/slideLayout" Target="../slideLayouts/slideLayout38.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microsoft.com/office/2018/10/relationships/comments" Target="../comments/modernComment_7FFFD02F_8F5CD17B.xml"/><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microsoft.com/office/2018/10/relationships/comments" Target="../comments/modernComment_7FFFD036_708752EB.xml"/><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microsoft.com/office/2018/10/relationships/comments" Target="../comments/modernComment_7FFFD022_F9EBCADD.xml"/><Relationship Id="rId2" Type="http://schemas.openxmlformats.org/officeDocument/2006/relationships/notesSlide" Target="../notesSlides/notesSlide4.xml"/><Relationship Id="rId1" Type="http://schemas.openxmlformats.org/officeDocument/2006/relationships/slideLayout" Target="../slideLayouts/slideLayout11.xml"/><Relationship Id="rId5" Type="http://schemas.openxmlformats.org/officeDocument/2006/relationships/image" Target="../media/image15.sv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microsoft.com/office/2018/10/relationships/comments" Target="../comments/modernComment_7FFFD037_120C069A.xml"/><Relationship Id="rId1" Type="http://schemas.openxmlformats.org/officeDocument/2006/relationships/slideLayout" Target="../slideLayouts/slideLayout11.xml"/><Relationship Id="rId5" Type="http://schemas.openxmlformats.org/officeDocument/2006/relationships/chart" Target="../charts/chart3.xml"/><Relationship Id="rId4" Type="http://schemas.openxmlformats.org/officeDocument/2006/relationships/chart" Target="../charts/char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CBC0AF3-B408-431E-A492-EBD7991A7E2C}"/>
              </a:ext>
            </a:extLst>
          </p:cNvPr>
          <p:cNvSpPr>
            <a:spLocks noGrp="1"/>
          </p:cNvSpPr>
          <p:nvPr>
            <p:ph type="ctrTitle"/>
          </p:nvPr>
        </p:nvSpPr>
        <p:spPr/>
        <p:txBody>
          <a:bodyPr/>
          <a:lstStyle/>
          <a:p>
            <a:r>
              <a:rPr lang="en-GB" dirty="0"/>
              <a:t>Identity and Access Management</a:t>
            </a:r>
            <a:br>
              <a:rPr lang="en-GB" dirty="0"/>
            </a:br>
            <a:br>
              <a:rPr lang="en-GB" dirty="0"/>
            </a:br>
            <a:r>
              <a:rPr lang="en-GB" sz="4800" i="1" dirty="0"/>
              <a:t>The path forward</a:t>
            </a:r>
          </a:p>
        </p:txBody>
      </p:sp>
      <p:sp>
        <p:nvSpPr>
          <p:cNvPr id="5" name="Subtitle 4"/>
          <p:cNvSpPr>
            <a:spLocks noGrp="1"/>
          </p:cNvSpPr>
          <p:nvPr>
            <p:ph type="body" sz="quarter" idx="11"/>
          </p:nvPr>
        </p:nvSpPr>
        <p:spPr/>
        <p:txBody>
          <a:bodyPr/>
          <a:lstStyle/>
          <a:p>
            <a:pPr lvl="1"/>
            <a:r>
              <a:rPr lang="en-GB" dirty="0"/>
              <a:t>November 2023</a:t>
            </a:r>
            <a:endParaRPr lang="en-GB" noProof="0" dirty="0"/>
          </a:p>
        </p:txBody>
      </p:sp>
    </p:spTree>
    <p:extLst>
      <p:ext uri="{BB962C8B-B14F-4D97-AF65-F5344CB8AC3E}">
        <p14:creationId xmlns:p14="http://schemas.microsoft.com/office/powerpoint/2010/main" val="19783351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5A275-BAD0-60E3-9B72-417C7BA5E2B8}"/>
              </a:ext>
            </a:extLst>
          </p:cNvPr>
          <p:cNvSpPr>
            <a:spLocks noGrp="1"/>
          </p:cNvSpPr>
          <p:nvPr>
            <p:ph type="title"/>
          </p:nvPr>
        </p:nvSpPr>
        <p:spPr>
          <a:xfrm>
            <a:off x="995364" y="431800"/>
            <a:ext cx="10204704" cy="533400"/>
          </a:xfrm>
        </p:spPr>
        <p:txBody>
          <a:bodyPr/>
          <a:lstStyle/>
          <a:p>
            <a:r>
              <a:rPr lang="en-US" dirty="0"/>
              <a:t>Additional capabilities (continued)</a:t>
            </a:r>
          </a:p>
        </p:txBody>
      </p:sp>
      <p:sp>
        <p:nvSpPr>
          <p:cNvPr id="3" name="Text Placeholder 2">
            <a:extLst>
              <a:ext uri="{FF2B5EF4-FFF2-40B4-BE49-F238E27FC236}">
                <a16:creationId xmlns:a16="http://schemas.microsoft.com/office/drawing/2014/main" id="{78C9C779-562B-92A2-DC7B-CCA67BC31840}"/>
              </a:ext>
            </a:extLst>
          </p:cNvPr>
          <p:cNvSpPr>
            <a:spLocks noGrp="1"/>
          </p:cNvSpPr>
          <p:nvPr>
            <p:ph type="body" sz="quarter" idx="10"/>
          </p:nvPr>
        </p:nvSpPr>
        <p:spPr>
          <a:xfrm>
            <a:off x="993648" y="189259"/>
            <a:ext cx="10204704" cy="184666"/>
          </a:xfrm>
        </p:spPr>
        <p:txBody>
          <a:bodyPr/>
          <a:lstStyle/>
          <a:p>
            <a:r>
              <a:rPr lang="en-US" dirty="0"/>
              <a:t>Target operating model</a:t>
            </a:r>
          </a:p>
          <a:p>
            <a:endParaRPr lang="en-US" dirty="0"/>
          </a:p>
        </p:txBody>
      </p:sp>
      <p:sp>
        <p:nvSpPr>
          <p:cNvPr id="7" name="TextBox 6">
            <a:extLst>
              <a:ext uri="{FF2B5EF4-FFF2-40B4-BE49-F238E27FC236}">
                <a16:creationId xmlns:a16="http://schemas.microsoft.com/office/drawing/2014/main" id="{866C8F01-B158-2743-0890-1D1ED71D4AE4}"/>
              </a:ext>
            </a:extLst>
          </p:cNvPr>
          <p:cNvSpPr txBox="1"/>
          <p:nvPr/>
        </p:nvSpPr>
        <p:spPr>
          <a:xfrm rot="17933649">
            <a:off x="3373142" y="2103762"/>
            <a:ext cx="961390" cy="184666"/>
          </a:xfrm>
          <a:prstGeom prst="rect">
            <a:avLst/>
          </a:prstGeom>
          <a:noFill/>
        </p:spPr>
        <p:txBody>
          <a:bodyPr wrap="square" lIns="0" tIns="0" rIns="0" bIns="0">
            <a:spAutoFit/>
          </a:bodyPr>
          <a:lstStyle/>
          <a:p>
            <a:pPr marL="0" lvl="2" algn="ctr">
              <a:spcAft>
                <a:spcPts val="500"/>
              </a:spcAft>
              <a:tabLst>
                <a:tab pos="647700" algn="l"/>
              </a:tabLst>
            </a:pPr>
            <a:r>
              <a:rPr lang="en-US" sz="1200" b="1" dirty="0">
                <a:solidFill>
                  <a:srgbClr val="FFFFFF"/>
                </a:solidFill>
                <a:cs typeface="Times New Roman" panose="02020603050405020304" pitchFamily="18" charset="0"/>
              </a:rPr>
              <a:t>Architecture</a:t>
            </a:r>
          </a:p>
        </p:txBody>
      </p:sp>
      <p:sp>
        <p:nvSpPr>
          <p:cNvPr id="14" name="TextBox 13">
            <a:extLst>
              <a:ext uri="{FF2B5EF4-FFF2-40B4-BE49-F238E27FC236}">
                <a16:creationId xmlns:a16="http://schemas.microsoft.com/office/drawing/2014/main" id="{995A744F-2CB1-48DC-EA24-16BD8AD10E22}"/>
              </a:ext>
            </a:extLst>
          </p:cNvPr>
          <p:cNvSpPr txBox="1"/>
          <p:nvPr/>
        </p:nvSpPr>
        <p:spPr>
          <a:xfrm rot="3736727">
            <a:off x="3976657" y="2456412"/>
            <a:ext cx="1187575" cy="813808"/>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200" b="1" dirty="0">
                <a:solidFill>
                  <a:srgbClr val="FFFFFF"/>
                </a:solidFill>
                <a:cs typeface="Times New Roman" panose="02020603050405020304" pitchFamily="18" charset="0"/>
              </a:rPr>
              <a:t>Observability</a:t>
            </a:r>
          </a:p>
        </p:txBody>
      </p:sp>
      <p:sp>
        <p:nvSpPr>
          <p:cNvPr id="15" name="TextBox 14">
            <a:extLst>
              <a:ext uri="{FF2B5EF4-FFF2-40B4-BE49-F238E27FC236}">
                <a16:creationId xmlns:a16="http://schemas.microsoft.com/office/drawing/2014/main" id="{FA75648F-041A-9E8D-EEDB-26EDE1598FD2}"/>
              </a:ext>
            </a:extLst>
          </p:cNvPr>
          <p:cNvSpPr txBox="1"/>
          <p:nvPr/>
        </p:nvSpPr>
        <p:spPr>
          <a:xfrm rot="5772415">
            <a:off x="4153327" y="3534088"/>
            <a:ext cx="1187575" cy="813808"/>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200" b="1" dirty="0">
                <a:solidFill>
                  <a:srgbClr val="FFFFFF"/>
                </a:solidFill>
                <a:cs typeface="Times New Roman" panose="02020603050405020304" pitchFamily="18" charset="0"/>
              </a:rPr>
              <a:t>ITDR</a:t>
            </a:r>
          </a:p>
        </p:txBody>
      </p:sp>
      <p:sp>
        <p:nvSpPr>
          <p:cNvPr id="16" name="TextBox 15">
            <a:extLst>
              <a:ext uri="{FF2B5EF4-FFF2-40B4-BE49-F238E27FC236}">
                <a16:creationId xmlns:a16="http://schemas.microsoft.com/office/drawing/2014/main" id="{87245B01-3A10-CE6A-F90B-A0EE1EFF07FA}"/>
              </a:ext>
            </a:extLst>
          </p:cNvPr>
          <p:cNvSpPr txBox="1"/>
          <p:nvPr/>
        </p:nvSpPr>
        <p:spPr>
          <a:xfrm rot="18900000">
            <a:off x="3502826" y="4223130"/>
            <a:ext cx="1187575" cy="813808"/>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br>
              <a:rPr lang="en-US" sz="1200" b="1" dirty="0">
                <a:solidFill>
                  <a:srgbClr val="FFFFFF"/>
                </a:solidFill>
                <a:cs typeface="Times New Roman" panose="02020603050405020304" pitchFamily="18" charset="0"/>
              </a:rPr>
            </a:br>
            <a:r>
              <a:rPr lang="en-US" sz="1200" b="1" dirty="0">
                <a:solidFill>
                  <a:srgbClr val="FFFFFF"/>
                </a:solidFill>
                <a:cs typeface="Times New Roman" panose="02020603050405020304" pitchFamily="18" charset="0"/>
              </a:rPr>
              <a:t>Managed</a:t>
            </a:r>
            <a:br>
              <a:rPr lang="en-US" sz="1200" b="1" dirty="0">
                <a:solidFill>
                  <a:srgbClr val="FFFFFF"/>
                </a:solidFill>
                <a:cs typeface="Times New Roman" panose="02020603050405020304" pitchFamily="18" charset="0"/>
              </a:rPr>
            </a:br>
            <a:r>
              <a:rPr lang="en-US" sz="1200" b="1" dirty="0">
                <a:solidFill>
                  <a:srgbClr val="FFFFFF"/>
                </a:solidFill>
                <a:cs typeface="Times New Roman" panose="02020603050405020304" pitchFamily="18" charset="0"/>
              </a:rPr>
              <a:t>Services</a:t>
            </a:r>
          </a:p>
        </p:txBody>
      </p:sp>
      <p:sp>
        <p:nvSpPr>
          <p:cNvPr id="17" name="TextBox 16">
            <a:extLst>
              <a:ext uri="{FF2B5EF4-FFF2-40B4-BE49-F238E27FC236}">
                <a16:creationId xmlns:a16="http://schemas.microsoft.com/office/drawing/2014/main" id="{73AE6B01-DAF7-2E4F-BF8F-E370A523EFF8}"/>
              </a:ext>
            </a:extLst>
          </p:cNvPr>
          <p:cNvSpPr txBox="1"/>
          <p:nvPr/>
        </p:nvSpPr>
        <p:spPr>
          <a:xfrm rot="180191">
            <a:off x="2721890" y="4769981"/>
            <a:ext cx="1187575" cy="813808"/>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1200" b="1" dirty="0">
                <a:solidFill>
                  <a:srgbClr val="FFFFFF"/>
                </a:solidFill>
                <a:cs typeface="Times New Roman" panose="02020603050405020304" pitchFamily="18" charset="0"/>
              </a:rPr>
              <a:t>DevOps</a:t>
            </a:r>
          </a:p>
        </p:txBody>
      </p:sp>
      <p:sp>
        <p:nvSpPr>
          <p:cNvPr id="18" name="TextBox 17">
            <a:extLst>
              <a:ext uri="{FF2B5EF4-FFF2-40B4-BE49-F238E27FC236}">
                <a16:creationId xmlns:a16="http://schemas.microsoft.com/office/drawing/2014/main" id="{28008DF4-41B6-8229-805A-210F2E724207}"/>
              </a:ext>
            </a:extLst>
          </p:cNvPr>
          <p:cNvSpPr txBox="1"/>
          <p:nvPr/>
        </p:nvSpPr>
        <p:spPr>
          <a:xfrm rot="3018316">
            <a:off x="1690322" y="4421224"/>
            <a:ext cx="1187575" cy="813808"/>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1200" b="1" dirty="0">
                <a:solidFill>
                  <a:srgbClr val="FFFFFF"/>
                </a:solidFill>
                <a:cs typeface="Times New Roman" panose="02020603050405020304" pitchFamily="18" charset="0"/>
              </a:rPr>
              <a:t>PMO</a:t>
            </a:r>
          </a:p>
        </p:txBody>
      </p:sp>
      <p:sp>
        <p:nvSpPr>
          <p:cNvPr id="19" name="TextBox 18">
            <a:extLst>
              <a:ext uri="{FF2B5EF4-FFF2-40B4-BE49-F238E27FC236}">
                <a16:creationId xmlns:a16="http://schemas.microsoft.com/office/drawing/2014/main" id="{8B769576-0FA3-D34B-667D-4ED46D06C85C}"/>
              </a:ext>
            </a:extLst>
          </p:cNvPr>
          <p:cNvSpPr txBox="1"/>
          <p:nvPr/>
        </p:nvSpPr>
        <p:spPr>
          <a:xfrm rot="4387427">
            <a:off x="1257486" y="3370046"/>
            <a:ext cx="1187575" cy="813808"/>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1200" b="1" dirty="0">
                <a:solidFill>
                  <a:srgbClr val="FFFFFF"/>
                </a:solidFill>
                <a:cs typeface="Times New Roman" panose="02020603050405020304" pitchFamily="18" charset="0"/>
              </a:rPr>
              <a:t>Delivery</a:t>
            </a:r>
            <a:br>
              <a:rPr lang="en-US" sz="1200" b="1" dirty="0">
                <a:solidFill>
                  <a:srgbClr val="FFFFFF"/>
                </a:solidFill>
                <a:cs typeface="Times New Roman" panose="02020603050405020304" pitchFamily="18" charset="0"/>
              </a:rPr>
            </a:br>
            <a:r>
              <a:rPr lang="en-US" sz="1200" b="1" dirty="0">
                <a:solidFill>
                  <a:srgbClr val="FFFFFF"/>
                </a:solidFill>
                <a:cs typeface="Times New Roman" panose="02020603050405020304" pitchFamily="18" charset="0"/>
              </a:rPr>
              <a:t>Management</a:t>
            </a:r>
          </a:p>
        </p:txBody>
      </p:sp>
      <p:sp>
        <p:nvSpPr>
          <p:cNvPr id="20" name="TextBox 19">
            <a:extLst>
              <a:ext uri="{FF2B5EF4-FFF2-40B4-BE49-F238E27FC236}">
                <a16:creationId xmlns:a16="http://schemas.microsoft.com/office/drawing/2014/main" id="{1651B457-322B-DA10-EAA0-E92CAC16AD33}"/>
              </a:ext>
            </a:extLst>
          </p:cNvPr>
          <p:cNvSpPr txBox="1"/>
          <p:nvPr/>
        </p:nvSpPr>
        <p:spPr>
          <a:xfrm rot="18000000">
            <a:off x="1513655" y="2513205"/>
            <a:ext cx="1187575" cy="813808"/>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200" b="1" dirty="0">
                <a:solidFill>
                  <a:srgbClr val="FFFFFF"/>
                </a:solidFill>
                <a:cs typeface="Times New Roman" panose="02020603050405020304" pitchFamily="18" charset="0"/>
              </a:rPr>
              <a:t>Financial</a:t>
            </a:r>
            <a:br>
              <a:rPr lang="en-US" sz="1200" b="1" dirty="0">
                <a:solidFill>
                  <a:srgbClr val="FFFFFF"/>
                </a:solidFill>
                <a:cs typeface="Times New Roman" panose="02020603050405020304" pitchFamily="18" charset="0"/>
              </a:rPr>
            </a:br>
            <a:r>
              <a:rPr lang="en-US" sz="1200" b="1" dirty="0">
                <a:solidFill>
                  <a:srgbClr val="FFFFFF"/>
                </a:solidFill>
                <a:cs typeface="Times New Roman" panose="02020603050405020304" pitchFamily="18" charset="0"/>
              </a:rPr>
              <a:t>Management</a:t>
            </a:r>
          </a:p>
        </p:txBody>
      </p:sp>
      <p:sp>
        <p:nvSpPr>
          <p:cNvPr id="21" name="TextBox 20">
            <a:extLst>
              <a:ext uri="{FF2B5EF4-FFF2-40B4-BE49-F238E27FC236}">
                <a16:creationId xmlns:a16="http://schemas.microsoft.com/office/drawing/2014/main" id="{F9CCE94B-854C-F704-789D-E23A5C1ABA23}"/>
              </a:ext>
            </a:extLst>
          </p:cNvPr>
          <p:cNvSpPr txBox="1"/>
          <p:nvPr/>
        </p:nvSpPr>
        <p:spPr>
          <a:xfrm rot="20508190">
            <a:off x="2308518" y="2115129"/>
            <a:ext cx="1187575" cy="813808"/>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200" b="1" dirty="0">
                <a:solidFill>
                  <a:srgbClr val="FFFFFF"/>
                </a:solidFill>
                <a:cs typeface="Times New Roman" panose="02020603050405020304" pitchFamily="18" charset="0"/>
              </a:rPr>
              <a:t>Sourcing and </a:t>
            </a:r>
            <a:br>
              <a:rPr lang="en-US" sz="1200" b="1" dirty="0">
                <a:solidFill>
                  <a:srgbClr val="FFFFFF"/>
                </a:solidFill>
                <a:cs typeface="Times New Roman" panose="02020603050405020304" pitchFamily="18" charset="0"/>
              </a:rPr>
            </a:br>
            <a:r>
              <a:rPr lang="en-US" sz="1200" b="1" dirty="0">
                <a:solidFill>
                  <a:srgbClr val="FFFFFF"/>
                </a:solidFill>
                <a:cs typeface="Times New Roman" panose="02020603050405020304" pitchFamily="18" charset="0"/>
              </a:rPr>
              <a:t>Procurement </a:t>
            </a:r>
            <a:br>
              <a:rPr lang="en-US" sz="1200" b="1" dirty="0">
                <a:solidFill>
                  <a:srgbClr val="FFFFFF"/>
                </a:solidFill>
                <a:cs typeface="Times New Roman" panose="02020603050405020304" pitchFamily="18" charset="0"/>
              </a:rPr>
            </a:br>
            <a:r>
              <a:rPr lang="en-US" sz="1200" b="1" dirty="0">
                <a:solidFill>
                  <a:srgbClr val="FFFFFF"/>
                </a:solidFill>
                <a:cs typeface="Times New Roman" panose="02020603050405020304" pitchFamily="18" charset="0"/>
              </a:rPr>
              <a:t>Support</a:t>
            </a:r>
          </a:p>
        </p:txBody>
      </p:sp>
      <p:sp>
        <p:nvSpPr>
          <p:cNvPr id="4" name="TextBox 3">
            <a:extLst>
              <a:ext uri="{FF2B5EF4-FFF2-40B4-BE49-F238E27FC236}">
                <a16:creationId xmlns:a16="http://schemas.microsoft.com/office/drawing/2014/main" id="{46210CCF-9A93-7B73-2C4C-246E308A8882}"/>
              </a:ext>
            </a:extLst>
          </p:cNvPr>
          <p:cNvSpPr txBox="1"/>
          <p:nvPr/>
        </p:nvSpPr>
        <p:spPr>
          <a:xfrm rot="16860000">
            <a:off x="2083354" y="2984514"/>
            <a:ext cx="1872202" cy="1282961"/>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200" b="1" dirty="0">
                <a:solidFill>
                  <a:srgbClr val="FFFFFF"/>
                </a:solidFill>
                <a:cs typeface="Times New Roman" panose="02020603050405020304" pitchFamily="18" charset="0"/>
              </a:rPr>
              <a:t>Business Support </a:t>
            </a:r>
          </a:p>
        </p:txBody>
      </p:sp>
      <p:sp>
        <p:nvSpPr>
          <p:cNvPr id="5" name="TextBox 4">
            <a:extLst>
              <a:ext uri="{FF2B5EF4-FFF2-40B4-BE49-F238E27FC236}">
                <a16:creationId xmlns:a16="http://schemas.microsoft.com/office/drawing/2014/main" id="{5D6F2E4D-91FF-D0BD-EA4E-413AEECF8E0A}"/>
              </a:ext>
            </a:extLst>
          </p:cNvPr>
          <p:cNvSpPr txBox="1"/>
          <p:nvPr/>
        </p:nvSpPr>
        <p:spPr>
          <a:xfrm rot="7457863">
            <a:off x="2641031" y="3159673"/>
            <a:ext cx="1872202" cy="1282961"/>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200" b="1" dirty="0">
                <a:solidFill>
                  <a:srgbClr val="FFFFFF"/>
                </a:solidFill>
                <a:cs typeface="Times New Roman" panose="02020603050405020304" pitchFamily="18" charset="0"/>
              </a:rPr>
              <a:t>Technical Operations &amp; Support</a:t>
            </a:r>
          </a:p>
        </p:txBody>
      </p:sp>
      <p:sp>
        <p:nvSpPr>
          <p:cNvPr id="8" name="Rectangle 7">
            <a:extLst>
              <a:ext uri="{FF2B5EF4-FFF2-40B4-BE49-F238E27FC236}">
                <a16:creationId xmlns:a16="http://schemas.microsoft.com/office/drawing/2014/main" id="{EFE03102-F016-E2C6-E9F4-7CC1119BA8BC}"/>
              </a:ext>
            </a:extLst>
          </p:cNvPr>
          <p:cNvSpPr/>
          <p:nvPr/>
        </p:nvSpPr>
        <p:spPr>
          <a:xfrm>
            <a:off x="5827719" y="1335675"/>
            <a:ext cx="45720" cy="4541250"/>
          </a:xfrm>
          <a:prstGeom prst="rect">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spcAft>
                <a:spcPts val="500"/>
              </a:spcAft>
            </a:pPr>
            <a:endParaRPr lang="en-US" sz="1500" dirty="0">
              <a:solidFill>
                <a:schemeClr val="bg1"/>
              </a:solidFill>
            </a:endParaRPr>
          </a:p>
        </p:txBody>
      </p:sp>
      <p:sp>
        <p:nvSpPr>
          <p:cNvPr id="10" name="TextBox 9">
            <a:extLst>
              <a:ext uri="{FF2B5EF4-FFF2-40B4-BE49-F238E27FC236}">
                <a16:creationId xmlns:a16="http://schemas.microsoft.com/office/drawing/2014/main" id="{B9A98422-1947-5320-3CA6-5F0A467773A9}"/>
              </a:ext>
            </a:extLst>
          </p:cNvPr>
          <p:cNvSpPr txBox="1"/>
          <p:nvPr/>
        </p:nvSpPr>
        <p:spPr>
          <a:xfrm>
            <a:off x="6005940" y="1335675"/>
            <a:ext cx="5194128" cy="320088"/>
          </a:xfrm>
          <a:prstGeom prst="rect">
            <a:avLst/>
          </a:prstGeom>
          <a:solidFill>
            <a:srgbClr val="00338D"/>
          </a:solidFill>
        </p:spPr>
        <p:txBody>
          <a:bodyPr wrap="square" lIns="54864" tIns="54864" rIns="54864" bIns="54864">
            <a:noAutofit/>
          </a:bodyPr>
          <a:lstStyle/>
          <a:p>
            <a:pPr marL="0" marR="0" lvl="1" fontAlgn="ctr">
              <a:lnSpc>
                <a:spcPct val="80000"/>
              </a:lnSpc>
              <a:spcBef>
                <a:spcPts val="0"/>
              </a:spcBef>
              <a:spcAft>
                <a:spcPts val="500"/>
              </a:spcAft>
              <a:buClr>
                <a:schemeClr val="tx2"/>
              </a:buClr>
              <a:tabLst>
                <a:tab pos="914400" algn="l"/>
              </a:tabLst>
            </a:pPr>
            <a:r>
              <a:rPr lang="en-US" sz="1600" i="1" dirty="0">
                <a:solidFill>
                  <a:srgbClr val="FFFFFF"/>
                </a:solidFill>
                <a:latin typeface="KPMG Bold" panose="020B0803030202040204" pitchFamily="34" charset="0"/>
                <a:cs typeface="Calibri" panose="020F0502020204030204" pitchFamily="34" charset="0"/>
              </a:rPr>
              <a:t>Architecture</a:t>
            </a:r>
          </a:p>
        </p:txBody>
      </p:sp>
      <p:sp>
        <p:nvSpPr>
          <p:cNvPr id="12" name="TextBox 11">
            <a:extLst>
              <a:ext uri="{FF2B5EF4-FFF2-40B4-BE49-F238E27FC236}">
                <a16:creationId xmlns:a16="http://schemas.microsoft.com/office/drawing/2014/main" id="{18F9A44B-1C2F-FFD9-FE3A-7B5B9C251086}"/>
              </a:ext>
            </a:extLst>
          </p:cNvPr>
          <p:cNvSpPr txBox="1"/>
          <p:nvPr/>
        </p:nvSpPr>
        <p:spPr>
          <a:xfrm>
            <a:off x="6005940" y="1757140"/>
            <a:ext cx="5194128" cy="2698175"/>
          </a:xfrm>
          <a:prstGeom prst="rect">
            <a:avLst/>
          </a:prstGeom>
          <a:noFill/>
        </p:spPr>
        <p:txBody>
          <a:bodyPr wrap="square" lIns="0" tIns="0" rIns="0" bIns="0">
            <a:spAutoFit/>
          </a:bodyPr>
          <a:lstStyle/>
          <a:p>
            <a:pPr marL="0" marR="0" lvl="1" fontAlgn="ctr">
              <a:lnSpc>
                <a:spcPct val="80000"/>
              </a:lnSpc>
              <a:spcBef>
                <a:spcPts val="0"/>
              </a:spcBef>
              <a:spcAft>
                <a:spcPts val="500"/>
              </a:spcAft>
              <a:tabLst>
                <a:tab pos="914400" algn="l"/>
              </a:tabLst>
            </a:pPr>
            <a:r>
              <a:rPr lang="en-US" sz="2000" i="1" dirty="0">
                <a:solidFill>
                  <a:srgbClr val="00338D"/>
                </a:solidFill>
                <a:effectLst/>
                <a:latin typeface="KPMG Bold" panose="020B0803030202040204" pitchFamily="34" charset="0"/>
                <a:ea typeface="Times New Roman" panose="02020603050405020304" pitchFamily="18" charset="0"/>
                <a:cs typeface="Calibri" panose="020F0502020204030204" pitchFamily="34" charset="0"/>
              </a:rPr>
              <a:t>Need:</a:t>
            </a:r>
            <a:endParaRPr lang="en-US" sz="2000" i="1" dirty="0">
              <a:solidFill>
                <a:srgbClr val="00338D"/>
              </a:solidFill>
              <a:effectLst/>
              <a:latin typeface="KPMG Bold" panose="020B0803030202040204" pitchFamily="34" charset="0"/>
              <a:ea typeface="Calibri" panose="020F0502020204030204" pitchFamily="34" charset="0"/>
              <a:cs typeface="Times New Roman" panose="02020603050405020304" pitchFamily="18" charset="0"/>
            </a:endParaRPr>
          </a:p>
          <a:p>
            <a:pPr marL="182880" marR="0" lvl="2" indent="-182880" fontAlgn="ctr">
              <a:spcBef>
                <a:spcPts val="0"/>
              </a:spcBef>
              <a:spcAft>
                <a:spcPts val="500"/>
              </a:spcAft>
              <a:buClr>
                <a:schemeClr val="tx2"/>
              </a:buClr>
              <a:buFont typeface="Arial" panose="020B0604020202020204" pitchFamily="34" charset="0"/>
              <a:buChar char="•"/>
              <a:tabLst>
                <a:tab pos="1371600" algn="l"/>
              </a:tabLst>
            </a:pPr>
            <a:r>
              <a:rPr lang="en-US" sz="900" dirty="0">
                <a:effectLst/>
                <a:latin typeface="Arial" panose="020B0604020202020204" pitchFamily="34" charset="0"/>
                <a:ea typeface="Times New Roman" panose="02020603050405020304" pitchFamily="18" charset="0"/>
                <a:cs typeface="Calibri" panose="020F0502020204030204" pitchFamily="34" charset="0"/>
              </a:rPr>
              <a:t>Establishing an Architecture team will allow us to set the future direction for our solutions. The following items will be part of this team:</a:t>
            </a:r>
          </a:p>
          <a:p>
            <a:pPr marL="640080" lvl="3" indent="-182880" fontAlgn="ctr">
              <a:spcAft>
                <a:spcPts val="500"/>
              </a:spcAft>
              <a:buClr>
                <a:schemeClr val="tx2"/>
              </a:buClr>
              <a:buFont typeface="Arial" panose="020B0604020202020204" pitchFamily="34" charset="0"/>
              <a:buChar char="•"/>
              <a:tabLst>
                <a:tab pos="1371600" algn="l"/>
              </a:tabLst>
            </a:pPr>
            <a:r>
              <a:rPr lang="en-US" sz="900" dirty="0">
                <a:effectLst/>
                <a:latin typeface="Arial" panose="020B0604020202020204" pitchFamily="34" charset="0"/>
                <a:ea typeface="Times New Roman" panose="02020603050405020304" pitchFamily="18" charset="0"/>
                <a:cs typeface="Calibri" panose="020F0502020204030204" pitchFamily="34" charset="0"/>
              </a:rPr>
              <a:t>Technology Modernization – Reducing tech debt and adoption of new industry best practices/standards</a:t>
            </a:r>
          </a:p>
          <a:p>
            <a:pPr marL="640080" lvl="3" indent="-182880" fontAlgn="ctr">
              <a:spcAft>
                <a:spcPts val="500"/>
              </a:spcAft>
              <a:buClr>
                <a:schemeClr val="tx2"/>
              </a:buClr>
              <a:buFont typeface="Arial" panose="020B0604020202020204" pitchFamily="34" charset="0"/>
              <a:buChar char="•"/>
              <a:tabLst>
                <a:tab pos="1371600" algn="l"/>
              </a:tabLst>
            </a:pPr>
            <a:r>
              <a:rPr lang="en-US" sz="900" dirty="0">
                <a:effectLst/>
                <a:latin typeface="Arial" panose="020B0604020202020204" pitchFamily="34" charset="0"/>
                <a:ea typeface="Times New Roman" panose="02020603050405020304" pitchFamily="18" charset="0"/>
                <a:cs typeface="Calibri" panose="020F0502020204030204" pitchFamily="34" charset="0"/>
              </a:rPr>
              <a:t>Retirement of legacy platforms (LDAP, ISAM etc.) and driving obsolescence </a:t>
            </a:r>
          </a:p>
          <a:p>
            <a:pPr marL="640080" lvl="3" indent="-182880" fontAlgn="ctr">
              <a:spcAft>
                <a:spcPts val="500"/>
              </a:spcAft>
              <a:buClr>
                <a:schemeClr val="tx2"/>
              </a:buClr>
              <a:buFont typeface="Arial" panose="020B0604020202020204" pitchFamily="34" charset="0"/>
              <a:buChar char="•"/>
              <a:tabLst>
                <a:tab pos="1371600" algn="l"/>
              </a:tabLst>
            </a:pPr>
            <a:r>
              <a:rPr lang="en-US" sz="900" dirty="0">
                <a:effectLst/>
                <a:latin typeface="Arial" panose="020B0604020202020204" pitchFamily="34" charset="0"/>
                <a:ea typeface="Times New Roman" panose="02020603050405020304" pitchFamily="18" charset="0"/>
                <a:cs typeface="Calibri" panose="020F0502020204030204" pitchFamily="34" charset="0"/>
              </a:rPr>
              <a:t>Identity Center of Excellence (</a:t>
            </a:r>
            <a:r>
              <a:rPr lang="en-US" sz="900" dirty="0" err="1">
                <a:effectLst/>
                <a:latin typeface="Arial" panose="020B0604020202020204" pitchFamily="34" charset="0"/>
                <a:ea typeface="Times New Roman" panose="02020603050405020304" pitchFamily="18" charset="0"/>
                <a:cs typeface="Calibri" panose="020F0502020204030204" pitchFamily="34" charset="0"/>
              </a:rPr>
              <a:t>CoE</a:t>
            </a:r>
            <a:r>
              <a:rPr lang="en-US" sz="900" dirty="0">
                <a:effectLst/>
                <a:latin typeface="Arial" panose="020B0604020202020204" pitchFamily="34" charset="0"/>
                <a:ea typeface="Times New Roman" panose="02020603050405020304" pitchFamily="18" charset="0"/>
                <a:cs typeface="Calibri" panose="020F0502020204030204" pitchFamily="34" charset="0"/>
              </a:rPr>
              <a:t>) – One stop shop for Identity with patterns and Identity driven security standards</a:t>
            </a:r>
          </a:p>
          <a:p>
            <a:pPr marL="640080" lvl="3" indent="-182880" fontAlgn="ctr">
              <a:spcAft>
                <a:spcPts val="500"/>
              </a:spcAft>
              <a:buClr>
                <a:schemeClr val="tx2"/>
              </a:buClr>
              <a:buFont typeface="Arial" panose="020B0604020202020204" pitchFamily="34" charset="0"/>
              <a:buChar char="•"/>
              <a:tabLst>
                <a:tab pos="1371600" algn="l"/>
              </a:tabLst>
            </a:pPr>
            <a:r>
              <a:rPr lang="en-US" sz="900" dirty="0">
                <a:effectLst/>
                <a:latin typeface="Arial" panose="020B0604020202020204" pitchFamily="34" charset="0"/>
                <a:ea typeface="Times New Roman" panose="02020603050405020304" pitchFamily="18" charset="0"/>
                <a:cs typeface="Calibri" panose="020F0502020204030204" pitchFamily="34" charset="0"/>
              </a:rPr>
              <a:t>Solution Governance Board </a:t>
            </a:r>
          </a:p>
          <a:p>
            <a:pPr marL="640080" lvl="3" indent="-182880" fontAlgn="ctr">
              <a:spcAft>
                <a:spcPts val="500"/>
              </a:spcAft>
              <a:buClr>
                <a:schemeClr val="tx2"/>
              </a:buClr>
              <a:buFont typeface="Arial" panose="020B0604020202020204" pitchFamily="34" charset="0"/>
              <a:buChar char="•"/>
              <a:tabLst>
                <a:tab pos="1371600" algn="l"/>
              </a:tabLst>
            </a:pPr>
            <a:r>
              <a:rPr lang="en-US" sz="900" dirty="0">
                <a:effectLst/>
                <a:latin typeface="Arial" panose="020B0604020202020204" pitchFamily="34" charset="0"/>
                <a:ea typeface="Times New Roman" panose="02020603050405020304" pitchFamily="18" charset="0"/>
                <a:cs typeface="Calibri" panose="020F0502020204030204" pitchFamily="34" charset="0"/>
              </a:rPr>
              <a:t>Regulatory insights – Implications to CIAM solutions and platforms from regulations that we are subjected to</a:t>
            </a:r>
          </a:p>
          <a:p>
            <a:pPr marL="640080" lvl="3" indent="-182880" fontAlgn="ctr">
              <a:spcAft>
                <a:spcPts val="500"/>
              </a:spcAft>
              <a:buClr>
                <a:schemeClr val="tx2"/>
              </a:buClr>
              <a:buFont typeface="Arial" panose="020B0604020202020204" pitchFamily="34" charset="0"/>
              <a:buChar char="•"/>
              <a:tabLst>
                <a:tab pos="1371600" algn="l"/>
              </a:tabLst>
            </a:pPr>
            <a:r>
              <a:rPr lang="en-US" sz="900" dirty="0">
                <a:effectLst/>
                <a:latin typeface="Arial" panose="020B0604020202020204" pitchFamily="34" charset="0"/>
                <a:ea typeface="Times New Roman" panose="02020603050405020304" pitchFamily="18" charset="0"/>
                <a:cs typeface="Calibri" panose="020F0502020204030204" pitchFamily="34" charset="0"/>
              </a:rPr>
              <a:t>Integrated Security – Working hand in hand with Cigna Information Protection (CIP) to ensure a security first approach to solutions.</a:t>
            </a:r>
          </a:p>
          <a:p>
            <a:pPr marL="640080" lvl="3" indent="-182880" fontAlgn="ctr">
              <a:spcAft>
                <a:spcPts val="500"/>
              </a:spcAft>
              <a:buClr>
                <a:schemeClr val="tx2"/>
              </a:buClr>
              <a:buFont typeface="Arial" panose="020B0604020202020204" pitchFamily="34" charset="0"/>
              <a:buChar char="•"/>
              <a:tabLst>
                <a:tab pos="1371600" algn="l"/>
              </a:tabLst>
            </a:pPr>
            <a:r>
              <a:rPr lang="en-US" sz="900" dirty="0">
                <a:effectLst/>
                <a:latin typeface="Arial" panose="020B0604020202020204" pitchFamily="34" charset="0"/>
                <a:ea typeface="Times New Roman" panose="02020603050405020304" pitchFamily="18" charset="0"/>
                <a:cs typeface="Calibri" panose="020F0502020204030204" pitchFamily="34" charset="0"/>
              </a:rPr>
              <a:t>Enterprise Architecture (EA) – having stronger ties with EA will allow us to have a better partnership with them on driving the identity solutions and agenda.</a:t>
            </a:r>
          </a:p>
        </p:txBody>
      </p:sp>
      <p:sp>
        <p:nvSpPr>
          <p:cNvPr id="13" name="TextBox 12">
            <a:extLst>
              <a:ext uri="{FF2B5EF4-FFF2-40B4-BE49-F238E27FC236}">
                <a16:creationId xmlns:a16="http://schemas.microsoft.com/office/drawing/2014/main" id="{861307F5-1DEF-2F81-9F67-EC455144F21C}"/>
              </a:ext>
            </a:extLst>
          </p:cNvPr>
          <p:cNvSpPr txBox="1"/>
          <p:nvPr/>
        </p:nvSpPr>
        <p:spPr>
          <a:xfrm>
            <a:off x="6005940" y="4450894"/>
            <a:ext cx="5194128" cy="992579"/>
          </a:xfrm>
          <a:prstGeom prst="rect">
            <a:avLst/>
          </a:prstGeom>
          <a:noFill/>
        </p:spPr>
        <p:txBody>
          <a:bodyPr wrap="square" lIns="0" tIns="0" rIns="0" bIns="0">
            <a:spAutoFit/>
          </a:bodyPr>
          <a:lstStyle/>
          <a:p>
            <a:pPr marL="0" lvl="1" fontAlgn="ctr">
              <a:lnSpc>
                <a:spcPct val="80000"/>
              </a:lnSpc>
              <a:spcAft>
                <a:spcPts val="500"/>
              </a:spcAft>
              <a:tabLst>
                <a:tab pos="914400" algn="l"/>
              </a:tabLst>
            </a:pPr>
            <a:r>
              <a:rPr lang="en-US" sz="2000" i="1" dirty="0">
                <a:solidFill>
                  <a:srgbClr val="00338D"/>
                </a:solidFill>
                <a:latin typeface="KPMG Bold" panose="020B0803030202040204" pitchFamily="34" charset="0"/>
                <a:cs typeface="Calibri" panose="020F0502020204030204" pitchFamily="34" charset="0"/>
              </a:rPr>
              <a:t>Value:</a:t>
            </a:r>
          </a:p>
          <a:p>
            <a:pPr marL="182880" lvl="2" indent="-182880" fontAlgn="ctr">
              <a:spcAft>
                <a:spcPts val="500"/>
              </a:spcAft>
              <a:buClr>
                <a:schemeClr val="tx2"/>
              </a:buClr>
              <a:buFont typeface="Arial" panose="020B0604020202020204" pitchFamily="34" charset="0"/>
              <a:buChar char="•"/>
              <a:tabLst>
                <a:tab pos="1371600" algn="l"/>
              </a:tabLst>
            </a:pPr>
            <a:r>
              <a:rPr lang="en-US" sz="900" dirty="0">
                <a:latin typeface="Arial" panose="020B0604020202020204" pitchFamily="34" charset="0"/>
                <a:cs typeface="Calibri" panose="020F0502020204030204" pitchFamily="34" charset="0"/>
              </a:rPr>
              <a:t>Having an in-house architecture helps with having a voice at the table for new age solutions being built at the enterprise and drive the identity agenda with other groups.</a:t>
            </a:r>
          </a:p>
          <a:p>
            <a:pPr marL="182880" lvl="2" indent="-182880" fontAlgn="ctr">
              <a:spcAft>
                <a:spcPts val="500"/>
              </a:spcAft>
              <a:buClr>
                <a:schemeClr val="tx2"/>
              </a:buClr>
              <a:buFont typeface="Arial" panose="020B0604020202020204" pitchFamily="34" charset="0"/>
              <a:buChar char="•"/>
              <a:tabLst>
                <a:tab pos="1371600" algn="l"/>
              </a:tabLst>
            </a:pPr>
            <a:r>
              <a:rPr lang="en-US" sz="900" dirty="0">
                <a:latin typeface="Arial" panose="020B0604020202020204" pitchFamily="34" charset="0"/>
                <a:cs typeface="Calibri" panose="020F0502020204030204" pitchFamily="34" charset="0"/>
              </a:rPr>
              <a:t>This allows us to reduce tech debt and optimize our solutions in line with industry best practices.</a:t>
            </a:r>
          </a:p>
          <a:p>
            <a:pPr marL="182880" lvl="2" indent="-182880" fontAlgn="ctr">
              <a:spcAft>
                <a:spcPts val="500"/>
              </a:spcAft>
              <a:buClr>
                <a:schemeClr val="tx2"/>
              </a:buClr>
              <a:buFont typeface="Arial" panose="020B0604020202020204" pitchFamily="34" charset="0"/>
              <a:buChar char="•"/>
              <a:tabLst>
                <a:tab pos="1371600" algn="l"/>
              </a:tabLst>
            </a:pPr>
            <a:r>
              <a:rPr lang="en-US" sz="900" dirty="0">
                <a:latin typeface="Arial" panose="020B0604020202020204" pitchFamily="34" charset="0"/>
                <a:cs typeface="Calibri" panose="020F0502020204030204" pitchFamily="34" charset="0"/>
              </a:rPr>
              <a:t>This helps our enterprise application teams with guidance and standards around identity. </a:t>
            </a:r>
          </a:p>
        </p:txBody>
      </p:sp>
      <p:cxnSp>
        <p:nvCxnSpPr>
          <p:cNvPr id="24" name="Straight Connector 23">
            <a:extLst>
              <a:ext uri="{FF2B5EF4-FFF2-40B4-BE49-F238E27FC236}">
                <a16:creationId xmlns:a16="http://schemas.microsoft.com/office/drawing/2014/main" id="{3DB2BF06-5026-990C-671D-E9BB5EEE00F3}"/>
              </a:ext>
            </a:extLst>
          </p:cNvPr>
          <p:cNvCxnSpPr>
            <a:cxnSpLocks/>
          </p:cNvCxnSpPr>
          <p:nvPr/>
        </p:nvCxnSpPr>
        <p:spPr>
          <a:xfrm>
            <a:off x="6005940" y="1726682"/>
            <a:ext cx="5193870" cy="0"/>
          </a:xfrm>
          <a:prstGeom prst="line">
            <a:avLst/>
          </a:prstGeom>
          <a:ln w="6350">
            <a:solidFill>
              <a:srgbClr val="00338D"/>
            </a:solidFill>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CE9DD71-B578-BEA7-1A37-5F0943A84774}"/>
              </a:ext>
            </a:extLst>
          </p:cNvPr>
          <p:cNvCxnSpPr>
            <a:cxnSpLocks/>
          </p:cNvCxnSpPr>
          <p:nvPr/>
        </p:nvCxnSpPr>
        <p:spPr>
          <a:xfrm>
            <a:off x="6005940" y="4373306"/>
            <a:ext cx="5193870" cy="0"/>
          </a:xfrm>
          <a:prstGeom prst="line">
            <a:avLst/>
          </a:prstGeom>
          <a:ln w="6350">
            <a:solidFill>
              <a:srgbClr val="00338D"/>
            </a:solidFill>
            <a:prstDash val="dash"/>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C6F547B0-7D20-8379-68DD-00B54CFBF254}"/>
              </a:ext>
            </a:extLst>
          </p:cNvPr>
          <p:cNvGrpSpPr>
            <a:grpSpLocks noChangeAspect="1"/>
          </p:cNvGrpSpPr>
          <p:nvPr/>
        </p:nvGrpSpPr>
        <p:grpSpPr>
          <a:xfrm>
            <a:off x="325969" y="1742323"/>
            <a:ext cx="6849775" cy="4572000"/>
            <a:chOff x="308000" y="1344390"/>
            <a:chExt cx="6768785" cy="4517942"/>
          </a:xfrm>
        </p:grpSpPr>
        <p:graphicFrame>
          <p:nvGraphicFramePr>
            <p:cNvPr id="11" name="Chart 10">
              <a:extLst>
                <a:ext uri="{FF2B5EF4-FFF2-40B4-BE49-F238E27FC236}">
                  <a16:creationId xmlns:a16="http://schemas.microsoft.com/office/drawing/2014/main" id="{A02F0ECF-9096-10FE-B8D5-30695F36C7BE}"/>
                </a:ext>
              </a:extLst>
            </p:cNvPr>
            <p:cNvGraphicFramePr/>
            <p:nvPr>
              <p:extLst>
                <p:ext uri="{D42A27DB-BD31-4B8C-83A1-F6EECF244321}">
                  <p14:modId xmlns:p14="http://schemas.microsoft.com/office/powerpoint/2010/main" val="1344112738"/>
                </p:ext>
              </p:extLst>
            </p:nvPr>
          </p:nvGraphicFramePr>
          <p:xfrm>
            <a:off x="308000" y="1344390"/>
            <a:ext cx="6768785" cy="4517942"/>
          </p:xfrm>
          <a:graphic>
            <a:graphicData uri="http://schemas.openxmlformats.org/drawingml/2006/chart">
              <c:chart xmlns:c="http://schemas.openxmlformats.org/drawingml/2006/chart" xmlns:r="http://schemas.openxmlformats.org/officeDocument/2006/relationships" r:id="rId2"/>
            </a:graphicData>
          </a:graphic>
        </p:graphicFrame>
        <p:grpSp>
          <p:nvGrpSpPr>
            <p:cNvPr id="22" name="Group 21">
              <a:extLst>
                <a:ext uri="{FF2B5EF4-FFF2-40B4-BE49-F238E27FC236}">
                  <a16:creationId xmlns:a16="http://schemas.microsoft.com/office/drawing/2014/main" id="{7AF17B95-AC5D-A738-3A37-CC483BE9C275}"/>
                </a:ext>
              </a:extLst>
            </p:cNvPr>
            <p:cNvGrpSpPr/>
            <p:nvPr/>
          </p:nvGrpSpPr>
          <p:grpSpPr>
            <a:xfrm>
              <a:off x="1003459" y="1376325"/>
              <a:ext cx="4907944" cy="4105350"/>
              <a:chOff x="1003459" y="1376325"/>
              <a:chExt cx="4907944" cy="4105350"/>
            </a:xfrm>
          </p:grpSpPr>
          <p:graphicFrame>
            <p:nvGraphicFramePr>
              <p:cNvPr id="23" name="Chart 22">
                <a:extLst>
                  <a:ext uri="{FF2B5EF4-FFF2-40B4-BE49-F238E27FC236}">
                    <a16:creationId xmlns:a16="http://schemas.microsoft.com/office/drawing/2014/main" id="{82B743D6-5FCB-0226-85F4-9A68367D489F}"/>
                  </a:ext>
                </a:extLst>
              </p:cNvPr>
              <p:cNvGraphicFramePr/>
              <p:nvPr>
                <p:extLst>
                  <p:ext uri="{D42A27DB-BD31-4B8C-83A1-F6EECF244321}">
                    <p14:modId xmlns:p14="http://schemas.microsoft.com/office/powerpoint/2010/main" val="3176268882"/>
                  </p:ext>
                </p:extLst>
              </p:nvPr>
            </p:nvGraphicFramePr>
            <p:xfrm>
              <a:off x="1003459" y="1376325"/>
              <a:ext cx="4907944" cy="4105350"/>
            </p:xfrm>
            <a:graphic>
              <a:graphicData uri="http://schemas.openxmlformats.org/drawingml/2006/chart">
                <c:chart xmlns:c="http://schemas.openxmlformats.org/drawingml/2006/chart" xmlns:r="http://schemas.openxmlformats.org/officeDocument/2006/relationships" r:id="rId3"/>
              </a:graphicData>
            </a:graphic>
          </p:graphicFrame>
          <p:sp>
            <p:nvSpPr>
              <p:cNvPr id="27" name="Freeform 5">
                <a:extLst>
                  <a:ext uri="{FF2B5EF4-FFF2-40B4-BE49-F238E27FC236}">
                    <a16:creationId xmlns:a16="http://schemas.microsoft.com/office/drawing/2014/main" id="{7A32F069-E50B-5BAD-532E-99F806BCEFBE}"/>
                  </a:ext>
                </a:extLst>
              </p:cNvPr>
              <p:cNvSpPr>
                <a:spLocks/>
              </p:cNvSpPr>
              <p:nvPr/>
            </p:nvSpPr>
            <p:spPr bwMode="auto">
              <a:xfrm>
                <a:off x="3503442" y="2043113"/>
                <a:ext cx="774700" cy="779463"/>
              </a:xfrm>
              <a:custGeom>
                <a:avLst/>
                <a:gdLst>
                  <a:gd name="T0" fmla="*/ 0 w 4064"/>
                  <a:gd name="T1" fmla="*/ 0 h 4086"/>
                  <a:gd name="T2" fmla="*/ 4064 w 4064"/>
                  <a:gd name="T3" fmla="*/ 1479 h 4086"/>
                  <a:gd name="T4" fmla="*/ 1876 w 4064"/>
                  <a:gd name="T5" fmla="*/ 4086 h 4086"/>
                  <a:gd name="T6" fmla="*/ 0 w 4064"/>
                  <a:gd name="T7" fmla="*/ 3403 h 4086"/>
                  <a:gd name="T8" fmla="*/ 0 w 4064"/>
                  <a:gd name="T9" fmla="*/ 0 h 4086"/>
                </a:gdLst>
                <a:ahLst/>
                <a:cxnLst>
                  <a:cxn ang="0">
                    <a:pos x="T0" y="T1"/>
                  </a:cxn>
                  <a:cxn ang="0">
                    <a:pos x="T2" y="T3"/>
                  </a:cxn>
                  <a:cxn ang="0">
                    <a:pos x="T4" y="T5"/>
                  </a:cxn>
                  <a:cxn ang="0">
                    <a:pos x="T6" y="T7"/>
                  </a:cxn>
                  <a:cxn ang="0">
                    <a:pos x="T8" y="T9"/>
                  </a:cxn>
                </a:cxnLst>
                <a:rect l="0" t="0" r="r" b="b"/>
                <a:pathLst>
                  <a:path w="4064" h="4086">
                    <a:moveTo>
                      <a:pt x="0" y="0"/>
                    </a:moveTo>
                    <a:cubicBezTo>
                      <a:pt x="1487" y="0"/>
                      <a:pt x="2925" y="523"/>
                      <a:pt x="4064" y="1479"/>
                    </a:cubicBezTo>
                    <a:lnTo>
                      <a:pt x="1876" y="4086"/>
                    </a:lnTo>
                    <a:cubicBezTo>
                      <a:pt x="1350" y="3645"/>
                      <a:pt x="686" y="3403"/>
                      <a:pt x="0" y="3403"/>
                    </a:cubicBezTo>
                    <a:lnTo>
                      <a:pt x="0" y="0"/>
                    </a:lnTo>
                    <a:close/>
                  </a:path>
                </a:pathLst>
              </a:custGeom>
              <a:solidFill>
                <a:srgbClr val="00338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sz="1000"/>
              </a:p>
            </p:txBody>
          </p:sp>
          <p:sp>
            <p:nvSpPr>
              <p:cNvPr id="28" name="TextBox 27">
                <a:extLst>
                  <a:ext uri="{FF2B5EF4-FFF2-40B4-BE49-F238E27FC236}">
                    <a16:creationId xmlns:a16="http://schemas.microsoft.com/office/drawing/2014/main" id="{30219E21-82E7-EB60-A19D-37DC40809A10}"/>
                  </a:ext>
                </a:extLst>
              </p:cNvPr>
              <p:cNvSpPr txBox="1"/>
              <p:nvPr/>
            </p:nvSpPr>
            <p:spPr>
              <a:xfrm rot="5996737">
                <a:off x="3882863" y="3427678"/>
                <a:ext cx="1187575" cy="813808"/>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ITDR</a:t>
                </a:r>
              </a:p>
            </p:txBody>
          </p:sp>
          <p:sp>
            <p:nvSpPr>
              <p:cNvPr id="29" name="TextBox 28">
                <a:extLst>
                  <a:ext uri="{FF2B5EF4-FFF2-40B4-BE49-F238E27FC236}">
                    <a16:creationId xmlns:a16="http://schemas.microsoft.com/office/drawing/2014/main" id="{8BE5B35D-66A5-D66B-AF9C-E948C22FF3A1}"/>
                  </a:ext>
                </a:extLst>
              </p:cNvPr>
              <p:cNvSpPr txBox="1"/>
              <p:nvPr/>
            </p:nvSpPr>
            <p:spPr>
              <a:xfrm rot="18900000">
                <a:off x="3351584" y="3916242"/>
                <a:ext cx="1187575" cy="813808"/>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Managed</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Services</a:t>
                </a:r>
              </a:p>
            </p:txBody>
          </p:sp>
          <p:sp>
            <p:nvSpPr>
              <p:cNvPr id="30" name="TextBox 29">
                <a:extLst>
                  <a:ext uri="{FF2B5EF4-FFF2-40B4-BE49-F238E27FC236}">
                    <a16:creationId xmlns:a16="http://schemas.microsoft.com/office/drawing/2014/main" id="{E2E07BB3-FE3F-2324-EDAA-388A9A96BB7A}"/>
                  </a:ext>
                </a:extLst>
              </p:cNvPr>
              <p:cNvSpPr txBox="1"/>
              <p:nvPr/>
            </p:nvSpPr>
            <p:spPr>
              <a:xfrm rot="21362918">
                <a:off x="2760136" y="4382428"/>
                <a:ext cx="1187575" cy="813808"/>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DevOps</a:t>
                </a:r>
              </a:p>
            </p:txBody>
          </p:sp>
          <p:sp>
            <p:nvSpPr>
              <p:cNvPr id="31" name="TextBox 30">
                <a:extLst>
                  <a:ext uri="{FF2B5EF4-FFF2-40B4-BE49-F238E27FC236}">
                    <a16:creationId xmlns:a16="http://schemas.microsoft.com/office/drawing/2014/main" id="{EDCCD2A6-3059-D82F-44F0-ECA1851C3BF4}"/>
                  </a:ext>
                </a:extLst>
              </p:cNvPr>
              <p:cNvSpPr txBox="1"/>
              <p:nvPr/>
            </p:nvSpPr>
            <p:spPr>
              <a:xfrm rot="2578885">
                <a:off x="2015546" y="4088481"/>
                <a:ext cx="1187575" cy="813808"/>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PMO</a:t>
                </a:r>
              </a:p>
            </p:txBody>
          </p:sp>
          <p:sp>
            <p:nvSpPr>
              <p:cNvPr id="32" name="TextBox 31">
                <a:extLst>
                  <a:ext uri="{FF2B5EF4-FFF2-40B4-BE49-F238E27FC236}">
                    <a16:creationId xmlns:a16="http://schemas.microsoft.com/office/drawing/2014/main" id="{FBB00CF5-565E-2410-64D2-C3224AD5857C}"/>
                  </a:ext>
                </a:extLst>
              </p:cNvPr>
              <p:cNvSpPr txBox="1"/>
              <p:nvPr/>
            </p:nvSpPr>
            <p:spPr>
              <a:xfrm rot="4740876">
                <a:off x="1701537" y="3352939"/>
                <a:ext cx="1187575" cy="813808"/>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Delivery</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Management</a:t>
                </a:r>
              </a:p>
            </p:txBody>
          </p:sp>
          <p:sp>
            <p:nvSpPr>
              <p:cNvPr id="33" name="TextBox 32">
                <a:extLst>
                  <a:ext uri="{FF2B5EF4-FFF2-40B4-BE49-F238E27FC236}">
                    <a16:creationId xmlns:a16="http://schemas.microsoft.com/office/drawing/2014/main" id="{62DC51BC-2ABE-DF89-2AA4-7AC22FEC8DCE}"/>
                  </a:ext>
                </a:extLst>
              </p:cNvPr>
              <p:cNvSpPr txBox="1"/>
              <p:nvPr/>
            </p:nvSpPr>
            <p:spPr>
              <a:xfrm rot="18000000">
                <a:off x="1885119" y="2676525"/>
                <a:ext cx="1187575" cy="813808"/>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Financial</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Management</a:t>
                </a:r>
              </a:p>
            </p:txBody>
          </p:sp>
          <p:sp>
            <p:nvSpPr>
              <p:cNvPr id="34" name="TextBox 33">
                <a:extLst>
                  <a:ext uri="{FF2B5EF4-FFF2-40B4-BE49-F238E27FC236}">
                    <a16:creationId xmlns:a16="http://schemas.microsoft.com/office/drawing/2014/main" id="{1F7B58D1-2333-E9DB-63A8-E4C3FBA5D837}"/>
                  </a:ext>
                </a:extLst>
              </p:cNvPr>
              <p:cNvSpPr txBox="1"/>
              <p:nvPr/>
            </p:nvSpPr>
            <p:spPr>
              <a:xfrm rot="20508190">
                <a:off x="2460591" y="2289920"/>
                <a:ext cx="1187575" cy="813808"/>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Sourcing and </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Procurement </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Support</a:t>
                </a:r>
              </a:p>
            </p:txBody>
          </p:sp>
          <p:sp>
            <p:nvSpPr>
              <p:cNvPr id="35" name="TextBox 34">
                <a:extLst>
                  <a:ext uri="{FF2B5EF4-FFF2-40B4-BE49-F238E27FC236}">
                    <a16:creationId xmlns:a16="http://schemas.microsoft.com/office/drawing/2014/main" id="{2E6AC3C0-F44C-D81F-FE4D-697DBEA8E1FB}"/>
                  </a:ext>
                </a:extLst>
              </p:cNvPr>
              <p:cNvSpPr txBox="1"/>
              <p:nvPr/>
            </p:nvSpPr>
            <p:spPr>
              <a:xfrm rot="17507716">
                <a:off x="3451898" y="1997960"/>
                <a:ext cx="961390" cy="138244"/>
              </a:xfrm>
              <a:prstGeom prst="rect">
                <a:avLst/>
              </a:prstGeom>
              <a:noFill/>
            </p:spPr>
            <p:txBody>
              <a:bodyPr wrap="square" lIns="0" tIns="0" rIns="0" bIns="0">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Architecture</a:t>
                </a:r>
              </a:p>
            </p:txBody>
          </p:sp>
          <p:sp>
            <p:nvSpPr>
              <p:cNvPr id="36" name="TextBox 35">
                <a:extLst>
                  <a:ext uri="{FF2B5EF4-FFF2-40B4-BE49-F238E27FC236}">
                    <a16:creationId xmlns:a16="http://schemas.microsoft.com/office/drawing/2014/main" id="{59D3C352-D822-B604-A18C-B9B726E8829A}"/>
                  </a:ext>
                </a:extLst>
              </p:cNvPr>
              <p:cNvSpPr txBox="1"/>
              <p:nvPr/>
            </p:nvSpPr>
            <p:spPr>
              <a:xfrm rot="17346066">
                <a:off x="2314312" y="2905914"/>
                <a:ext cx="1872202" cy="1282961"/>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Business Support </a:t>
                </a:r>
              </a:p>
            </p:txBody>
          </p:sp>
          <p:sp>
            <p:nvSpPr>
              <p:cNvPr id="37" name="TextBox 36">
                <a:extLst>
                  <a:ext uri="{FF2B5EF4-FFF2-40B4-BE49-F238E27FC236}">
                    <a16:creationId xmlns:a16="http://schemas.microsoft.com/office/drawing/2014/main" id="{457CD8AE-E1A4-D2D6-F461-EE5AC65D190A}"/>
                  </a:ext>
                </a:extLst>
              </p:cNvPr>
              <p:cNvSpPr txBox="1"/>
              <p:nvPr/>
            </p:nvSpPr>
            <p:spPr>
              <a:xfrm rot="3736727">
                <a:off x="3797815" y="2617573"/>
                <a:ext cx="1187575" cy="813808"/>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Observability</a:t>
                </a:r>
              </a:p>
            </p:txBody>
          </p:sp>
          <p:sp>
            <p:nvSpPr>
              <p:cNvPr id="38" name="TextBox 37">
                <a:extLst>
                  <a:ext uri="{FF2B5EF4-FFF2-40B4-BE49-F238E27FC236}">
                    <a16:creationId xmlns:a16="http://schemas.microsoft.com/office/drawing/2014/main" id="{45B0F65D-0B6D-9534-BB66-A4B8DC530017}"/>
                  </a:ext>
                </a:extLst>
              </p:cNvPr>
              <p:cNvSpPr txBox="1"/>
              <p:nvPr/>
            </p:nvSpPr>
            <p:spPr>
              <a:xfrm rot="6815187">
                <a:off x="2585372" y="3023718"/>
                <a:ext cx="1872202" cy="1282961"/>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rgbClr val="FFFFFF"/>
                    </a:solidFill>
                    <a:cs typeface="Times New Roman" panose="02020603050405020304" pitchFamily="18" charset="0"/>
                  </a:rPr>
                  <a:t>Technical Operations &amp; Support</a:t>
                </a:r>
              </a:p>
            </p:txBody>
          </p:sp>
        </p:grpSp>
      </p:grpSp>
    </p:spTree>
    <p:extLst>
      <p:ext uri="{BB962C8B-B14F-4D97-AF65-F5344CB8AC3E}">
        <p14:creationId xmlns:p14="http://schemas.microsoft.com/office/powerpoint/2010/main" val="362403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5A275-BAD0-60E3-9B72-417C7BA5E2B8}"/>
              </a:ext>
            </a:extLst>
          </p:cNvPr>
          <p:cNvSpPr>
            <a:spLocks noGrp="1"/>
          </p:cNvSpPr>
          <p:nvPr>
            <p:ph type="title"/>
          </p:nvPr>
        </p:nvSpPr>
        <p:spPr>
          <a:xfrm>
            <a:off x="995364" y="431800"/>
            <a:ext cx="10204704" cy="533400"/>
          </a:xfrm>
        </p:spPr>
        <p:txBody>
          <a:bodyPr/>
          <a:lstStyle/>
          <a:p>
            <a:r>
              <a:rPr lang="en-US" dirty="0"/>
              <a:t>Additional capabilities (continued)</a:t>
            </a:r>
          </a:p>
        </p:txBody>
      </p:sp>
      <p:sp>
        <p:nvSpPr>
          <p:cNvPr id="3" name="Text Placeholder 2">
            <a:extLst>
              <a:ext uri="{FF2B5EF4-FFF2-40B4-BE49-F238E27FC236}">
                <a16:creationId xmlns:a16="http://schemas.microsoft.com/office/drawing/2014/main" id="{78C9C779-562B-92A2-DC7B-CCA67BC31840}"/>
              </a:ext>
            </a:extLst>
          </p:cNvPr>
          <p:cNvSpPr>
            <a:spLocks noGrp="1"/>
          </p:cNvSpPr>
          <p:nvPr>
            <p:ph type="body" sz="quarter" idx="10"/>
          </p:nvPr>
        </p:nvSpPr>
        <p:spPr>
          <a:xfrm>
            <a:off x="993648" y="189259"/>
            <a:ext cx="10204704" cy="184666"/>
          </a:xfrm>
        </p:spPr>
        <p:txBody>
          <a:bodyPr/>
          <a:lstStyle/>
          <a:p>
            <a:r>
              <a:rPr lang="en-US" dirty="0"/>
              <a:t>Target operating model</a:t>
            </a:r>
          </a:p>
          <a:p>
            <a:endParaRPr lang="en-US" dirty="0"/>
          </a:p>
        </p:txBody>
      </p:sp>
      <p:sp>
        <p:nvSpPr>
          <p:cNvPr id="7" name="TextBox 6">
            <a:extLst>
              <a:ext uri="{FF2B5EF4-FFF2-40B4-BE49-F238E27FC236}">
                <a16:creationId xmlns:a16="http://schemas.microsoft.com/office/drawing/2014/main" id="{866C8F01-B158-2743-0890-1D1ED71D4AE4}"/>
              </a:ext>
            </a:extLst>
          </p:cNvPr>
          <p:cNvSpPr txBox="1"/>
          <p:nvPr/>
        </p:nvSpPr>
        <p:spPr>
          <a:xfrm rot="17933649">
            <a:off x="3373142" y="2103762"/>
            <a:ext cx="961390" cy="184666"/>
          </a:xfrm>
          <a:prstGeom prst="rect">
            <a:avLst/>
          </a:prstGeom>
          <a:noFill/>
        </p:spPr>
        <p:txBody>
          <a:bodyPr wrap="square" lIns="0" tIns="0" rIns="0" bIns="0">
            <a:spAutoFit/>
          </a:bodyPr>
          <a:lstStyle/>
          <a:p>
            <a:pPr marL="0" lvl="2" algn="ctr">
              <a:spcAft>
                <a:spcPts val="500"/>
              </a:spcAft>
              <a:tabLst>
                <a:tab pos="647700" algn="l"/>
              </a:tabLst>
            </a:pPr>
            <a:r>
              <a:rPr lang="en-US" sz="1200" b="1" dirty="0">
                <a:solidFill>
                  <a:srgbClr val="FFFFFF"/>
                </a:solidFill>
                <a:cs typeface="Times New Roman" panose="02020603050405020304" pitchFamily="18" charset="0"/>
              </a:rPr>
              <a:t>Architecture</a:t>
            </a:r>
          </a:p>
        </p:txBody>
      </p:sp>
      <p:sp>
        <p:nvSpPr>
          <p:cNvPr id="14" name="TextBox 13">
            <a:extLst>
              <a:ext uri="{FF2B5EF4-FFF2-40B4-BE49-F238E27FC236}">
                <a16:creationId xmlns:a16="http://schemas.microsoft.com/office/drawing/2014/main" id="{995A744F-2CB1-48DC-EA24-16BD8AD10E22}"/>
              </a:ext>
            </a:extLst>
          </p:cNvPr>
          <p:cNvSpPr txBox="1"/>
          <p:nvPr/>
        </p:nvSpPr>
        <p:spPr>
          <a:xfrm rot="3736727">
            <a:off x="3976657" y="2456412"/>
            <a:ext cx="1187575" cy="813808"/>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200" b="1" dirty="0">
                <a:solidFill>
                  <a:srgbClr val="FFFFFF"/>
                </a:solidFill>
                <a:cs typeface="Times New Roman" panose="02020603050405020304" pitchFamily="18" charset="0"/>
              </a:rPr>
              <a:t>Observability</a:t>
            </a:r>
          </a:p>
        </p:txBody>
      </p:sp>
      <p:sp>
        <p:nvSpPr>
          <p:cNvPr id="15" name="TextBox 14">
            <a:extLst>
              <a:ext uri="{FF2B5EF4-FFF2-40B4-BE49-F238E27FC236}">
                <a16:creationId xmlns:a16="http://schemas.microsoft.com/office/drawing/2014/main" id="{FA75648F-041A-9E8D-EEDB-26EDE1598FD2}"/>
              </a:ext>
            </a:extLst>
          </p:cNvPr>
          <p:cNvSpPr txBox="1"/>
          <p:nvPr/>
        </p:nvSpPr>
        <p:spPr>
          <a:xfrm rot="5772415">
            <a:off x="4153327" y="3534088"/>
            <a:ext cx="1187575" cy="813808"/>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200" b="1" dirty="0">
                <a:solidFill>
                  <a:srgbClr val="FFFFFF"/>
                </a:solidFill>
                <a:cs typeface="Times New Roman" panose="02020603050405020304" pitchFamily="18" charset="0"/>
              </a:rPr>
              <a:t>ITDR</a:t>
            </a:r>
          </a:p>
        </p:txBody>
      </p:sp>
      <p:sp>
        <p:nvSpPr>
          <p:cNvPr id="16" name="TextBox 15">
            <a:extLst>
              <a:ext uri="{FF2B5EF4-FFF2-40B4-BE49-F238E27FC236}">
                <a16:creationId xmlns:a16="http://schemas.microsoft.com/office/drawing/2014/main" id="{87245B01-3A10-CE6A-F90B-A0EE1EFF07FA}"/>
              </a:ext>
            </a:extLst>
          </p:cNvPr>
          <p:cNvSpPr txBox="1"/>
          <p:nvPr/>
        </p:nvSpPr>
        <p:spPr>
          <a:xfrm rot="18900000">
            <a:off x="3502826" y="4223130"/>
            <a:ext cx="1187575" cy="813808"/>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br>
              <a:rPr lang="en-US" sz="1200" b="1" dirty="0">
                <a:solidFill>
                  <a:srgbClr val="FFFFFF"/>
                </a:solidFill>
                <a:cs typeface="Times New Roman" panose="02020603050405020304" pitchFamily="18" charset="0"/>
              </a:rPr>
            </a:br>
            <a:r>
              <a:rPr lang="en-US" sz="1200" b="1" dirty="0">
                <a:solidFill>
                  <a:srgbClr val="FFFFFF"/>
                </a:solidFill>
                <a:cs typeface="Times New Roman" panose="02020603050405020304" pitchFamily="18" charset="0"/>
              </a:rPr>
              <a:t>Managed</a:t>
            </a:r>
            <a:br>
              <a:rPr lang="en-US" sz="1200" b="1" dirty="0">
                <a:solidFill>
                  <a:srgbClr val="FFFFFF"/>
                </a:solidFill>
                <a:cs typeface="Times New Roman" panose="02020603050405020304" pitchFamily="18" charset="0"/>
              </a:rPr>
            </a:br>
            <a:r>
              <a:rPr lang="en-US" sz="1200" b="1" dirty="0">
                <a:solidFill>
                  <a:srgbClr val="FFFFFF"/>
                </a:solidFill>
                <a:cs typeface="Times New Roman" panose="02020603050405020304" pitchFamily="18" charset="0"/>
              </a:rPr>
              <a:t>Services</a:t>
            </a:r>
          </a:p>
        </p:txBody>
      </p:sp>
      <p:sp>
        <p:nvSpPr>
          <p:cNvPr id="17" name="TextBox 16">
            <a:extLst>
              <a:ext uri="{FF2B5EF4-FFF2-40B4-BE49-F238E27FC236}">
                <a16:creationId xmlns:a16="http://schemas.microsoft.com/office/drawing/2014/main" id="{73AE6B01-DAF7-2E4F-BF8F-E370A523EFF8}"/>
              </a:ext>
            </a:extLst>
          </p:cNvPr>
          <p:cNvSpPr txBox="1"/>
          <p:nvPr/>
        </p:nvSpPr>
        <p:spPr>
          <a:xfrm rot="180191">
            <a:off x="2721890" y="4769981"/>
            <a:ext cx="1187575" cy="813808"/>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1200" b="1" dirty="0">
                <a:solidFill>
                  <a:srgbClr val="FFFFFF"/>
                </a:solidFill>
                <a:cs typeface="Times New Roman" panose="02020603050405020304" pitchFamily="18" charset="0"/>
              </a:rPr>
              <a:t>DevOps</a:t>
            </a:r>
          </a:p>
        </p:txBody>
      </p:sp>
      <p:sp>
        <p:nvSpPr>
          <p:cNvPr id="18" name="TextBox 17">
            <a:extLst>
              <a:ext uri="{FF2B5EF4-FFF2-40B4-BE49-F238E27FC236}">
                <a16:creationId xmlns:a16="http://schemas.microsoft.com/office/drawing/2014/main" id="{28008DF4-41B6-8229-805A-210F2E724207}"/>
              </a:ext>
            </a:extLst>
          </p:cNvPr>
          <p:cNvSpPr txBox="1"/>
          <p:nvPr/>
        </p:nvSpPr>
        <p:spPr>
          <a:xfrm rot="3018316">
            <a:off x="1690322" y="4421224"/>
            <a:ext cx="1187575" cy="813808"/>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1200" b="1" dirty="0">
                <a:solidFill>
                  <a:srgbClr val="FFFFFF"/>
                </a:solidFill>
                <a:cs typeface="Times New Roman" panose="02020603050405020304" pitchFamily="18" charset="0"/>
              </a:rPr>
              <a:t>PMO</a:t>
            </a:r>
          </a:p>
        </p:txBody>
      </p:sp>
      <p:sp>
        <p:nvSpPr>
          <p:cNvPr id="19" name="TextBox 18">
            <a:extLst>
              <a:ext uri="{FF2B5EF4-FFF2-40B4-BE49-F238E27FC236}">
                <a16:creationId xmlns:a16="http://schemas.microsoft.com/office/drawing/2014/main" id="{8B769576-0FA3-D34B-667D-4ED46D06C85C}"/>
              </a:ext>
            </a:extLst>
          </p:cNvPr>
          <p:cNvSpPr txBox="1"/>
          <p:nvPr/>
        </p:nvSpPr>
        <p:spPr>
          <a:xfrm rot="4387427">
            <a:off x="1257486" y="3370046"/>
            <a:ext cx="1187575" cy="813808"/>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1200" b="1" dirty="0">
                <a:solidFill>
                  <a:srgbClr val="FFFFFF"/>
                </a:solidFill>
                <a:cs typeface="Times New Roman" panose="02020603050405020304" pitchFamily="18" charset="0"/>
              </a:rPr>
              <a:t>Delivery</a:t>
            </a:r>
            <a:br>
              <a:rPr lang="en-US" sz="1200" b="1" dirty="0">
                <a:solidFill>
                  <a:srgbClr val="FFFFFF"/>
                </a:solidFill>
                <a:cs typeface="Times New Roman" panose="02020603050405020304" pitchFamily="18" charset="0"/>
              </a:rPr>
            </a:br>
            <a:r>
              <a:rPr lang="en-US" sz="1200" b="1" dirty="0">
                <a:solidFill>
                  <a:srgbClr val="FFFFFF"/>
                </a:solidFill>
                <a:cs typeface="Times New Roman" panose="02020603050405020304" pitchFamily="18" charset="0"/>
              </a:rPr>
              <a:t>Management</a:t>
            </a:r>
          </a:p>
        </p:txBody>
      </p:sp>
      <p:sp>
        <p:nvSpPr>
          <p:cNvPr id="20" name="TextBox 19">
            <a:extLst>
              <a:ext uri="{FF2B5EF4-FFF2-40B4-BE49-F238E27FC236}">
                <a16:creationId xmlns:a16="http://schemas.microsoft.com/office/drawing/2014/main" id="{1651B457-322B-DA10-EAA0-E92CAC16AD33}"/>
              </a:ext>
            </a:extLst>
          </p:cNvPr>
          <p:cNvSpPr txBox="1"/>
          <p:nvPr/>
        </p:nvSpPr>
        <p:spPr>
          <a:xfrm rot="18000000">
            <a:off x="1513655" y="2513205"/>
            <a:ext cx="1187575" cy="813808"/>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200" b="1" dirty="0">
                <a:solidFill>
                  <a:srgbClr val="FFFFFF"/>
                </a:solidFill>
                <a:cs typeface="Times New Roman" panose="02020603050405020304" pitchFamily="18" charset="0"/>
              </a:rPr>
              <a:t>Financial</a:t>
            </a:r>
            <a:br>
              <a:rPr lang="en-US" sz="1200" b="1" dirty="0">
                <a:solidFill>
                  <a:srgbClr val="FFFFFF"/>
                </a:solidFill>
                <a:cs typeface="Times New Roman" panose="02020603050405020304" pitchFamily="18" charset="0"/>
              </a:rPr>
            </a:br>
            <a:r>
              <a:rPr lang="en-US" sz="1200" b="1" dirty="0">
                <a:solidFill>
                  <a:srgbClr val="FFFFFF"/>
                </a:solidFill>
                <a:cs typeface="Times New Roman" panose="02020603050405020304" pitchFamily="18" charset="0"/>
              </a:rPr>
              <a:t>Management</a:t>
            </a:r>
          </a:p>
        </p:txBody>
      </p:sp>
      <p:sp>
        <p:nvSpPr>
          <p:cNvPr id="21" name="TextBox 20">
            <a:extLst>
              <a:ext uri="{FF2B5EF4-FFF2-40B4-BE49-F238E27FC236}">
                <a16:creationId xmlns:a16="http://schemas.microsoft.com/office/drawing/2014/main" id="{F9CCE94B-854C-F704-789D-E23A5C1ABA23}"/>
              </a:ext>
            </a:extLst>
          </p:cNvPr>
          <p:cNvSpPr txBox="1"/>
          <p:nvPr/>
        </p:nvSpPr>
        <p:spPr>
          <a:xfrm rot="20508190">
            <a:off x="2308518" y="2115129"/>
            <a:ext cx="1187575" cy="813808"/>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200" b="1" dirty="0">
                <a:solidFill>
                  <a:srgbClr val="FFFFFF"/>
                </a:solidFill>
                <a:cs typeface="Times New Roman" panose="02020603050405020304" pitchFamily="18" charset="0"/>
              </a:rPr>
              <a:t>Sourcing and </a:t>
            </a:r>
            <a:br>
              <a:rPr lang="en-US" sz="1200" b="1" dirty="0">
                <a:solidFill>
                  <a:srgbClr val="FFFFFF"/>
                </a:solidFill>
                <a:cs typeface="Times New Roman" panose="02020603050405020304" pitchFamily="18" charset="0"/>
              </a:rPr>
            </a:br>
            <a:r>
              <a:rPr lang="en-US" sz="1200" b="1" dirty="0">
                <a:solidFill>
                  <a:srgbClr val="FFFFFF"/>
                </a:solidFill>
                <a:cs typeface="Times New Roman" panose="02020603050405020304" pitchFamily="18" charset="0"/>
              </a:rPr>
              <a:t>Procurement </a:t>
            </a:r>
            <a:br>
              <a:rPr lang="en-US" sz="1200" b="1" dirty="0">
                <a:solidFill>
                  <a:srgbClr val="FFFFFF"/>
                </a:solidFill>
                <a:cs typeface="Times New Roman" panose="02020603050405020304" pitchFamily="18" charset="0"/>
              </a:rPr>
            </a:br>
            <a:r>
              <a:rPr lang="en-US" sz="1200" b="1" dirty="0">
                <a:solidFill>
                  <a:srgbClr val="FFFFFF"/>
                </a:solidFill>
                <a:cs typeface="Times New Roman" panose="02020603050405020304" pitchFamily="18" charset="0"/>
              </a:rPr>
              <a:t>Support</a:t>
            </a:r>
          </a:p>
        </p:txBody>
      </p:sp>
      <p:sp>
        <p:nvSpPr>
          <p:cNvPr id="4" name="TextBox 3">
            <a:extLst>
              <a:ext uri="{FF2B5EF4-FFF2-40B4-BE49-F238E27FC236}">
                <a16:creationId xmlns:a16="http://schemas.microsoft.com/office/drawing/2014/main" id="{46210CCF-9A93-7B73-2C4C-246E308A8882}"/>
              </a:ext>
            </a:extLst>
          </p:cNvPr>
          <p:cNvSpPr txBox="1"/>
          <p:nvPr/>
        </p:nvSpPr>
        <p:spPr>
          <a:xfrm rot="16860000">
            <a:off x="2083354" y="2984514"/>
            <a:ext cx="1872202" cy="1282961"/>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200" b="1" dirty="0">
                <a:solidFill>
                  <a:srgbClr val="FFFFFF"/>
                </a:solidFill>
                <a:cs typeface="Times New Roman" panose="02020603050405020304" pitchFamily="18" charset="0"/>
              </a:rPr>
              <a:t>Business Support </a:t>
            </a:r>
          </a:p>
        </p:txBody>
      </p:sp>
      <p:sp>
        <p:nvSpPr>
          <p:cNvPr id="11" name="TextBox 10">
            <a:extLst>
              <a:ext uri="{FF2B5EF4-FFF2-40B4-BE49-F238E27FC236}">
                <a16:creationId xmlns:a16="http://schemas.microsoft.com/office/drawing/2014/main" id="{BE7155F8-ACFD-2680-F240-EA578DE591E2}"/>
              </a:ext>
            </a:extLst>
          </p:cNvPr>
          <p:cNvSpPr txBox="1"/>
          <p:nvPr/>
        </p:nvSpPr>
        <p:spPr>
          <a:xfrm rot="7457863">
            <a:off x="2641031" y="3159673"/>
            <a:ext cx="1872202" cy="1282961"/>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200" b="1" dirty="0">
                <a:solidFill>
                  <a:srgbClr val="FFFFFF"/>
                </a:solidFill>
                <a:cs typeface="Times New Roman" panose="02020603050405020304" pitchFamily="18" charset="0"/>
              </a:rPr>
              <a:t>Technical Operations &amp; Support</a:t>
            </a:r>
          </a:p>
        </p:txBody>
      </p:sp>
      <p:sp>
        <p:nvSpPr>
          <p:cNvPr id="22" name="Rectangle 21">
            <a:extLst>
              <a:ext uri="{FF2B5EF4-FFF2-40B4-BE49-F238E27FC236}">
                <a16:creationId xmlns:a16="http://schemas.microsoft.com/office/drawing/2014/main" id="{6BF9B701-05E5-2D8A-52AD-3EC1ACD0BD3F}"/>
              </a:ext>
            </a:extLst>
          </p:cNvPr>
          <p:cNvSpPr/>
          <p:nvPr/>
        </p:nvSpPr>
        <p:spPr>
          <a:xfrm>
            <a:off x="5827719" y="1335675"/>
            <a:ext cx="45720" cy="4541250"/>
          </a:xfrm>
          <a:prstGeom prst="rect">
            <a:avLst/>
          </a:prstGeom>
          <a:solidFill>
            <a:srgbClr val="1E49E2"/>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spcAft>
                <a:spcPts val="500"/>
              </a:spcAft>
            </a:pPr>
            <a:endParaRPr lang="en-US" sz="1500" dirty="0">
              <a:solidFill>
                <a:schemeClr val="bg1"/>
              </a:solidFill>
            </a:endParaRPr>
          </a:p>
        </p:txBody>
      </p:sp>
      <p:sp>
        <p:nvSpPr>
          <p:cNvPr id="23" name="TextBox 22">
            <a:extLst>
              <a:ext uri="{FF2B5EF4-FFF2-40B4-BE49-F238E27FC236}">
                <a16:creationId xmlns:a16="http://schemas.microsoft.com/office/drawing/2014/main" id="{EF2C99A2-A403-6D36-DD6B-5583AF2CE53F}"/>
              </a:ext>
            </a:extLst>
          </p:cNvPr>
          <p:cNvSpPr txBox="1"/>
          <p:nvPr/>
        </p:nvSpPr>
        <p:spPr>
          <a:xfrm>
            <a:off x="6005940" y="1335675"/>
            <a:ext cx="5194128" cy="320088"/>
          </a:xfrm>
          <a:prstGeom prst="rect">
            <a:avLst/>
          </a:prstGeom>
          <a:solidFill>
            <a:srgbClr val="1E49E2"/>
          </a:solidFill>
        </p:spPr>
        <p:txBody>
          <a:bodyPr wrap="square" lIns="54864" tIns="54864" rIns="54864" bIns="54864">
            <a:noAutofit/>
          </a:bodyPr>
          <a:lstStyle/>
          <a:p>
            <a:pPr marL="0" marR="0" lvl="1" fontAlgn="ctr">
              <a:lnSpc>
                <a:spcPct val="80000"/>
              </a:lnSpc>
              <a:spcBef>
                <a:spcPts val="0"/>
              </a:spcBef>
              <a:spcAft>
                <a:spcPts val="500"/>
              </a:spcAft>
              <a:buClr>
                <a:schemeClr val="tx2"/>
              </a:buClr>
              <a:tabLst>
                <a:tab pos="914400" algn="l"/>
              </a:tabLst>
            </a:pPr>
            <a:r>
              <a:rPr lang="en-US" sz="1600" i="1" dirty="0">
                <a:solidFill>
                  <a:srgbClr val="FFFFFF"/>
                </a:solidFill>
                <a:latin typeface="KPMG Bold" panose="020B0803030202040204" pitchFamily="34" charset="0"/>
                <a:cs typeface="Calibri" panose="020F0502020204030204" pitchFamily="34" charset="0"/>
              </a:rPr>
              <a:t>Technical Operations &amp; Support</a:t>
            </a:r>
          </a:p>
        </p:txBody>
      </p:sp>
      <p:sp>
        <p:nvSpPr>
          <p:cNvPr id="26" name="TextBox 25">
            <a:extLst>
              <a:ext uri="{FF2B5EF4-FFF2-40B4-BE49-F238E27FC236}">
                <a16:creationId xmlns:a16="http://schemas.microsoft.com/office/drawing/2014/main" id="{0B4A1F58-6DC2-9A61-F376-1649D99867DB}"/>
              </a:ext>
            </a:extLst>
          </p:cNvPr>
          <p:cNvSpPr txBox="1"/>
          <p:nvPr/>
        </p:nvSpPr>
        <p:spPr>
          <a:xfrm>
            <a:off x="6005940" y="2058798"/>
            <a:ext cx="5194128" cy="1297791"/>
          </a:xfrm>
          <a:prstGeom prst="rect">
            <a:avLst/>
          </a:prstGeom>
          <a:noFill/>
        </p:spPr>
        <p:txBody>
          <a:bodyPr wrap="square" lIns="0" tIns="0" rIns="0" bIns="0">
            <a:spAutoFit/>
          </a:bodyPr>
          <a:lstStyle/>
          <a:p>
            <a:pPr marL="0" marR="0" lvl="1" fontAlgn="ctr">
              <a:lnSpc>
                <a:spcPct val="80000"/>
              </a:lnSpc>
              <a:spcBef>
                <a:spcPts val="0"/>
              </a:spcBef>
              <a:spcAft>
                <a:spcPts val="500"/>
              </a:spcAft>
              <a:tabLst>
                <a:tab pos="914400" algn="l"/>
              </a:tabLst>
            </a:pPr>
            <a:r>
              <a:rPr lang="en-US" sz="2000" i="1" dirty="0">
                <a:solidFill>
                  <a:srgbClr val="1E49E2"/>
                </a:solidFill>
                <a:effectLst/>
                <a:latin typeface="KPMG Bold" panose="020B0803030202040204" pitchFamily="34" charset="0"/>
                <a:ea typeface="Times New Roman" panose="02020603050405020304" pitchFamily="18" charset="0"/>
                <a:cs typeface="Calibri" panose="020F0502020204030204" pitchFamily="34" charset="0"/>
              </a:rPr>
              <a:t>Need:</a:t>
            </a:r>
            <a:endParaRPr lang="en-US" sz="2000" i="1" dirty="0">
              <a:solidFill>
                <a:srgbClr val="1E49E2"/>
              </a:solidFill>
              <a:effectLst/>
              <a:latin typeface="KPMG Bold" panose="020B0803030202040204" pitchFamily="34" charset="0"/>
              <a:ea typeface="Calibri" panose="020F0502020204030204" pitchFamily="34" charset="0"/>
              <a:cs typeface="Times New Roman" panose="02020603050405020304" pitchFamily="18" charset="0"/>
            </a:endParaRPr>
          </a:p>
          <a:p>
            <a:pPr marL="182880" marR="0" lvl="2" indent="-182880" fontAlgn="ctr">
              <a:spcBef>
                <a:spcPts val="0"/>
              </a:spcBef>
              <a:spcAft>
                <a:spcPts val="500"/>
              </a:spcAft>
              <a:buClr>
                <a:schemeClr val="tx2"/>
              </a:buClr>
              <a:buFont typeface="Arial" panose="020B0604020202020204" pitchFamily="34" charset="0"/>
              <a:buChar char="•"/>
              <a:tabLst>
                <a:tab pos="1371600" algn="l"/>
              </a:tabLst>
            </a:pPr>
            <a:r>
              <a:rPr lang="en-US" sz="1000" dirty="0">
                <a:effectLst/>
                <a:latin typeface="Arial" panose="020B0604020202020204" pitchFamily="34" charset="0"/>
                <a:ea typeface="Times New Roman" panose="02020603050405020304" pitchFamily="18" charset="0"/>
                <a:cs typeface="Calibri" panose="020F0502020204030204" pitchFamily="34" charset="0"/>
              </a:rPr>
              <a:t>Establishing this team </a:t>
            </a:r>
            <a:r>
              <a:rPr lang="en-US" sz="1000" dirty="0">
                <a:latin typeface="Arial" panose="020B0604020202020204" pitchFamily="34" charset="0"/>
                <a:ea typeface="Times New Roman" panose="02020603050405020304" pitchFamily="18" charset="0"/>
                <a:cs typeface="Calibri" panose="020F0502020204030204" pitchFamily="34" charset="0"/>
              </a:rPr>
              <a:t>across Workforce and </a:t>
            </a:r>
            <a:r>
              <a:rPr lang="en-US" sz="1000" dirty="0">
                <a:effectLst/>
                <a:latin typeface="Arial" panose="020B0604020202020204" pitchFamily="34" charset="0"/>
                <a:ea typeface="Times New Roman" panose="02020603050405020304" pitchFamily="18" charset="0"/>
                <a:cs typeface="Calibri" panose="020F0502020204030204" pitchFamily="34" charset="0"/>
              </a:rPr>
              <a:t>Customer IAM is required to have better control and centralization on platform level metrics, monitoring, reporting and overall observability. </a:t>
            </a:r>
          </a:p>
          <a:p>
            <a:pPr marL="182880" marR="0" lvl="2" indent="-182880" fontAlgn="ctr">
              <a:spcBef>
                <a:spcPts val="0"/>
              </a:spcBef>
              <a:spcAft>
                <a:spcPts val="500"/>
              </a:spcAft>
              <a:buClr>
                <a:schemeClr val="tx2"/>
              </a:buClr>
              <a:buFont typeface="Arial" panose="020B0604020202020204" pitchFamily="34" charset="0"/>
              <a:buChar char="•"/>
              <a:tabLst>
                <a:tab pos="1371600" algn="l"/>
              </a:tabLst>
            </a:pPr>
            <a:r>
              <a:rPr lang="en-US" sz="1000" dirty="0">
                <a:effectLst/>
                <a:latin typeface="Arial" panose="020B0604020202020204" pitchFamily="34" charset="0"/>
                <a:ea typeface="Times New Roman" panose="02020603050405020304" pitchFamily="18" charset="0"/>
                <a:cs typeface="Calibri" panose="020F0502020204030204" pitchFamily="34" charset="0"/>
              </a:rPr>
              <a:t>There are piecemeal dashboards, reports, metrics available already, however with an increasing number of critical Access To Care (ATC) applications being onboarded onto the different IAM Platform, it is important to bring this capability in-house.</a:t>
            </a:r>
            <a:endParaRPr lang="en-US" sz="1000" dirty="0">
              <a:latin typeface="Arial" panose="020B0604020202020204" pitchFamily="34" charset="0"/>
              <a:cs typeface="Calibri" panose="020F0502020204030204" pitchFamily="34" charset="0"/>
            </a:endParaRPr>
          </a:p>
        </p:txBody>
      </p:sp>
      <p:sp>
        <p:nvSpPr>
          <p:cNvPr id="27" name="TextBox 26">
            <a:extLst>
              <a:ext uri="{FF2B5EF4-FFF2-40B4-BE49-F238E27FC236}">
                <a16:creationId xmlns:a16="http://schemas.microsoft.com/office/drawing/2014/main" id="{35584366-8528-B47F-3E45-922F167229E6}"/>
              </a:ext>
            </a:extLst>
          </p:cNvPr>
          <p:cNvSpPr txBox="1"/>
          <p:nvPr/>
        </p:nvSpPr>
        <p:spPr>
          <a:xfrm>
            <a:off x="6005940" y="4450894"/>
            <a:ext cx="5194128" cy="1361911"/>
          </a:xfrm>
          <a:prstGeom prst="rect">
            <a:avLst/>
          </a:prstGeom>
          <a:noFill/>
        </p:spPr>
        <p:txBody>
          <a:bodyPr wrap="square" lIns="0" tIns="0" rIns="0" bIns="0">
            <a:spAutoFit/>
          </a:bodyPr>
          <a:lstStyle/>
          <a:p>
            <a:pPr marL="0" lvl="1" fontAlgn="ctr">
              <a:lnSpc>
                <a:spcPct val="80000"/>
              </a:lnSpc>
              <a:spcAft>
                <a:spcPts val="500"/>
              </a:spcAft>
              <a:tabLst>
                <a:tab pos="914400" algn="l"/>
              </a:tabLst>
            </a:pPr>
            <a:r>
              <a:rPr lang="en-US" sz="2000" i="1" dirty="0">
                <a:solidFill>
                  <a:srgbClr val="1E49E2"/>
                </a:solidFill>
                <a:latin typeface="KPMG Bold" panose="020B0803030202040204" pitchFamily="34" charset="0"/>
                <a:cs typeface="Calibri" panose="020F0502020204030204" pitchFamily="34" charset="0"/>
              </a:rPr>
              <a:t>Value:</a:t>
            </a:r>
          </a:p>
          <a:p>
            <a:pPr marL="182880" lvl="2" indent="-182880" fontAlgn="ctr">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Having an in-house observability helps with peak load events such as 1/1 stability period, client open enrollment, marketplace enrollment events.</a:t>
            </a:r>
          </a:p>
          <a:p>
            <a:pPr marL="182880" lvl="2" indent="-182880" fontAlgn="ctr">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This allows us to engineer centralized solutions to opportunities for identifying bottlenecks, preempt issues, service refinement and optimization vs. any piecemeal solutions built by/for teams such as digital and core engineering.</a:t>
            </a:r>
          </a:p>
          <a:p>
            <a:pPr marL="182880" lvl="2" indent="-182880" fontAlgn="ctr">
              <a:spcAft>
                <a:spcPts val="500"/>
              </a:spcAft>
              <a:buClr>
                <a:schemeClr val="tx2"/>
              </a:buClr>
              <a:buFont typeface="Arial" panose="020B0604020202020204" pitchFamily="34" charset="0"/>
              <a:buChar char="•"/>
              <a:tabLst>
                <a:tab pos="1371600" algn="l"/>
              </a:tabLst>
            </a:pPr>
            <a:endParaRPr lang="en-US" sz="1000" dirty="0">
              <a:latin typeface="Arial" panose="020B0604020202020204" pitchFamily="34" charset="0"/>
              <a:cs typeface="Calibri" panose="020F0502020204030204" pitchFamily="34" charset="0"/>
            </a:endParaRPr>
          </a:p>
        </p:txBody>
      </p:sp>
      <p:cxnSp>
        <p:nvCxnSpPr>
          <p:cNvPr id="28" name="Straight Connector 27">
            <a:extLst>
              <a:ext uri="{FF2B5EF4-FFF2-40B4-BE49-F238E27FC236}">
                <a16:creationId xmlns:a16="http://schemas.microsoft.com/office/drawing/2014/main" id="{A174FBC3-69C7-1EA7-023F-BFD83CDD42FB}"/>
              </a:ext>
            </a:extLst>
          </p:cNvPr>
          <p:cNvCxnSpPr>
            <a:cxnSpLocks/>
          </p:cNvCxnSpPr>
          <p:nvPr/>
        </p:nvCxnSpPr>
        <p:spPr>
          <a:xfrm>
            <a:off x="6005940" y="1981211"/>
            <a:ext cx="5193870" cy="0"/>
          </a:xfrm>
          <a:prstGeom prst="line">
            <a:avLst/>
          </a:prstGeom>
          <a:ln w="6350">
            <a:solidFill>
              <a:srgbClr val="1E49E2"/>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569A7AB-1680-CEAF-3ADD-BBE02BCDE261}"/>
              </a:ext>
            </a:extLst>
          </p:cNvPr>
          <p:cNvCxnSpPr>
            <a:cxnSpLocks/>
          </p:cNvCxnSpPr>
          <p:nvPr/>
        </p:nvCxnSpPr>
        <p:spPr>
          <a:xfrm>
            <a:off x="6005940" y="4373306"/>
            <a:ext cx="5193870" cy="0"/>
          </a:xfrm>
          <a:prstGeom prst="line">
            <a:avLst/>
          </a:prstGeom>
          <a:ln w="6350">
            <a:solidFill>
              <a:srgbClr val="1E49E2"/>
            </a:solidFill>
            <a:prstDash val="dash"/>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C3E399B0-C577-F6F6-A9F4-F6135A149C6B}"/>
              </a:ext>
            </a:extLst>
          </p:cNvPr>
          <p:cNvSpPr txBox="1"/>
          <p:nvPr/>
        </p:nvSpPr>
        <p:spPr>
          <a:xfrm>
            <a:off x="6005940" y="1713843"/>
            <a:ext cx="5194128" cy="209288"/>
          </a:xfrm>
          <a:prstGeom prst="rect">
            <a:avLst/>
          </a:prstGeom>
          <a:noFill/>
        </p:spPr>
        <p:txBody>
          <a:bodyPr wrap="square" lIns="0" tIns="0" rIns="0" bIns="0">
            <a:spAutoFit/>
          </a:bodyPr>
          <a:lstStyle/>
          <a:p>
            <a:pPr marL="0" marR="0" lvl="1" fontAlgn="ctr">
              <a:lnSpc>
                <a:spcPct val="80000"/>
              </a:lnSpc>
              <a:spcBef>
                <a:spcPts val="0"/>
              </a:spcBef>
              <a:spcAft>
                <a:spcPts val="500"/>
              </a:spcAft>
              <a:buClr>
                <a:schemeClr val="tx2"/>
              </a:buClr>
              <a:tabLst>
                <a:tab pos="914400" algn="l"/>
              </a:tabLst>
            </a:pPr>
            <a:r>
              <a:rPr lang="en-US" sz="1600" i="1" dirty="0">
                <a:solidFill>
                  <a:srgbClr val="1E49E2"/>
                </a:solidFill>
                <a:latin typeface="KPMG Bold" panose="020B0803030202040204" pitchFamily="34" charset="0"/>
                <a:cs typeface="Calibri" panose="020F0502020204030204" pitchFamily="34" charset="0"/>
              </a:rPr>
              <a:t>Observability</a:t>
            </a:r>
          </a:p>
        </p:txBody>
      </p:sp>
      <p:grpSp>
        <p:nvGrpSpPr>
          <p:cNvPr id="5" name="Group 4">
            <a:extLst>
              <a:ext uri="{FF2B5EF4-FFF2-40B4-BE49-F238E27FC236}">
                <a16:creationId xmlns:a16="http://schemas.microsoft.com/office/drawing/2014/main" id="{DD935EF8-AF21-5C98-D363-315A54B80108}"/>
              </a:ext>
            </a:extLst>
          </p:cNvPr>
          <p:cNvGrpSpPr>
            <a:grpSpLocks noChangeAspect="1"/>
          </p:cNvGrpSpPr>
          <p:nvPr/>
        </p:nvGrpSpPr>
        <p:grpSpPr>
          <a:xfrm>
            <a:off x="325969" y="1285123"/>
            <a:ext cx="6849775" cy="4572000"/>
            <a:chOff x="308000" y="1344390"/>
            <a:chExt cx="6768785" cy="4517942"/>
          </a:xfrm>
        </p:grpSpPr>
        <p:graphicFrame>
          <p:nvGraphicFramePr>
            <p:cNvPr id="8" name="Chart 7">
              <a:extLst>
                <a:ext uri="{FF2B5EF4-FFF2-40B4-BE49-F238E27FC236}">
                  <a16:creationId xmlns:a16="http://schemas.microsoft.com/office/drawing/2014/main" id="{C85D074F-4E10-C7BC-37A6-3004D4B47265}"/>
                </a:ext>
              </a:extLst>
            </p:cNvPr>
            <p:cNvGraphicFramePr/>
            <p:nvPr>
              <p:extLst>
                <p:ext uri="{D42A27DB-BD31-4B8C-83A1-F6EECF244321}">
                  <p14:modId xmlns:p14="http://schemas.microsoft.com/office/powerpoint/2010/main" val="1469988415"/>
                </p:ext>
              </p:extLst>
            </p:nvPr>
          </p:nvGraphicFramePr>
          <p:xfrm>
            <a:off x="1003459" y="1376325"/>
            <a:ext cx="4907944" cy="410535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9D6916DE-EBF2-C50C-3569-0960FA5EDFEE}"/>
                </a:ext>
              </a:extLst>
            </p:cNvPr>
            <p:cNvGraphicFramePr/>
            <p:nvPr>
              <p:extLst>
                <p:ext uri="{D42A27DB-BD31-4B8C-83A1-F6EECF244321}">
                  <p14:modId xmlns:p14="http://schemas.microsoft.com/office/powerpoint/2010/main" val="3839999547"/>
                </p:ext>
              </p:extLst>
            </p:nvPr>
          </p:nvGraphicFramePr>
          <p:xfrm>
            <a:off x="308000" y="1344390"/>
            <a:ext cx="6768785" cy="4517942"/>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Box 9">
              <a:extLst>
                <a:ext uri="{FF2B5EF4-FFF2-40B4-BE49-F238E27FC236}">
                  <a16:creationId xmlns:a16="http://schemas.microsoft.com/office/drawing/2014/main" id="{3ADC2856-DB6D-6A13-B126-8308C03CE71E}"/>
                </a:ext>
              </a:extLst>
            </p:cNvPr>
            <p:cNvSpPr txBox="1"/>
            <p:nvPr/>
          </p:nvSpPr>
          <p:spPr>
            <a:xfrm rot="17507716">
              <a:off x="3303566" y="2372660"/>
              <a:ext cx="961390" cy="138244"/>
            </a:xfrm>
            <a:prstGeom prst="rect">
              <a:avLst/>
            </a:prstGeom>
            <a:noFill/>
          </p:spPr>
          <p:txBody>
            <a:bodyPr wrap="square" lIns="0" tIns="0" rIns="0" bIns="0">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Architecture</a:t>
              </a:r>
            </a:p>
          </p:txBody>
        </p:sp>
        <p:sp>
          <p:nvSpPr>
            <p:cNvPr id="12" name="TextBox 11">
              <a:extLst>
                <a:ext uri="{FF2B5EF4-FFF2-40B4-BE49-F238E27FC236}">
                  <a16:creationId xmlns:a16="http://schemas.microsoft.com/office/drawing/2014/main" id="{6237FAC6-E0AF-0DEF-406F-F7B3F9991A85}"/>
                </a:ext>
              </a:extLst>
            </p:cNvPr>
            <p:cNvSpPr txBox="1"/>
            <p:nvPr/>
          </p:nvSpPr>
          <p:spPr>
            <a:xfrm rot="3736727">
              <a:off x="4067976" y="2425577"/>
              <a:ext cx="1187575" cy="813808"/>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Observability</a:t>
              </a:r>
            </a:p>
          </p:txBody>
        </p:sp>
        <p:sp>
          <p:nvSpPr>
            <p:cNvPr id="13" name="TextBox 12">
              <a:extLst>
                <a:ext uri="{FF2B5EF4-FFF2-40B4-BE49-F238E27FC236}">
                  <a16:creationId xmlns:a16="http://schemas.microsoft.com/office/drawing/2014/main" id="{FC90AD5B-A91A-A863-4F67-A975663EF84B}"/>
                </a:ext>
              </a:extLst>
            </p:cNvPr>
            <p:cNvSpPr txBox="1"/>
            <p:nvPr/>
          </p:nvSpPr>
          <p:spPr>
            <a:xfrm rot="5996737">
              <a:off x="3882863" y="3427678"/>
              <a:ext cx="1187575" cy="813808"/>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ITDR</a:t>
              </a:r>
            </a:p>
          </p:txBody>
        </p:sp>
        <p:sp>
          <p:nvSpPr>
            <p:cNvPr id="24" name="TextBox 23">
              <a:extLst>
                <a:ext uri="{FF2B5EF4-FFF2-40B4-BE49-F238E27FC236}">
                  <a16:creationId xmlns:a16="http://schemas.microsoft.com/office/drawing/2014/main" id="{E00DE979-2FE7-1005-611A-DD1F93A99BC2}"/>
                </a:ext>
              </a:extLst>
            </p:cNvPr>
            <p:cNvSpPr txBox="1"/>
            <p:nvPr/>
          </p:nvSpPr>
          <p:spPr>
            <a:xfrm rot="18900000">
              <a:off x="3351584" y="3916242"/>
              <a:ext cx="1187575" cy="813808"/>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Managed</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Services</a:t>
              </a:r>
            </a:p>
          </p:txBody>
        </p:sp>
        <p:sp>
          <p:nvSpPr>
            <p:cNvPr id="25" name="TextBox 24">
              <a:extLst>
                <a:ext uri="{FF2B5EF4-FFF2-40B4-BE49-F238E27FC236}">
                  <a16:creationId xmlns:a16="http://schemas.microsoft.com/office/drawing/2014/main" id="{E5B089D9-4FB8-DC5B-060D-627723EE0AEA}"/>
                </a:ext>
              </a:extLst>
            </p:cNvPr>
            <p:cNvSpPr txBox="1"/>
            <p:nvPr/>
          </p:nvSpPr>
          <p:spPr>
            <a:xfrm rot="21362918">
              <a:off x="2760136" y="4382428"/>
              <a:ext cx="1187575" cy="813808"/>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DevOps</a:t>
              </a:r>
            </a:p>
          </p:txBody>
        </p:sp>
        <p:sp>
          <p:nvSpPr>
            <p:cNvPr id="31" name="TextBox 30">
              <a:extLst>
                <a:ext uri="{FF2B5EF4-FFF2-40B4-BE49-F238E27FC236}">
                  <a16:creationId xmlns:a16="http://schemas.microsoft.com/office/drawing/2014/main" id="{BE6F3D4B-8B65-33FA-0DBE-329E694A8960}"/>
                </a:ext>
              </a:extLst>
            </p:cNvPr>
            <p:cNvSpPr txBox="1"/>
            <p:nvPr/>
          </p:nvSpPr>
          <p:spPr>
            <a:xfrm rot="2578885">
              <a:off x="2015546" y="4088481"/>
              <a:ext cx="1187575" cy="813808"/>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PMO</a:t>
              </a:r>
            </a:p>
          </p:txBody>
        </p:sp>
        <p:sp>
          <p:nvSpPr>
            <p:cNvPr id="32" name="TextBox 31">
              <a:extLst>
                <a:ext uri="{FF2B5EF4-FFF2-40B4-BE49-F238E27FC236}">
                  <a16:creationId xmlns:a16="http://schemas.microsoft.com/office/drawing/2014/main" id="{67F263FB-224F-49B0-23D7-48652089D258}"/>
                </a:ext>
              </a:extLst>
            </p:cNvPr>
            <p:cNvSpPr txBox="1"/>
            <p:nvPr/>
          </p:nvSpPr>
          <p:spPr>
            <a:xfrm rot="4740876">
              <a:off x="1701537" y="3352939"/>
              <a:ext cx="1187575" cy="813808"/>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Delivery</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Management</a:t>
              </a:r>
            </a:p>
          </p:txBody>
        </p:sp>
        <p:sp>
          <p:nvSpPr>
            <p:cNvPr id="33" name="TextBox 32">
              <a:extLst>
                <a:ext uri="{FF2B5EF4-FFF2-40B4-BE49-F238E27FC236}">
                  <a16:creationId xmlns:a16="http://schemas.microsoft.com/office/drawing/2014/main" id="{33EFD5BB-D3AA-C1B3-B7F8-8F4426FEF9E7}"/>
                </a:ext>
              </a:extLst>
            </p:cNvPr>
            <p:cNvSpPr txBox="1"/>
            <p:nvPr/>
          </p:nvSpPr>
          <p:spPr>
            <a:xfrm rot="18000000">
              <a:off x="1885119" y="2676525"/>
              <a:ext cx="1187575" cy="813808"/>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Financial</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Management</a:t>
              </a:r>
            </a:p>
          </p:txBody>
        </p:sp>
        <p:sp>
          <p:nvSpPr>
            <p:cNvPr id="34" name="TextBox 33">
              <a:extLst>
                <a:ext uri="{FF2B5EF4-FFF2-40B4-BE49-F238E27FC236}">
                  <a16:creationId xmlns:a16="http://schemas.microsoft.com/office/drawing/2014/main" id="{66F55A20-C4FF-1051-B5A8-E7D87F528960}"/>
                </a:ext>
              </a:extLst>
            </p:cNvPr>
            <p:cNvSpPr txBox="1"/>
            <p:nvPr/>
          </p:nvSpPr>
          <p:spPr>
            <a:xfrm rot="20508190">
              <a:off x="2460591" y="2289920"/>
              <a:ext cx="1187575" cy="813808"/>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Sourcing and </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Procurement </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Support</a:t>
              </a:r>
            </a:p>
          </p:txBody>
        </p:sp>
        <p:sp>
          <p:nvSpPr>
            <p:cNvPr id="35" name="TextBox 34">
              <a:extLst>
                <a:ext uri="{FF2B5EF4-FFF2-40B4-BE49-F238E27FC236}">
                  <a16:creationId xmlns:a16="http://schemas.microsoft.com/office/drawing/2014/main" id="{DE06FB0D-DCAA-112D-A923-E2014D2DBEE3}"/>
                </a:ext>
              </a:extLst>
            </p:cNvPr>
            <p:cNvSpPr txBox="1"/>
            <p:nvPr/>
          </p:nvSpPr>
          <p:spPr>
            <a:xfrm rot="17346066">
              <a:off x="2314312" y="2905914"/>
              <a:ext cx="1872202" cy="1282961"/>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Business Support </a:t>
              </a:r>
            </a:p>
          </p:txBody>
        </p:sp>
        <p:sp>
          <p:nvSpPr>
            <p:cNvPr id="36" name="TextBox 35">
              <a:extLst>
                <a:ext uri="{FF2B5EF4-FFF2-40B4-BE49-F238E27FC236}">
                  <a16:creationId xmlns:a16="http://schemas.microsoft.com/office/drawing/2014/main" id="{72296AC4-01BD-CE64-16B7-4A9B14949012}"/>
                </a:ext>
              </a:extLst>
            </p:cNvPr>
            <p:cNvSpPr txBox="1"/>
            <p:nvPr/>
          </p:nvSpPr>
          <p:spPr>
            <a:xfrm rot="6815187">
              <a:off x="2585372" y="3023718"/>
              <a:ext cx="1872202" cy="1282961"/>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rgbClr val="FFFFFF"/>
                  </a:solidFill>
                  <a:cs typeface="Times New Roman" panose="02020603050405020304" pitchFamily="18" charset="0"/>
                </a:rPr>
                <a:t>Technical Operations &amp; Support</a:t>
              </a:r>
            </a:p>
          </p:txBody>
        </p:sp>
      </p:grpSp>
    </p:spTree>
    <p:extLst>
      <p:ext uri="{BB962C8B-B14F-4D97-AF65-F5344CB8AC3E}">
        <p14:creationId xmlns:p14="http://schemas.microsoft.com/office/powerpoint/2010/main" val="1261698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5A275-BAD0-60E3-9B72-417C7BA5E2B8}"/>
              </a:ext>
            </a:extLst>
          </p:cNvPr>
          <p:cNvSpPr>
            <a:spLocks noGrp="1"/>
          </p:cNvSpPr>
          <p:nvPr>
            <p:ph type="title"/>
          </p:nvPr>
        </p:nvSpPr>
        <p:spPr>
          <a:xfrm>
            <a:off x="995364" y="431800"/>
            <a:ext cx="10204704" cy="533400"/>
          </a:xfrm>
        </p:spPr>
        <p:txBody>
          <a:bodyPr/>
          <a:lstStyle/>
          <a:p>
            <a:r>
              <a:rPr lang="en-US" dirty="0"/>
              <a:t>Additional capabilities (continued)</a:t>
            </a:r>
          </a:p>
        </p:txBody>
      </p:sp>
      <p:sp>
        <p:nvSpPr>
          <p:cNvPr id="3" name="Text Placeholder 2">
            <a:extLst>
              <a:ext uri="{FF2B5EF4-FFF2-40B4-BE49-F238E27FC236}">
                <a16:creationId xmlns:a16="http://schemas.microsoft.com/office/drawing/2014/main" id="{78C9C779-562B-92A2-DC7B-CCA67BC31840}"/>
              </a:ext>
            </a:extLst>
          </p:cNvPr>
          <p:cNvSpPr>
            <a:spLocks noGrp="1"/>
          </p:cNvSpPr>
          <p:nvPr>
            <p:ph type="body" sz="quarter" idx="10"/>
          </p:nvPr>
        </p:nvSpPr>
        <p:spPr>
          <a:xfrm>
            <a:off x="993648" y="189259"/>
            <a:ext cx="10204704" cy="184666"/>
          </a:xfrm>
        </p:spPr>
        <p:txBody>
          <a:bodyPr/>
          <a:lstStyle/>
          <a:p>
            <a:r>
              <a:rPr lang="en-US" dirty="0"/>
              <a:t>Target operating model</a:t>
            </a:r>
          </a:p>
          <a:p>
            <a:endParaRPr lang="en-US" dirty="0"/>
          </a:p>
        </p:txBody>
      </p:sp>
      <p:sp>
        <p:nvSpPr>
          <p:cNvPr id="7" name="TextBox 6">
            <a:extLst>
              <a:ext uri="{FF2B5EF4-FFF2-40B4-BE49-F238E27FC236}">
                <a16:creationId xmlns:a16="http://schemas.microsoft.com/office/drawing/2014/main" id="{866C8F01-B158-2743-0890-1D1ED71D4AE4}"/>
              </a:ext>
            </a:extLst>
          </p:cNvPr>
          <p:cNvSpPr txBox="1"/>
          <p:nvPr/>
        </p:nvSpPr>
        <p:spPr>
          <a:xfrm rot="17933649">
            <a:off x="3373142" y="2103762"/>
            <a:ext cx="961390" cy="184666"/>
          </a:xfrm>
          <a:prstGeom prst="rect">
            <a:avLst/>
          </a:prstGeom>
          <a:noFill/>
        </p:spPr>
        <p:txBody>
          <a:bodyPr wrap="square" lIns="0" tIns="0" rIns="0" bIns="0">
            <a:spAutoFit/>
          </a:bodyPr>
          <a:lstStyle/>
          <a:p>
            <a:pPr marL="0" lvl="2" algn="ctr">
              <a:spcAft>
                <a:spcPts val="500"/>
              </a:spcAft>
              <a:tabLst>
                <a:tab pos="647700" algn="l"/>
              </a:tabLst>
            </a:pPr>
            <a:r>
              <a:rPr lang="en-US" sz="1200" b="1" dirty="0">
                <a:solidFill>
                  <a:srgbClr val="FFFFFF"/>
                </a:solidFill>
                <a:cs typeface="Times New Roman" panose="02020603050405020304" pitchFamily="18" charset="0"/>
              </a:rPr>
              <a:t>Architecture</a:t>
            </a:r>
          </a:p>
        </p:txBody>
      </p:sp>
      <p:sp>
        <p:nvSpPr>
          <p:cNvPr id="14" name="TextBox 13">
            <a:extLst>
              <a:ext uri="{FF2B5EF4-FFF2-40B4-BE49-F238E27FC236}">
                <a16:creationId xmlns:a16="http://schemas.microsoft.com/office/drawing/2014/main" id="{995A744F-2CB1-48DC-EA24-16BD8AD10E22}"/>
              </a:ext>
            </a:extLst>
          </p:cNvPr>
          <p:cNvSpPr txBox="1"/>
          <p:nvPr/>
        </p:nvSpPr>
        <p:spPr>
          <a:xfrm rot="3736727">
            <a:off x="3976657" y="2456412"/>
            <a:ext cx="1187575" cy="813808"/>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200" b="1" dirty="0">
                <a:solidFill>
                  <a:srgbClr val="FFFFFF"/>
                </a:solidFill>
                <a:cs typeface="Times New Roman" panose="02020603050405020304" pitchFamily="18" charset="0"/>
              </a:rPr>
              <a:t>Observability</a:t>
            </a:r>
          </a:p>
        </p:txBody>
      </p:sp>
      <p:sp>
        <p:nvSpPr>
          <p:cNvPr id="15" name="TextBox 14">
            <a:extLst>
              <a:ext uri="{FF2B5EF4-FFF2-40B4-BE49-F238E27FC236}">
                <a16:creationId xmlns:a16="http://schemas.microsoft.com/office/drawing/2014/main" id="{FA75648F-041A-9E8D-EEDB-26EDE1598FD2}"/>
              </a:ext>
            </a:extLst>
          </p:cNvPr>
          <p:cNvSpPr txBox="1"/>
          <p:nvPr/>
        </p:nvSpPr>
        <p:spPr>
          <a:xfrm rot="5772415">
            <a:off x="4153327" y="3534088"/>
            <a:ext cx="1187575" cy="813808"/>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200" b="1" dirty="0">
                <a:solidFill>
                  <a:srgbClr val="FFFFFF"/>
                </a:solidFill>
                <a:cs typeface="Times New Roman" panose="02020603050405020304" pitchFamily="18" charset="0"/>
              </a:rPr>
              <a:t>ITDR</a:t>
            </a:r>
          </a:p>
        </p:txBody>
      </p:sp>
      <p:sp>
        <p:nvSpPr>
          <p:cNvPr id="16" name="TextBox 15">
            <a:extLst>
              <a:ext uri="{FF2B5EF4-FFF2-40B4-BE49-F238E27FC236}">
                <a16:creationId xmlns:a16="http://schemas.microsoft.com/office/drawing/2014/main" id="{87245B01-3A10-CE6A-F90B-A0EE1EFF07FA}"/>
              </a:ext>
            </a:extLst>
          </p:cNvPr>
          <p:cNvSpPr txBox="1"/>
          <p:nvPr/>
        </p:nvSpPr>
        <p:spPr>
          <a:xfrm rot="18900000">
            <a:off x="3502826" y="4223130"/>
            <a:ext cx="1187575" cy="813808"/>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br>
              <a:rPr lang="en-US" sz="1200" b="1" dirty="0">
                <a:solidFill>
                  <a:srgbClr val="FFFFFF"/>
                </a:solidFill>
                <a:cs typeface="Times New Roman" panose="02020603050405020304" pitchFamily="18" charset="0"/>
              </a:rPr>
            </a:br>
            <a:r>
              <a:rPr lang="en-US" sz="1200" b="1" dirty="0">
                <a:solidFill>
                  <a:srgbClr val="FFFFFF"/>
                </a:solidFill>
                <a:cs typeface="Times New Roman" panose="02020603050405020304" pitchFamily="18" charset="0"/>
              </a:rPr>
              <a:t>Managed</a:t>
            </a:r>
            <a:br>
              <a:rPr lang="en-US" sz="1200" b="1" dirty="0">
                <a:solidFill>
                  <a:srgbClr val="FFFFFF"/>
                </a:solidFill>
                <a:cs typeface="Times New Roman" panose="02020603050405020304" pitchFamily="18" charset="0"/>
              </a:rPr>
            </a:br>
            <a:r>
              <a:rPr lang="en-US" sz="1200" b="1" dirty="0">
                <a:solidFill>
                  <a:srgbClr val="FFFFFF"/>
                </a:solidFill>
                <a:cs typeface="Times New Roman" panose="02020603050405020304" pitchFamily="18" charset="0"/>
              </a:rPr>
              <a:t>Services</a:t>
            </a:r>
          </a:p>
        </p:txBody>
      </p:sp>
      <p:sp>
        <p:nvSpPr>
          <p:cNvPr id="17" name="TextBox 16">
            <a:extLst>
              <a:ext uri="{FF2B5EF4-FFF2-40B4-BE49-F238E27FC236}">
                <a16:creationId xmlns:a16="http://schemas.microsoft.com/office/drawing/2014/main" id="{73AE6B01-DAF7-2E4F-BF8F-E370A523EFF8}"/>
              </a:ext>
            </a:extLst>
          </p:cNvPr>
          <p:cNvSpPr txBox="1"/>
          <p:nvPr/>
        </p:nvSpPr>
        <p:spPr>
          <a:xfrm rot="180191">
            <a:off x="2721890" y="4769981"/>
            <a:ext cx="1187575" cy="813808"/>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1200" b="1" dirty="0">
                <a:solidFill>
                  <a:srgbClr val="FFFFFF"/>
                </a:solidFill>
                <a:cs typeface="Times New Roman" panose="02020603050405020304" pitchFamily="18" charset="0"/>
              </a:rPr>
              <a:t>DevOps</a:t>
            </a:r>
          </a:p>
        </p:txBody>
      </p:sp>
      <p:sp>
        <p:nvSpPr>
          <p:cNvPr id="18" name="TextBox 17">
            <a:extLst>
              <a:ext uri="{FF2B5EF4-FFF2-40B4-BE49-F238E27FC236}">
                <a16:creationId xmlns:a16="http://schemas.microsoft.com/office/drawing/2014/main" id="{28008DF4-41B6-8229-805A-210F2E724207}"/>
              </a:ext>
            </a:extLst>
          </p:cNvPr>
          <p:cNvSpPr txBox="1"/>
          <p:nvPr/>
        </p:nvSpPr>
        <p:spPr>
          <a:xfrm rot="3018316">
            <a:off x="1690322" y="4421224"/>
            <a:ext cx="1187575" cy="813808"/>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1200" b="1" dirty="0">
                <a:solidFill>
                  <a:srgbClr val="FFFFFF"/>
                </a:solidFill>
                <a:cs typeface="Times New Roman" panose="02020603050405020304" pitchFamily="18" charset="0"/>
              </a:rPr>
              <a:t>PMO</a:t>
            </a:r>
          </a:p>
        </p:txBody>
      </p:sp>
      <p:sp>
        <p:nvSpPr>
          <p:cNvPr id="19" name="TextBox 18">
            <a:extLst>
              <a:ext uri="{FF2B5EF4-FFF2-40B4-BE49-F238E27FC236}">
                <a16:creationId xmlns:a16="http://schemas.microsoft.com/office/drawing/2014/main" id="{8B769576-0FA3-D34B-667D-4ED46D06C85C}"/>
              </a:ext>
            </a:extLst>
          </p:cNvPr>
          <p:cNvSpPr txBox="1"/>
          <p:nvPr/>
        </p:nvSpPr>
        <p:spPr>
          <a:xfrm rot="4387427">
            <a:off x="1257486" y="3370046"/>
            <a:ext cx="1187575" cy="813808"/>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1200" b="1" dirty="0">
                <a:solidFill>
                  <a:srgbClr val="FFFFFF"/>
                </a:solidFill>
                <a:cs typeface="Times New Roman" panose="02020603050405020304" pitchFamily="18" charset="0"/>
              </a:rPr>
              <a:t>Delivery</a:t>
            </a:r>
            <a:br>
              <a:rPr lang="en-US" sz="1200" b="1" dirty="0">
                <a:solidFill>
                  <a:srgbClr val="FFFFFF"/>
                </a:solidFill>
                <a:cs typeface="Times New Roman" panose="02020603050405020304" pitchFamily="18" charset="0"/>
              </a:rPr>
            </a:br>
            <a:r>
              <a:rPr lang="en-US" sz="1200" b="1" dirty="0">
                <a:solidFill>
                  <a:srgbClr val="FFFFFF"/>
                </a:solidFill>
                <a:cs typeface="Times New Roman" panose="02020603050405020304" pitchFamily="18" charset="0"/>
              </a:rPr>
              <a:t>Management</a:t>
            </a:r>
          </a:p>
        </p:txBody>
      </p:sp>
      <p:sp>
        <p:nvSpPr>
          <p:cNvPr id="20" name="TextBox 19">
            <a:extLst>
              <a:ext uri="{FF2B5EF4-FFF2-40B4-BE49-F238E27FC236}">
                <a16:creationId xmlns:a16="http://schemas.microsoft.com/office/drawing/2014/main" id="{1651B457-322B-DA10-EAA0-E92CAC16AD33}"/>
              </a:ext>
            </a:extLst>
          </p:cNvPr>
          <p:cNvSpPr txBox="1"/>
          <p:nvPr/>
        </p:nvSpPr>
        <p:spPr>
          <a:xfrm rot="18000000">
            <a:off x="1513655" y="2513205"/>
            <a:ext cx="1187575" cy="813808"/>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200" b="1" dirty="0">
                <a:solidFill>
                  <a:srgbClr val="FFFFFF"/>
                </a:solidFill>
                <a:cs typeface="Times New Roman" panose="02020603050405020304" pitchFamily="18" charset="0"/>
              </a:rPr>
              <a:t>Financial</a:t>
            </a:r>
            <a:br>
              <a:rPr lang="en-US" sz="1200" b="1" dirty="0">
                <a:solidFill>
                  <a:srgbClr val="FFFFFF"/>
                </a:solidFill>
                <a:cs typeface="Times New Roman" panose="02020603050405020304" pitchFamily="18" charset="0"/>
              </a:rPr>
            </a:br>
            <a:r>
              <a:rPr lang="en-US" sz="1200" b="1" dirty="0">
                <a:solidFill>
                  <a:srgbClr val="FFFFFF"/>
                </a:solidFill>
                <a:cs typeface="Times New Roman" panose="02020603050405020304" pitchFamily="18" charset="0"/>
              </a:rPr>
              <a:t>Management</a:t>
            </a:r>
          </a:p>
        </p:txBody>
      </p:sp>
      <p:sp>
        <p:nvSpPr>
          <p:cNvPr id="21" name="TextBox 20">
            <a:extLst>
              <a:ext uri="{FF2B5EF4-FFF2-40B4-BE49-F238E27FC236}">
                <a16:creationId xmlns:a16="http://schemas.microsoft.com/office/drawing/2014/main" id="{F9CCE94B-854C-F704-789D-E23A5C1ABA23}"/>
              </a:ext>
            </a:extLst>
          </p:cNvPr>
          <p:cNvSpPr txBox="1"/>
          <p:nvPr/>
        </p:nvSpPr>
        <p:spPr>
          <a:xfrm rot="20508190">
            <a:off x="2308518" y="2115129"/>
            <a:ext cx="1187575" cy="813808"/>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200" b="1" dirty="0">
                <a:solidFill>
                  <a:srgbClr val="FFFFFF"/>
                </a:solidFill>
                <a:cs typeface="Times New Roman" panose="02020603050405020304" pitchFamily="18" charset="0"/>
              </a:rPr>
              <a:t>Sourcing and </a:t>
            </a:r>
            <a:br>
              <a:rPr lang="en-US" sz="1200" b="1" dirty="0">
                <a:solidFill>
                  <a:srgbClr val="FFFFFF"/>
                </a:solidFill>
                <a:cs typeface="Times New Roman" panose="02020603050405020304" pitchFamily="18" charset="0"/>
              </a:rPr>
            </a:br>
            <a:r>
              <a:rPr lang="en-US" sz="1200" b="1" dirty="0">
                <a:solidFill>
                  <a:srgbClr val="FFFFFF"/>
                </a:solidFill>
                <a:cs typeface="Times New Roman" panose="02020603050405020304" pitchFamily="18" charset="0"/>
              </a:rPr>
              <a:t>Procurement </a:t>
            </a:r>
            <a:br>
              <a:rPr lang="en-US" sz="1200" b="1" dirty="0">
                <a:solidFill>
                  <a:srgbClr val="FFFFFF"/>
                </a:solidFill>
                <a:cs typeface="Times New Roman" panose="02020603050405020304" pitchFamily="18" charset="0"/>
              </a:rPr>
            </a:br>
            <a:r>
              <a:rPr lang="en-US" sz="1200" b="1" dirty="0">
                <a:solidFill>
                  <a:srgbClr val="FFFFFF"/>
                </a:solidFill>
                <a:cs typeface="Times New Roman" panose="02020603050405020304" pitchFamily="18" charset="0"/>
              </a:rPr>
              <a:t>Support</a:t>
            </a:r>
          </a:p>
        </p:txBody>
      </p:sp>
      <p:sp>
        <p:nvSpPr>
          <p:cNvPr id="4" name="TextBox 3">
            <a:extLst>
              <a:ext uri="{FF2B5EF4-FFF2-40B4-BE49-F238E27FC236}">
                <a16:creationId xmlns:a16="http://schemas.microsoft.com/office/drawing/2014/main" id="{46210CCF-9A93-7B73-2C4C-246E308A8882}"/>
              </a:ext>
            </a:extLst>
          </p:cNvPr>
          <p:cNvSpPr txBox="1"/>
          <p:nvPr/>
        </p:nvSpPr>
        <p:spPr>
          <a:xfrm rot="16860000">
            <a:off x="2083354" y="2984514"/>
            <a:ext cx="1872202" cy="1282961"/>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200" b="1" dirty="0">
                <a:solidFill>
                  <a:srgbClr val="FFFFFF"/>
                </a:solidFill>
                <a:cs typeface="Times New Roman" panose="02020603050405020304" pitchFamily="18" charset="0"/>
              </a:rPr>
              <a:t>Business Support </a:t>
            </a:r>
          </a:p>
        </p:txBody>
      </p:sp>
      <p:sp>
        <p:nvSpPr>
          <p:cNvPr id="11" name="TextBox 10">
            <a:extLst>
              <a:ext uri="{FF2B5EF4-FFF2-40B4-BE49-F238E27FC236}">
                <a16:creationId xmlns:a16="http://schemas.microsoft.com/office/drawing/2014/main" id="{BE7155F8-ACFD-2680-F240-EA578DE591E2}"/>
              </a:ext>
            </a:extLst>
          </p:cNvPr>
          <p:cNvSpPr txBox="1"/>
          <p:nvPr/>
        </p:nvSpPr>
        <p:spPr>
          <a:xfrm rot="7457863">
            <a:off x="2641031" y="3159673"/>
            <a:ext cx="1872202" cy="1282961"/>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200" b="1" dirty="0">
                <a:solidFill>
                  <a:srgbClr val="FFFFFF"/>
                </a:solidFill>
                <a:cs typeface="Times New Roman" panose="02020603050405020304" pitchFamily="18" charset="0"/>
              </a:rPr>
              <a:t>Technical Operations &amp; Support</a:t>
            </a:r>
          </a:p>
        </p:txBody>
      </p:sp>
      <p:sp>
        <p:nvSpPr>
          <p:cNvPr id="22" name="Rectangle 21">
            <a:extLst>
              <a:ext uri="{FF2B5EF4-FFF2-40B4-BE49-F238E27FC236}">
                <a16:creationId xmlns:a16="http://schemas.microsoft.com/office/drawing/2014/main" id="{6BF9B701-05E5-2D8A-52AD-3EC1ACD0BD3F}"/>
              </a:ext>
            </a:extLst>
          </p:cNvPr>
          <p:cNvSpPr/>
          <p:nvPr/>
        </p:nvSpPr>
        <p:spPr>
          <a:xfrm>
            <a:off x="5827719" y="1335675"/>
            <a:ext cx="45720" cy="4541250"/>
          </a:xfrm>
          <a:prstGeom prst="rect">
            <a:avLst/>
          </a:prstGeom>
          <a:solidFill>
            <a:srgbClr val="1E49E2"/>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spcAft>
                <a:spcPts val="500"/>
              </a:spcAft>
            </a:pPr>
            <a:endParaRPr lang="en-US" sz="1500" dirty="0">
              <a:solidFill>
                <a:schemeClr val="bg1"/>
              </a:solidFill>
            </a:endParaRPr>
          </a:p>
        </p:txBody>
      </p:sp>
      <p:sp>
        <p:nvSpPr>
          <p:cNvPr id="23" name="TextBox 22">
            <a:extLst>
              <a:ext uri="{FF2B5EF4-FFF2-40B4-BE49-F238E27FC236}">
                <a16:creationId xmlns:a16="http://schemas.microsoft.com/office/drawing/2014/main" id="{EF2C99A2-A403-6D36-DD6B-5583AF2CE53F}"/>
              </a:ext>
            </a:extLst>
          </p:cNvPr>
          <p:cNvSpPr txBox="1"/>
          <p:nvPr/>
        </p:nvSpPr>
        <p:spPr>
          <a:xfrm>
            <a:off x="6005940" y="1335675"/>
            <a:ext cx="5194128" cy="320088"/>
          </a:xfrm>
          <a:prstGeom prst="rect">
            <a:avLst/>
          </a:prstGeom>
          <a:solidFill>
            <a:srgbClr val="1E49E2"/>
          </a:solidFill>
        </p:spPr>
        <p:txBody>
          <a:bodyPr wrap="square" lIns="54864" tIns="54864" rIns="54864" bIns="54864">
            <a:noAutofit/>
          </a:bodyPr>
          <a:lstStyle/>
          <a:p>
            <a:pPr marL="0" marR="0" lvl="1" fontAlgn="ctr">
              <a:lnSpc>
                <a:spcPct val="80000"/>
              </a:lnSpc>
              <a:spcBef>
                <a:spcPts val="0"/>
              </a:spcBef>
              <a:spcAft>
                <a:spcPts val="500"/>
              </a:spcAft>
              <a:buClr>
                <a:schemeClr val="tx2"/>
              </a:buClr>
              <a:tabLst>
                <a:tab pos="914400" algn="l"/>
              </a:tabLst>
            </a:pPr>
            <a:r>
              <a:rPr lang="en-US" sz="1600" i="1" dirty="0">
                <a:solidFill>
                  <a:srgbClr val="FFFFFF"/>
                </a:solidFill>
                <a:latin typeface="KPMG Bold" panose="020B0803030202040204" pitchFamily="34" charset="0"/>
                <a:cs typeface="Calibri" panose="020F0502020204030204" pitchFamily="34" charset="0"/>
              </a:rPr>
              <a:t>Technical Operations &amp; Support</a:t>
            </a:r>
          </a:p>
        </p:txBody>
      </p:sp>
      <p:sp>
        <p:nvSpPr>
          <p:cNvPr id="26" name="TextBox 25">
            <a:extLst>
              <a:ext uri="{FF2B5EF4-FFF2-40B4-BE49-F238E27FC236}">
                <a16:creationId xmlns:a16="http://schemas.microsoft.com/office/drawing/2014/main" id="{0B4A1F58-6DC2-9A61-F376-1649D99867DB}"/>
              </a:ext>
            </a:extLst>
          </p:cNvPr>
          <p:cNvSpPr txBox="1"/>
          <p:nvPr/>
        </p:nvSpPr>
        <p:spPr>
          <a:xfrm>
            <a:off x="6005940" y="2058798"/>
            <a:ext cx="5194128" cy="1426031"/>
          </a:xfrm>
          <a:prstGeom prst="rect">
            <a:avLst/>
          </a:prstGeom>
          <a:noFill/>
        </p:spPr>
        <p:txBody>
          <a:bodyPr wrap="square" lIns="0" tIns="0" rIns="0" bIns="0">
            <a:spAutoFit/>
          </a:bodyPr>
          <a:lstStyle/>
          <a:p>
            <a:pPr marL="0" marR="0" lvl="1" fontAlgn="ctr">
              <a:lnSpc>
                <a:spcPct val="80000"/>
              </a:lnSpc>
              <a:spcBef>
                <a:spcPts val="0"/>
              </a:spcBef>
              <a:spcAft>
                <a:spcPts val="500"/>
              </a:spcAft>
              <a:tabLst>
                <a:tab pos="914400" algn="l"/>
              </a:tabLst>
            </a:pPr>
            <a:r>
              <a:rPr lang="en-US" sz="2000" i="1" dirty="0">
                <a:solidFill>
                  <a:srgbClr val="1E49E2"/>
                </a:solidFill>
                <a:effectLst/>
                <a:latin typeface="KPMG Bold" panose="020B0803030202040204" pitchFamily="34" charset="0"/>
                <a:ea typeface="Times New Roman" panose="02020603050405020304" pitchFamily="18" charset="0"/>
                <a:cs typeface="Calibri" panose="020F0502020204030204" pitchFamily="34" charset="0"/>
              </a:rPr>
              <a:t>Need:</a:t>
            </a:r>
            <a:endParaRPr lang="en-US" sz="2000" i="1" dirty="0">
              <a:solidFill>
                <a:srgbClr val="1E49E2"/>
              </a:solidFill>
              <a:effectLst/>
              <a:latin typeface="KPMG Bold" panose="020B0803030202040204" pitchFamily="34" charset="0"/>
              <a:ea typeface="Calibri" panose="020F0502020204030204" pitchFamily="34" charset="0"/>
              <a:cs typeface="Times New Roman" panose="02020603050405020304" pitchFamily="18" charset="0"/>
            </a:endParaRPr>
          </a:p>
          <a:p>
            <a:pPr marL="182880" marR="0" lvl="2" indent="-182880" fontAlgn="ctr">
              <a:spcBef>
                <a:spcPts val="0"/>
              </a:spcBef>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Early threat detection of identity-based threats by continuous monitoring user activities, behaviors and access patterns.</a:t>
            </a:r>
          </a:p>
          <a:p>
            <a:pPr marL="182880" marR="0" lvl="2" indent="-182880" fontAlgn="ctr">
              <a:spcBef>
                <a:spcPts val="0"/>
              </a:spcBef>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A combination of security tools, processes and best practices to adequately defend against identity-based attacks.</a:t>
            </a:r>
          </a:p>
          <a:p>
            <a:pPr marL="182880" marR="0" lvl="2" indent="-182880" fontAlgn="ctr">
              <a:spcBef>
                <a:spcPts val="0"/>
              </a:spcBef>
              <a:spcAft>
                <a:spcPts val="500"/>
              </a:spcAft>
              <a:buClr>
                <a:schemeClr val="tx2"/>
              </a:buClr>
              <a:buFont typeface="Arial" panose="020B0604020202020204" pitchFamily="34" charset="0"/>
              <a:buChar char="•"/>
              <a:tabLst>
                <a:tab pos="1371600" algn="l"/>
              </a:tabLst>
            </a:pPr>
            <a:r>
              <a:rPr lang="en-US" sz="1000" dirty="0">
                <a:effectLst/>
                <a:latin typeface="Arial" panose="020B0604020202020204" pitchFamily="34" charset="0"/>
                <a:ea typeface="Times New Roman" panose="02020603050405020304" pitchFamily="18" charset="0"/>
                <a:cs typeface="Calibri" panose="020F0502020204030204" pitchFamily="34" charset="0"/>
              </a:rPr>
              <a:t>Identity is new threat perimeter, need to reduce attack surface</a:t>
            </a:r>
          </a:p>
          <a:p>
            <a:pPr marL="182880" marR="0" lvl="2" indent="-182880" fontAlgn="ctr">
              <a:spcBef>
                <a:spcPts val="0"/>
              </a:spcBef>
              <a:spcAft>
                <a:spcPts val="500"/>
              </a:spcAft>
              <a:buClr>
                <a:schemeClr val="tx2"/>
              </a:buClr>
              <a:buFont typeface="Arial" panose="020B0604020202020204" pitchFamily="34" charset="0"/>
              <a:buChar char="•"/>
              <a:tabLst>
                <a:tab pos="1371600" algn="l"/>
              </a:tabLst>
            </a:pPr>
            <a:r>
              <a:rPr lang="en-US" sz="1000" dirty="0">
                <a:effectLst/>
                <a:latin typeface="Arial" panose="020B0604020202020204" pitchFamily="34" charset="0"/>
                <a:ea typeface="Times New Roman" panose="02020603050405020304" pitchFamily="18" charset="0"/>
                <a:cs typeface="Calibri" panose="020F0502020204030204" pitchFamily="34" charset="0"/>
              </a:rPr>
              <a:t>Identity is top vector for cyber attacks</a:t>
            </a:r>
          </a:p>
        </p:txBody>
      </p:sp>
      <p:sp>
        <p:nvSpPr>
          <p:cNvPr id="27" name="TextBox 26">
            <a:extLst>
              <a:ext uri="{FF2B5EF4-FFF2-40B4-BE49-F238E27FC236}">
                <a16:creationId xmlns:a16="http://schemas.microsoft.com/office/drawing/2014/main" id="{35584366-8528-B47F-3E45-922F167229E6}"/>
              </a:ext>
            </a:extLst>
          </p:cNvPr>
          <p:cNvSpPr txBox="1"/>
          <p:nvPr/>
        </p:nvSpPr>
        <p:spPr>
          <a:xfrm>
            <a:off x="6005940" y="3777127"/>
            <a:ext cx="5194128" cy="2092881"/>
          </a:xfrm>
          <a:prstGeom prst="rect">
            <a:avLst/>
          </a:prstGeom>
          <a:noFill/>
        </p:spPr>
        <p:txBody>
          <a:bodyPr wrap="square" lIns="0" tIns="0" rIns="0" bIns="0">
            <a:spAutoFit/>
          </a:bodyPr>
          <a:lstStyle/>
          <a:p>
            <a:pPr marL="0" lvl="1" fontAlgn="ctr">
              <a:lnSpc>
                <a:spcPct val="80000"/>
              </a:lnSpc>
              <a:spcAft>
                <a:spcPts val="500"/>
              </a:spcAft>
              <a:tabLst>
                <a:tab pos="914400" algn="l"/>
              </a:tabLst>
            </a:pPr>
            <a:r>
              <a:rPr lang="en-US" sz="2000" i="1" dirty="0">
                <a:solidFill>
                  <a:srgbClr val="1E49E2"/>
                </a:solidFill>
                <a:latin typeface="KPMG Bold" panose="020B0803030202040204" pitchFamily="34" charset="0"/>
                <a:cs typeface="Calibri" panose="020F0502020204030204" pitchFamily="34" charset="0"/>
              </a:rPr>
              <a:t>Value:</a:t>
            </a:r>
          </a:p>
          <a:p>
            <a:pPr marL="182880" lvl="2" indent="-182880" fontAlgn="ctr">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This proactive approach will enable Cigna to identify potential security incidents at their inception, mitigating risks before they escalate to major breaches.</a:t>
            </a:r>
          </a:p>
          <a:p>
            <a:pPr marL="182880" lvl="2" indent="-182880" fontAlgn="ctr">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A solution to provide centralized visibility and control over all assigned user identities and privileges.</a:t>
            </a:r>
          </a:p>
          <a:p>
            <a:pPr marL="182880" lvl="2" indent="-182880" fontAlgn="ctr">
              <a:spcAft>
                <a:spcPts val="3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ITDR allows organizations to detect and respond to identity threats before they can cause significant damage</a:t>
            </a:r>
          </a:p>
          <a:p>
            <a:pPr marL="182880" lvl="2" indent="-182880" fontAlgn="ctr">
              <a:spcAft>
                <a:spcPts val="3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ITDR can use variety of security controls to reduce identity threats that plague organizations today:</a:t>
            </a:r>
          </a:p>
          <a:p>
            <a:pPr marL="365760" lvl="2" indent="-182880" fontAlgn="ctr">
              <a:spcAft>
                <a:spcPts val="3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MFA, RBAC, PAM, continuous monitoring, threat response planning</a:t>
            </a:r>
          </a:p>
          <a:p>
            <a:pPr marL="182880" lvl="2" indent="-182880" fontAlgn="ctr">
              <a:spcAft>
                <a:spcPts val="500"/>
              </a:spcAft>
              <a:buClr>
                <a:schemeClr val="tx2"/>
              </a:buClr>
              <a:buFont typeface="Arial" panose="020B0604020202020204" pitchFamily="34" charset="0"/>
              <a:buChar char="•"/>
              <a:tabLst>
                <a:tab pos="1371600" algn="l"/>
              </a:tabLst>
            </a:pPr>
            <a:endParaRPr lang="en-US" sz="1000" dirty="0">
              <a:latin typeface="Arial" panose="020B0604020202020204" pitchFamily="34" charset="0"/>
              <a:cs typeface="Calibri" panose="020F0502020204030204" pitchFamily="34" charset="0"/>
            </a:endParaRPr>
          </a:p>
        </p:txBody>
      </p:sp>
      <p:cxnSp>
        <p:nvCxnSpPr>
          <p:cNvPr id="28" name="Straight Connector 27">
            <a:extLst>
              <a:ext uri="{FF2B5EF4-FFF2-40B4-BE49-F238E27FC236}">
                <a16:creationId xmlns:a16="http://schemas.microsoft.com/office/drawing/2014/main" id="{A174FBC3-69C7-1EA7-023F-BFD83CDD42FB}"/>
              </a:ext>
            </a:extLst>
          </p:cNvPr>
          <p:cNvCxnSpPr>
            <a:cxnSpLocks/>
          </p:cNvCxnSpPr>
          <p:nvPr/>
        </p:nvCxnSpPr>
        <p:spPr>
          <a:xfrm>
            <a:off x="6005940" y="1981211"/>
            <a:ext cx="5193870" cy="0"/>
          </a:xfrm>
          <a:prstGeom prst="line">
            <a:avLst/>
          </a:prstGeom>
          <a:ln w="6350">
            <a:solidFill>
              <a:srgbClr val="1E49E2"/>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569A7AB-1680-CEAF-3ADD-BBE02BCDE261}"/>
              </a:ext>
            </a:extLst>
          </p:cNvPr>
          <p:cNvCxnSpPr>
            <a:cxnSpLocks/>
          </p:cNvCxnSpPr>
          <p:nvPr/>
        </p:nvCxnSpPr>
        <p:spPr>
          <a:xfrm>
            <a:off x="6005940" y="3699539"/>
            <a:ext cx="5193870" cy="0"/>
          </a:xfrm>
          <a:prstGeom prst="line">
            <a:avLst/>
          </a:prstGeom>
          <a:ln w="6350">
            <a:solidFill>
              <a:srgbClr val="1E49E2"/>
            </a:solidFill>
            <a:prstDash val="dash"/>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C3E399B0-C577-F6F6-A9F4-F6135A149C6B}"/>
              </a:ext>
            </a:extLst>
          </p:cNvPr>
          <p:cNvSpPr txBox="1"/>
          <p:nvPr/>
        </p:nvSpPr>
        <p:spPr>
          <a:xfrm>
            <a:off x="6005940" y="1713843"/>
            <a:ext cx="5194128" cy="209288"/>
          </a:xfrm>
          <a:prstGeom prst="rect">
            <a:avLst/>
          </a:prstGeom>
          <a:noFill/>
        </p:spPr>
        <p:txBody>
          <a:bodyPr wrap="square" lIns="0" tIns="0" rIns="0" bIns="0">
            <a:spAutoFit/>
          </a:bodyPr>
          <a:lstStyle/>
          <a:p>
            <a:pPr marL="0" marR="0" lvl="1" fontAlgn="ctr">
              <a:lnSpc>
                <a:spcPct val="80000"/>
              </a:lnSpc>
              <a:spcBef>
                <a:spcPts val="0"/>
              </a:spcBef>
              <a:spcAft>
                <a:spcPts val="500"/>
              </a:spcAft>
              <a:buClr>
                <a:schemeClr val="tx2"/>
              </a:buClr>
              <a:tabLst>
                <a:tab pos="914400" algn="l"/>
              </a:tabLst>
            </a:pPr>
            <a:r>
              <a:rPr lang="en-US" sz="1600" i="1" dirty="0">
                <a:solidFill>
                  <a:srgbClr val="1E49E2"/>
                </a:solidFill>
                <a:latin typeface="KPMG Bold" panose="020B0803030202040204" pitchFamily="34" charset="0"/>
                <a:cs typeface="Calibri" panose="020F0502020204030204" pitchFamily="34" charset="0"/>
              </a:rPr>
              <a:t>ITDR</a:t>
            </a:r>
          </a:p>
        </p:txBody>
      </p:sp>
      <p:grpSp>
        <p:nvGrpSpPr>
          <p:cNvPr id="5" name="Group 4">
            <a:extLst>
              <a:ext uri="{FF2B5EF4-FFF2-40B4-BE49-F238E27FC236}">
                <a16:creationId xmlns:a16="http://schemas.microsoft.com/office/drawing/2014/main" id="{B2AD4B68-A6BF-C213-7E99-7FBC7D575052}"/>
              </a:ext>
            </a:extLst>
          </p:cNvPr>
          <p:cNvGrpSpPr>
            <a:grpSpLocks noChangeAspect="1"/>
          </p:cNvGrpSpPr>
          <p:nvPr/>
        </p:nvGrpSpPr>
        <p:grpSpPr>
          <a:xfrm>
            <a:off x="325969" y="1285123"/>
            <a:ext cx="6849776" cy="4572000"/>
            <a:chOff x="308000" y="1344390"/>
            <a:chExt cx="6768785" cy="4517942"/>
          </a:xfrm>
        </p:grpSpPr>
        <p:graphicFrame>
          <p:nvGraphicFramePr>
            <p:cNvPr id="8" name="Chart 7">
              <a:extLst>
                <a:ext uri="{FF2B5EF4-FFF2-40B4-BE49-F238E27FC236}">
                  <a16:creationId xmlns:a16="http://schemas.microsoft.com/office/drawing/2014/main" id="{D31A51D7-053E-7E92-1BA3-D2735FFBCA45}"/>
                </a:ext>
              </a:extLst>
            </p:cNvPr>
            <p:cNvGraphicFramePr/>
            <p:nvPr>
              <p:extLst>
                <p:ext uri="{D42A27DB-BD31-4B8C-83A1-F6EECF244321}">
                  <p14:modId xmlns:p14="http://schemas.microsoft.com/office/powerpoint/2010/main" val="2815994993"/>
                </p:ext>
              </p:extLst>
            </p:nvPr>
          </p:nvGraphicFramePr>
          <p:xfrm>
            <a:off x="1003459" y="1376325"/>
            <a:ext cx="4907944" cy="410535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92180DCA-164E-D0B7-8532-FB8341637DF4}"/>
                </a:ext>
              </a:extLst>
            </p:cNvPr>
            <p:cNvGraphicFramePr/>
            <p:nvPr>
              <p:extLst>
                <p:ext uri="{D42A27DB-BD31-4B8C-83A1-F6EECF244321}">
                  <p14:modId xmlns:p14="http://schemas.microsoft.com/office/powerpoint/2010/main" val="962162705"/>
                </p:ext>
              </p:extLst>
            </p:nvPr>
          </p:nvGraphicFramePr>
          <p:xfrm>
            <a:off x="308000" y="1344390"/>
            <a:ext cx="6768785" cy="4517942"/>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Box 9">
              <a:extLst>
                <a:ext uri="{FF2B5EF4-FFF2-40B4-BE49-F238E27FC236}">
                  <a16:creationId xmlns:a16="http://schemas.microsoft.com/office/drawing/2014/main" id="{98F088C8-C604-3DCF-1370-1EFE5ABA4544}"/>
                </a:ext>
              </a:extLst>
            </p:cNvPr>
            <p:cNvSpPr txBox="1"/>
            <p:nvPr/>
          </p:nvSpPr>
          <p:spPr>
            <a:xfrm rot="17507716">
              <a:off x="3303566" y="2372660"/>
              <a:ext cx="961390" cy="138244"/>
            </a:xfrm>
            <a:prstGeom prst="rect">
              <a:avLst/>
            </a:prstGeom>
            <a:noFill/>
          </p:spPr>
          <p:txBody>
            <a:bodyPr wrap="square" lIns="0" tIns="0" rIns="0" bIns="0">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Architecture</a:t>
              </a:r>
            </a:p>
          </p:txBody>
        </p:sp>
        <p:sp>
          <p:nvSpPr>
            <p:cNvPr id="12" name="TextBox 11">
              <a:extLst>
                <a:ext uri="{FF2B5EF4-FFF2-40B4-BE49-F238E27FC236}">
                  <a16:creationId xmlns:a16="http://schemas.microsoft.com/office/drawing/2014/main" id="{1D49BCE2-044E-3DAE-2F34-B2A6D5BE3302}"/>
                </a:ext>
              </a:extLst>
            </p:cNvPr>
            <p:cNvSpPr txBox="1"/>
            <p:nvPr/>
          </p:nvSpPr>
          <p:spPr>
            <a:xfrm rot="3736727">
              <a:off x="3797815" y="2617573"/>
              <a:ext cx="1187575" cy="813808"/>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Observability</a:t>
              </a:r>
            </a:p>
          </p:txBody>
        </p:sp>
        <p:sp>
          <p:nvSpPr>
            <p:cNvPr id="13" name="TextBox 12">
              <a:extLst>
                <a:ext uri="{FF2B5EF4-FFF2-40B4-BE49-F238E27FC236}">
                  <a16:creationId xmlns:a16="http://schemas.microsoft.com/office/drawing/2014/main" id="{76142343-2C26-CEBD-B787-D138243DF9B4}"/>
                </a:ext>
              </a:extLst>
            </p:cNvPr>
            <p:cNvSpPr txBox="1"/>
            <p:nvPr/>
          </p:nvSpPr>
          <p:spPr>
            <a:xfrm rot="5996737">
              <a:off x="4188691" y="3433340"/>
              <a:ext cx="1187575" cy="813808"/>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ITDR</a:t>
              </a:r>
            </a:p>
          </p:txBody>
        </p:sp>
        <p:sp>
          <p:nvSpPr>
            <p:cNvPr id="24" name="TextBox 23">
              <a:extLst>
                <a:ext uri="{FF2B5EF4-FFF2-40B4-BE49-F238E27FC236}">
                  <a16:creationId xmlns:a16="http://schemas.microsoft.com/office/drawing/2014/main" id="{FE50B338-541F-3766-75DA-07F7A2AE46BD}"/>
                </a:ext>
              </a:extLst>
            </p:cNvPr>
            <p:cNvSpPr txBox="1"/>
            <p:nvPr/>
          </p:nvSpPr>
          <p:spPr>
            <a:xfrm rot="18900000">
              <a:off x="3351584" y="3916242"/>
              <a:ext cx="1187575" cy="813808"/>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Managed</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Services</a:t>
              </a:r>
            </a:p>
          </p:txBody>
        </p:sp>
        <p:sp>
          <p:nvSpPr>
            <p:cNvPr id="25" name="TextBox 24">
              <a:extLst>
                <a:ext uri="{FF2B5EF4-FFF2-40B4-BE49-F238E27FC236}">
                  <a16:creationId xmlns:a16="http://schemas.microsoft.com/office/drawing/2014/main" id="{41670037-08D6-CE02-6F9F-4C645AA3E25D}"/>
                </a:ext>
              </a:extLst>
            </p:cNvPr>
            <p:cNvSpPr txBox="1"/>
            <p:nvPr/>
          </p:nvSpPr>
          <p:spPr>
            <a:xfrm rot="21362918">
              <a:off x="2760136" y="4382428"/>
              <a:ext cx="1187575" cy="813808"/>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DevOps</a:t>
              </a:r>
            </a:p>
          </p:txBody>
        </p:sp>
        <p:sp>
          <p:nvSpPr>
            <p:cNvPr id="31" name="TextBox 30">
              <a:extLst>
                <a:ext uri="{FF2B5EF4-FFF2-40B4-BE49-F238E27FC236}">
                  <a16:creationId xmlns:a16="http://schemas.microsoft.com/office/drawing/2014/main" id="{C21DC73F-1961-F6BE-9A42-FDF280BB567C}"/>
                </a:ext>
              </a:extLst>
            </p:cNvPr>
            <p:cNvSpPr txBox="1"/>
            <p:nvPr/>
          </p:nvSpPr>
          <p:spPr>
            <a:xfrm rot="2578885">
              <a:off x="2015546" y="4088481"/>
              <a:ext cx="1187575" cy="813808"/>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PMO</a:t>
              </a:r>
            </a:p>
          </p:txBody>
        </p:sp>
        <p:sp>
          <p:nvSpPr>
            <p:cNvPr id="32" name="TextBox 31">
              <a:extLst>
                <a:ext uri="{FF2B5EF4-FFF2-40B4-BE49-F238E27FC236}">
                  <a16:creationId xmlns:a16="http://schemas.microsoft.com/office/drawing/2014/main" id="{13E2BDA7-621D-BAFD-B2CA-498975ACEF77}"/>
                </a:ext>
              </a:extLst>
            </p:cNvPr>
            <p:cNvSpPr txBox="1"/>
            <p:nvPr/>
          </p:nvSpPr>
          <p:spPr>
            <a:xfrm rot="4740876">
              <a:off x="1701537" y="3352939"/>
              <a:ext cx="1187575" cy="813808"/>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Delivery</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Management</a:t>
              </a:r>
            </a:p>
          </p:txBody>
        </p:sp>
        <p:sp>
          <p:nvSpPr>
            <p:cNvPr id="33" name="TextBox 32">
              <a:extLst>
                <a:ext uri="{FF2B5EF4-FFF2-40B4-BE49-F238E27FC236}">
                  <a16:creationId xmlns:a16="http://schemas.microsoft.com/office/drawing/2014/main" id="{1C0F525F-2532-1871-213D-B78CEE831E4C}"/>
                </a:ext>
              </a:extLst>
            </p:cNvPr>
            <p:cNvSpPr txBox="1"/>
            <p:nvPr/>
          </p:nvSpPr>
          <p:spPr>
            <a:xfrm rot="18000000">
              <a:off x="1885119" y="2676525"/>
              <a:ext cx="1187575" cy="813808"/>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Financial</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Management</a:t>
              </a:r>
            </a:p>
          </p:txBody>
        </p:sp>
        <p:sp>
          <p:nvSpPr>
            <p:cNvPr id="34" name="TextBox 33">
              <a:extLst>
                <a:ext uri="{FF2B5EF4-FFF2-40B4-BE49-F238E27FC236}">
                  <a16:creationId xmlns:a16="http://schemas.microsoft.com/office/drawing/2014/main" id="{75C29580-1B7A-0EE6-61DF-36CC16243460}"/>
                </a:ext>
              </a:extLst>
            </p:cNvPr>
            <p:cNvSpPr txBox="1"/>
            <p:nvPr/>
          </p:nvSpPr>
          <p:spPr>
            <a:xfrm rot="20508190">
              <a:off x="2460591" y="2289920"/>
              <a:ext cx="1187575" cy="813808"/>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Sourcing and </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Procurement </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Support</a:t>
              </a:r>
            </a:p>
          </p:txBody>
        </p:sp>
        <p:sp>
          <p:nvSpPr>
            <p:cNvPr id="35" name="TextBox 34">
              <a:extLst>
                <a:ext uri="{FF2B5EF4-FFF2-40B4-BE49-F238E27FC236}">
                  <a16:creationId xmlns:a16="http://schemas.microsoft.com/office/drawing/2014/main" id="{3F8229DD-2F62-0DD5-499D-F3895970B1C7}"/>
                </a:ext>
              </a:extLst>
            </p:cNvPr>
            <p:cNvSpPr txBox="1"/>
            <p:nvPr/>
          </p:nvSpPr>
          <p:spPr>
            <a:xfrm rot="17346066">
              <a:off x="2314312" y="2905914"/>
              <a:ext cx="1872202" cy="1282961"/>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Business Support </a:t>
              </a:r>
            </a:p>
          </p:txBody>
        </p:sp>
        <p:sp>
          <p:nvSpPr>
            <p:cNvPr id="36" name="TextBox 35">
              <a:extLst>
                <a:ext uri="{FF2B5EF4-FFF2-40B4-BE49-F238E27FC236}">
                  <a16:creationId xmlns:a16="http://schemas.microsoft.com/office/drawing/2014/main" id="{8998314D-0883-BECB-03E0-CD7472E0B5CA}"/>
                </a:ext>
              </a:extLst>
            </p:cNvPr>
            <p:cNvSpPr txBox="1"/>
            <p:nvPr/>
          </p:nvSpPr>
          <p:spPr>
            <a:xfrm rot="6815187">
              <a:off x="2585372" y="3023718"/>
              <a:ext cx="1872202" cy="1282961"/>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rgbClr val="FFFFFF"/>
                  </a:solidFill>
                  <a:cs typeface="Times New Roman" panose="02020603050405020304" pitchFamily="18" charset="0"/>
                </a:rPr>
                <a:t>Technical Operations &amp; Support</a:t>
              </a:r>
            </a:p>
          </p:txBody>
        </p:sp>
      </p:grpSp>
    </p:spTree>
    <p:extLst>
      <p:ext uri="{BB962C8B-B14F-4D97-AF65-F5344CB8AC3E}">
        <p14:creationId xmlns:p14="http://schemas.microsoft.com/office/powerpoint/2010/main" val="9363254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5A275-BAD0-60E3-9B72-417C7BA5E2B8}"/>
              </a:ext>
            </a:extLst>
          </p:cNvPr>
          <p:cNvSpPr>
            <a:spLocks noGrp="1"/>
          </p:cNvSpPr>
          <p:nvPr>
            <p:ph type="title"/>
          </p:nvPr>
        </p:nvSpPr>
        <p:spPr>
          <a:xfrm>
            <a:off x="995364" y="431800"/>
            <a:ext cx="10204704" cy="533400"/>
          </a:xfrm>
        </p:spPr>
        <p:txBody>
          <a:bodyPr/>
          <a:lstStyle/>
          <a:p>
            <a:r>
              <a:rPr lang="en-US" dirty="0"/>
              <a:t>Additional capabilities (continued)</a:t>
            </a:r>
          </a:p>
        </p:txBody>
      </p:sp>
      <p:sp>
        <p:nvSpPr>
          <p:cNvPr id="3" name="Text Placeholder 2">
            <a:extLst>
              <a:ext uri="{FF2B5EF4-FFF2-40B4-BE49-F238E27FC236}">
                <a16:creationId xmlns:a16="http://schemas.microsoft.com/office/drawing/2014/main" id="{78C9C779-562B-92A2-DC7B-CCA67BC31840}"/>
              </a:ext>
            </a:extLst>
          </p:cNvPr>
          <p:cNvSpPr>
            <a:spLocks noGrp="1"/>
          </p:cNvSpPr>
          <p:nvPr>
            <p:ph type="body" sz="quarter" idx="10"/>
          </p:nvPr>
        </p:nvSpPr>
        <p:spPr>
          <a:xfrm>
            <a:off x="993648" y="189259"/>
            <a:ext cx="10204704" cy="184666"/>
          </a:xfrm>
        </p:spPr>
        <p:txBody>
          <a:bodyPr/>
          <a:lstStyle/>
          <a:p>
            <a:r>
              <a:rPr lang="en-US" dirty="0"/>
              <a:t>Target operating model</a:t>
            </a:r>
          </a:p>
          <a:p>
            <a:endParaRPr lang="en-US" dirty="0"/>
          </a:p>
        </p:txBody>
      </p:sp>
      <p:sp>
        <p:nvSpPr>
          <p:cNvPr id="7" name="TextBox 6">
            <a:extLst>
              <a:ext uri="{FF2B5EF4-FFF2-40B4-BE49-F238E27FC236}">
                <a16:creationId xmlns:a16="http://schemas.microsoft.com/office/drawing/2014/main" id="{866C8F01-B158-2743-0890-1D1ED71D4AE4}"/>
              </a:ext>
            </a:extLst>
          </p:cNvPr>
          <p:cNvSpPr txBox="1"/>
          <p:nvPr/>
        </p:nvSpPr>
        <p:spPr>
          <a:xfrm rot="17933649">
            <a:off x="3373142" y="2103762"/>
            <a:ext cx="961390" cy="184666"/>
          </a:xfrm>
          <a:prstGeom prst="rect">
            <a:avLst/>
          </a:prstGeom>
          <a:noFill/>
        </p:spPr>
        <p:txBody>
          <a:bodyPr wrap="square" lIns="0" tIns="0" rIns="0" bIns="0">
            <a:spAutoFit/>
          </a:bodyPr>
          <a:lstStyle/>
          <a:p>
            <a:pPr marL="0" lvl="2" algn="ctr">
              <a:spcAft>
                <a:spcPts val="500"/>
              </a:spcAft>
              <a:tabLst>
                <a:tab pos="647700" algn="l"/>
              </a:tabLst>
            </a:pPr>
            <a:r>
              <a:rPr lang="en-US" sz="1200" b="1" dirty="0">
                <a:solidFill>
                  <a:srgbClr val="FFFFFF"/>
                </a:solidFill>
                <a:cs typeface="Times New Roman" panose="02020603050405020304" pitchFamily="18" charset="0"/>
              </a:rPr>
              <a:t>Architecture</a:t>
            </a:r>
          </a:p>
        </p:txBody>
      </p:sp>
      <p:sp>
        <p:nvSpPr>
          <p:cNvPr id="14" name="TextBox 13">
            <a:extLst>
              <a:ext uri="{FF2B5EF4-FFF2-40B4-BE49-F238E27FC236}">
                <a16:creationId xmlns:a16="http://schemas.microsoft.com/office/drawing/2014/main" id="{995A744F-2CB1-48DC-EA24-16BD8AD10E22}"/>
              </a:ext>
            </a:extLst>
          </p:cNvPr>
          <p:cNvSpPr txBox="1"/>
          <p:nvPr/>
        </p:nvSpPr>
        <p:spPr>
          <a:xfrm rot="3736727">
            <a:off x="3976657" y="2456412"/>
            <a:ext cx="1187575" cy="813808"/>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200" b="1" dirty="0">
                <a:solidFill>
                  <a:srgbClr val="FFFFFF"/>
                </a:solidFill>
                <a:cs typeface="Times New Roman" panose="02020603050405020304" pitchFamily="18" charset="0"/>
              </a:rPr>
              <a:t>Observability</a:t>
            </a:r>
          </a:p>
        </p:txBody>
      </p:sp>
      <p:sp>
        <p:nvSpPr>
          <p:cNvPr id="15" name="TextBox 14">
            <a:extLst>
              <a:ext uri="{FF2B5EF4-FFF2-40B4-BE49-F238E27FC236}">
                <a16:creationId xmlns:a16="http://schemas.microsoft.com/office/drawing/2014/main" id="{FA75648F-041A-9E8D-EEDB-26EDE1598FD2}"/>
              </a:ext>
            </a:extLst>
          </p:cNvPr>
          <p:cNvSpPr txBox="1"/>
          <p:nvPr/>
        </p:nvSpPr>
        <p:spPr>
          <a:xfrm rot="5772415">
            <a:off x="4153327" y="3534088"/>
            <a:ext cx="1187575" cy="813808"/>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200" b="1" dirty="0">
                <a:solidFill>
                  <a:srgbClr val="FFFFFF"/>
                </a:solidFill>
                <a:cs typeface="Times New Roman" panose="02020603050405020304" pitchFamily="18" charset="0"/>
              </a:rPr>
              <a:t>ITDR</a:t>
            </a:r>
          </a:p>
        </p:txBody>
      </p:sp>
      <p:sp>
        <p:nvSpPr>
          <p:cNvPr id="16" name="TextBox 15">
            <a:extLst>
              <a:ext uri="{FF2B5EF4-FFF2-40B4-BE49-F238E27FC236}">
                <a16:creationId xmlns:a16="http://schemas.microsoft.com/office/drawing/2014/main" id="{87245B01-3A10-CE6A-F90B-A0EE1EFF07FA}"/>
              </a:ext>
            </a:extLst>
          </p:cNvPr>
          <p:cNvSpPr txBox="1"/>
          <p:nvPr/>
        </p:nvSpPr>
        <p:spPr>
          <a:xfrm rot="18900000">
            <a:off x="3502826" y="4223130"/>
            <a:ext cx="1187575" cy="813808"/>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br>
              <a:rPr lang="en-US" sz="1200" b="1" dirty="0">
                <a:solidFill>
                  <a:srgbClr val="FFFFFF"/>
                </a:solidFill>
                <a:cs typeface="Times New Roman" panose="02020603050405020304" pitchFamily="18" charset="0"/>
              </a:rPr>
            </a:br>
            <a:r>
              <a:rPr lang="en-US" sz="1200" b="1" dirty="0">
                <a:solidFill>
                  <a:srgbClr val="FFFFFF"/>
                </a:solidFill>
                <a:cs typeface="Times New Roman" panose="02020603050405020304" pitchFamily="18" charset="0"/>
              </a:rPr>
              <a:t>Managed</a:t>
            </a:r>
            <a:br>
              <a:rPr lang="en-US" sz="1200" b="1" dirty="0">
                <a:solidFill>
                  <a:srgbClr val="FFFFFF"/>
                </a:solidFill>
                <a:cs typeface="Times New Roman" panose="02020603050405020304" pitchFamily="18" charset="0"/>
              </a:rPr>
            </a:br>
            <a:r>
              <a:rPr lang="en-US" sz="1200" b="1" dirty="0">
                <a:solidFill>
                  <a:srgbClr val="FFFFFF"/>
                </a:solidFill>
                <a:cs typeface="Times New Roman" panose="02020603050405020304" pitchFamily="18" charset="0"/>
              </a:rPr>
              <a:t>Services</a:t>
            </a:r>
          </a:p>
        </p:txBody>
      </p:sp>
      <p:sp>
        <p:nvSpPr>
          <p:cNvPr id="17" name="TextBox 16">
            <a:extLst>
              <a:ext uri="{FF2B5EF4-FFF2-40B4-BE49-F238E27FC236}">
                <a16:creationId xmlns:a16="http://schemas.microsoft.com/office/drawing/2014/main" id="{73AE6B01-DAF7-2E4F-BF8F-E370A523EFF8}"/>
              </a:ext>
            </a:extLst>
          </p:cNvPr>
          <p:cNvSpPr txBox="1"/>
          <p:nvPr/>
        </p:nvSpPr>
        <p:spPr>
          <a:xfrm rot="180191">
            <a:off x="2721890" y="4769981"/>
            <a:ext cx="1187575" cy="813808"/>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1200" b="1" dirty="0">
                <a:solidFill>
                  <a:srgbClr val="FFFFFF"/>
                </a:solidFill>
                <a:cs typeface="Times New Roman" panose="02020603050405020304" pitchFamily="18" charset="0"/>
              </a:rPr>
              <a:t>DevOps</a:t>
            </a:r>
          </a:p>
        </p:txBody>
      </p:sp>
      <p:sp>
        <p:nvSpPr>
          <p:cNvPr id="18" name="TextBox 17">
            <a:extLst>
              <a:ext uri="{FF2B5EF4-FFF2-40B4-BE49-F238E27FC236}">
                <a16:creationId xmlns:a16="http://schemas.microsoft.com/office/drawing/2014/main" id="{28008DF4-41B6-8229-805A-210F2E724207}"/>
              </a:ext>
            </a:extLst>
          </p:cNvPr>
          <p:cNvSpPr txBox="1"/>
          <p:nvPr/>
        </p:nvSpPr>
        <p:spPr>
          <a:xfrm rot="3018316">
            <a:off x="1690322" y="4421224"/>
            <a:ext cx="1187575" cy="813808"/>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1200" b="1" dirty="0">
                <a:solidFill>
                  <a:srgbClr val="FFFFFF"/>
                </a:solidFill>
                <a:cs typeface="Times New Roman" panose="02020603050405020304" pitchFamily="18" charset="0"/>
              </a:rPr>
              <a:t>PMO</a:t>
            </a:r>
          </a:p>
        </p:txBody>
      </p:sp>
      <p:sp>
        <p:nvSpPr>
          <p:cNvPr id="19" name="TextBox 18">
            <a:extLst>
              <a:ext uri="{FF2B5EF4-FFF2-40B4-BE49-F238E27FC236}">
                <a16:creationId xmlns:a16="http://schemas.microsoft.com/office/drawing/2014/main" id="{8B769576-0FA3-D34B-667D-4ED46D06C85C}"/>
              </a:ext>
            </a:extLst>
          </p:cNvPr>
          <p:cNvSpPr txBox="1"/>
          <p:nvPr/>
        </p:nvSpPr>
        <p:spPr>
          <a:xfrm rot="4387427">
            <a:off x="1257486" y="3370046"/>
            <a:ext cx="1187575" cy="813808"/>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1200" b="1" dirty="0">
                <a:solidFill>
                  <a:srgbClr val="FFFFFF"/>
                </a:solidFill>
                <a:cs typeface="Times New Roman" panose="02020603050405020304" pitchFamily="18" charset="0"/>
              </a:rPr>
              <a:t>Delivery</a:t>
            </a:r>
            <a:br>
              <a:rPr lang="en-US" sz="1200" b="1" dirty="0">
                <a:solidFill>
                  <a:srgbClr val="FFFFFF"/>
                </a:solidFill>
                <a:cs typeface="Times New Roman" panose="02020603050405020304" pitchFamily="18" charset="0"/>
              </a:rPr>
            </a:br>
            <a:r>
              <a:rPr lang="en-US" sz="1200" b="1" dirty="0">
                <a:solidFill>
                  <a:srgbClr val="FFFFFF"/>
                </a:solidFill>
                <a:cs typeface="Times New Roman" panose="02020603050405020304" pitchFamily="18" charset="0"/>
              </a:rPr>
              <a:t>Management</a:t>
            </a:r>
          </a:p>
        </p:txBody>
      </p:sp>
      <p:sp>
        <p:nvSpPr>
          <p:cNvPr id="20" name="TextBox 19">
            <a:extLst>
              <a:ext uri="{FF2B5EF4-FFF2-40B4-BE49-F238E27FC236}">
                <a16:creationId xmlns:a16="http://schemas.microsoft.com/office/drawing/2014/main" id="{1651B457-322B-DA10-EAA0-E92CAC16AD33}"/>
              </a:ext>
            </a:extLst>
          </p:cNvPr>
          <p:cNvSpPr txBox="1"/>
          <p:nvPr/>
        </p:nvSpPr>
        <p:spPr>
          <a:xfrm rot="18000000">
            <a:off x="1513655" y="2513205"/>
            <a:ext cx="1187575" cy="813808"/>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200" b="1" dirty="0">
                <a:solidFill>
                  <a:srgbClr val="FFFFFF"/>
                </a:solidFill>
                <a:cs typeface="Times New Roman" panose="02020603050405020304" pitchFamily="18" charset="0"/>
              </a:rPr>
              <a:t>Financial</a:t>
            </a:r>
            <a:br>
              <a:rPr lang="en-US" sz="1200" b="1" dirty="0">
                <a:solidFill>
                  <a:srgbClr val="FFFFFF"/>
                </a:solidFill>
                <a:cs typeface="Times New Roman" panose="02020603050405020304" pitchFamily="18" charset="0"/>
              </a:rPr>
            </a:br>
            <a:r>
              <a:rPr lang="en-US" sz="1200" b="1" dirty="0">
                <a:solidFill>
                  <a:srgbClr val="FFFFFF"/>
                </a:solidFill>
                <a:cs typeface="Times New Roman" panose="02020603050405020304" pitchFamily="18" charset="0"/>
              </a:rPr>
              <a:t>Management</a:t>
            </a:r>
          </a:p>
        </p:txBody>
      </p:sp>
      <p:sp>
        <p:nvSpPr>
          <p:cNvPr id="21" name="TextBox 20">
            <a:extLst>
              <a:ext uri="{FF2B5EF4-FFF2-40B4-BE49-F238E27FC236}">
                <a16:creationId xmlns:a16="http://schemas.microsoft.com/office/drawing/2014/main" id="{F9CCE94B-854C-F704-789D-E23A5C1ABA23}"/>
              </a:ext>
            </a:extLst>
          </p:cNvPr>
          <p:cNvSpPr txBox="1"/>
          <p:nvPr/>
        </p:nvSpPr>
        <p:spPr>
          <a:xfrm rot="20508190">
            <a:off x="2308518" y="2115129"/>
            <a:ext cx="1187575" cy="813808"/>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200" b="1" dirty="0">
                <a:solidFill>
                  <a:srgbClr val="FFFFFF"/>
                </a:solidFill>
                <a:cs typeface="Times New Roman" panose="02020603050405020304" pitchFamily="18" charset="0"/>
              </a:rPr>
              <a:t>Sourcing and </a:t>
            </a:r>
            <a:br>
              <a:rPr lang="en-US" sz="1200" b="1" dirty="0">
                <a:solidFill>
                  <a:srgbClr val="FFFFFF"/>
                </a:solidFill>
                <a:cs typeface="Times New Roman" panose="02020603050405020304" pitchFamily="18" charset="0"/>
              </a:rPr>
            </a:br>
            <a:r>
              <a:rPr lang="en-US" sz="1200" b="1" dirty="0">
                <a:solidFill>
                  <a:srgbClr val="FFFFFF"/>
                </a:solidFill>
                <a:cs typeface="Times New Roman" panose="02020603050405020304" pitchFamily="18" charset="0"/>
              </a:rPr>
              <a:t>Procurement </a:t>
            </a:r>
            <a:br>
              <a:rPr lang="en-US" sz="1200" b="1" dirty="0">
                <a:solidFill>
                  <a:srgbClr val="FFFFFF"/>
                </a:solidFill>
                <a:cs typeface="Times New Roman" panose="02020603050405020304" pitchFamily="18" charset="0"/>
              </a:rPr>
            </a:br>
            <a:r>
              <a:rPr lang="en-US" sz="1200" b="1" dirty="0">
                <a:solidFill>
                  <a:srgbClr val="FFFFFF"/>
                </a:solidFill>
                <a:cs typeface="Times New Roman" panose="02020603050405020304" pitchFamily="18" charset="0"/>
              </a:rPr>
              <a:t>Support</a:t>
            </a:r>
          </a:p>
        </p:txBody>
      </p:sp>
      <p:sp>
        <p:nvSpPr>
          <p:cNvPr id="4" name="TextBox 3">
            <a:extLst>
              <a:ext uri="{FF2B5EF4-FFF2-40B4-BE49-F238E27FC236}">
                <a16:creationId xmlns:a16="http://schemas.microsoft.com/office/drawing/2014/main" id="{46210CCF-9A93-7B73-2C4C-246E308A8882}"/>
              </a:ext>
            </a:extLst>
          </p:cNvPr>
          <p:cNvSpPr txBox="1"/>
          <p:nvPr/>
        </p:nvSpPr>
        <p:spPr>
          <a:xfrm rot="16860000">
            <a:off x="2083354" y="2984514"/>
            <a:ext cx="1872202" cy="1282961"/>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200" b="1" dirty="0">
                <a:solidFill>
                  <a:srgbClr val="FFFFFF"/>
                </a:solidFill>
                <a:cs typeface="Times New Roman" panose="02020603050405020304" pitchFamily="18" charset="0"/>
              </a:rPr>
              <a:t>Business Support </a:t>
            </a:r>
          </a:p>
        </p:txBody>
      </p:sp>
      <p:sp>
        <p:nvSpPr>
          <p:cNvPr id="11" name="TextBox 10">
            <a:extLst>
              <a:ext uri="{FF2B5EF4-FFF2-40B4-BE49-F238E27FC236}">
                <a16:creationId xmlns:a16="http://schemas.microsoft.com/office/drawing/2014/main" id="{BE7155F8-ACFD-2680-F240-EA578DE591E2}"/>
              </a:ext>
            </a:extLst>
          </p:cNvPr>
          <p:cNvSpPr txBox="1"/>
          <p:nvPr/>
        </p:nvSpPr>
        <p:spPr>
          <a:xfrm rot="7457863">
            <a:off x="2641031" y="3159673"/>
            <a:ext cx="1872202" cy="1282961"/>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200" b="1" dirty="0">
                <a:solidFill>
                  <a:srgbClr val="FFFFFF"/>
                </a:solidFill>
                <a:cs typeface="Times New Roman" panose="02020603050405020304" pitchFamily="18" charset="0"/>
              </a:rPr>
              <a:t>Technical Operations &amp; Support</a:t>
            </a:r>
          </a:p>
        </p:txBody>
      </p:sp>
      <p:sp>
        <p:nvSpPr>
          <p:cNvPr id="22" name="Rectangle 21">
            <a:extLst>
              <a:ext uri="{FF2B5EF4-FFF2-40B4-BE49-F238E27FC236}">
                <a16:creationId xmlns:a16="http://schemas.microsoft.com/office/drawing/2014/main" id="{6BF9B701-05E5-2D8A-52AD-3EC1ACD0BD3F}"/>
              </a:ext>
            </a:extLst>
          </p:cNvPr>
          <p:cNvSpPr/>
          <p:nvPr/>
        </p:nvSpPr>
        <p:spPr>
          <a:xfrm>
            <a:off x="5827719" y="1335675"/>
            <a:ext cx="45720" cy="4541250"/>
          </a:xfrm>
          <a:prstGeom prst="rect">
            <a:avLst/>
          </a:prstGeom>
          <a:solidFill>
            <a:srgbClr val="1E49E2"/>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spcAft>
                <a:spcPts val="500"/>
              </a:spcAft>
            </a:pPr>
            <a:endParaRPr lang="en-US" sz="1500" dirty="0">
              <a:solidFill>
                <a:schemeClr val="bg1"/>
              </a:solidFill>
            </a:endParaRPr>
          </a:p>
        </p:txBody>
      </p:sp>
      <p:sp>
        <p:nvSpPr>
          <p:cNvPr id="23" name="TextBox 22">
            <a:extLst>
              <a:ext uri="{FF2B5EF4-FFF2-40B4-BE49-F238E27FC236}">
                <a16:creationId xmlns:a16="http://schemas.microsoft.com/office/drawing/2014/main" id="{EF2C99A2-A403-6D36-DD6B-5583AF2CE53F}"/>
              </a:ext>
            </a:extLst>
          </p:cNvPr>
          <p:cNvSpPr txBox="1"/>
          <p:nvPr/>
        </p:nvSpPr>
        <p:spPr>
          <a:xfrm>
            <a:off x="6005940" y="1335675"/>
            <a:ext cx="5194128" cy="320088"/>
          </a:xfrm>
          <a:prstGeom prst="rect">
            <a:avLst/>
          </a:prstGeom>
          <a:solidFill>
            <a:srgbClr val="1E49E2"/>
          </a:solidFill>
        </p:spPr>
        <p:txBody>
          <a:bodyPr wrap="square" lIns="54864" tIns="54864" rIns="54864" bIns="54864">
            <a:noAutofit/>
          </a:bodyPr>
          <a:lstStyle/>
          <a:p>
            <a:pPr marL="0" marR="0" lvl="1" fontAlgn="ctr">
              <a:lnSpc>
                <a:spcPct val="80000"/>
              </a:lnSpc>
              <a:spcBef>
                <a:spcPts val="0"/>
              </a:spcBef>
              <a:spcAft>
                <a:spcPts val="500"/>
              </a:spcAft>
              <a:buClr>
                <a:schemeClr val="tx2"/>
              </a:buClr>
              <a:tabLst>
                <a:tab pos="914400" algn="l"/>
              </a:tabLst>
            </a:pPr>
            <a:r>
              <a:rPr lang="en-US" sz="1600" i="1" dirty="0">
                <a:solidFill>
                  <a:srgbClr val="FFFFFF"/>
                </a:solidFill>
                <a:latin typeface="KPMG Bold" panose="020B0803030202040204" pitchFamily="34" charset="0"/>
                <a:cs typeface="Calibri" panose="020F0502020204030204" pitchFamily="34" charset="0"/>
              </a:rPr>
              <a:t>Technical Operations &amp; Support</a:t>
            </a:r>
          </a:p>
        </p:txBody>
      </p:sp>
      <p:sp>
        <p:nvSpPr>
          <p:cNvPr id="26" name="TextBox 25">
            <a:extLst>
              <a:ext uri="{FF2B5EF4-FFF2-40B4-BE49-F238E27FC236}">
                <a16:creationId xmlns:a16="http://schemas.microsoft.com/office/drawing/2014/main" id="{0B4A1F58-6DC2-9A61-F376-1649D99867DB}"/>
              </a:ext>
            </a:extLst>
          </p:cNvPr>
          <p:cNvSpPr txBox="1"/>
          <p:nvPr/>
        </p:nvSpPr>
        <p:spPr>
          <a:xfrm>
            <a:off x="6005940" y="2058798"/>
            <a:ext cx="5194128" cy="1361911"/>
          </a:xfrm>
          <a:prstGeom prst="rect">
            <a:avLst/>
          </a:prstGeom>
          <a:noFill/>
        </p:spPr>
        <p:txBody>
          <a:bodyPr wrap="square" lIns="0" tIns="0" rIns="0" bIns="0">
            <a:spAutoFit/>
          </a:bodyPr>
          <a:lstStyle/>
          <a:p>
            <a:pPr marL="0" marR="0" lvl="1" fontAlgn="ctr">
              <a:lnSpc>
                <a:spcPct val="80000"/>
              </a:lnSpc>
              <a:spcBef>
                <a:spcPts val="0"/>
              </a:spcBef>
              <a:spcAft>
                <a:spcPts val="500"/>
              </a:spcAft>
              <a:tabLst>
                <a:tab pos="914400" algn="l"/>
              </a:tabLst>
            </a:pPr>
            <a:r>
              <a:rPr lang="en-US" sz="2000" i="1" dirty="0">
                <a:solidFill>
                  <a:srgbClr val="1E49E2"/>
                </a:solidFill>
                <a:effectLst/>
                <a:latin typeface="KPMG Bold" panose="020B0803030202040204" pitchFamily="34" charset="0"/>
                <a:ea typeface="Times New Roman" panose="02020603050405020304" pitchFamily="18" charset="0"/>
                <a:cs typeface="Calibri" panose="020F0502020204030204" pitchFamily="34" charset="0"/>
              </a:rPr>
              <a:t>Need:</a:t>
            </a:r>
            <a:endParaRPr lang="en-US" sz="2000" i="1" dirty="0">
              <a:solidFill>
                <a:srgbClr val="1E49E2"/>
              </a:solidFill>
              <a:effectLst/>
              <a:latin typeface="KPMG Bold" panose="020B0803030202040204" pitchFamily="34" charset="0"/>
              <a:ea typeface="Calibri" panose="020F0502020204030204" pitchFamily="34" charset="0"/>
              <a:cs typeface="Times New Roman" panose="02020603050405020304" pitchFamily="18" charset="0"/>
            </a:endParaRPr>
          </a:p>
          <a:p>
            <a:pPr marL="182880" marR="0" lvl="2" indent="-182880" fontAlgn="ctr">
              <a:spcBef>
                <a:spcPts val="0"/>
              </a:spcBef>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As new products and technologies are implemented, there is a need for skilled workforce to support, manage and operate these products efficiently.</a:t>
            </a:r>
          </a:p>
          <a:p>
            <a:pPr marL="182880" marR="0" lvl="2" indent="-182880" fontAlgn="ctr">
              <a:spcBef>
                <a:spcPts val="0"/>
              </a:spcBef>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Hiring skilled workers as full-time employees can be challenging and time consuming, this burden can be handed over to a Managed Service Provider.</a:t>
            </a:r>
          </a:p>
          <a:p>
            <a:pPr marL="182880" marR="0" lvl="2" indent="-182880" fontAlgn="ctr">
              <a:spcBef>
                <a:spcPts val="0"/>
              </a:spcBef>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MSP also provides a proactive approach to keep business running by diagnosing, trouble shooting potential problems.</a:t>
            </a:r>
          </a:p>
        </p:txBody>
      </p:sp>
      <p:sp>
        <p:nvSpPr>
          <p:cNvPr id="27" name="TextBox 26">
            <a:extLst>
              <a:ext uri="{FF2B5EF4-FFF2-40B4-BE49-F238E27FC236}">
                <a16:creationId xmlns:a16="http://schemas.microsoft.com/office/drawing/2014/main" id="{35584366-8528-B47F-3E45-922F167229E6}"/>
              </a:ext>
            </a:extLst>
          </p:cNvPr>
          <p:cNvSpPr txBox="1"/>
          <p:nvPr/>
        </p:nvSpPr>
        <p:spPr>
          <a:xfrm>
            <a:off x="6005940" y="4450894"/>
            <a:ext cx="5194128" cy="836126"/>
          </a:xfrm>
          <a:prstGeom prst="rect">
            <a:avLst/>
          </a:prstGeom>
          <a:noFill/>
        </p:spPr>
        <p:txBody>
          <a:bodyPr wrap="square" lIns="0" tIns="0" rIns="0" bIns="0">
            <a:spAutoFit/>
          </a:bodyPr>
          <a:lstStyle/>
          <a:p>
            <a:pPr marL="0" lvl="1" fontAlgn="ctr">
              <a:lnSpc>
                <a:spcPct val="80000"/>
              </a:lnSpc>
              <a:spcAft>
                <a:spcPts val="500"/>
              </a:spcAft>
              <a:tabLst>
                <a:tab pos="914400" algn="l"/>
              </a:tabLst>
            </a:pPr>
            <a:r>
              <a:rPr lang="en-US" sz="2000" i="1" dirty="0">
                <a:solidFill>
                  <a:srgbClr val="1E49E2"/>
                </a:solidFill>
                <a:latin typeface="KPMG Bold" panose="020B0803030202040204" pitchFamily="34" charset="0"/>
                <a:cs typeface="Calibri" panose="020F0502020204030204" pitchFamily="34" charset="0"/>
              </a:rPr>
              <a:t>Value:</a:t>
            </a:r>
          </a:p>
          <a:p>
            <a:pPr marL="182880" lvl="2" indent="-182880" fontAlgn="ctr">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Reduced total cost of operations</a:t>
            </a:r>
          </a:p>
          <a:p>
            <a:pPr marL="182880" lvl="2" indent="-182880" fontAlgn="ctr">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Core team to focus on business processes while MSP supporting IT infrastructure and services</a:t>
            </a:r>
          </a:p>
        </p:txBody>
      </p:sp>
      <p:cxnSp>
        <p:nvCxnSpPr>
          <p:cNvPr id="28" name="Straight Connector 27">
            <a:extLst>
              <a:ext uri="{FF2B5EF4-FFF2-40B4-BE49-F238E27FC236}">
                <a16:creationId xmlns:a16="http://schemas.microsoft.com/office/drawing/2014/main" id="{A174FBC3-69C7-1EA7-023F-BFD83CDD42FB}"/>
              </a:ext>
            </a:extLst>
          </p:cNvPr>
          <p:cNvCxnSpPr>
            <a:cxnSpLocks/>
          </p:cNvCxnSpPr>
          <p:nvPr/>
        </p:nvCxnSpPr>
        <p:spPr>
          <a:xfrm>
            <a:off x="6005940" y="1981211"/>
            <a:ext cx="5193870" cy="0"/>
          </a:xfrm>
          <a:prstGeom prst="line">
            <a:avLst/>
          </a:prstGeom>
          <a:ln w="6350">
            <a:solidFill>
              <a:srgbClr val="1E49E2"/>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569A7AB-1680-CEAF-3ADD-BBE02BCDE261}"/>
              </a:ext>
            </a:extLst>
          </p:cNvPr>
          <p:cNvCxnSpPr>
            <a:cxnSpLocks/>
          </p:cNvCxnSpPr>
          <p:nvPr/>
        </p:nvCxnSpPr>
        <p:spPr>
          <a:xfrm>
            <a:off x="6005940" y="4373306"/>
            <a:ext cx="5193870" cy="0"/>
          </a:xfrm>
          <a:prstGeom prst="line">
            <a:avLst/>
          </a:prstGeom>
          <a:ln w="6350">
            <a:solidFill>
              <a:srgbClr val="1E49E2"/>
            </a:solidFill>
            <a:prstDash val="dash"/>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C3E399B0-C577-F6F6-A9F4-F6135A149C6B}"/>
              </a:ext>
            </a:extLst>
          </p:cNvPr>
          <p:cNvSpPr txBox="1"/>
          <p:nvPr/>
        </p:nvSpPr>
        <p:spPr>
          <a:xfrm>
            <a:off x="6005940" y="1713843"/>
            <a:ext cx="5194128" cy="209288"/>
          </a:xfrm>
          <a:prstGeom prst="rect">
            <a:avLst/>
          </a:prstGeom>
          <a:noFill/>
        </p:spPr>
        <p:txBody>
          <a:bodyPr wrap="square" lIns="0" tIns="0" rIns="0" bIns="0">
            <a:spAutoFit/>
          </a:bodyPr>
          <a:lstStyle/>
          <a:p>
            <a:pPr marL="0" marR="0" lvl="1" fontAlgn="ctr">
              <a:lnSpc>
                <a:spcPct val="80000"/>
              </a:lnSpc>
              <a:spcBef>
                <a:spcPts val="0"/>
              </a:spcBef>
              <a:spcAft>
                <a:spcPts val="500"/>
              </a:spcAft>
              <a:buClr>
                <a:schemeClr val="tx2"/>
              </a:buClr>
              <a:tabLst>
                <a:tab pos="914400" algn="l"/>
              </a:tabLst>
            </a:pPr>
            <a:r>
              <a:rPr lang="en-US" sz="1600" i="1" dirty="0">
                <a:solidFill>
                  <a:srgbClr val="1E49E2"/>
                </a:solidFill>
                <a:latin typeface="KPMG Bold" panose="020B0803030202040204" pitchFamily="34" charset="0"/>
                <a:cs typeface="Calibri" panose="020F0502020204030204" pitchFamily="34" charset="0"/>
              </a:rPr>
              <a:t>Managed Services</a:t>
            </a:r>
          </a:p>
        </p:txBody>
      </p:sp>
      <p:grpSp>
        <p:nvGrpSpPr>
          <p:cNvPr id="5" name="Group 4">
            <a:extLst>
              <a:ext uri="{FF2B5EF4-FFF2-40B4-BE49-F238E27FC236}">
                <a16:creationId xmlns:a16="http://schemas.microsoft.com/office/drawing/2014/main" id="{9F66347F-21E4-9678-FBE6-D979E19723D0}"/>
              </a:ext>
            </a:extLst>
          </p:cNvPr>
          <p:cNvGrpSpPr>
            <a:grpSpLocks noChangeAspect="1"/>
          </p:cNvGrpSpPr>
          <p:nvPr/>
        </p:nvGrpSpPr>
        <p:grpSpPr>
          <a:xfrm>
            <a:off x="325969" y="1285123"/>
            <a:ext cx="6849775" cy="4572000"/>
            <a:chOff x="308000" y="1344390"/>
            <a:chExt cx="6768785" cy="4517942"/>
          </a:xfrm>
        </p:grpSpPr>
        <p:graphicFrame>
          <p:nvGraphicFramePr>
            <p:cNvPr id="8" name="Chart 7">
              <a:extLst>
                <a:ext uri="{FF2B5EF4-FFF2-40B4-BE49-F238E27FC236}">
                  <a16:creationId xmlns:a16="http://schemas.microsoft.com/office/drawing/2014/main" id="{8CA2DA5F-A94D-4273-678F-FBB167D321EE}"/>
                </a:ext>
              </a:extLst>
            </p:cNvPr>
            <p:cNvGraphicFramePr/>
            <p:nvPr>
              <p:extLst>
                <p:ext uri="{D42A27DB-BD31-4B8C-83A1-F6EECF244321}">
                  <p14:modId xmlns:p14="http://schemas.microsoft.com/office/powerpoint/2010/main" val="3766044281"/>
                </p:ext>
              </p:extLst>
            </p:nvPr>
          </p:nvGraphicFramePr>
          <p:xfrm>
            <a:off x="1003459" y="1376325"/>
            <a:ext cx="4907944" cy="410535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13EB4C3E-3B38-F13C-20E1-4F6CB157E9DD}"/>
                </a:ext>
              </a:extLst>
            </p:cNvPr>
            <p:cNvGraphicFramePr/>
            <p:nvPr>
              <p:extLst>
                <p:ext uri="{D42A27DB-BD31-4B8C-83A1-F6EECF244321}">
                  <p14:modId xmlns:p14="http://schemas.microsoft.com/office/powerpoint/2010/main" val="639197495"/>
                </p:ext>
              </p:extLst>
            </p:nvPr>
          </p:nvGraphicFramePr>
          <p:xfrm>
            <a:off x="308000" y="1344390"/>
            <a:ext cx="6768785" cy="4517942"/>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Box 9">
              <a:extLst>
                <a:ext uri="{FF2B5EF4-FFF2-40B4-BE49-F238E27FC236}">
                  <a16:creationId xmlns:a16="http://schemas.microsoft.com/office/drawing/2014/main" id="{29988446-4E00-0638-7723-E3C06A36AC21}"/>
                </a:ext>
              </a:extLst>
            </p:cNvPr>
            <p:cNvSpPr txBox="1"/>
            <p:nvPr/>
          </p:nvSpPr>
          <p:spPr>
            <a:xfrm rot="17507716">
              <a:off x="3303566" y="2364838"/>
              <a:ext cx="961390" cy="153888"/>
            </a:xfrm>
            <a:prstGeom prst="rect">
              <a:avLst/>
            </a:prstGeom>
            <a:noFill/>
          </p:spPr>
          <p:txBody>
            <a:bodyPr wrap="square" lIns="0" tIns="0" rIns="0" bIns="0">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Architecture</a:t>
              </a:r>
            </a:p>
          </p:txBody>
        </p:sp>
        <p:sp>
          <p:nvSpPr>
            <p:cNvPr id="12" name="TextBox 11">
              <a:extLst>
                <a:ext uri="{FF2B5EF4-FFF2-40B4-BE49-F238E27FC236}">
                  <a16:creationId xmlns:a16="http://schemas.microsoft.com/office/drawing/2014/main" id="{18E861C2-DCC2-FAB0-4F61-EDAA826C5D97}"/>
                </a:ext>
              </a:extLst>
            </p:cNvPr>
            <p:cNvSpPr txBox="1"/>
            <p:nvPr/>
          </p:nvSpPr>
          <p:spPr>
            <a:xfrm rot="3736727">
              <a:off x="3797815" y="2617573"/>
              <a:ext cx="1187575" cy="813808"/>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Observability</a:t>
              </a:r>
            </a:p>
          </p:txBody>
        </p:sp>
        <p:sp>
          <p:nvSpPr>
            <p:cNvPr id="13" name="TextBox 12">
              <a:extLst>
                <a:ext uri="{FF2B5EF4-FFF2-40B4-BE49-F238E27FC236}">
                  <a16:creationId xmlns:a16="http://schemas.microsoft.com/office/drawing/2014/main" id="{79C26ABE-9585-522D-46A4-073A0FD9FFB3}"/>
                </a:ext>
              </a:extLst>
            </p:cNvPr>
            <p:cNvSpPr txBox="1"/>
            <p:nvPr/>
          </p:nvSpPr>
          <p:spPr>
            <a:xfrm rot="5996737">
              <a:off x="3882863" y="3427678"/>
              <a:ext cx="1187575" cy="813808"/>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ITDR</a:t>
              </a:r>
            </a:p>
          </p:txBody>
        </p:sp>
        <p:sp>
          <p:nvSpPr>
            <p:cNvPr id="24" name="TextBox 23">
              <a:extLst>
                <a:ext uri="{FF2B5EF4-FFF2-40B4-BE49-F238E27FC236}">
                  <a16:creationId xmlns:a16="http://schemas.microsoft.com/office/drawing/2014/main" id="{4E3372FC-88F7-7CEF-0D48-1781897D4C02}"/>
                </a:ext>
              </a:extLst>
            </p:cNvPr>
            <p:cNvSpPr txBox="1"/>
            <p:nvPr/>
          </p:nvSpPr>
          <p:spPr>
            <a:xfrm rot="18900000">
              <a:off x="3572473" y="4183434"/>
              <a:ext cx="1187575" cy="813808"/>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Managed</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Services</a:t>
              </a:r>
            </a:p>
          </p:txBody>
        </p:sp>
        <p:sp>
          <p:nvSpPr>
            <p:cNvPr id="25" name="TextBox 24">
              <a:extLst>
                <a:ext uri="{FF2B5EF4-FFF2-40B4-BE49-F238E27FC236}">
                  <a16:creationId xmlns:a16="http://schemas.microsoft.com/office/drawing/2014/main" id="{3232FBF4-DCEB-0C31-FA97-A1389ACCB44D}"/>
                </a:ext>
              </a:extLst>
            </p:cNvPr>
            <p:cNvSpPr txBox="1"/>
            <p:nvPr/>
          </p:nvSpPr>
          <p:spPr>
            <a:xfrm rot="21362918">
              <a:off x="2760136" y="4382428"/>
              <a:ext cx="1187575" cy="813808"/>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1200" b="1" dirty="0">
                  <a:solidFill>
                    <a:schemeClr val="bg1"/>
                  </a:solidFill>
                  <a:cs typeface="Times New Roman" panose="02020603050405020304" pitchFamily="18" charset="0"/>
                </a:rPr>
                <a:t>DevOps</a:t>
              </a:r>
            </a:p>
          </p:txBody>
        </p:sp>
        <p:sp>
          <p:nvSpPr>
            <p:cNvPr id="31" name="TextBox 30">
              <a:extLst>
                <a:ext uri="{FF2B5EF4-FFF2-40B4-BE49-F238E27FC236}">
                  <a16:creationId xmlns:a16="http://schemas.microsoft.com/office/drawing/2014/main" id="{29ABCF9C-3D48-9558-4319-F557C5D5BBB2}"/>
                </a:ext>
              </a:extLst>
            </p:cNvPr>
            <p:cNvSpPr txBox="1"/>
            <p:nvPr/>
          </p:nvSpPr>
          <p:spPr>
            <a:xfrm rot="2578885">
              <a:off x="2015546" y="4088481"/>
              <a:ext cx="1187575" cy="813808"/>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1200" b="1" dirty="0">
                  <a:solidFill>
                    <a:schemeClr val="bg1"/>
                  </a:solidFill>
                  <a:cs typeface="Times New Roman" panose="02020603050405020304" pitchFamily="18" charset="0"/>
                </a:rPr>
                <a:t>PMO</a:t>
              </a:r>
            </a:p>
          </p:txBody>
        </p:sp>
        <p:sp>
          <p:nvSpPr>
            <p:cNvPr id="32" name="TextBox 31">
              <a:extLst>
                <a:ext uri="{FF2B5EF4-FFF2-40B4-BE49-F238E27FC236}">
                  <a16:creationId xmlns:a16="http://schemas.microsoft.com/office/drawing/2014/main" id="{85166558-7558-5C40-E082-F0285EBDE9FF}"/>
                </a:ext>
              </a:extLst>
            </p:cNvPr>
            <p:cNvSpPr txBox="1"/>
            <p:nvPr/>
          </p:nvSpPr>
          <p:spPr>
            <a:xfrm rot="4740876">
              <a:off x="1701537" y="3352939"/>
              <a:ext cx="1187575" cy="813808"/>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Delivery</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Management</a:t>
              </a:r>
            </a:p>
          </p:txBody>
        </p:sp>
        <p:sp>
          <p:nvSpPr>
            <p:cNvPr id="33" name="TextBox 32">
              <a:extLst>
                <a:ext uri="{FF2B5EF4-FFF2-40B4-BE49-F238E27FC236}">
                  <a16:creationId xmlns:a16="http://schemas.microsoft.com/office/drawing/2014/main" id="{DD939527-B2F1-FB00-5D7D-C65EB281E79A}"/>
                </a:ext>
              </a:extLst>
            </p:cNvPr>
            <p:cNvSpPr txBox="1"/>
            <p:nvPr/>
          </p:nvSpPr>
          <p:spPr>
            <a:xfrm rot="18000000">
              <a:off x="1885119" y="2676525"/>
              <a:ext cx="1187575" cy="813808"/>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Financial</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Management</a:t>
              </a:r>
            </a:p>
          </p:txBody>
        </p:sp>
        <p:sp>
          <p:nvSpPr>
            <p:cNvPr id="34" name="TextBox 33">
              <a:extLst>
                <a:ext uri="{FF2B5EF4-FFF2-40B4-BE49-F238E27FC236}">
                  <a16:creationId xmlns:a16="http://schemas.microsoft.com/office/drawing/2014/main" id="{6E9A9DD8-D767-40BC-8DB7-F866326E5E30}"/>
                </a:ext>
              </a:extLst>
            </p:cNvPr>
            <p:cNvSpPr txBox="1"/>
            <p:nvPr/>
          </p:nvSpPr>
          <p:spPr>
            <a:xfrm rot="20508190">
              <a:off x="2460591" y="2289920"/>
              <a:ext cx="1187575" cy="813808"/>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Sourcing and </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Procurement </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Support</a:t>
              </a:r>
            </a:p>
          </p:txBody>
        </p:sp>
        <p:sp>
          <p:nvSpPr>
            <p:cNvPr id="35" name="TextBox 34">
              <a:extLst>
                <a:ext uri="{FF2B5EF4-FFF2-40B4-BE49-F238E27FC236}">
                  <a16:creationId xmlns:a16="http://schemas.microsoft.com/office/drawing/2014/main" id="{5E983183-B7B3-0050-8E2F-B07D776B8C66}"/>
                </a:ext>
              </a:extLst>
            </p:cNvPr>
            <p:cNvSpPr txBox="1"/>
            <p:nvPr/>
          </p:nvSpPr>
          <p:spPr>
            <a:xfrm rot="17346066">
              <a:off x="2314312" y="2905914"/>
              <a:ext cx="1872202" cy="1282961"/>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Business Support </a:t>
              </a:r>
            </a:p>
          </p:txBody>
        </p:sp>
        <p:sp>
          <p:nvSpPr>
            <p:cNvPr id="36" name="TextBox 35">
              <a:extLst>
                <a:ext uri="{FF2B5EF4-FFF2-40B4-BE49-F238E27FC236}">
                  <a16:creationId xmlns:a16="http://schemas.microsoft.com/office/drawing/2014/main" id="{DB3DEDE3-6BD6-BF91-6A31-13CC211F97A6}"/>
                </a:ext>
              </a:extLst>
            </p:cNvPr>
            <p:cNvSpPr txBox="1"/>
            <p:nvPr/>
          </p:nvSpPr>
          <p:spPr>
            <a:xfrm rot="6815187">
              <a:off x="2585372" y="3023718"/>
              <a:ext cx="1872202" cy="1282961"/>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rgbClr val="FFFFFF"/>
                  </a:solidFill>
                  <a:cs typeface="Times New Roman" panose="02020603050405020304" pitchFamily="18" charset="0"/>
                </a:rPr>
                <a:t>Technical Operations &amp; Support</a:t>
              </a:r>
            </a:p>
          </p:txBody>
        </p:sp>
      </p:grpSp>
    </p:spTree>
    <p:extLst>
      <p:ext uri="{BB962C8B-B14F-4D97-AF65-F5344CB8AC3E}">
        <p14:creationId xmlns:p14="http://schemas.microsoft.com/office/powerpoint/2010/main" val="3993282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5A275-BAD0-60E3-9B72-417C7BA5E2B8}"/>
              </a:ext>
            </a:extLst>
          </p:cNvPr>
          <p:cNvSpPr>
            <a:spLocks noGrp="1"/>
          </p:cNvSpPr>
          <p:nvPr>
            <p:ph type="title"/>
          </p:nvPr>
        </p:nvSpPr>
        <p:spPr>
          <a:xfrm>
            <a:off x="995364" y="431800"/>
            <a:ext cx="10204704" cy="533400"/>
          </a:xfrm>
        </p:spPr>
        <p:txBody>
          <a:bodyPr/>
          <a:lstStyle/>
          <a:p>
            <a:r>
              <a:rPr lang="en-US" dirty="0"/>
              <a:t>Additional capabilities (continued)</a:t>
            </a:r>
          </a:p>
        </p:txBody>
      </p:sp>
      <p:sp>
        <p:nvSpPr>
          <p:cNvPr id="3" name="Text Placeholder 2">
            <a:extLst>
              <a:ext uri="{FF2B5EF4-FFF2-40B4-BE49-F238E27FC236}">
                <a16:creationId xmlns:a16="http://schemas.microsoft.com/office/drawing/2014/main" id="{78C9C779-562B-92A2-DC7B-CCA67BC31840}"/>
              </a:ext>
            </a:extLst>
          </p:cNvPr>
          <p:cNvSpPr>
            <a:spLocks noGrp="1"/>
          </p:cNvSpPr>
          <p:nvPr>
            <p:ph type="body" sz="quarter" idx="10"/>
          </p:nvPr>
        </p:nvSpPr>
        <p:spPr>
          <a:xfrm>
            <a:off x="993648" y="189259"/>
            <a:ext cx="10204704" cy="184666"/>
          </a:xfrm>
        </p:spPr>
        <p:txBody>
          <a:bodyPr/>
          <a:lstStyle/>
          <a:p>
            <a:r>
              <a:rPr lang="en-US" dirty="0"/>
              <a:t>Target operating model</a:t>
            </a:r>
          </a:p>
          <a:p>
            <a:endParaRPr lang="en-US" dirty="0"/>
          </a:p>
        </p:txBody>
      </p:sp>
      <p:sp>
        <p:nvSpPr>
          <p:cNvPr id="7" name="TextBox 6">
            <a:extLst>
              <a:ext uri="{FF2B5EF4-FFF2-40B4-BE49-F238E27FC236}">
                <a16:creationId xmlns:a16="http://schemas.microsoft.com/office/drawing/2014/main" id="{866C8F01-B158-2743-0890-1D1ED71D4AE4}"/>
              </a:ext>
            </a:extLst>
          </p:cNvPr>
          <p:cNvSpPr txBox="1"/>
          <p:nvPr/>
        </p:nvSpPr>
        <p:spPr>
          <a:xfrm rot="17933649">
            <a:off x="3373142" y="2103762"/>
            <a:ext cx="961390" cy="184666"/>
          </a:xfrm>
          <a:prstGeom prst="rect">
            <a:avLst/>
          </a:prstGeom>
          <a:noFill/>
        </p:spPr>
        <p:txBody>
          <a:bodyPr wrap="square" lIns="0" tIns="0" rIns="0" bIns="0">
            <a:spAutoFit/>
          </a:bodyPr>
          <a:lstStyle/>
          <a:p>
            <a:pPr marL="0" lvl="2" algn="ctr">
              <a:spcAft>
                <a:spcPts val="500"/>
              </a:spcAft>
              <a:tabLst>
                <a:tab pos="647700" algn="l"/>
              </a:tabLst>
            </a:pPr>
            <a:r>
              <a:rPr lang="en-US" sz="1200" b="1" dirty="0">
                <a:solidFill>
                  <a:srgbClr val="FFFFFF"/>
                </a:solidFill>
                <a:cs typeface="Times New Roman" panose="02020603050405020304" pitchFamily="18" charset="0"/>
              </a:rPr>
              <a:t>Architecture</a:t>
            </a:r>
          </a:p>
        </p:txBody>
      </p:sp>
      <p:sp>
        <p:nvSpPr>
          <p:cNvPr id="14" name="TextBox 13">
            <a:extLst>
              <a:ext uri="{FF2B5EF4-FFF2-40B4-BE49-F238E27FC236}">
                <a16:creationId xmlns:a16="http://schemas.microsoft.com/office/drawing/2014/main" id="{995A744F-2CB1-48DC-EA24-16BD8AD10E22}"/>
              </a:ext>
            </a:extLst>
          </p:cNvPr>
          <p:cNvSpPr txBox="1"/>
          <p:nvPr/>
        </p:nvSpPr>
        <p:spPr>
          <a:xfrm rot="3736727">
            <a:off x="3976657" y="2456412"/>
            <a:ext cx="1187575" cy="813808"/>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200" b="1" dirty="0">
                <a:solidFill>
                  <a:srgbClr val="FFFFFF"/>
                </a:solidFill>
                <a:cs typeface="Times New Roman" panose="02020603050405020304" pitchFamily="18" charset="0"/>
              </a:rPr>
              <a:t>Observability</a:t>
            </a:r>
          </a:p>
        </p:txBody>
      </p:sp>
      <p:sp>
        <p:nvSpPr>
          <p:cNvPr id="15" name="TextBox 14">
            <a:extLst>
              <a:ext uri="{FF2B5EF4-FFF2-40B4-BE49-F238E27FC236}">
                <a16:creationId xmlns:a16="http://schemas.microsoft.com/office/drawing/2014/main" id="{FA75648F-041A-9E8D-EEDB-26EDE1598FD2}"/>
              </a:ext>
            </a:extLst>
          </p:cNvPr>
          <p:cNvSpPr txBox="1"/>
          <p:nvPr/>
        </p:nvSpPr>
        <p:spPr>
          <a:xfrm rot="5772415">
            <a:off x="4153327" y="3534088"/>
            <a:ext cx="1187575" cy="813808"/>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200" b="1" dirty="0">
                <a:solidFill>
                  <a:srgbClr val="FFFFFF"/>
                </a:solidFill>
                <a:cs typeface="Times New Roman" panose="02020603050405020304" pitchFamily="18" charset="0"/>
              </a:rPr>
              <a:t>ITDR</a:t>
            </a:r>
          </a:p>
        </p:txBody>
      </p:sp>
      <p:sp>
        <p:nvSpPr>
          <p:cNvPr id="16" name="TextBox 15">
            <a:extLst>
              <a:ext uri="{FF2B5EF4-FFF2-40B4-BE49-F238E27FC236}">
                <a16:creationId xmlns:a16="http://schemas.microsoft.com/office/drawing/2014/main" id="{87245B01-3A10-CE6A-F90B-A0EE1EFF07FA}"/>
              </a:ext>
            </a:extLst>
          </p:cNvPr>
          <p:cNvSpPr txBox="1"/>
          <p:nvPr/>
        </p:nvSpPr>
        <p:spPr>
          <a:xfrm rot="18900000">
            <a:off x="3502826" y="4223130"/>
            <a:ext cx="1187575" cy="813808"/>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br>
              <a:rPr lang="en-US" sz="1200" b="1" dirty="0">
                <a:solidFill>
                  <a:srgbClr val="FFFFFF"/>
                </a:solidFill>
                <a:cs typeface="Times New Roman" panose="02020603050405020304" pitchFamily="18" charset="0"/>
              </a:rPr>
            </a:br>
            <a:r>
              <a:rPr lang="en-US" sz="1200" b="1" dirty="0">
                <a:solidFill>
                  <a:srgbClr val="FFFFFF"/>
                </a:solidFill>
                <a:cs typeface="Times New Roman" panose="02020603050405020304" pitchFamily="18" charset="0"/>
              </a:rPr>
              <a:t>Managed</a:t>
            </a:r>
            <a:br>
              <a:rPr lang="en-US" sz="1200" b="1" dirty="0">
                <a:solidFill>
                  <a:srgbClr val="FFFFFF"/>
                </a:solidFill>
                <a:cs typeface="Times New Roman" panose="02020603050405020304" pitchFamily="18" charset="0"/>
              </a:rPr>
            </a:br>
            <a:r>
              <a:rPr lang="en-US" sz="1200" b="1" dirty="0">
                <a:solidFill>
                  <a:srgbClr val="FFFFFF"/>
                </a:solidFill>
                <a:cs typeface="Times New Roman" panose="02020603050405020304" pitchFamily="18" charset="0"/>
              </a:rPr>
              <a:t>Services</a:t>
            </a:r>
          </a:p>
        </p:txBody>
      </p:sp>
      <p:sp>
        <p:nvSpPr>
          <p:cNvPr id="17" name="TextBox 16">
            <a:extLst>
              <a:ext uri="{FF2B5EF4-FFF2-40B4-BE49-F238E27FC236}">
                <a16:creationId xmlns:a16="http://schemas.microsoft.com/office/drawing/2014/main" id="{73AE6B01-DAF7-2E4F-BF8F-E370A523EFF8}"/>
              </a:ext>
            </a:extLst>
          </p:cNvPr>
          <p:cNvSpPr txBox="1"/>
          <p:nvPr/>
        </p:nvSpPr>
        <p:spPr>
          <a:xfrm rot="180191">
            <a:off x="2721890" y="4769981"/>
            <a:ext cx="1187575" cy="813808"/>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1200" b="1" dirty="0">
                <a:solidFill>
                  <a:srgbClr val="FFFFFF"/>
                </a:solidFill>
                <a:cs typeface="Times New Roman" panose="02020603050405020304" pitchFamily="18" charset="0"/>
              </a:rPr>
              <a:t>DevOps</a:t>
            </a:r>
          </a:p>
        </p:txBody>
      </p:sp>
      <p:sp>
        <p:nvSpPr>
          <p:cNvPr id="18" name="TextBox 17">
            <a:extLst>
              <a:ext uri="{FF2B5EF4-FFF2-40B4-BE49-F238E27FC236}">
                <a16:creationId xmlns:a16="http://schemas.microsoft.com/office/drawing/2014/main" id="{28008DF4-41B6-8229-805A-210F2E724207}"/>
              </a:ext>
            </a:extLst>
          </p:cNvPr>
          <p:cNvSpPr txBox="1"/>
          <p:nvPr/>
        </p:nvSpPr>
        <p:spPr>
          <a:xfrm rot="3018316">
            <a:off x="1690322" y="4421224"/>
            <a:ext cx="1187575" cy="813808"/>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1200" b="1" dirty="0">
                <a:solidFill>
                  <a:srgbClr val="FFFFFF"/>
                </a:solidFill>
                <a:cs typeface="Times New Roman" panose="02020603050405020304" pitchFamily="18" charset="0"/>
              </a:rPr>
              <a:t>PMO</a:t>
            </a:r>
          </a:p>
        </p:txBody>
      </p:sp>
      <p:sp>
        <p:nvSpPr>
          <p:cNvPr id="19" name="TextBox 18">
            <a:extLst>
              <a:ext uri="{FF2B5EF4-FFF2-40B4-BE49-F238E27FC236}">
                <a16:creationId xmlns:a16="http://schemas.microsoft.com/office/drawing/2014/main" id="{8B769576-0FA3-D34B-667D-4ED46D06C85C}"/>
              </a:ext>
            </a:extLst>
          </p:cNvPr>
          <p:cNvSpPr txBox="1"/>
          <p:nvPr/>
        </p:nvSpPr>
        <p:spPr>
          <a:xfrm rot="4387427">
            <a:off x="1257486" y="3370046"/>
            <a:ext cx="1187575" cy="813808"/>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1200" b="1" dirty="0">
                <a:solidFill>
                  <a:srgbClr val="FFFFFF"/>
                </a:solidFill>
                <a:cs typeface="Times New Roman" panose="02020603050405020304" pitchFamily="18" charset="0"/>
              </a:rPr>
              <a:t>Delivery</a:t>
            </a:r>
            <a:br>
              <a:rPr lang="en-US" sz="1200" b="1" dirty="0">
                <a:solidFill>
                  <a:srgbClr val="FFFFFF"/>
                </a:solidFill>
                <a:cs typeface="Times New Roman" panose="02020603050405020304" pitchFamily="18" charset="0"/>
              </a:rPr>
            </a:br>
            <a:r>
              <a:rPr lang="en-US" sz="1200" b="1" dirty="0">
                <a:solidFill>
                  <a:srgbClr val="FFFFFF"/>
                </a:solidFill>
                <a:cs typeface="Times New Roman" panose="02020603050405020304" pitchFamily="18" charset="0"/>
              </a:rPr>
              <a:t>Management</a:t>
            </a:r>
          </a:p>
        </p:txBody>
      </p:sp>
      <p:sp>
        <p:nvSpPr>
          <p:cNvPr id="20" name="TextBox 19">
            <a:extLst>
              <a:ext uri="{FF2B5EF4-FFF2-40B4-BE49-F238E27FC236}">
                <a16:creationId xmlns:a16="http://schemas.microsoft.com/office/drawing/2014/main" id="{1651B457-322B-DA10-EAA0-E92CAC16AD33}"/>
              </a:ext>
            </a:extLst>
          </p:cNvPr>
          <p:cNvSpPr txBox="1"/>
          <p:nvPr/>
        </p:nvSpPr>
        <p:spPr>
          <a:xfrm rot="18000000">
            <a:off x="1513655" y="2513205"/>
            <a:ext cx="1187575" cy="813808"/>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200" b="1" dirty="0">
                <a:solidFill>
                  <a:srgbClr val="FFFFFF"/>
                </a:solidFill>
                <a:cs typeface="Times New Roman" panose="02020603050405020304" pitchFamily="18" charset="0"/>
              </a:rPr>
              <a:t>Financial</a:t>
            </a:r>
            <a:br>
              <a:rPr lang="en-US" sz="1200" b="1" dirty="0">
                <a:solidFill>
                  <a:srgbClr val="FFFFFF"/>
                </a:solidFill>
                <a:cs typeface="Times New Roman" panose="02020603050405020304" pitchFamily="18" charset="0"/>
              </a:rPr>
            </a:br>
            <a:r>
              <a:rPr lang="en-US" sz="1200" b="1" dirty="0">
                <a:solidFill>
                  <a:srgbClr val="FFFFFF"/>
                </a:solidFill>
                <a:cs typeface="Times New Roman" panose="02020603050405020304" pitchFamily="18" charset="0"/>
              </a:rPr>
              <a:t>Management</a:t>
            </a:r>
          </a:p>
        </p:txBody>
      </p:sp>
      <p:sp>
        <p:nvSpPr>
          <p:cNvPr id="21" name="TextBox 20">
            <a:extLst>
              <a:ext uri="{FF2B5EF4-FFF2-40B4-BE49-F238E27FC236}">
                <a16:creationId xmlns:a16="http://schemas.microsoft.com/office/drawing/2014/main" id="{F9CCE94B-854C-F704-789D-E23A5C1ABA23}"/>
              </a:ext>
            </a:extLst>
          </p:cNvPr>
          <p:cNvSpPr txBox="1"/>
          <p:nvPr/>
        </p:nvSpPr>
        <p:spPr>
          <a:xfrm rot="20508190">
            <a:off x="2308518" y="2115129"/>
            <a:ext cx="1187575" cy="813808"/>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200" b="1" dirty="0">
                <a:solidFill>
                  <a:srgbClr val="FFFFFF"/>
                </a:solidFill>
                <a:cs typeface="Times New Roman" panose="02020603050405020304" pitchFamily="18" charset="0"/>
              </a:rPr>
              <a:t>Sourcing and </a:t>
            </a:r>
            <a:br>
              <a:rPr lang="en-US" sz="1200" b="1" dirty="0">
                <a:solidFill>
                  <a:srgbClr val="FFFFFF"/>
                </a:solidFill>
                <a:cs typeface="Times New Roman" panose="02020603050405020304" pitchFamily="18" charset="0"/>
              </a:rPr>
            </a:br>
            <a:r>
              <a:rPr lang="en-US" sz="1200" b="1" dirty="0">
                <a:solidFill>
                  <a:srgbClr val="FFFFFF"/>
                </a:solidFill>
                <a:cs typeface="Times New Roman" panose="02020603050405020304" pitchFamily="18" charset="0"/>
              </a:rPr>
              <a:t>Procurement </a:t>
            </a:r>
            <a:br>
              <a:rPr lang="en-US" sz="1200" b="1" dirty="0">
                <a:solidFill>
                  <a:srgbClr val="FFFFFF"/>
                </a:solidFill>
                <a:cs typeface="Times New Roman" panose="02020603050405020304" pitchFamily="18" charset="0"/>
              </a:rPr>
            </a:br>
            <a:r>
              <a:rPr lang="en-US" sz="1200" b="1" dirty="0">
                <a:solidFill>
                  <a:srgbClr val="FFFFFF"/>
                </a:solidFill>
                <a:cs typeface="Times New Roman" panose="02020603050405020304" pitchFamily="18" charset="0"/>
              </a:rPr>
              <a:t>Support</a:t>
            </a:r>
          </a:p>
        </p:txBody>
      </p:sp>
      <p:sp>
        <p:nvSpPr>
          <p:cNvPr id="4" name="TextBox 3">
            <a:extLst>
              <a:ext uri="{FF2B5EF4-FFF2-40B4-BE49-F238E27FC236}">
                <a16:creationId xmlns:a16="http://schemas.microsoft.com/office/drawing/2014/main" id="{46210CCF-9A93-7B73-2C4C-246E308A8882}"/>
              </a:ext>
            </a:extLst>
          </p:cNvPr>
          <p:cNvSpPr txBox="1"/>
          <p:nvPr/>
        </p:nvSpPr>
        <p:spPr>
          <a:xfrm rot="16860000">
            <a:off x="2083354" y="2984514"/>
            <a:ext cx="1872202" cy="1282961"/>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200" b="1" dirty="0">
                <a:solidFill>
                  <a:srgbClr val="FFFFFF"/>
                </a:solidFill>
                <a:cs typeface="Times New Roman" panose="02020603050405020304" pitchFamily="18" charset="0"/>
              </a:rPr>
              <a:t>Business Support </a:t>
            </a:r>
          </a:p>
        </p:txBody>
      </p:sp>
      <p:sp>
        <p:nvSpPr>
          <p:cNvPr id="11" name="TextBox 10">
            <a:extLst>
              <a:ext uri="{FF2B5EF4-FFF2-40B4-BE49-F238E27FC236}">
                <a16:creationId xmlns:a16="http://schemas.microsoft.com/office/drawing/2014/main" id="{BE7155F8-ACFD-2680-F240-EA578DE591E2}"/>
              </a:ext>
            </a:extLst>
          </p:cNvPr>
          <p:cNvSpPr txBox="1"/>
          <p:nvPr/>
        </p:nvSpPr>
        <p:spPr>
          <a:xfrm rot="7457863">
            <a:off x="2641031" y="3159673"/>
            <a:ext cx="1872202" cy="1282961"/>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200" b="1" dirty="0">
                <a:solidFill>
                  <a:srgbClr val="FFFFFF"/>
                </a:solidFill>
                <a:cs typeface="Times New Roman" panose="02020603050405020304" pitchFamily="18" charset="0"/>
              </a:rPr>
              <a:t>Technical Operations &amp; Support</a:t>
            </a:r>
          </a:p>
        </p:txBody>
      </p:sp>
      <p:sp>
        <p:nvSpPr>
          <p:cNvPr id="22" name="Rectangle 21">
            <a:extLst>
              <a:ext uri="{FF2B5EF4-FFF2-40B4-BE49-F238E27FC236}">
                <a16:creationId xmlns:a16="http://schemas.microsoft.com/office/drawing/2014/main" id="{6BF9B701-05E5-2D8A-52AD-3EC1ACD0BD3F}"/>
              </a:ext>
            </a:extLst>
          </p:cNvPr>
          <p:cNvSpPr/>
          <p:nvPr/>
        </p:nvSpPr>
        <p:spPr>
          <a:xfrm>
            <a:off x="5827719" y="1335675"/>
            <a:ext cx="45720" cy="4541250"/>
          </a:xfrm>
          <a:prstGeom prst="rect">
            <a:avLst/>
          </a:prstGeom>
          <a:solidFill>
            <a:srgbClr val="1E49E2"/>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spcAft>
                <a:spcPts val="500"/>
              </a:spcAft>
            </a:pPr>
            <a:endParaRPr lang="en-US" sz="1500" dirty="0">
              <a:solidFill>
                <a:schemeClr val="bg1"/>
              </a:solidFill>
            </a:endParaRPr>
          </a:p>
        </p:txBody>
      </p:sp>
      <p:sp>
        <p:nvSpPr>
          <p:cNvPr id="23" name="TextBox 22">
            <a:extLst>
              <a:ext uri="{FF2B5EF4-FFF2-40B4-BE49-F238E27FC236}">
                <a16:creationId xmlns:a16="http://schemas.microsoft.com/office/drawing/2014/main" id="{EF2C99A2-A403-6D36-DD6B-5583AF2CE53F}"/>
              </a:ext>
            </a:extLst>
          </p:cNvPr>
          <p:cNvSpPr txBox="1"/>
          <p:nvPr/>
        </p:nvSpPr>
        <p:spPr>
          <a:xfrm>
            <a:off x="6005940" y="1335675"/>
            <a:ext cx="5194128" cy="320088"/>
          </a:xfrm>
          <a:prstGeom prst="rect">
            <a:avLst/>
          </a:prstGeom>
          <a:solidFill>
            <a:srgbClr val="1E49E2"/>
          </a:solidFill>
        </p:spPr>
        <p:txBody>
          <a:bodyPr wrap="square" lIns="54864" tIns="54864" rIns="54864" bIns="54864">
            <a:noAutofit/>
          </a:bodyPr>
          <a:lstStyle/>
          <a:p>
            <a:pPr marL="0" marR="0" lvl="1" fontAlgn="ctr">
              <a:lnSpc>
                <a:spcPct val="80000"/>
              </a:lnSpc>
              <a:spcBef>
                <a:spcPts val="0"/>
              </a:spcBef>
              <a:spcAft>
                <a:spcPts val="500"/>
              </a:spcAft>
              <a:buClr>
                <a:schemeClr val="tx2"/>
              </a:buClr>
              <a:tabLst>
                <a:tab pos="914400" algn="l"/>
              </a:tabLst>
            </a:pPr>
            <a:r>
              <a:rPr lang="en-US" sz="1600" i="1" dirty="0">
                <a:solidFill>
                  <a:srgbClr val="FFFFFF"/>
                </a:solidFill>
                <a:latin typeface="KPMG Bold" panose="020B0803030202040204" pitchFamily="34" charset="0"/>
                <a:cs typeface="Calibri" panose="020F0502020204030204" pitchFamily="34" charset="0"/>
              </a:rPr>
              <a:t>Technical Operations &amp; Support</a:t>
            </a:r>
          </a:p>
        </p:txBody>
      </p:sp>
      <p:sp>
        <p:nvSpPr>
          <p:cNvPr id="26" name="TextBox 25">
            <a:extLst>
              <a:ext uri="{FF2B5EF4-FFF2-40B4-BE49-F238E27FC236}">
                <a16:creationId xmlns:a16="http://schemas.microsoft.com/office/drawing/2014/main" id="{0B4A1F58-6DC2-9A61-F376-1649D99867DB}"/>
              </a:ext>
            </a:extLst>
          </p:cNvPr>
          <p:cNvSpPr txBox="1"/>
          <p:nvPr/>
        </p:nvSpPr>
        <p:spPr>
          <a:xfrm>
            <a:off x="6005940" y="2058798"/>
            <a:ext cx="5194128" cy="1361911"/>
          </a:xfrm>
          <a:prstGeom prst="rect">
            <a:avLst/>
          </a:prstGeom>
          <a:noFill/>
        </p:spPr>
        <p:txBody>
          <a:bodyPr wrap="square" lIns="0" tIns="0" rIns="0" bIns="0">
            <a:spAutoFit/>
          </a:bodyPr>
          <a:lstStyle/>
          <a:p>
            <a:pPr marL="0" marR="0" lvl="1" fontAlgn="ctr">
              <a:lnSpc>
                <a:spcPct val="80000"/>
              </a:lnSpc>
              <a:spcBef>
                <a:spcPts val="0"/>
              </a:spcBef>
              <a:spcAft>
                <a:spcPts val="500"/>
              </a:spcAft>
              <a:tabLst>
                <a:tab pos="914400" algn="l"/>
              </a:tabLst>
            </a:pPr>
            <a:r>
              <a:rPr lang="en-US" sz="2000" i="1" dirty="0">
                <a:solidFill>
                  <a:srgbClr val="1E49E2"/>
                </a:solidFill>
                <a:effectLst/>
                <a:latin typeface="KPMG Bold" panose="020B0803030202040204" pitchFamily="34" charset="0"/>
                <a:ea typeface="Times New Roman" panose="02020603050405020304" pitchFamily="18" charset="0"/>
                <a:cs typeface="Calibri" panose="020F0502020204030204" pitchFamily="34" charset="0"/>
              </a:rPr>
              <a:t>Need:</a:t>
            </a:r>
            <a:endParaRPr lang="en-US" sz="2000" i="1" dirty="0">
              <a:solidFill>
                <a:srgbClr val="1E49E2"/>
              </a:solidFill>
              <a:effectLst/>
              <a:latin typeface="KPMG Bold" panose="020B0803030202040204" pitchFamily="34" charset="0"/>
              <a:ea typeface="Calibri" panose="020F0502020204030204" pitchFamily="34" charset="0"/>
              <a:cs typeface="Times New Roman" panose="02020603050405020304" pitchFamily="18" charset="0"/>
            </a:endParaRPr>
          </a:p>
          <a:p>
            <a:pPr marL="182880" marR="0" lvl="2" indent="-182880" fontAlgn="ctr">
              <a:spcBef>
                <a:spcPts val="0"/>
              </a:spcBef>
              <a:spcAft>
                <a:spcPts val="500"/>
              </a:spcAft>
              <a:buClr>
                <a:schemeClr val="tx2"/>
              </a:buClr>
              <a:buFont typeface="Arial" panose="020B0604020202020204" pitchFamily="34" charset="0"/>
              <a:buChar char="•"/>
              <a:tabLst>
                <a:tab pos="1371600" algn="l"/>
              </a:tabLst>
            </a:pPr>
            <a:r>
              <a:rPr lang="en-US" sz="1000" dirty="0">
                <a:effectLst/>
                <a:latin typeface="Arial" panose="020B0604020202020204" pitchFamily="34" charset="0"/>
                <a:ea typeface="Times New Roman" panose="02020603050405020304" pitchFamily="18" charset="0"/>
                <a:cs typeface="Calibri" panose="020F0502020204030204" pitchFamily="34" charset="0"/>
              </a:rPr>
              <a:t>Establishing a DevOps team is required to sustain current engineering efforts – Client access and provisioning, </a:t>
            </a:r>
            <a:r>
              <a:rPr lang="en-US" sz="1000" dirty="0" err="1">
                <a:effectLst/>
                <a:latin typeface="Arial" panose="020B0604020202020204" pitchFamily="34" charset="0"/>
                <a:ea typeface="Times New Roman" panose="02020603050405020304" pitchFamily="18" charset="0"/>
                <a:cs typeface="Calibri" panose="020F0502020204030204" pitchFamily="34" charset="0"/>
              </a:rPr>
              <a:t>GetOkta</a:t>
            </a:r>
            <a:r>
              <a:rPr lang="en-US" sz="1000" dirty="0">
                <a:effectLst/>
                <a:latin typeface="Arial" panose="020B0604020202020204" pitchFamily="34" charset="0"/>
                <a:ea typeface="Times New Roman" panose="02020603050405020304" pitchFamily="18" charset="0"/>
                <a:cs typeface="Calibri" panose="020F0502020204030204" pitchFamily="34" charset="0"/>
              </a:rPr>
              <a:t> tool, Tenant base builds and revisions via Terraform, SSPR. </a:t>
            </a:r>
          </a:p>
          <a:p>
            <a:pPr marL="182880" marR="0" lvl="2" indent="-182880" fontAlgn="ctr">
              <a:spcBef>
                <a:spcPts val="0"/>
              </a:spcBef>
              <a:spcAft>
                <a:spcPts val="500"/>
              </a:spcAft>
              <a:buClr>
                <a:schemeClr val="tx2"/>
              </a:buClr>
              <a:buFont typeface="Arial" panose="020B0604020202020204" pitchFamily="34" charset="0"/>
              <a:buChar char="•"/>
              <a:tabLst>
                <a:tab pos="1371600" algn="l"/>
              </a:tabLst>
            </a:pPr>
            <a:r>
              <a:rPr lang="en-US" sz="1000" dirty="0">
                <a:effectLst/>
                <a:latin typeface="Arial" panose="020B0604020202020204" pitchFamily="34" charset="0"/>
                <a:ea typeface="Times New Roman" panose="02020603050405020304" pitchFamily="18" charset="0"/>
                <a:cs typeface="Calibri" panose="020F0502020204030204" pitchFamily="34" charset="0"/>
              </a:rPr>
              <a:t>This team will also be tasked with new engineering efforts and complex problem solving that are critical to the platforms operated by the IAM team across different verticals.</a:t>
            </a:r>
          </a:p>
          <a:p>
            <a:pPr marL="182880" marR="0" lvl="2" indent="-182880" fontAlgn="ctr">
              <a:spcBef>
                <a:spcPts val="0"/>
              </a:spcBef>
              <a:spcAft>
                <a:spcPts val="500"/>
              </a:spcAft>
              <a:buClr>
                <a:schemeClr val="tx2"/>
              </a:buClr>
              <a:buFont typeface="Arial" panose="020B0604020202020204" pitchFamily="34" charset="0"/>
              <a:buChar char="•"/>
              <a:tabLst>
                <a:tab pos="1371600" algn="l"/>
              </a:tabLst>
            </a:pPr>
            <a:endParaRPr lang="en-US" sz="1000" dirty="0">
              <a:effectLst/>
              <a:latin typeface="Arial" panose="020B0604020202020204" pitchFamily="34" charset="0"/>
              <a:ea typeface="Times New Roman" panose="02020603050405020304" pitchFamily="18" charset="0"/>
              <a:cs typeface="Calibri" panose="020F0502020204030204" pitchFamily="34" charset="0"/>
            </a:endParaRPr>
          </a:p>
        </p:txBody>
      </p:sp>
      <p:sp>
        <p:nvSpPr>
          <p:cNvPr id="27" name="TextBox 26">
            <a:extLst>
              <a:ext uri="{FF2B5EF4-FFF2-40B4-BE49-F238E27FC236}">
                <a16:creationId xmlns:a16="http://schemas.microsoft.com/office/drawing/2014/main" id="{35584366-8528-B47F-3E45-922F167229E6}"/>
              </a:ext>
            </a:extLst>
          </p:cNvPr>
          <p:cNvSpPr txBox="1"/>
          <p:nvPr/>
        </p:nvSpPr>
        <p:spPr>
          <a:xfrm>
            <a:off x="6005940" y="4450894"/>
            <a:ext cx="5194128" cy="1297791"/>
          </a:xfrm>
          <a:prstGeom prst="rect">
            <a:avLst/>
          </a:prstGeom>
          <a:noFill/>
        </p:spPr>
        <p:txBody>
          <a:bodyPr wrap="square" lIns="0" tIns="0" rIns="0" bIns="0">
            <a:spAutoFit/>
          </a:bodyPr>
          <a:lstStyle/>
          <a:p>
            <a:pPr marL="0" lvl="1" fontAlgn="ctr">
              <a:lnSpc>
                <a:spcPct val="80000"/>
              </a:lnSpc>
              <a:spcAft>
                <a:spcPts val="500"/>
              </a:spcAft>
              <a:tabLst>
                <a:tab pos="914400" algn="l"/>
              </a:tabLst>
            </a:pPr>
            <a:r>
              <a:rPr lang="en-US" sz="2000" i="1" dirty="0">
                <a:solidFill>
                  <a:srgbClr val="1E49E2"/>
                </a:solidFill>
                <a:latin typeface="KPMG Bold" panose="020B0803030202040204" pitchFamily="34" charset="0"/>
                <a:cs typeface="Calibri" panose="020F0502020204030204" pitchFamily="34" charset="0"/>
              </a:rPr>
              <a:t>Value:</a:t>
            </a:r>
          </a:p>
          <a:p>
            <a:pPr marL="182880" lvl="2" indent="-182880" fontAlgn="ctr">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This allows the team to engineer centralized solutions to opportunities for service refinement, growth and optimization vs. any piecemeal solutions built by external teams such as digital and core engineering.</a:t>
            </a:r>
          </a:p>
          <a:p>
            <a:pPr marL="182880" lvl="2" indent="-182880" fontAlgn="ctr">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It allows better control of inorganic organizational changes such as M&amp;As and Divestitures which would lead to BU centric solutions gravitating away from the enterprise.</a:t>
            </a:r>
          </a:p>
        </p:txBody>
      </p:sp>
      <p:cxnSp>
        <p:nvCxnSpPr>
          <p:cNvPr id="28" name="Straight Connector 27">
            <a:extLst>
              <a:ext uri="{FF2B5EF4-FFF2-40B4-BE49-F238E27FC236}">
                <a16:creationId xmlns:a16="http://schemas.microsoft.com/office/drawing/2014/main" id="{A174FBC3-69C7-1EA7-023F-BFD83CDD42FB}"/>
              </a:ext>
            </a:extLst>
          </p:cNvPr>
          <p:cNvCxnSpPr>
            <a:cxnSpLocks/>
          </p:cNvCxnSpPr>
          <p:nvPr/>
        </p:nvCxnSpPr>
        <p:spPr>
          <a:xfrm>
            <a:off x="6005940" y="1981211"/>
            <a:ext cx="5193870" cy="0"/>
          </a:xfrm>
          <a:prstGeom prst="line">
            <a:avLst/>
          </a:prstGeom>
          <a:ln w="6350">
            <a:solidFill>
              <a:srgbClr val="1E49E2"/>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569A7AB-1680-CEAF-3ADD-BBE02BCDE261}"/>
              </a:ext>
            </a:extLst>
          </p:cNvPr>
          <p:cNvCxnSpPr>
            <a:cxnSpLocks/>
          </p:cNvCxnSpPr>
          <p:nvPr/>
        </p:nvCxnSpPr>
        <p:spPr>
          <a:xfrm>
            <a:off x="6005940" y="4373306"/>
            <a:ext cx="5193870" cy="0"/>
          </a:xfrm>
          <a:prstGeom prst="line">
            <a:avLst/>
          </a:prstGeom>
          <a:ln w="6350">
            <a:solidFill>
              <a:srgbClr val="1E49E2"/>
            </a:solidFill>
            <a:prstDash val="dash"/>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C3E399B0-C577-F6F6-A9F4-F6135A149C6B}"/>
              </a:ext>
            </a:extLst>
          </p:cNvPr>
          <p:cNvSpPr txBox="1"/>
          <p:nvPr/>
        </p:nvSpPr>
        <p:spPr>
          <a:xfrm>
            <a:off x="6005940" y="1713843"/>
            <a:ext cx="5194128" cy="209288"/>
          </a:xfrm>
          <a:prstGeom prst="rect">
            <a:avLst/>
          </a:prstGeom>
          <a:noFill/>
        </p:spPr>
        <p:txBody>
          <a:bodyPr wrap="square" lIns="0" tIns="0" rIns="0" bIns="0">
            <a:spAutoFit/>
          </a:bodyPr>
          <a:lstStyle/>
          <a:p>
            <a:pPr marL="0" marR="0" lvl="1" fontAlgn="ctr">
              <a:lnSpc>
                <a:spcPct val="80000"/>
              </a:lnSpc>
              <a:spcBef>
                <a:spcPts val="0"/>
              </a:spcBef>
              <a:spcAft>
                <a:spcPts val="500"/>
              </a:spcAft>
              <a:buClr>
                <a:schemeClr val="tx2"/>
              </a:buClr>
              <a:tabLst>
                <a:tab pos="914400" algn="l"/>
              </a:tabLst>
            </a:pPr>
            <a:r>
              <a:rPr lang="en-US" sz="1600" i="1" dirty="0">
                <a:solidFill>
                  <a:srgbClr val="1E49E2"/>
                </a:solidFill>
                <a:latin typeface="KPMG Bold" panose="020B0803030202040204" pitchFamily="34" charset="0"/>
                <a:cs typeface="Calibri" panose="020F0502020204030204" pitchFamily="34" charset="0"/>
              </a:rPr>
              <a:t>DevOps</a:t>
            </a:r>
          </a:p>
        </p:txBody>
      </p:sp>
      <p:grpSp>
        <p:nvGrpSpPr>
          <p:cNvPr id="5" name="Group 4">
            <a:extLst>
              <a:ext uri="{FF2B5EF4-FFF2-40B4-BE49-F238E27FC236}">
                <a16:creationId xmlns:a16="http://schemas.microsoft.com/office/drawing/2014/main" id="{908F6CF4-C0AA-CD14-3871-F111E852EB16}"/>
              </a:ext>
            </a:extLst>
          </p:cNvPr>
          <p:cNvGrpSpPr>
            <a:grpSpLocks noChangeAspect="1"/>
          </p:cNvGrpSpPr>
          <p:nvPr/>
        </p:nvGrpSpPr>
        <p:grpSpPr>
          <a:xfrm>
            <a:off x="325969" y="1285123"/>
            <a:ext cx="6849775" cy="4572000"/>
            <a:chOff x="308000" y="1344390"/>
            <a:chExt cx="6768785" cy="4517942"/>
          </a:xfrm>
        </p:grpSpPr>
        <p:graphicFrame>
          <p:nvGraphicFramePr>
            <p:cNvPr id="8" name="Chart 7">
              <a:extLst>
                <a:ext uri="{FF2B5EF4-FFF2-40B4-BE49-F238E27FC236}">
                  <a16:creationId xmlns:a16="http://schemas.microsoft.com/office/drawing/2014/main" id="{63129B79-373E-80D7-A58B-FB2D54BBA75F}"/>
                </a:ext>
              </a:extLst>
            </p:cNvPr>
            <p:cNvGraphicFramePr/>
            <p:nvPr>
              <p:extLst>
                <p:ext uri="{D42A27DB-BD31-4B8C-83A1-F6EECF244321}">
                  <p14:modId xmlns:p14="http://schemas.microsoft.com/office/powerpoint/2010/main" val="2787289080"/>
                </p:ext>
              </p:extLst>
            </p:nvPr>
          </p:nvGraphicFramePr>
          <p:xfrm>
            <a:off x="1003459" y="1376325"/>
            <a:ext cx="4907944" cy="410535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a:extLst>
                <a:ext uri="{FF2B5EF4-FFF2-40B4-BE49-F238E27FC236}">
                  <a16:creationId xmlns:a16="http://schemas.microsoft.com/office/drawing/2014/main" id="{C96902F4-66AC-6FA5-DE24-948EE43298A9}"/>
                </a:ext>
              </a:extLst>
            </p:cNvPr>
            <p:cNvGraphicFramePr/>
            <p:nvPr>
              <p:extLst>
                <p:ext uri="{D42A27DB-BD31-4B8C-83A1-F6EECF244321}">
                  <p14:modId xmlns:p14="http://schemas.microsoft.com/office/powerpoint/2010/main" val="1856651979"/>
                </p:ext>
              </p:extLst>
            </p:nvPr>
          </p:nvGraphicFramePr>
          <p:xfrm>
            <a:off x="308000" y="1344390"/>
            <a:ext cx="6768785" cy="4517942"/>
          </p:xfrm>
          <a:graphic>
            <a:graphicData uri="http://schemas.openxmlformats.org/drawingml/2006/chart">
              <c:chart xmlns:c="http://schemas.openxmlformats.org/drawingml/2006/chart" xmlns:r="http://schemas.openxmlformats.org/officeDocument/2006/relationships" r:id="rId4"/>
            </a:graphicData>
          </a:graphic>
        </p:graphicFrame>
        <p:sp>
          <p:nvSpPr>
            <p:cNvPr id="10" name="TextBox 9">
              <a:extLst>
                <a:ext uri="{FF2B5EF4-FFF2-40B4-BE49-F238E27FC236}">
                  <a16:creationId xmlns:a16="http://schemas.microsoft.com/office/drawing/2014/main" id="{D99633B7-A56B-3353-B044-6602D788B636}"/>
                </a:ext>
              </a:extLst>
            </p:cNvPr>
            <p:cNvSpPr txBox="1"/>
            <p:nvPr/>
          </p:nvSpPr>
          <p:spPr>
            <a:xfrm rot="17507716">
              <a:off x="3303566" y="2364838"/>
              <a:ext cx="961390" cy="153888"/>
            </a:xfrm>
            <a:prstGeom prst="rect">
              <a:avLst/>
            </a:prstGeom>
            <a:noFill/>
          </p:spPr>
          <p:txBody>
            <a:bodyPr wrap="square" lIns="0" tIns="0" rIns="0" bIns="0">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Architecture</a:t>
              </a:r>
            </a:p>
          </p:txBody>
        </p:sp>
        <p:sp>
          <p:nvSpPr>
            <p:cNvPr id="12" name="TextBox 11">
              <a:extLst>
                <a:ext uri="{FF2B5EF4-FFF2-40B4-BE49-F238E27FC236}">
                  <a16:creationId xmlns:a16="http://schemas.microsoft.com/office/drawing/2014/main" id="{F6CF0238-A5C9-976B-CD55-FF1E3F15C005}"/>
                </a:ext>
              </a:extLst>
            </p:cNvPr>
            <p:cNvSpPr txBox="1"/>
            <p:nvPr/>
          </p:nvSpPr>
          <p:spPr>
            <a:xfrm rot="3736727">
              <a:off x="3797815" y="2617573"/>
              <a:ext cx="1187575" cy="813808"/>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Observability</a:t>
              </a:r>
            </a:p>
          </p:txBody>
        </p:sp>
        <p:sp>
          <p:nvSpPr>
            <p:cNvPr id="13" name="TextBox 12">
              <a:extLst>
                <a:ext uri="{FF2B5EF4-FFF2-40B4-BE49-F238E27FC236}">
                  <a16:creationId xmlns:a16="http://schemas.microsoft.com/office/drawing/2014/main" id="{ACFADD57-47DC-CD34-FD4E-E392C14297E7}"/>
                </a:ext>
              </a:extLst>
            </p:cNvPr>
            <p:cNvSpPr txBox="1"/>
            <p:nvPr/>
          </p:nvSpPr>
          <p:spPr>
            <a:xfrm rot="5996737">
              <a:off x="3882863" y="3427678"/>
              <a:ext cx="1187575" cy="813808"/>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ITDR</a:t>
              </a:r>
            </a:p>
          </p:txBody>
        </p:sp>
        <p:sp>
          <p:nvSpPr>
            <p:cNvPr id="24" name="TextBox 23">
              <a:extLst>
                <a:ext uri="{FF2B5EF4-FFF2-40B4-BE49-F238E27FC236}">
                  <a16:creationId xmlns:a16="http://schemas.microsoft.com/office/drawing/2014/main" id="{91C73A2A-02D8-CA22-0B9B-8028F54A456C}"/>
                </a:ext>
              </a:extLst>
            </p:cNvPr>
            <p:cNvSpPr txBox="1"/>
            <p:nvPr/>
          </p:nvSpPr>
          <p:spPr>
            <a:xfrm rot="18900000">
              <a:off x="3351584" y="3916242"/>
              <a:ext cx="1187575" cy="813808"/>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Managed</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Services</a:t>
              </a:r>
            </a:p>
          </p:txBody>
        </p:sp>
        <p:sp>
          <p:nvSpPr>
            <p:cNvPr id="25" name="TextBox 24">
              <a:extLst>
                <a:ext uri="{FF2B5EF4-FFF2-40B4-BE49-F238E27FC236}">
                  <a16:creationId xmlns:a16="http://schemas.microsoft.com/office/drawing/2014/main" id="{60C90BDA-C5A5-C9DF-7F25-3A6B546FA2F8}"/>
                </a:ext>
              </a:extLst>
            </p:cNvPr>
            <p:cNvSpPr txBox="1"/>
            <p:nvPr/>
          </p:nvSpPr>
          <p:spPr>
            <a:xfrm>
              <a:off x="2759102" y="4771270"/>
              <a:ext cx="1187575" cy="813808"/>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1200" b="1" dirty="0">
                  <a:solidFill>
                    <a:schemeClr val="bg1"/>
                  </a:solidFill>
                  <a:cs typeface="Times New Roman" panose="02020603050405020304" pitchFamily="18" charset="0"/>
                </a:rPr>
                <a:t>DevOps</a:t>
              </a:r>
            </a:p>
          </p:txBody>
        </p:sp>
        <p:sp>
          <p:nvSpPr>
            <p:cNvPr id="31" name="TextBox 30">
              <a:extLst>
                <a:ext uri="{FF2B5EF4-FFF2-40B4-BE49-F238E27FC236}">
                  <a16:creationId xmlns:a16="http://schemas.microsoft.com/office/drawing/2014/main" id="{F2C59D7C-FCE2-671A-0E18-69E39A527426}"/>
                </a:ext>
              </a:extLst>
            </p:cNvPr>
            <p:cNvSpPr txBox="1"/>
            <p:nvPr/>
          </p:nvSpPr>
          <p:spPr>
            <a:xfrm rot="2578885">
              <a:off x="2015546" y="4088481"/>
              <a:ext cx="1187575" cy="813808"/>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1200" b="1" dirty="0">
                  <a:solidFill>
                    <a:schemeClr val="bg1"/>
                  </a:solidFill>
                  <a:cs typeface="Times New Roman" panose="02020603050405020304" pitchFamily="18" charset="0"/>
                </a:rPr>
                <a:t>PMO</a:t>
              </a:r>
            </a:p>
          </p:txBody>
        </p:sp>
        <p:sp>
          <p:nvSpPr>
            <p:cNvPr id="32" name="TextBox 31">
              <a:extLst>
                <a:ext uri="{FF2B5EF4-FFF2-40B4-BE49-F238E27FC236}">
                  <a16:creationId xmlns:a16="http://schemas.microsoft.com/office/drawing/2014/main" id="{7E455E80-E7F3-8EE8-7A7E-C7673AB950AA}"/>
                </a:ext>
              </a:extLst>
            </p:cNvPr>
            <p:cNvSpPr txBox="1"/>
            <p:nvPr/>
          </p:nvSpPr>
          <p:spPr>
            <a:xfrm rot="4740876">
              <a:off x="1701537" y="3352939"/>
              <a:ext cx="1187575" cy="813808"/>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Delivery</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Management</a:t>
              </a:r>
            </a:p>
          </p:txBody>
        </p:sp>
        <p:sp>
          <p:nvSpPr>
            <p:cNvPr id="33" name="TextBox 32">
              <a:extLst>
                <a:ext uri="{FF2B5EF4-FFF2-40B4-BE49-F238E27FC236}">
                  <a16:creationId xmlns:a16="http://schemas.microsoft.com/office/drawing/2014/main" id="{8AC3C57D-5337-EAA7-908C-154613055066}"/>
                </a:ext>
              </a:extLst>
            </p:cNvPr>
            <p:cNvSpPr txBox="1"/>
            <p:nvPr/>
          </p:nvSpPr>
          <p:spPr>
            <a:xfrm rot="18000000">
              <a:off x="1885119" y="2676525"/>
              <a:ext cx="1187575" cy="813808"/>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Financial</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Management</a:t>
              </a:r>
            </a:p>
          </p:txBody>
        </p:sp>
        <p:sp>
          <p:nvSpPr>
            <p:cNvPr id="34" name="TextBox 33">
              <a:extLst>
                <a:ext uri="{FF2B5EF4-FFF2-40B4-BE49-F238E27FC236}">
                  <a16:creationId xmlns:a16="http://schemas.microsoft.com/office/drawing/2014/main" id="{C5236C4F-B9F2-F166-832E-97FDF1FC1006}"/>
                </a:ext>
              </a:extLst>
            </p:cNvPr>
            <p:cNvSpPr txBox="1"/>
            <p:nvPr/>
          </p:nvSpPr>
          <p:spPr>
            <a:xfrm rot="20508190">
              <a:off x="2460591" y="2289920"/>
              <a:ext cx="1187575" cy="813808"/>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Sourcing and </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Procurement </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Support</a:t>
              </a:r>
            </a:p>
          </p:txBody>
        </p:sp>
        <p:sp>
          <p:nvSpPr>
            <p:cNvPr id="35" name="TextBox 34">
              <a:extLst>
                <a:ext uri="{FF2B5EF4-FFF2-40B4-BE49-F238E27FC236}">
                  <a16:creationId xmlns:a16="http://schemas.microsoft.com/office/drawing/2014/main" id="{79847CF1-17E8-A4F0-83CB-54B5BC99407D}"/>
                </a:ext>
              </a:extLst>
            </p:cNvPr>
            <p:cNvSpPr txBox="1"/>
            <p:nvPr/>
          </p:nvSpPr>
          <p:spPr>
            <a:xfrm rot="17346066">
              <a:off x="2314312" y="2905914"/>
              <a:ext cx="1872202" cy="1282961"/>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Business Support </a:t>
              </a:r>
            </a:p>
          </p:txBody>
        </p:sp>
        <p:sp>
          <p:nvSpPr>
            <p:cNvPr id="36" name="TextBox 35">
              <a:extLst>
                <a:ext uri="{FF2B5EF4-FFF2-40B4-BE49-F238E27FC236}">
                  <a16:creationId xmlns:a16="http://schemas.microsoft.com/office/drawing/2014/main" id="{4D86D1A9-1BEF-13EC-0A3A-A25158C55959}"/>
                </a:ext>
              </a:extLst>
            </p:cNvPr>
            <p:cNvSpPr txBox="1"/>
            <p:nvPr/>
          </p:nvSpPr>
          <p:spPr>
            <a:xfrm rot="6815187">
              <a:off x="2585372" y="3023718"/>
              <a:ext cx="1872202" cy="1282961"/>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Technical Operations &amp; Support</a:t>
              </a:r>
            </a:p>
          </p:txBody>
        </p:sp>
      </p:grpSp>
    </p:spTree>
    <p:extLst>
      <p:ext uri="{BB962C8B-B14F-4D97-AF65-F5344CB8AC3E}">
        <p14:creationId xmlns:p14="http://schemas.microsoft.com/office/powerpoint/2010/main" val="2497336596"/>
      </p:ext>
    </p:extLst>
  </p:cSld>
  <p:clrMapOvr>
    <a:masterClrMapping/>
  </p:clrMapOvr>
  <p:extLst>
    <p:ext uri="{6950BFC3-D8DA-4A85-94F7-54DA5524770B}">
      <p188:commentRel xmlns:p188="http://schemas.microsoft.com/office/powerpoint/2018/8/main" r:id="rId2"/>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5A275-BAD0-60E3-9B72-417C7BA5E2B8}"/>
              </a:ext>
            </a:extLst>
          </p:cNvPr>
          <p:cNvSpPr>
            <a:spLocks noGrp="1"/>
          </p:cNvSpPr>
          <p:nvPr>
            <p:ph type="title"/>
          </p:nvPr>
        </p:nvSpPr>
        <p:spPr>
          <a:xfrm>
            <a:off x="995364" y="431800"/>
            <a:ext cx="10204704" cy="533400"/>
          </a:xfrm>
        </p:spPr>
        <p:txBody>
          <a:bodyPr/>
          <a:lstStyle/>
          <a:p>
            <a:r>
              <a:rPr lang="en-US" dirty="0"/>
              <a:t>Additional capabilities (continued)</a:t>
            </a:r>
          </a:p>
        </p:txBody>
      </p:sp>
      <p:sp>
        <p:nvSpPr>
          <p:cNvPr id="3" name="Text Placeholder 2">
            <a:extLst>
              <a:ext uri="{FF2B5EF4-FFF2-40B4-BE49-F238E27FC236}">
                <a16:creationId xmlns:a16="http://schemas.microsoft.com/office/drawing/2014/main" id="{78C9C779-562B-92A2-DC7B-CCA67BC31840}"/>
              </a:ext>
            </a:extLst>
          </p:cNvPr>
          <p:cNvSpPr>
            <a:spLocks noGrp="1"/>
          </p:cNvSpPr>
          <p:nvPr>
            <p:ph type="body" sz="quarter" idx="10"/>
          </p:nvPr>
        </p:nvSpPr>
        <p:spPr>
          <a:xfrm>
            <a:off x="993648" y="189259"/>
            <a:ext cx="10204704" cy="184666"/>
          </a:xfrm>
        </p:spPr>
        <p:txBody>
          <a:bodyPr/>
          <a:lstStyle/>
          <a:p>
            <a:r>
              <a:rPr lang="en-US" dirty="0"/>
              <a:t>Target operating model</a:t>
            </a:r>
          </a:p>
          <a:p>
            <a:endParaRPr lang="en-US" dirty="0"/>
          </a:p>
        </p:txBody>
      </p:sp>
      <p:sp>
        <p:nvSpPr>
          <p:cNvPr id="8" name="Rectangle 7">
            <a:extLst>
              <a:ext uri="{FF2B5EF4-FFF2-40B4-BE49-F238E27FC236}">
                <a16:creationId xmlns:a16="http://schemas.microsoft.com/office/drawing/2014/main" id="{320801C0-7290-8AF3-D390-AC83D8E37EEC}"/>
              </a:ext>
            </a:extLst>
          </p:cNvPr>
          <p:cNvSpPr/>
          <p:nvPr/>
        </p:nvSpPr>
        <p:spPr>
          <a:xfrm>
            <a:off x="5827719" y="1335675"/>
            <a:ext cx="45720" cy="4541250"/>
          </a:xfrm>
          <a:prstGeom prst="rect">
            <a:avLst/>
          </a:prstGeom>
          <a:solidFill>
            <a:srgbClr val="00B8F5"/>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spcAft>
                <a:spcPts val="500"/>
              </a:spcAft>
            </a:pPr>
            <a:endParaRPr lang="en-US" sz="1500" dirty="0">
              <a:solidFill>
                <a:schemeClr val="bg1"/>
              </a:solidFill>
            </a:endParaRPr>
          </a:p>
        </p:txBody>
      </p:sp>
      <p:sp>
        <p:nvSpPr>
          <p:cNvPr id="9" name="TextBox 8">
            <a:extLst>
              <a:ext uri="{FF2B5EF4-FFF2-40B4-BE49-F238E27FC236}">
                <a16:creationId xmlns:a16="http://schemas.microsoft.com/office/drawing/2014/main" id="{DF8E21A1-CC52-E4DA-2893-979550A690B8}"/>
              </a:ext>
            </a:extLst>
          </p:cNvPr>
          <p:cNvSpPr txBox="1"/>
          <p:nvPr/>
        </p:nvSpPr>
        <p:spPr>
          <a:xfrm>
            <a:off x="6005940" y="1335675"/>
            <a:ext cx="5194128" cy="320088"/>
          </a:xfrm>
          <a:prstGeom prst="rect">
            <a:avLst/>
          </a:prstGeom>
          <a:solidFill>
            <a:srgbClr val="00B8F5"/>
          </a:solidFill>
        </p:spPr>
        <p:txBody>
          <a:bodyPr wrap="square" lIns="54864" tIns="54864" rIns="54864" bIns="54864">
            <a:noAutofit/>
          </a:bodyPr>
          <a:lstStyle/>
          <a:p>
            <a:pPr marL="0" marR="0" lvl="1" fontAlgn="ctr">
              <a:lnSpc>
                <a:spcPct val="80000"/>
              </a:lnSpc>
              <a:spcBef>
                <a:spcPts val="0"/>
              </a:spcBef>
              <a:spcAft>
                <a:spcPts val="500"/>
              </a:spcAft>
              <a:buClr>
                <a:schemeClr val="tx2"/>
              </a:buClr>
              <a:tabLst>
                <a:tab pos="914400" algn="l"/>
              </a:tabLst>
            </a:pPr>
            <a:r>
              <a:rPr lang="en-US" sz="1600" i="1" dirty="0">
                <a:solidFill>
                  <a:srgbClr val="00338D"/>
                </a:solidFill>
                <a:latin typeface="KPMG Bold" panose="020B0803030202040204" pitchFamily="34" charset="0"/>
                <a:cs typeface="Calibri" panose="020F0502020204030204" pitchFamily="34" charset="0"/>
              </a:rPr>
              <a:t>Business Support </a:t>
            </a:r>
          </a:p>
        </p:txBody>
      </p:sp>
      <p:sp>
        <p:nvSpPr>
          <p:cNvPr id="10" name="TextBox 9">
            <a:extLst>
              <a:ext uri="{FF2B5EF4-FFF2-40B4-BE49-F238E27FC236}">
                <a16:creationId xmlns:a16="http://schemas.microsoft.com/office/drawing/2014/main" id="{E7EE670B-6D10-36A0-5CFC-C7C9FB98ED99}"/>
              </a:ext>
            </a:extLst>
          </p:cNvPr>
          <p:cNvSpPr txBox="1"/>
          <p:nvPr/>
        </p:nvSpPr>
        <p:spPr>
          <a:xfrm>
            <a:off x="6005940" y="2058798"/>
            <a:ext cx="5194128" cy="1887696"/>
          </a:xfrm>
          <a:prstGeom prst="rect">
            <a:avLst/>
          </a:prstGeom>
          <a:noFill/>
        </p:spPr>
        <p:txBody>
          <a:bodyPr wrap="square" lIns="0" tIns="0" rIns="0" bIns="0">
            <a:spAutoFit/>
          </a:bodyPr>
          <a:lstStyle/>
          <a:p>
            <a:pPr marL="0" marR="0" lvl="1" fontAlgn="ctr">
              <a:lnSpc>
                <a:spcPct val="80000"/>
              </a:lnSpc>
              <a:spcBef>
                <a:spcPts val="0"/>
              </a:spcBef>
              <a:spcAft>
                <a:spcPts val="500"/>
              </a:spcAft>
              <a:tabLst>
                <a:tab pos="914400" algn="l"/>
              </a:tabLst>
            </a:pPr>
            <a:r>
              <a:rPr lang="en-US" sz="2000" i="1" dirty="0">
                <a:solidFill>
                  <a:srgbClr val="00B8F5"/>
                </a:solidFill>
                <a:effectLst/>
                <a:latin typeface="KPMG Bold" panose="020B0803030202040204" pitchFamily="34" charset="0"/>
                <a:ea typeface="Times New Roman" panose="02020603050405020304" pitchFamily="18" charset="0"/>
                <a:cs typeface="Calibri" panose="020F0502020204030204" pitchFamily="34" charset="0"/>
              </a:rPr>
              <a:t>Need:</a:t>
            </a:r>
            <a:endParaRPr lang="en-US" sz="2000" i="1" dirty="0">
              <a:solidFill>
                <a:srgbClr val="00B8F5"/>
              </a:solidFill>
              <a:effectLst/>
              <a:latin typeface="KPMG Bold" panose="020B0803030202040204" pitchFamily="34" charset="0"/>
              <a:ea typeface="Calibri" panose="020F0502020204030204" pitchFamily="34" charset="0"/>
              <a:cs typeface="Times New Roman" panose="02020603050405020304" pitchFamily="18" charset="0"/>
            </a:endParaRPr>
          </a:p>
          <a:p>
            <a:pPr marL="182880" lvl="2" indent="-182880" fontAlgn="ctr">
              <a:spcAft>
                <a:spcPts val="500"/>
              </a:spcAft>
              <a:buClr>
                <a:schemeClr val="tx2"/>
              </a:buClr>
              <a:buFont typeface="Arial" panose="020B0604020202020204" pitchFamily="34" charset="0"/>
              <a:buChar char="•"/>
              <a:tabLst>
                <a:tab pos="1371600" algn="l"/>
              </a:tabLst>
            </a:pPr>
            <a:r>
              <a:rPr lang="en-US" sz="1000" dirty="0">
                <a:effectLst/>
                <a:latin typeface="Arial" panose="020B0604020202020204" pitchFamily="34" charset="0"/>
                <a:ea typeface="Times New Roman" panose="02020603050405020304" pitchFamily="18" charset="0"/>
                <a:cs typeface="Calibri" panose="020F0502020204030204" pitchFamily="34" charset="0"/>
              </a:rPr>
              <a:t>Identity has many projects and is a large organization being pulled into many areas of Cigna; need a dedicated team to focus on IAM as a business unit</a:t>
            </a:r>
          </a:p>
          <a:p>
            <a:pPr marL="182880" lvl="2" indent="-182880" fontAlgn="ctr">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When utilizing resources from the larger enterprise for the business support needs of IAM, there may be inefficient resource allocation between other large organizations within Cigna</a:t>
            </a:r>
          </a:p>
          <a:p>
            <a:pPr marL="182880" lvl="2" indent="-182880" fontAlgn="ctr">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There can be lack of visibility into project delivery which can result in unforeseen delays and roadblocks</a:t>
            </a:r>
          </a:p>
          <a:p>
            <a:pPr marL="182880" lvl="2" indent="-182880" fontAlgn="ctr">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Lack of understanding of business relationships and requirements from procurement perspective</a:t>
            </a:r>
          </a:p>
        </p:txBody>
      </p:sp>
      <p:sp>
        <p:nvSpPr>
          <p:cNvPr id="12" name="TextBox 11">
            <a:extLst>
              <a:ext uri="{FF2B5EF4-FFF2-40B4-BE49-F238E27FC236}">
                <a16:creationId xmlns:a16="http://schemas.microsoft.com/office/drawing/2014/main" id="{B3654851-8011-D0E0-A08C-33673FC03119}"/>
              </a:ext>
            </a:extLst>
          </p:cNvPr>
          <p:cNvSpPr txBox="1"/>
          <p:nvPr/>
        </p:nvSpPr>
        <p:spPr>
          <a:xfrm>
            <a:off x="6005940" y="4450894"/>
            <a:ext cx="5194128" cy="1862048"/>
          </a:xfrm>
          <a:prstGeom prst="rect">
            <a:avLst/>
          </a:prstGeom>
          <a:noFill/>
        </p:spPr>
        <p:txBody>
          <a:bodyPr wrap="square" lIns="0" tIns="0" rIns="0" bIns="0">
            <a:spAutoFit/>
          </a:bodyPr>
          <a:lstStyle/>
          <a:p>
            <a:pPr marL="0" lvl="1" fontAlgn="ctr">
              <a:lnSpc>
                <a:spcPct val="80000"/>
              </a:lnSpc>
              <a:spcAft>
                <a:spcPts val="500"/>
              </a:spcAft>
              <a:tabLst>
                <a:tab pos="914400" algn="l"/>
              </a:tabLst>
            </a:pPr>
            <a:r>
              <a:rPr lang="en-US" sz="2000" i="1" dirty="0">
                <a:solidFill>
                  <a:srgbClr val="00B8F5"/>
                </a:solidFill>
                <a:latin typeface="KPMG Bold" panose="020B0803030202040204" pitchFamily="34" charset="0"/>
                <a:cs typeface="Calibri" panose="020F0502020204030204" pitchFamily="34" charset="0"/>
              </a:rPr>
              <a:t>Value:</a:t>
            </a:r>
          </a:p>
          <a:p>
            <a:pPr marL="182880" lvl="2" indent="-182880" fontAlgn="ctr">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Allows IAM to function as an independent organization and can track all initiatives centrally; providing flexibility for interaction with all LOBs</a:t>
            </a:r>
          </a:p>
          <a:p>
            <a:pPr marL="182880" lvl="2" indent="-182880" fontAlgn="ctr">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Ensures projects are aligned with business goals and objectives</a:t>
            </a:r>
          </a:p>
          <a:p>
            <a:pPr marL="182880" lvl="2" indent="-182880" fontAlgn="ctr">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Ensures efficient resource allocation and utilization which can improve project delivery timelines and reduce cost overruns</a:t>
            </a:r>
          </a:p>
          <a:p>
            <a:pPr marL="182880" lvl="2" indent="-182880" fontAlgn="ctr">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Facilitates timely and effective communication between project teams and stakeholders</a:t>
            </a:r>
          </a:p>
          <a:p>
            <a:pPr marL="182880" lvl="2" indent="-182880" fontAlgn="ctr">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Enhances ability to track and manage costs effectively</a:t>
            </a:r>
          </a:p>
          <a:p>
            <a:pPr marL="182880" lvl="2" indent="-182880" fontAlgn="ctr">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Enables vendor visibility and optimized contract negotiation for services related to Identity</a:t>
            </a:r>
          </a:p>
        </p:txBody>
      </p:sp>
      <p:cxnSp>
        <p:nvCxnSpPr>
          <p:cNvPr id="13" name="Straight Connector 12">
            <a:extLst>
              <a:ext uri="{FF2B5EF4-FFF2-40B4-BE49-F238E27FC236}">
                <a16:creationId xmlns:a16="http://schemas.microsoft.com/office/drawing/2014/main" id="{A3D565BE-6C28-FDBB-65FF-075C00570D01}"/>
              </a:ext>
            </a:extLst>
          </p:cNvPr>
          <p:cNvCxnSpPr>
            <a:cxnSpLocks/>
          </p:cNvCxnSpPr>
          <p:nvPr/>
        </p:nvCxnSpPr>
        <p:spPr>
          <a:xfrm>
            <a:off x="6005940" y="1981211"/>
            <a:ext cx="5193870" cy="0"/>
          </a:xfrm>
          <a:prstGeom prst="line">
            <a:avLst/>
          </a:prstGeom>
          <a:ln w="6350">
            <a:solidFill>
              <a:srgbClr val="00B8F5"/>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FC5AB45-0F9F-3D48-DF68-04B8E77DEC10}"/>
              </a:ext>
            </a:extLst>
          </p:cNvPr>
          <p:cNvCxnSpPr>
            <a:cxnSpLocks/>
          </p:cNvCxnSpPr>
          <p:nvPr/>
        </p:nvCxnSpPr>
        <p:spPr>
          <a:xfrm>
            <a:off x="6005940" y="4373306"/>
            <a:ext cx="5193870" cy="0"/>
          </a:xfrm>
          <a:prstGeom prst="line">
            <a:avLst/>
          </a:prstGeom>
          <a:ln w="6350">
            <a:solidFill>
              <a:srgbClr val="00B8F5"/>
            </a:solidFill>
            <a:prstDash val="dash"/>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172D6AEC-D313-6D8F-9E53-598945C613D7}"/>
              </a:ext>
            </a:extLst>
          </p:cNvPr>
          <p:cNvSpPr txBox="1"/>
          <p:nvPr/>
        </p:nvSpPr>
        <p:spPr>
          <a:xfrm>
            <a:off x="6005940" y="1713843"/>
            <a:ext cx="5194128" cy="209288"/>
          </a:xfrm>
          <a:prstGeom prst="rect">
            <a:avLst/>
          </a:prstGeom>
          <a:noFill/>
        </p:spPr>
        <p:txBody>
          <a:bodyPr wrap="square" lIns="0" tIns="0" rIns="0" bIns="0">
            <a:spAutoFit/>
          </a:bodyPr>
          <a:lstStyle/>
          <a:p>
            <a:pPr marL="0" marR="0" lvl="1" fontAlgn="ctr">
              <a:lnSpc>
                <a:spcPct val="80000"/>
              </a:lnSpc>
              <a:spcBef>
                <a:spcPts val="0"/>
              </a:spcBef>
              <a:spcAft>
                <a:spcPts val="500"/>
              </a:spcAft>
              <a:buClr>
                <a:schemeClr val="tx2"/>
              </a:buClr>
              <a:tabLst>
                <a:tab pos="914400" algn="l"/>
              </a:tabLst>
            </a:pPr>
            <a:r>
              <a:rPr lang="en-US" sz="1600" i="1" dirty="0">
                <a:solidFill>
                  <a:srgbClr val="00B8F5"/>
                </a:solidFill>
                <a:latin typeface="KPMG Bold" panose="020B0803030202040204" pitchFamily="34" charset="0"/>
                <a:cs typeface="Calibri" panose="020F0502020204030204" pitchFamily="34" charset="0"/>
              </a:rPr>
              <a:t>PMO, Delivery Management, Financial Management, Sourcing and Procurement Support</a:t>
            </a:r>
          </a:p>
        </p:txBody>
      </p:sp>
      <p:grpSp>
        <p:nvGrpSpPr>
          <p:cNvPr id="4" name="Group 3">
            <a:extLst>
              <a:ext uri="{FF2B5EF4-FFF2-40B4-BE49-F238E27FC236}">
                <a16:creationId xmlns:a16="http://schemas.microsoft.com/office/drawing/2014/main" id="{BFB89E61-40E9-B94A-5C65-6BE5F2D1CC7C}"/>
              </a:ext>
            </a:extLst>
          </p:cNvPr>
          <p:cNvGrpSpPr>
            <a:grpSpLocks noChangeAspect="1"/>
          </p:cNvGrpSpPr>
          <p:nvPr/>
        </p:nvGrpSpPr>
        <p:grpSpPr>
          <a:xfrm>
            <a:off x="325969" y="1285123"/>
            <a:ext cx="6849775" cy="4572000"/>
            <a:chOff x="308000" y="1344390"/>
            <a:chExt cx="6768785" cy="4517942"/>
          </a:xfrm>
        </p:grpSpPr>
        <p:graphicFrame>
          <p:nvGraphicFramePr>
            <p:cNvPr id="11" name="Chart 10">
              <a:extLst>
                <a:ext uri="{FF2B5EF4-FFF2-40B4-BE49-F238E27FC236}">
                  <a16:creationId xmlns:a16="http://schemas.microsoft.com/office/drawing/2014/main" id="{EEE93C08-2C0B-3CAF-A6EC-B79C5ACAD2AB}"/>
                </a:ext>
              </a:extLst>
            </p:cNvPr>
            <p:cNvGraphicFramePr/>
            <p:nvPr/>
          </p:nvGraphicFramePr>
          <p:xfrm>
            <a:off x="1003459" y="1376325"/>
            <a:ext cx="4907944" cy="410535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2" name="Chart 21">
              <a:extLst>
                <a:ext uri="{FF2B5EF4-FFF2-40B4-BE49-F238E27FC236}">
                  <a16:creationId xmlns:a16="http://schemas.microsoft.com/office/drawing/2014/main" id="{9046166B-B992-1829-BD8B-89D91241DF59}"/>
                </a:ext>
              </a:extLst>
            </p:cNvPr>
            <p:cNvGraphicFramePr/>
            <p:nvPr/>
          </p:nvGraphicFramePr>
          <p:xfrm>
            <a:off x="308000" y="1344390"/>
            <a:ext cx="6768785" cy="4517942"/>
          </p:xfrm>
          <a:graphic>
            <a:graphicData uri="http://schemas.openxmlformats.org/drawingml/2006/chart">
              <c:chart xmlns:c="http://schemas.openxmlformats.org/drawingml/2006/chart" xmlns:r="http://schemas.openxmlformats.org/officeDocument/2006/relationships" r:id="rId3"/>
            </a:graphicData>
          </a:graphic>
        </p:graphicFrame>
        <p:sp>
          <p:nvSpPr>
            <p:cNvPr id="23" name="TextBox 22">
              <a:extLst>
                <a:ext uri="{FF2B5EF4-FFF2-40B4-BE49-F238E27FC236}">
                  <a16:creationId xmlns:a16="http://schemas.microsoft.com/office/drawing/2014/main" id="{CDBE740F-4F20-C581-6E83-DFECA028A1CB}"/>
                </a:ext>
              </a:extLst>
            </p:cNvPr>
            <p:cNvSpPr txBox="1"/>
            <p:nvPr/>
          </p:nvSpPr>
          <p:spPr>
            <a:xfrm rot="17507716">
              <a:off x="3303566" y="2364838"/>
              <a:ext cx="961390" cy="153888"/>
            </a:xfrm>
            <a:prstGeom prst="rect">
              <a:avLst/>
            </a:prstGeom>
            <a:noFill/>
          </p:spPr>
          <p:txBody>
            <a:bodyPr wrap="square" lIns="0" tIns="0" rIns="0" bIns="0">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Architecture</a:t>
              </a:r>
            </a:p>
          </p:txBody>
        </p:sp>
        <p:sp>
          <p:nvSpPr>
            <p:cNvPr id="26" name="TextBox 25">
              <a:extLst>
                <a:ext uri="{FF2B5EF4-FFF2-40B4-BE49-F238E27FC236}">
                  <a16:creationId xmlns:a16="http://schemas.microsoft.com/office/drawing/2014/main" id="{350DC7BB-CD71-9786-9E02-DAC9EB503DB1}"/>
                </a:ext>
              </a:extLst>
            </p:cNvPr>
            <p:cNvSpPr txBox="1"/>
            <p:nvPr/>
          </p:nvSpPr>
          <p:spPr>
            <a:xfrm rot="3736727">
              <a:off x="3797815" y="2617573"/>
              <a:ext cx="1187575" cy="813808"/>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Observability</a:t>
              </a:r>
            </a:p>
          </p:txBody>
        </p:sp>
        <p:sp>
          <p:nvSpPr>
            <p:cNvPr id="27" name="TextBox 26">
              <a:extLst>
                <a:ext uri="{FF2B5EF4-FFF2-40B4-BE49-F238E27FC236}">
                  <a16:creationId xmlns:a16="http://schemas.microsoft.com/office/drawing/2014/main" id="{25E26652-2F3F-C546-4E1F-6E485B5E32C9}"/>
                </a:ext>
              </a:extLst>
            </p:cNvPr>
            <p:cNvSpPr txBox="1"/>
            <p:nvPr/>
          </p:nvSpPr>
          <p:spPr>
            <a:xfrm rot="5996737">
              <a:off x="3882863" y="3427678"/>
              <a:ext cx="1187575" cy="813808"/>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ITDR</a:t>
              </a:r>
            </a:p>
          </p:txBody>
        </p:sp>
        <p:sp>
          <p:nvSpPr>
            <p:cNvPr id="28" name="TextBox 27">
              <a:extLst>
                <a:ext uri="{FF2B5EF4-FFF2-40B4-BE49-F238E27FC236}">
                  <a16:creationId xmlns:a16="http://schemas.microsoft.com/office/drawing/2014/main" id="{C6B61AE6-F2C9-C6CE-1239-C6623DB9C864}"/>
                </a:ext>
              </a:extLst>
            </p:cNvPr>
            <p:cNvSpPr txBox="1"/>
            <p:nvPr/>
          </p:nvSpPr>
          <p:spPr>
            <a:xfrm rot="18900000">
              <a:off x="3351584" y="3916242"/>
              <a:ext cx="1187575" cy="813808"/>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Managed</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Services</a:t>
              </a:r>
            </a:p>
          </p:txBody>
        </p:sp>
        <p:sp>
          <p:nvSpPr>
            <p:cNvPr id="29" name="TextBox 28">
              <a:extLst>
                <a:ext uri="{FF2B5EF4-FFF2-40B4-BE49-F238E27FC236}">
                  <a16:creationId xmlns:a16="http://schemas.microsoft.com/office/drawing/2014/main" id="{ED6A8370-C9EF-95FE-BF91-C673F4409167}"/>
                </a:ext>
              </a:extLst>
            </p:cNvPr>
            <p:cNvSpPr txBox="1"/>
            <p:nvPr/>
          </p:nvSpPr>
          <p:spPr>
            <a:xfrm rot="21362918">
              <a:off x="2760136" y="4382428"/>
              <a:ext cx="1187575" cy="813808"/>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1200" b="1" dirty="0">
                  <a:solidFill>
                    <a:schemeClr val="bg1"/>
                  </a:solidFill>
                  <a:cs typeface="Times New Roman" panose="02020603050405020304" pitchFamily="18" charset="0"/>
                </a:rPr>
                <a:t>DevOps</a:t>
              </a:r>
            </a:p>
          </p:txBody>
        </p:sp>
        <p:sp>
          <p:nvSpPr>
            <p:cNvPr id="30" name="TextBox 29">
              <a:extLst>
                <a:ext uri="{FF2B5EF4-FFF2-40B4-BE49-F238E27FC236}">
                  <a16:creationId xmlns:a16="http://schemas.microsoft.com/office/drawing/2014/main" id="{E1AB671E-BA09-716C-3A4C-423BD3339B8A}"/>
                </a:ext>
              </a:extLst>
            </p:cNvPr>
            <p:cNvSpPr txBox="1"/>
            <p:nvPr/>
          </p:nvSpPr>
          <p:spPr>
            <a:xfrm rot="2527248">
              <a:off x="1746085" y="4385606"/>
              <a:ext cx="1187575" cy="813808"/>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1200" b="1" dirty="0">
                  <a:solidFill>
                    <a:srgbClr val="00338D"/>
                  </a:solidFill>
                  <a:cs typeface="Times New Roman" panose="02020603050405020304" pitchFamily="18" charset="0"/>
                </a:rPr>
                <a:t>PMO</a:t>
              </a:r>
            </a:p>
          </p:txBody>
        </p:sp>
        <p:sp>
          <p:nvSpPr>
            <p:cNvPr id="32" name="TextBox 31">
              <a:extLst>
                <a:ext uri="{FF2B5EF4-FFF2-40B4-BE49-F238E27FC236}">
                  <a16:creationId xmlns:a16="http://schemas.microsoft.com/office/drawing/2014/main" id="{7B7D49D3-4A32-3973-0E95-16DF2627B0C3}"/>
                </a:ext>
              </a:extLst>
            </p:cNvPr>
            <p:cNvSpPr txBox="1"/>
            <p:nvPr/>
          </p:nvSpPr>
          <p:spPr>
            <a:xfrm rot="4740876">
              <a:off x="1318350" y="3463163"/>
              <a:ext cx="1187575" cy="813808"/>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1200" b="1" dirty="0">
                  <a:solidFill>
                    <a:srgbClr val="00338D"/>
                  </a:solidFill>
                  <a:cs typeface="Times New Roman" panose="02020603050405020304" pitchFamily="18" charset="0"/>
                </a:rPr>
                <a:t>Delivery</a:t>
              </a:r>
              <a:br>
                <a:rPr lang="en-US" sz="1200" b="1" dirty="0">
                  <a:solidFill>
                    <a:srgbClr val="00338D"/>
                  </a:solidFill>
                  <a:cs typeface="Times New Roman" panose="02020603050405020304" pitchFamily="18" charset="0"/>
                </a:rPr>
              </a:br>
              <a:r>
                <a:rPr lang="en-US" sz="1200" b="1" dirty="0">
                  <a:solidFill>
                    <a:srgbClr val="00338D"/>
                  </a:solidFill>
                  <a:cs typeface="Times New Roman" panose="02020603050405020304" pitchFamily="18" charset="0"/>
                </a:rPr>
                <a:t>Management</a:t>
              </a:r>
            </a:p>
          </p:txBody>
        </p:sp>
        <p:sp>
          <p:nvSpPr>
            <p:cNvPr id="33" name="TextBox 32">
              <a:extLst>
                <a:ext uri="{FF2B5EF4-FFF2-40B4-BE49-F238E27FC236}">
                  <a16:creationId xmlns:a16="http://schemas.microsoft.com/office/drawing/2014/main" id="{301D91C7-DFA0-73F8-F16E-80B3A8290EB5}"/>
                </a:ext>
              </a:extLst>
            </p:cNvPr>
            <p:cNvSpPr txBox="1"/>
            <p:nvPr/>
          </p:nvSpPr>
          <p:spPr>
            <a:xfrm rot="18000000">
              <a:off x="1546331" y="2495168"/>
              <a:ext cx="1187575" cy="813808"/>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200" b="1" dirty="0">
                  <a:solidFill>
                    <a:srgbClr val="00338D"/>
                  </a:solidFill>
                  <a:cs typeface="Times New Roman" panose="02020603050405020304" pitchFamily="18" charset="0"/>
                </a:rPr>
                <a:t>Financial</a:t>
              </a:r>
              <a:br>
                <a:rPr lang="en-US" sz="1200" b="1" dirty="0">
                  <a:solidFill>
                    <a:srgbClr val="00338D"/>
                  </a:solidFill>
                  <a:cs typeface="Times New Roman" panose="02020603050405020304" pitchFamily="18" charset="0"/>
                </a:rPr>
              </a:br>
              <a:r>
                <a:rPr lang="en-US" sz="1200" b="1" dirty="0">
                  <a:solidFill>
                    <a:srgbClr val="00338D"/>
                  </a:solidFill>
                  <a:cs typeface="Times New Roman" panose="02020603050405020304" pitchFamily="18" charset="0"/>
                </a:rPr>
                <a:t>Management</a:t>
              </a:r>
            </a:p>
          </p:txBody>
        </p:sp>
        <p:sp>
          <p:nvSpPr>
            <p:cNvPr id="34" name="TextBox 33">
              <a:extLst>
                <a:ext uri="{FF2B5EF4-FFF2-40B4-BE49-F238E27FC236}">
                  <a16:creationId xmlns:a16="http://schemas.microsoft.com/office/drawing/2014/main" id="{EC40572B-1EB8-6D40-3F29-F990A05E8BC6}"/>
                </a:ext>
              </a:extLst>
            </p:cNvPr>
            <p:cNvSpPr txBox="1"/>
            <p:nvPr/>
          </p:nvSpPr>
          <p:spPr>
            <a:xfrm rot="20508190">
              <a:off x="2330118" y="2045590"/>
              <a:ext cx="1187575" cy="813808"/>
            </a:xfrm>
            <a:prstGeom prst="rect">
              <a:avLst/>
            </a:prstGeom>
            <a:noFill/>
          </p:spPr>
          <p:txBody>
            <a:bodyPr spcFirstLastPara="1" wrap="square" lIns="0" tIns="0" rIns="0" bIns="0" numCol="1">
              <a:prstTxWarp prst="textArchUp">
                <a:avLst/>
              </a:prstTxWarp>
              <a:spAutoFit/>
            </a:bodyPr>
            <a:lstStyle>
              <a:defPPr>
                <a:defRPr lang="en-US"/>
              </a:defPPr>
              <a:lvl3pPr marL="0" lvl="2" algn="ctr">
                <a:spcAft>
                  <a:spcPts val="500"/>
                </a:spcAft>
                <a:tabLst>
                  <a:tab pos="647700" algn="l"/>
                </a:tabLst>
                <a:defRPr sz="1000" b="1">
                  <a:solidFill>
                    <a:schemeClr val="bg1"/>
                  </a:solidFill>
                  <a:cs typeface="Times New Roman" panose="02020603050405020304" pitchFamily="18" charset="0"/>
                </a:defRPr>
              </a:lvl3pPr>
            </a:lstStyle>
            <a:p>
              <a:pPr lvl="2"/>
              <a:r>
                <a:rPr lang="en-US" sz="1200" dirty="0">
                  <a:solidFill>
                    <a:srgbClr val="00338D"/>
                  </a:solidFill>
                </a:rPr>
                <a:t>Sourcing and </a:t>
              </a:r>
              <a:br>
                <a:rPr lang="en-US" sz="1200" dirty="0">
                  <a:solidFill>
                    <a:srgbClr val="00338D"/>
                  </a:solidFill>
                </a:rPr>
              </a:br>
              <a:r>
                <a:rPr lang="en-US" sz="1200" dirty="0">
                  <a:solidFill>
                    <a:srgbClr val="00338D"/>
                  </a:solidFill>
                </a:rPr>
                <a:t>Procurement </a:t>
              </a:r>
              <a:br>
                <a:rPr lang="en-US" sz="1200" dirty="0">
                  <a:solidFill>
                    <a:srgbClr val="00338D"/>
                  </a:solidFill>
                </a:rPr>
              </a:br>
              <a:r>
                <a:rPr lang="en-US" sz="1200" dirty="0">
                  <a:solidFill>
                    <a:srgbClr val="00338D"/>
                  </a:solidFill>
                </a:rPr>
                <a:t>Support</a:t>
              </a:r>
            </a:p>
          </p:txBody>
        </p:sp>
        <p:sp>
          <p:nvSpPr>
            <p:cNvPr id="35" name="TextBox 34">
              <a:extLst>
                <a:ext uri="{FF2B5EF4-FFF2-40B4-BE49-F238E27FC236}">
                  <a16:creationId xmlns:a16="http://schemas.microsoft.com/office/drawing/2014/main" id="{156C8830-1898-6ECB-E2E2-C7F2488C97B7}"/>
                </a:ext>
              </a:extLst>
            </p:cNvPr>
            <p:cNvSpPr txBox="1"/>
            <p:nvPr/>
          </p:nvSpPr>
          <p:spPr>
            <a:xfrm rot="17346066">
              <a:off x="2314312" y="2905914"/>
              <a:ext cx="1872202" cy="1282961"/>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rgbClr val="00338D"/>
                  </a:solidFill>
                  <a:cs typeface="Times New Roman" panose="02020603050405020304" pitchFamily="18" charset="0"/>
                </a:rPr>
                <a:t>Business Support </a:t>
              </a:r>
            </a:p>
          </p:txBody>
        </p:sp>
        <p:sp>
          <p:nvSpPr>
            <p:cNvPr id="36" name="TextBox 35">
              <a:extLst>
                <a:ext uri="{FF2B5EF4-FFF2-40B4-BE49-F238E27FC236}">
                  <a16:creationId xmlns:a16="http://schemas.microsoft.com/office/drawing/2014/main" id="{C928345A-9EAE-28E2-8950-39F7C31EC64A}"/>
                </a:ext>
              </a:extLst>
            </p:cNvPr>
            <p:cNvSpPr txBox="1"/>
            <p:nvPr/>
          </p:nvSpPr>
          <p:spPr>
            <a:xfrm rot="6815187">
              <a:off x="2585372" y="3023718"/>
              <a:ext cx="1872202" cy="1282961"/>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Technical Operations &amp; Support</a:t>
              </a:r>
            </a:p>
          </p:txBody>
        </p:sp>
      </p:grpSp>
    </p:spTree>
    <p:extLst>
      <p:ext uri="{BB962C8B-B14F-4D97-AF65-F5344CB8AC3E}">
        <p14:creationId xmlns:p14="http://schemas.microsoft.com/office/powerpoint/2010/main" val="9322878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5A275-BAD0-60E3-9B72-417C7BA5E2B8}"/>
              </a:ext>
            </a:extLst>
          </p:cNvPr>
          <p:cNvSpPr>
            <a:spLocks noGrp="1"/>
          </p:cNvSpPr>
          <p:nvPr>
            <p:ph type="title"/>
          </p:nvPr>
        </p:nvSpPr>
        <p:spPr>
          <a:xfrm>
            <a:off x="995364" y="431800"/>
            <a:ext cx="10204704" cy="533400"/>
          </a:xfrm>
        </p:spPr>
        <p:txBody>
          <a:bodyPr/>
          <a:lstStyle/>
          <a:p>
            <a:r>
              <a:rPr lang="en-US" dirty="0"/>
              <a:t>Additional capabilities (continued)</a:t>
            </a:r>
          </a:p>
        </p:txBody>
      </p:sp>
      <p:sp>
        <p:nvSpPr>
          <p:cNvPr id="3" name="Text Placeholder 2">
            <a:extLst>
              <a:ext uri="{FF2B5EF4-FFF2-40B4-BE49-F238E27FC236}">
                <a16:creationId xmlns:a16="http://schemas.microsoft.com/office/drawing/2014/main" id="{78C9C779-562B-92A2-DC7B-CCA67BC31840}"/>
              </a:ext>
            </a:extLst>
          </p:cNvPr>
          <p:cNvSpPr>
            <a:spLocks noGrp="1"/>
          </p:cNvSpPr>
          <p:nvPr>
            <p:ph type="body" sz="quarter" idx="10"/>
          </p:nvPr>
        </p:nvSpPr>
        <p:spPr>
          <a:xfrm>
            <a:off x="993648" y="189259"/>
            <a:ext cx="10204704" cy="184666"/>
          </a:xfrm>
        </p:spPr>
        <p:txBody>
          <a:bodyPr/>
          <a:lstStyle/>
          <a:p>
            <a:r>
              <a:rPr lang="en-US" dirty="0"/>
              <a:t>Target operating model</a:t>
            </a:r>
          </a:p>
          <a:p>
            <a:endParaRPr lang="en-US" dirty="0"/>
          </a:p>
        </p:txBody>
      </p:sp>
      <p:sp>
        <p:nvSpPr>
          <p:cNvPr id="22" name="Rectangle 21">
            <a:extLst>
              <a:ext uri="{FF2B5EF4-FFF2-40B4-BE49-F238E27FC236}">
                <a16:creationId xmlns:a16="http://schemas.microsoft.com/office/drawing/2014/main" id="{6BF9B701-05E5-2D8A-52AD-3EC1ACD0BD3F}"/>
              </a:ext>
            </a:extLst>
          </p:cNvPr>
          <p:cNvSpPr/>
          <p:nvPr/>
        </p:nvSpPr>
        <p:spPr>
          <a:xfrm>
            <a:off x="5827719" y="1335675"/>
            <a:ext cx="45720" cy="4541250"/>
          </a:xfrm>
          <a:prstGeom prst="rect">
            <a:avLst/>
          </a:prstGeom>
          <a:solidFill>
            <a:srgbClr val="0C233C"/>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spcAft>
                <a:spcPts val="500"/>
              </a:spcAft>
            </a:pPr>
            <a:endParaRPr lang="en-US" sz="1500" dirty="0">
              <a:solidFill>
                <a:schemeClr val="bg1"/>
              </a:solidFill>
            </a:endParaRPr>
          </a:p>
        </p:txBody>
      </p:sp>
      <p:sp>
        <p:nvSpPr>
          <p:cNvPr id="23" name="TextBox 22">
            <a:extLst>
              <a:ext uri="{FF2B5EF4-FFF2-40B4-BE49-F238E27FC236}">
                <a16:creationId xmlns:a16="http://schemas.microsoft.com/office/drawing/2014/main" id="{EF2C99A2-A403-6D36-DD6B-5583AF2CE53F}"/>
              </a:ext>
            </a:extLst>
          </p:cNvPr>
          <p:cNvSpPr txBox="1"/>
          <p:nvPr/>
        </p:nvSpPr>
        <p:spPr>
          <a:xfrm>
            <a:off x="6005940" y="1335675"/>
            <a:ext cx="5194128" cy="320088"/>
          </a:xfrm>
          <a:prstGeom prst="rect">
            <a:avLst/>
          </a:prstGeom>
          <a:solidFill>
            <a:srgbClr val="0C233C"/>
          </a:solidFill>
        </p:spPr>
        <p:txBody>
          <a:bodyPr wrap="square" lIns="54864" tIns="54864" rIns="54864" bIns="54864">
            <a:noAutofit/>
          </a:bodyPr>
          <a:lstStyle/>
          <a:p>
            <a:pPr marL="0" marR="0" lvl="1" fontAlgn="ctr">
              <a:lnSpc>
                <a:spcPct val="80000"/>
              </a:lnSpc>
              <a:spcBef>
                <a:spcPts val="0"/>
              </a:spcBef>
              <a:spcAft>
                <a:spcPts val="500"/>
              </a:spcAft>
              <a:buClr>
                <a:schemeClr val="tx2"/>
              </a:buClr>
              <a:tabLst>
                <a:tab pos="914400" algn="l"/>
              </a:tabLst>
            </a:pPr>
            <a:r>
              <a:rPr lang="en-US" sz="1600" i="1" dirty="0">
                <a:solidFill>
                  <a:srgbClr val="FFFFFF"/>
                </a:solidFill>
                <a:latin typeface="KPMG Bold" panose="020B0803030202040204" pitchFamily="34" charset="0"/>
                <a:cs typeface="Calibri" panose="020F0502020204030204" pitchFamily="34" charset="0"/>
              </a:rPr>
              <a:t>Identity (Engineering)</a:t>
            </a:r>
          </a:p>
        </p:txBody>
      </p:sp>
      <p:sp>
        <p:nvSpPr>
          <p:cNvPr id="26" name="TextBox 25">
            <a:extLst>
              <a:ext uri="{FF2B5EF4-FFF2-40B4-BE49-F238E27FC236}">
                <a16:creationId xmlns:a16="http://schemas.microsoft.com/office/drawing/2014/main" id="{0B4A1F58-6DC2-9A61-F376-1649D99867DB}"/>
              </a:ext>
            </a:extLst>
          </p:cNvPr>
          <p:cNvSpPr txBox="1"/>
          <p:nvPr/>
        </p:nvSpPr>
        <p:spPr>
          <a:xfrm>
            <a:off x="6005940" y="2058798"/>
            <a:ext cx="5194128" cy="2195473"/>
          </a:xfrm>
          <a:prstGeom prst="rect">
            <a:avLst/>
          </a:prstGeom>
          <a:noFill/>
        </p:spPr>
        <p:txBody>
          <a:bodyPr wrap="square" lIns="0" tIns="0" rIns="0" bIns="0">
            <a:spAutoFit/>
          </a:bodyPr>
          <a:lstStyle/>
          <a:p>
            <a:pPr marL="0" marR="0" lvl="1" fontAlgn="ctr">
              <a:lnSpc>
                <a:spcPct val="80000"/>
              </a:lnSpc>
              <a:spcBef>
                <a:spcPts val="0"/>
              </a:spcBef>
              <a:spcAft>
                <a:spcPts val="500"/>
              </a:spcAft>
              <a:tabLst>
                <a:tab pos="914400" algn="l"/>
              </a:tabLst>
            </a:pPr>
            <a:r>
              <a:rPr lang="en-US" sz="2000" i="1" dirty="0">
                <a:solidFill>
                  <a:srgbClr val="0C233C"/>
                </a:solidFill>
                <a:effectLst/>
                <a:latin typeface="KPMG Bold" panose="020B0803030202040204" pitchFamily="34" charset="0"/>
                <a:ea typeface="Times New Roman" panose="02020603050405020304" pitchFamily="18" charset="0"/>
                <a:cs typeface="Calibri" panose="020F0502020204030204" pitchFamily="34" charset="0"/>
              </a:rPr>
              <a:t>Need:</a:t>
            </a:r>
            <a:endParaRPr lang="en-US" sz="2000" i="1" dirty="0">
              <a:solidFill>
                <a:srgbClr val="0C233C"/>
              </a:solidFill>
              <a:effectLst/>
              <a:latin typeface="KPMG Bold" panose="020B0803030202040204" pitchFamily="34" charset="0"/>
              <a:ea typeface="Calibri" panose="020F0502020204030204" pitchFamily="34" charset="0"/>
              <a:cs typeface="Times New Roman" panose="02020603050405020304" pitchFamily="18" charset="0"/>
            </a:endParaRPr>
          </a:p>
          <a:p>
            <a:pPr marL="182880" marR="0" lvl="2" indent="-182880" fontAlgn="ctr">
              <a:spcBef>
                <a:spcPts val="0"/>
              </a:spcBef>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Identify and plan for risk: Identify the risks associated with the identity system, such as data theft, user impersonation, and unauthorized access and plan for designing a system that is not only convenient but also secure.</a:t>
            </a:r>
          </a:p>
          <a:p>
            <a:pPr marL="182880" marR="0" lvl="2" indent="-182880" fontAlgn="ctr">
              <a:spcBef>
                <a:spcPts val="0"/>
              </a:spcBef>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Design the identity architecture: Based on the requirements and assessment, a design for the identity architecture should be developed. The architecture should be scalable, flexible, and ensure Cigna's security and compliance requirements.</a:t>
            </a:r>
          </a:p>
          <a:p>
            <a:pPr marL="182880" lvl="2" indent="-182880" fontAlgn="ctr">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Monitor and maintain: The identity infrastructure should be monitored and maintained on an ongoing basis to ensure service levels and security posture. Incident management procedures and contingency plans should be in place to respond to any disruptions or security incidents.</a:t>
            </a:r>
          </a:p>
          <a:p>
            <a:pPr marL="182880" marR="0" lvl="2" indent="-182880" fontAlgn="ctr">
              <a:spcBef>
                <a:spcPts val="0"/>
              </a:spcBef>
              <a:spcAft>
                <a:spcPts val="500"/>
              </a:spcAft>
              <a:buClr>
                <a:schemeClr val="tx2"/>
              </a:buClr>
              <a:buFont typeface="Arial" panose="020B0604020202020204" pitchFamily="34" charset="0"/>
              <a:buChar char="•"/>
              <a:tabLst>
                <a:tab pos="1371600" algn="l"/>
              </a:tabLst>
            </a:pPr>
            <a:endParaRPr lang="en-US" sz="1000" dirty="0">
              <a:latin typeface="Arial" panose="020B0604020202020204" pitchFamily="34" charset="0"/>
              <a:cs typeface="Calibri" panose="020F0502020204030204" pitchFamily="34" charset="0"/>
            </a:endParaRPr>
          </a:p>
        </p:txBody>
      </p:sp>
      <p:sp>
        <p:nvSpPr>
          <p:cNvPr id="27" name="TextBox 26">
            <a:extLst>
              <a:ext uri="{FF2B5EF4-FFF2-40B4-BE49-F238E27FC236}">
                <a16:creationId xmlns:a16="http://schemas.microsoft.com/office/drawing/2014/main" id="{35584366-8528-B47F-3E45-922F167229E6}"/>
              </a:ext>
            </a:extLst>
          </p:cNvPr>
          <p:cNvSpPr txBox="1"/>
          <p:nvPr/>
        </p:nvSpPr>
        <p:spPr>
          <a:xfrm>
            <a:off x="6005940" y="4450894"/>
            <a:ext cx="5194128" cy="1361911"/>
          </a:xfrm>
          <a:prstGeom prst="rect">
            <a:avLst/>
          </a:prstGeom>
          <a:noFill/>
        </p:spPr>
        <p:txBody>
          <a:bodyPr wrap="square" lIns="0" tIns="0" rIns="0" bIns="0">
            <a:spAutoFit/>
          </a:bodyPr>
          <a:lstStyle/>
          <a:p>
            <a:pPr marL="0" lvl="1" fontAlgn="ctr">
              <a:lnSpc>
                <a:spcPct val="80000"/>
              </a:lnSpc>
              <a:spcAft>
                <a:spcPts val="500"/>
              </a:spcAft>
              <a:tabLst>
                <a:tab pos="914400" algn="l"/>
              </a:tabLst>
            </a:pPr>
            <a:r>
              <a:rPr lang="en-US" sz="2000" i="1" dirty="0">
                <a:solidFill>
                  <a:srgbClr val="0C233C"/>
                </a:solidFill>
                <a:latin typeface="KPMG Bold" panose="020B0803030202040204" pitchFamily="34" charset="0"/>
                <a:cs typeface="Calibri" panose="020F0502020204030204" pitchFamily="34" charset="0"/>
              </a:rPr>
              <a:t>Value:</a:t>
            </a:r>
          </a:p>
          <a:p>
            <a:pPr marL="182880" lvl="2" indent="-182880" fontAlgn="ctr">
              <a:spcAft>
                <a:spcPts val="500"/>
              </a:spcAft>
              <a:buClr>
                <a:schemeClr val="tx2"/>
              </a:buClr>
              <a:buFont typeface="Arial" panose="020B0604020202020204" pitchFamily="34" charset="0"/>
              <a:buChar char="•"/>
              <a:tabLst>
                <a:tab pos="1371600" algn="l"/>
              </a:tabLst>
            </a:pPr>
            <a:r>
              <a:rPr lang="en-US" sz="1000" b="0" i="0" dirty="0">
                <a:effectLst/>
              </a:rPr>
              <a:t>Alignment: A well-planned identity architecture ensures that the identity system is aligned with the organization's business goals, regulatory requirements, and security policies.</a:t>
            </a:r>
          </a:p>
          <a:p>
            <a:pPr marL="182880" lvl="2" indent="-182880" fontAlgn="ctr">
              <a:spcAft>
                <a:spcPts val="500"/>
              </a:spcAft>
              <a:buClr>
                <a:schemeClr val="tx2"/>
              </a:buClr>
              <a:buFont typeface="Arial" panose="020B0604020202020204" pitchFamily="34" charset="0"/>
              <a:buChar char="•"/>
              <a:tabLst>
                <a:tab pos="1371600" algn="l"/>
              </a:tabLst>
            </a:pPr>
            <a:r>
              <a:rPr lang="en-US" sz="1000" b="0" i="0" dirty="0">
                <a:effectLst/>
              </a:rPr>
              <a:t>Security: Identity architecture ensures that the system is designed with security in mind, including access controls, authentication protocols, and data protection measures.</a:t>
            </a:r>
            <a:endParaRPr lang="en-US" sz="1000" dirty="0">
              <a:cs typeface="Calibri" panose="020F0502020204030204" pitchFamily="34" charset="0"/>
            </a:endParaRPr>
          </a:p>
          <a:p>
            <a:pPr marL="182880" lvl="2" indent="-182880" fontAlgn="ctr">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Colleague experience: Planning for a positive user experience ensures that users can easily access the resources they need while maintaining security and privacy.</a:t>
            </a:r>
          </a:p>
        </p:txBody>
      </p:sp>
      <p:cxnSp>
        <p:nvCxnSpPr>
          <p:cNvPr id="28" name="Straight Connector 27">
            <a:extLst>
              <a:ext uri="{FF2B5EF4-FFF2-40B4-BE49-F238E27FC236}">
                <a16:creationId xmlns:a16="http://schemas.microsoft.com/office/drawing/2014/main" id="{A174FBC3-69C7-1EA7-023F-BFD83CDD42FB}"/>
              </a:ext>
            </a:extLst>
          </p:cNvPr>
          <p:cNvCxnSpPr>
            <a:cxnSpLocks/>
          </p:cNvCxnSpPr>
          <p:nvPr/>
        </p:nvCxnSpPr>
        <p:spPr>
          <a:xfrm>
            <a:off x="6005940" y="1981211"/>
            <a:ext cx="5193870" cy="0"/>
          </a:xfrm>
          <a:prstGeom prst="line">
            <a:avLst/>
          </a:prstGeom>
          <a:ln w="6350">
            <a:solidFill>
              <a:srgbClr val="0C233C"/>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569A7AB-1680-CEAF-3ADD-BBE02BCDE261}"/>
              </a:ext>
            </a:extLst>
          </p:cNvPr>
          <p:cNvCxnSpPr>
            <a:cxnSpLocks/>
          </p:cNvCxnSpPr>
          <p:nvPr/>
        </p:nvCxnSpPr>
        <p:spPr>
          <a:xfrm>
            <a:off x="6005940" y="4373306"/>
            <a:ext cx="5193870" cy="0"/>
          </a:xfrm>
          <a:prstGeom prst="line">
            <a:avLst/>
          </a:prstGeom>
          <a:ln w="6350">
            <a:solidFill>
              <a:srgbClr val="0C233C"/>
            </a:solidFill>
            <a:prstDash val="dash"/>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C3E399B0-C577-F6F6-A9F4-F6135A149C6B}"/>
              </a:ext>
            </a:extLst>
          </p:cNvPr>
          <p:cNvSpPr txBox="1"/>
          <p:nvPr/>
        </p:nvSpPr>
        <p:spPr>
          <a:xfrm>
            <a:off x="6005940" y="1713843"/>
            <a:ext cx="5194128" cy="209288"/>
          </a:xfrm>
          <a:prstGeom prst="rect">
            <a:avLst/>
          </a:prstGeom>
          <a:noFill/>
        </p:spPr>
        <p:txBody>
          <a:bodyPr wrap="square" lIns="0" tIns="0" rIns="0" bIns="0">
            <a:spAutoFit/>
          </a:bodyPr>
          <a:lstStyle/>
          <a:p>
            <a:pPr marL="0" marR="0" lvl="1" fontAlgn="ctr">
              <a:lnSpc>
                <a:spcPct val="80000"/>
              </a:lnSpc>
              <a:spcBef>
                <a:spcPts val="0"/>
              </a:spcBef>
              <a:spcAft>
                <a:spcPts val="500"/>
              </a:spcAft>
              <a:buClr>
                <a:schemeClr val="tx2"/>
              </a:buClr>
              <a:tabLst>
                <a:tab pos="914400" algn="l"/>
              </a:tabLst>
            </a:pPr>
            <a:r>
              <a:rPr lang="en-US" sz="1600" i="1" dirty="0">
                <a:solidFill>
                  <a:srgbClr val="0C233C"/>
                </a:solidFill>
                <a:latin typeface="KPMG Bold" panose="020B0803030202040204" pitchFamily="34" charset="0"/>
                <a:cs typeface="Calibri" panose="020F0502020204030204" pitchFamily="34" charset="0"/>
              </a:rPr>
              <a:t>Planning, Strategy, &amp; Architecture</a:t>
            </a:r>
          </a:p>
        </p:txBody>
      </p:sp>
      <p:grpSp>
        <p:nvGrpSpPr>
          <p:cNvPr id="5" name="Group 4">
            <a:extLst>
              <a:ext uri="{FF2B5EF4-FFF2-40B4-BE49-F238E27FC236}">
                <a16:creationId xmlns:a16="http://schemas.microsoft.com/office/drawing/2014/main" id="{FC1368C0-0D98-056A-DF9F-480921E1E685}"/>
              </a:ext>
            </a:extLst>
          </p:cNvPr>
          <p:cNvGrpSpPr/>
          <p:nvPr/>
        </p:nvGrpSpPr>
        <p:grpSpPr>
          <a:xfrm>
            <a:off x="325969" y="1285123"/>
            <a:ext cx="6849775" cy="4572000"/>
            <a:chOff x="325969" y="1285123"/>
            <a:chExt cx="6849775" cy="4572000"/>
          </a:xfrm>
        </p:grpSpPr>
        <p:graphicFrame>
          <p:nvGraphicFramePr>
            <p:cNvPr id="6" name="Chart 5">
              <a:extLst>
                <a:ext uri="{FF2B5EF4-FFF2-40B4-BE49-F238E27FC236}">
                  <a16:creationId xmlns:a16="http://schemas.microsoft.com/office/drawing/2014/main" id="{65E8964D-AC40-D8CC-F4AC-2A4F2619B521}"/>
                </a:ext>
              </a:extLst>
            </p:cNvPr>
            <p:cNvGraphicFramePr>
              <a:graphicFrameLocks noChangeAspect="1"/>
            </p:cNvGraphicFramePr>
            <p:nvPr>
              <p:extLst>
                <p:ext uri="{D42A27DB-BD31-4B8C-83A1-F6EECF244321}">
                  <p14:modId xmlns:p14="http://schemas.microsoft.com/office/powerpoint/2010/main" val="522555681"/>
                </p:ext>
              </p:extLst>
            </p:nvPr>
          </p:nvGraphicFramePr>
          <p:xfrm>
            <a:off x="325969" y="1285123"/>
            <a:ext cx="6849775" cy="45720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753DF656-008B-5C08-E0B0-3A969E18CF19}"/>
                </a:ext>
              </a:extLst>
            </p:cNvPr>
            <p:cNvSpPr txBox="1"/>
            <p:nvPr/>
          </p:nvSpPr>
          <p:spPr>
            <a:xfrm rot="3917863">
              <a:off x="2589718" y="2857787"/>
              <a:ext cx="1894603" cy="1298312"/>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Identity (Engineering)</a:t>
              </a:r>
            </a:p>
          </p:txBody>
        </p:sp>
        <p:sp>
          <p:nvSpPr>
            <p:cNvPr id="10" name="TextBox 9">
              <a:extLst>
                <a:ext uri="{FF2B5EF4-FFF2-40B4-BE49-F238E27FC236}">
                  <a16:creationId xmlns:a16="http://schemas.microsoft.com/office/drawing/2014/main" id="{39715513-83C4-3E08-016F-90C1799BBDC1}"/>
                </a:ext>
              </a:extLst>
            </p:cNvPr>
            <p:cNvSpPr txBox="1"/>
            <p:nvPr/>
          </p:nvSpPr>
          <p:spPr>
            <a:xfrm rot="1308190">
              <a:off x="3509032" y="1920827"/>
              <a:ext cx="902919" cy="349264"/>
            </a:xfrm>
            <a:prstGeom prst="rect">
              <a:avLst/>
            </a:prstGeom>
            <a:noFill/>
          </p:spPr>
          <p:txBody>
            <a:bodyPr wrap="square" lIns="0" tIns="0" rIns="0" bIns="0">
              <a:prstTxWarp prst="textArchUp">
                <a:avLst>
                  <a:gd name="adj" fmla="val 11138912"/>
                </a:avLst>
              </a:prstTxWarp>
              <a:spAutoFit/>
            </a:bodyPr>
            <a:lstStyle/>
            <a:p>
              <a:pPr marL="0" lvl="2" algn="ctr">
                <a:spcAft>
                  <a:spcPts val="500"/>
                </a:spcAft>
                <a:tabLst>
                  <a:tab pos="647700" algn="l"/>
                </a:tabLst>
              </a:pPr>
              <a:r>
                <a:rPr lang="en-US" sz="900" b="1" dirty="0">
                  <a:solidFill>
                    <a:schemeClr val="bg1"/>
                  </a:solidFill>
                  <a:cs typeface="Times New Roman" panose="02020603050405020304" pitchFamily="18" charset="0"/>
                </a:rPr>
                <a:t>Planning,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Strategy, &amp;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Architecture</a:t>
              </a:r>
            </a:p>
          </p:txBody>
        </p:sp>
        <p:sp>
          <p:nvSpPr>
            <p:cNvPr id="11" name="TextBox 10">
              <a:extLst>
                <a:ext uri="{FF2B5EF4-FFF2-40B4-BE49-F238E27FC236}">
                  <a16:creationId xmlns:a16="http://schemas.microsoft.com/office/drawing/2014/main" id="{CD903606-06A3-F66F-E1CA-5FE2FC13AD8E}"/>
                </a:ext>
              </a:extLst>
            </p:cNvPr>
            <p:cNvSpPr txBox="1"/>
            <p:nvPr/>
          </p:nvSpPr>
          <p:spPr>
            <a:xfrm rot="3588190">
              <a:off x="4100306" y="2811117"/>
              <a:ext cx="820835" cy="384193"/>
            </a:xfrm>
            <a:prstGeom prst="rect">
              <a:avLst/>
            </a:prstGeom>
            <a:noFill/>
          </p:spPr>
          <p:txBody>
            <a:bodyPr wrap="square" lIns="0" tIns="0" rIns="0" bIns="0">
              <a:prstTxWarp prst="textArchUp">
                <a:avLst>
                  <a:gd name="adj" fmla="val 12736301"/>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Application </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Onboarding/</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Modernization</a:t>
              </a:r>
            </a:p>
          </p:txBody>
        </p:sp>
        <p:sp>
          <p:nvSpPr>
            <p:cNvPr id="12" name="TextBox 11">
              <a:extLst>
                <a:ext uri="{FF2B5EF4-FFF2-40B4-BE49-F238E27FC236}">
                  <a16:creationId xmlns:a16="http://schemas.microsoft.com/office/drawing/2014/main" id="{650C0FE6-A487-2352-22C7-787AD831C925}"/>
                </a:ext>
              </a:extLst>
            </p:cNvPr>
            <p:cNvSpPr txBox="1"/>
            <p:nvPr/>
          </p:nvSpPr>
          <p:spPr>
            <a:xfrm rot="1678885">
              <a:off x="2616711" y="3669255"/>
              <a:ext cx="1201785" cy="823545"/>
            </a:xfrm>
            <a:prstGeom prst="rect">
              <a:avLst/>
            </a:prstGeom>
            <a:noFill/>
          </p:spPr>
          <p:txBody>
            <a:bodyPr wrap="square" lIns="0" tIns="0" rIns="0" bIns="0">
              <a:prstTxWarp prst="textArchDown">
                <a:avLst>
                  <a:gd name="adj" fmla="val 1606931"/>
                </a:avLst>
              </a:prstTxWarp>
              <a:spAutoFit/>
            </a:bodyPr>
            <a:lstStyle/>
            <a:p>
              <a:pPr marL="0" lvl="2" algn="ctr">
                <a:spcAft>
                  <a:spcPts val="500"/>
                </a:spcAft>
                <a:tabLst>
                  <a:tab pos="647700" algn="l"/>
                </a:tabLst>
              </a:pPr>
              <a:r>
                <a:rPr lang="en-US" sz="1200" b="1" dirty="0">
                  <a:solidFill>
                    <a:schemeClr val="bg1"/>
                  </a:solidFill>
                  <a:cs typeface="Times New Roman" panose="02020603050405020304" pitchFamily="18" charset="0"/>
                </a:rPr>
                <a:t>Governance</a:t>
              </a:r>
            </a:p>
          </p:txBody>
        </p:sp>
        <p:sp>
          <p:nvSpPr>
            <p:cNvPr id="13" name="TextBox 12">
              <a:extLst>
                <a:ext uri="{FF2B5EF4-FFF2-40B4-BE49-F238E27FC236}">
                  <a16:creationId xmlns:a16="http://schemas.microsoft.com/office/drawing/2014/main" id="{34164B03-FA47-6EC2-49BB-3B98A44372F1}"/>
                </a:ext>
              </a:extLst>
            </p:cNvPr>
            <p:cNvSpPr txBox="1"/>
            <p:nvPr/>
          </p:nvSpPr>
          <p:spPr>
            <a:xfrm rot="19146066">
              <a:off x="2688639" y="2829895"/>
              <a:ext cx="730452" cy="602241"/>
            </a:xfrm>
            <a:prstGeom prst="rect">
              <a:avLst/>
            </a:prstGeom>
            <a:noFill/>
          </p:spPr>
          <p:txBody>
            <a:bodyPr wrap="square" lIns="0" tIns="0" rIns="0" bIns="0">
              <a:prstTxWarp prst="textArchUp">
                <a:avLst>
                  <a:gd name="adj" fmla="val 12974530"/>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Access</a:t>
              </a:r>
            </a:p>
          </p:txBody>
        </p:sp>
        <p:sp>
          <p:nvSpPr>
            <p:cNvPr id="14" name="TextBox 13">
              <a:extLst>
                <a:ext uri="{FF2B5EF4-FFF2-40B4-BE49-F238E27FC236}">
                  <a16:creationId xmlns:a16="http://schemas.microsoft.com/office/drawing/2014/main" id="{F3BE564C-B43E-AE86-E7DC-971F22A87E75}"/>
                </a:ext>
              </a:extLst>
            </p:cNvPr>
            <p:cNvSpPr txBox="1"/>
            <p:nvPr/>
          </p:nvSpPr>
          <p:spPr>
            <a:xfrm rot="18960876">
              <a:off x="3677784" y="4367354"/>
              <a:ext cx="1201785" cy="369779"/>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Data </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Management</a:t>
              </a:r>
            </a:p>
          </p:txBody>
        </p:sp>
        <p:sp>
          <p:nvSpPr>
            <p:cNvPr id="15" name="TextBox 14">
              <a:extLst>
                <a:ext uri="{FF2B5EF4-FFF2-40B4-BE49-F238E27FC236}">
                  <a16:creationId xmlns:a16="http://schemas.microsoft.com/office/drawing/2014/main" id="{5A70DEA0-42F0-9968-61F4-61CF70F8642E}"/>
                </a:ext>
              </a:extLst>
            </p:cNvPr>
            <p:cNvSpPr txBox="1"/>
            <p:nvPr/>
          </p:nvSpPr>
          <p:spPr>
            <a:xfrm rot="21480876">
              <a:off x="2922019" y="4566527"/>
              <a:ext cx="1092532" cy="369779"/>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900" b="1" dirty="0">
                  <a:solidFill>
                    <a:schemeClr val="bg1"/>
                  </a:solidFill>
                  <a:cs typeface="Times New Roman" panose="02020603050405020304" pitchFamily="18" charset="0"/>
                </a:rPr>
                <a:t>Technical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Development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Team (ETL and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Operations)</a:t>
              </a:r>
            </a:p>
          </p:txBody>
        </p:sp>
        <p:sp>
          <p:nvSpPr>
            <p:cNvPr id="16" name="TextBox 15">
              <a:extLst>
                <a:ext uri="{FF2B5EF4-FFF2-40B4-BE49-F238E27FC236}">
                  <a16:creationId xmlns:a16="http://schemas.microsoft.com/office/drawing/2014/main" id="{6CAD15BC-7687-5B7C-7D42-BC3B19AC49BB}"/>
                </a:ext>
              </a:extLst>
            </p:cNvPr>
            <p:cNvSpPr txBox="1"/>
            <p:nvPr/>
          </p:nvSpPr>
          <p:spPr>
            <a:xfrm rot="2220876">
              <a:off x="2030024" y="4105903"/>
              <a:ext cx="1201785" cy="823545"/>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RBAC/ABAC</a:t>
              </a:r>
            </a:p>
          </p:txBody>
        </p:sp>
        <p:sp>
          <p:nvSpPr>
            <p:cNvPr id="17" name="TextBox 16">
              <a:extLst>
                <a:ext uri="{FF2B5EF4-FFF2-40B4-BE49-F238E27FC236}">
                  <a16:creationId xmlns:a16="http://schemas.microsoft.com/office/drawing/2014/main" id="{7A16D6FF-1EE5-7879-2CFF-2A2BB86EFB4F}"/>
                </a:ext>
              </a:extLst>
            </p:cNvPr>
            <p:cNvSpPr txBox="1"/>
            <p:nvPr/>
          </p:nvSpPr>
          <p:spPr>
            <a:xfrm rot="15120000">
              <a:off x="1812597" y="3279537"/>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Audit and </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Compliance</a:t>
              </a:r>
            </a:p>
          </p:txBody>
        </p:sp>
        <p:sp>
          <p:nvSpPr>
            <p:cNvPr id="18" name="TextBox 17">
              <a:extLst>
                <a:ext uri="{FF2B5EF4-FFF2-40B4-BE49-F238E27FC236}">
                  <a16:creationId xmlns:a16="http://schemas.microsoft.com/office/drawing/2014/main" id="{73E02636-CF94-EDDA-282E-CA5A206EF03F}"/>
                </a:ext>
              </a:extLst>
            </p:cNvPr>
            <p:cNvSpPr txBox="1"/>
            <p:nvPr/>
          </p:nvSpPr>
          <p:spPr>
            <a:xfrm rot="18000000">
              <a:off x="1966820" y="2664159"/>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Workforce </a:t>
              </a:r>
            </a:p>
            <a:p>
              <a:pPr marL="228600" lvl="2" indent="-228600" algn="ctr">
                <a:spcAft>
                  <a:spcPts val="500"/>
                </a:spcAft>
                <a:buAutoNum type="arabicPeriod"/>
                <a:tabLst>
                  <a:tab pos="647700" algn="l"/>
                </a:tabLst>
              </a:pPr>
              <a:r>
                <a:rPr lang="en-US" sz="1000" b="1" dirty="0">
                  <a:solidFill>
                    <a:schemeClr val="bg1"/>
                  </a:solidFill>
                  <a:cs typeface="Times New Roman" panose="02020603050405020304" pitchFamily="18" charset="0"/>
                </a:rPr>
                <a:t>IAM</a:t>
              </a:r>
            </a:p>
          </p:txBody>
        </p:sp>
        <p:sp>
          <p:nvSpPr>
            <p:cNvPr id="19" name="TextBox 18">
              <a:extLst>
                <a:ext uri="{FF2B5EF4-FFF2-40B4-BE49-F238E27FC236}">
                  <a16:creationId xmlns:a16="http://schemas.microsoft.com/office/drawing/2014/main" id="{A4AA2936-B530-3BB3-6BD6-E35603F872EE}"/>
                </a:ext>
              </a:extLst>
            </p:cNvPr>
            <p:cNvSpPr txBox="1"/>
            <p:nvPr/>
          </p:nvSpPr>
          <p:spPr>
            <a:xfrm rot="20280000">
              <a:off x="2506604" y="2134016"/>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CIAM</a:t>
              </a:r>
            </a:p>
          </p:txBody>
        </p:sp>
        <p:sp>
          <p:nvSpPr>
            <p:cNvPr id="20" name="TextBox 19">
              <a:extLst>
                <a:ext uri="{FF2B5EF4-FFF2-40B4-BE49-F238E27FC236}">
                  <a16:creationId xmlns:a16="http://schemas.microsoft.com/office/drawing/2014/main" id="{625391F7-12B9-EA2C-46FB-0596D8C16B91}"/>
                </a:ext>
              </a:extLst>
            </p:cNvPr>
            <p:cNvSpPr txBox="1"/>
            <p:nvPr/>
          </p:nvSpPr>
          <p:spPr>
            <a:xfrm rot="5996737">
              <a:off x="3936893" y="3374061"/>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Provisioning</a:t>
              </a:r>
            </a:p>
          </p:txBody>
        </p:sp>
      </p:grpSp>
    </p:spTree>
    <p:extLst>
      <p:ext uri="{BB962C8B-B14F-4D97-AF65-F5344CB8AC3E}">
        <p14:creationId xmlns:p14="http://schemas.microsoft.com/office/powerpoint/2010/main" val="11698922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5A275-BAD0-60E3-9B72-417C7BA5E2B8}"/>
              </a:ext>
            </a:extLst>
          </p:cNvPr>
          <p:cNvSpPr>
            <a:spLocks noGrp="1"/>
          </p:cNvSpPr>
          <p:nvPr>
            <p:ph type="title"/>
          </p:nvPr>
        </p:nvSpPr>
        <p:spPr>
          <a:xfrm>
            <a:off x="995364" y="431800"/>
            <a:ext cx="10204704" cy="533400"/>
          </a:xfrm>
        </p:spPr>
        <p:txBody>
          <a:bodyPr/>
          <a:lstStyle/>
          <a:p>
            <a:r>
              <a:rPr lang="en-US" dirty="0"/>
              <a:t>Additional capabilities (continued)</a:t>
            </a:r>
          </a:p>
        </p:txBody>
      </p:sp>
      <p:sp>
        <p:nvSpPr>
          <p:cNvPr id="3" name="Text Placeholder 2">
            <a:extLst>
              <a:ext uri="{FF2B5EF4-FFF2-40B4-BE49-F238E27FC236}">
                <a16:creationId xmlns:a16="http://schemas.microsoft.com/office/drawing/2014/main" id="{78C9C779-562B-92A2-DC7B-CCA67BC31840}"/>
              </a:ext>
            </a:extLst>
          </p:cNvPr>
          <p:cNvSpPr>
            <a:spLocks noGrp="1"/>
          </p:cNvSpPr>
          <p:nvPr>
            <p:ph type="body" sz="quarter" idx="10"/>
          </p:nvPr>
        </p:nvSpPr>
        <p:spPr>
          <a:xfrm>
            <a:off x="993648" y="189259"/>
            <a:ext cx="10204704" cy="184666"/>
          </a:xfrm>
        </p:spPr>
        <p:txBody>
          <a:bodyPr/>
          <a:lstStyle/>
          <a:p>
            <a:r>
              <a:rPr lang="en-US" dirty="0"/>
              <a:t>Target operating model</a:t>
            </a:r>
          </a:p>
          <a:p>
            <a:endParaRPr lang="en-US" dirty="0"/>
          </a:p>
        </p:txBody>
      </p:sp>
      <p:sp>
        <p:nvSpPr>
          <p:cNvPr id="22" name="Rectangle 21">
            <a:extLst>
              <a:ext uri="{FF2B5EF4-FFF2-40B4-BE49-F238E27FC236}">
                <a16:creationId xmlns:a16="http://schemas.microsoft.com/office/drawing/2014/main" id="{6BF9B701-05E5-2D8A-52AD-3EC1ACD0BD3F}"/>
              </a:ext>
            </a:extLst>
          </p:cNvPr>
          <p:cNvSpPr/>
          <p:nvPr/>
        </p:nvSpPr>
        <p:spPr>
          <a:xfrm>
            <a:off x="5827719" y="1335675"/>
            <a:ext cx="45720" cy="4541250"/>
          </a:xfrm>
          <a:prstGeom prst="rect">
            <a:avLst/>
          </a:prstGeom>
          <a:solidFill>
            <a:srgbClr val="0C233C"/>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spcAft>
                <a:spcPts val="500"/>
              </a:spcAft>
            </a:pPr>
            <a:endParaRPr lang="en-US" sz="1500" dirty="0">
              <a:solidFill>
                <a:schemeClr val="bg1"/>
              </a:solidFill>
            </a:endParaRPr>
          </a:p>
        </p:txBody>
      </p:sp>
      <p:sp>
        <p:nvSpPr>
          <p:cNvPr id="23" name="TextBox 22">
            <a:extLst>
              <a:ext uri="{FF2B5EF4-FFF2-40B4-BE49-F238E27FC236}">
                <a16:creationId xmlns:a16="http://schemas.microsoft.com/office/drawing/2014/main" id="{EF2C99A2-A403-6D36-DD6B-5583AF2CE53F}"/>
              </a:ext>
            </a:extLst>
          </p:cNvPr>
          <p:cNvSpPr txBox="1"/>
          <p:nvPr/>
        </p:nvSpPr>
        <p:spPr>
          <a:xfrm>
            <a:off x="6005940" y="1335675"/>
            <a:ext cx="5194128" cy="320088"/>
          </a:xfrm>
          <a:prstGeom prst="rect">
            <a:avLst/>
          </a:prstGeom>
          <a:solidFill>
            <a:srgbClr val="0C233C"/>
          </a:solidFill>
        </p:spPr>
        <p:txBody>
          <a:bodyPr wrap="square" lIns="54864" tIns="54864" rIns="54864" bIns="54864">
            <a:noAutofit/>
          </a:bodyPr>
          <a:lstStyle/>
          <a:p>
            <a:pPr marL="0" marR="0" lvl="1" fontAlgn="ctr">
              <a:lnSpc>
                <a:spcPct val="80000"/>
              </a:lnSpc>
              <a:spcBef>
                <a:spcPts val="0"/>
              </a:spcBef>
              <a:spcAft>
                <a:spcPts val="500"/>
              </a:spcAft>
              <a:buClr>
                <a:schemeClr val="tx2"/>
              </a:buClr>
              <a:tabLst>
                <a:tab pos="914400" algn="l"/>
              </a:tabLst>
            </a:pPr>
            <a:r>
              <a:rPr lang="en-US" sz="1600" i="1" dirty="0">
                <a:solidFill>
                  <a:srgbClr val="FFFFFF"/>
                </a:solidFill>
                <a:latin typeface="KPMG Bold" panose="020B0803030202040204" pitchFamily="34" charset="0"/>
                <a:cs typeface="Calibri" panose="020F0502020204030204" pitchFamily="34" charset="0"/>
              </a:rPr>
              <a:t>Identity (Engineering)</a:t>
            </a:r>
          </a:p>
        </p:txBody>
      </p:sp>
      <p:sp>
        <p:nvSpPr>
          <p:cNvPr id="26" name="TextBox 25">
            <a:extLst>
              <a:ext uri="{FF2B5EF4-FFF2-40B4-BE49-F238E27FC236}">
                <a16:creationId xmlns:a16="http://schemas.microsoft.com/office/drawing/2014/main" id="{0B4A1F58-6DC2-9A61-F376-1649D99867DB}"/>
              </a:ext>
            </a:extLst>
          </p:cNvPr>
          <p:cNvSpPr txBox="1"/>
          <p:nvPr/>
        </p:nvSpPr>
        <p:spPr>
          <a:xfrm>
            <a:off x="6005940" y="2058798"/>
            <a:ext cx="5194128" cy="1823576"/>
          </a:xfrm>
          <a:prstGeom prst="rect">
            <a:avLst/>
          </a:prstGeom>
          <a:noFill/>
        </p:spPr>
        <p:txBody>
          <a:bodyPr wrap="square" lIns="0" tIns="0" rIns="0" bIns="0">
            <a:spAutoFit/>
          </a:bodyPr>
          <a:lstStyle/>
          <a:p>
            <a:pPr marL="0" marR="0" lvl="1" fontAlgn="ctr">
              <a:lnSpc>
                <a:spcPct val="80000"/>
              </a:lnSpc>
              <a:spcBef>
                <a:spcPts val="0"/>
              </a:spcBef>
              <a:spcAft>
                <a:spcPts val="500"/>
              </a:spcAft>
              <a:tabLst>
                <a:tab pos="914400" algn="l"/>
              </a:tabLst>
            </a:pPr>
            <a:r>
              <a:rPr lang="en-US" sz="2000" i="1" dirty="0">
                <a:solidFill>
                  <a:srgbClr val="0C233C"/>
                </a:solidFill>
                <a:effectLst/>
                <a:latin typeface="KPMG Bold" panose="020B0803030202040204" pitchFamily="34" charset="0"/>
                <a:ea typeface="Times New Roman" panose="02020603050405020304" pitchFamily="18" charset="0"/>
                <a:cs typeface="Calibri" panose="020F0502020204030204" pitchFamily="34" charset="0"/>
              </a:rPr>
              <a:t>Need:</a:t>
            </a:r>
            <a:endParaRPr lang="en-US" sz="2000" i="1" dirty="0">
              <a:solidFill>
                <a:srgbClr val="0C233C"/>
              </a:solidFill>
              <a:effectLst/>
              <a:latin typeface="KPMG Bold" panose="020B0803030202040204" pitchFamily="34" charset="0"/>
              <a:ea typeface="Calibri" panose="020F0502020204030204" pitchFamily="34" charset="0"/>
              <a:cs typeface="Times New Roman" panose="02020603050405020304" pitchFamily="18" charset="0"/>
            </a:endParaRPr>
          </a:p>
          <a:p>
            <a:pPr marL="182880" lvl="2" indent="-182880" fontAlgn="ctr">
              <a:spcAft>
                <a:spcPts val="500"/>
              </a:spcAft>
              <a:buClr>
                <a:schemeClr val="tx2"/>
              </a:buClr>
              <a:buFont typeface="Arial" panose="020B0604020202020204" pitchFamily="34" charset="0"/>
              <a:buChar char="•"/>
              <a:tabLst>
                <a:tab pos="1371600" algn="l"/>
              </a:tabLst>
            </a:pPr>
            <a:r>
              <a:rPr lang="en-US" sz="1000" b="0" i="0" dirty="0">
                <a:effectLst/>
                <a:latin typeface="Open Sans" panose="020B0606030504020204" pitchFamily="34" charset="0"/>
              </a:rPr>
              <a:t>Increased Security: Application modernization typically includes stronger security measures to prevent unauthorized access and protect sensitive data. Modern security features, such as multi-factor authentication and single sign-on, can significantly enhance the security posture of the system.</a:t>
            </a:r>
          </a:p>
          <a:p>
            <a:pPr marL="182880" lvl="2" indent="-182880" fontAlgn="ctr">
              <a:spcAft>
                <a:spcPts val="500"/>
              </a:spcAft>
              <a:buClr>
                <a:schemeClr val="tx2"/>
              </a:buClr>
              <a:buFont typeface="Arial" panose="020B0604020202020204" pitchFamily="34" charset="0"/>
              <a:buChar char="•"/>
              <a:tabLst>
                <a:tab pos="1371600" algn="l"/>
              </a:tabLst>
            </a:pPr>
            <a:r>
              <a:rPr lang="en-US" sz="1000" b="0" i="0" dirty="0">
                <a:effectLst/>
                <a:latin typeface="Open Sans" panose="020B0606030504020204" pitchFamily="34" charset="0"/>
              </a:rPr>
              <a:t>Better Integration: Modernization can help integrate identity and application systems better with other applications and services. This can facilitate smoother data exchange, reduce duplication of effort, and improve collaboration across various departments.</a:t>
            </a:r>
          </a:p>
          <a:p>
            <a:pPr marL="182880" marR="0" lvl="2" indent="-182880" fontAlgn="ctr">
              <a:spcBef>
                <a:spcPts val="0"/>
              </a:spcBef>
              <a:spcAft>
                <a:spcPts val="500"/>
              </a:spcAft>
              <a:buClr>
                <a:schemeClr val="tx2"/>
              </a:buClr>
              <a:buFont typeface="Arial" panose="020B0604020202020204" pitchFamily="34" charset="0"/>
              <a:buChar char="•"/>
              <a:tabLst>
                <a:tab pos="1371600" algn="l"/>
              </a:tabLst>
            </a:pPr>
            <a:endParaRPr lang="en-US" sz="1000" dirty="0">
              <a:latin typeface="Arial" panose="020B0604020202020204" pitchFamily="34" charset="0"/>
              <a:cs typeface="Calibri" panose="020F0502020204030204" pitchFamily="34" charset="0"/>
            </a:endParaRPr>
          </a:p>
        </p:txBody>
      </p:sp>
      <p:sp>
        <p:nvSpPr>
          <p:cNvPr id="27" name="TextBox 26">
            <a:extLst>
              <a:ext uri="{FF2B5EF4-FFF2-40B4-BE49-F238E27FC236}">
                <a16:creationId xmlns:a16="http://schemas.microsoft.com/office/drawing/2014/main" id="{35584366-8528-B47F-3E45-922F167229E6}"/>
              </a:ext>
            </a:extLst>
          </p:cNvPr>
          <p:cNvSpPr txBox="1"/>
          <p:nvPr/>
        </p:nvSpPr>
        <p:spPr>
          <a:xfrm>
            <a:off x="6005940" y="4450894"/>
            <a:ext cx="5194128" cy="1515800"/>
          </a:xfrm>
          <a:prstGeom prst="rect">
            <a:avLst/>
          </a:prstGeom>
          <a:noFill/>
        </p:spPr>
        <p:txBody>
          <a:bodyPr wrap="square" lIns="0" tIns="0" rIns="0" bIns="0">
            <a:spAutoFit/>
          </a:bodyPr>
          <a:lstStyle/>
          <a:p>
            <a:pPr marL="0" lvl="1" fontAlgn="ctr">
              <a:lnSpc>
                <a:spcPct val="80000"/>
              </a:lnSpc>
              <a:spcAft>
                <a:spcPts val="500"/>
              </a:spcAft>
              <a:tabLst>
                <a:tab pos="914400" algn="l"/>
              </a:tabLst>
            </a:pPr>
            <a:r>
              <a:rPr lang="en-US" sz="2000" i="1" dirty="0">
                <a:solidFill>
                  <a:srgbClr val="0C233C"/>
                </a:solidFill>
                <a:latin typeface="KPMG Bold" panose="020B0803030202040204" pitchFamily="34" charset="0"/>
                <a:cs typeface="Calibri" panose="020F0502020204030204" pitchFamily="34" charset="0"/>
              </a:rPr>
              <a:t>Value:</a:t>
            </a:r>
          </a:p>
          <a:p>
            <a:pPr marL="182880" lvl="2" indent="-182880" fontAlgn="ctr">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Improved User Experience: By upgrading the identity and application systems, users can enjoy a better experience. Modernized systems provide better usability, accessibility, and connectivity, which improve user adoption and satisfaction.</a:t>
            </a:r>
          </a:p>
          <a:p>
            <a:pPr marL="182880" lvl="2" indent="-182880" fontAlgn="ctr">
              <a:spcAft>
                <a:spcPts val="500"/>
              </a:spcAft>
              <a:buClr>
                <a:schemeClr val="tx2"/>
              </a:buClr>
              <a:buFont typeface="Arial" panose="020B0604020202020204" pitchFamily="34" charset="0"/>
              <a:buChar char="•"/>
              <a:tabLst>
                <a:tab pos="1371600" algn="l"/>
              </a:tabLst>
            </a:pPr>
            <a:r>
              <a:rPr lang="en-US" sz="1000" b="0" i="0" dirty="0">
                <a:effectLst/>
              </a:rPr>
              <a:t>Improved Efficiency: By automating repetitive provisioning tasks using modern technologies, identity and application modernization can significantly increase the efficiency of the organization's identity and application systems.</a:t>
            </a:r>
          </a:p>
          <a:p>
            <a:pPr marL="0" lvl="2" fontAlgn="ctr">
              <a:spcAft>
                <a:spcPts val="500"/>
              </a:spcAft>
              <a:buClr>
                <a:schemeClr val="tx2"/>
              </a:buClr>
              <a:tabLst>
                <a:tab pos="1371600" algn="l"/>
              </a:tabLst>
            </a:pPr>
            <a:endParaRPr lang="en-US" sz="1000" dirty="0">
              <a:latin typeface="Arial" panose="020B0604020202020204" pitchFamily="34" charset="0"/>
              <a:cs typeface="Calibri" panose="020F0502020204030204" pitchFamily="34" charset="0"/>
            </a:endParaRPr>
          </a:p>
        </p:txBody>
      </p:sp>
      <p:cxnSp>
        <p:nvCxnSpPr>
          <p:cNvPr id="28" name="Straight Connector 27">
            <a:extLst>
              <a:ext uri="{FF2B5EF4-FFF2-40B4-BE49-F238E27FC236}">
                <a16:creationId xmlns:a16="http://schemas.microsoft.com/office/drawing/2014/main" id="{A174FBC3-69C7-1EA7-023F-BFD83CDD42FB}"/>
              </a:ext>
            </a:extLst>
          </p:cNvPr>
          <p:cNvCxnSpPr>
            <a:cxnSpLocks/>
          </p:cNvCxnSpPr>
          <p:nvPr/>
        </p:nvCxnSpPr>
        <p:spPr>
          <a:xfrm>
            <a:off x="6005940" y="1981211"/>
            <a:ext cx="5193870" cy="0"/>
          </a:xfrm>
          <a:prstGeom prst="line">
            <a:avLst/>
          </a:prstGeom>
          <a:ln w="6350">
            <a:solidFill>
              <a:srgbClr val="0C233C"/>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569A7AB-1680-CEAF-3ADD-BBE02BCDE261}"/>
              </a:ext>
            </a:extLst>
          </p:cNvPr>
          <p:cNvCxnSpPr>
            <a:cxnSpLocks/>
          </p:cNvCxnSpPr>
          <p:nvPr/>
        </p:nvCxnSpPr>
        <p:spPr>
          <a:xfrm>
            <a:off x="6005940" y="4373306"/>
            <a:ext cx="5193870" cy="0"/>
          </a:xfrm>
          <a:prstGeom prst="line">
            <a:avLst/>
          </a:prstGeom>
          <a:ln w="6350">
            <a:solidFill>
              <a:srgbClr val="0C233C"/>
            </a:solidFill>
            <a:prstDash val="dash"/>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C3E399B0-C577-F6F6-A9F4-F6135A149C6B}"/>
              </a:ext>
            </a:extLst>
          </p:cNvPr>
          <p:cNvSpPr txBox="1"/>
          <p:nvPr/>
        </p:nvSpPr>
        <p:spPr>
          <a:xfrm>
            <a:off x="6005940" y="1713843"/>
            <a:ext cx="5194128" cy="209288"/>
          </a:xfrm>
          <a:prstGeom prst="rect">
            <a:avLst/>
          </a:prstGeom>
          <a:noFill/>
        </p:spPr>
        <p:txBody>
          <a:bodyPr wrap="square" lIns="0" tIns="0" rIns="0" bIns="0">
            <a:spAutoFit/>
          </a:bodyPr>
          <a:lstStyle/>
          <a:p>
            <a:pPr marL="0" marR="0" lvl="1" fontAlgn="ctr">
              <a:lnSpc>
                <a:spcPct val="80000"/>
              </a:lnSpc>
              <a:spcBef>
                <a:spcPts val="0"/>
              </a:spcBef>
              <a:spcAft>
                <a:spcPts val="500"/>
              </a:spcAft>
              <a:buClr>
                <a:schemeClr val="tx2"/>
              </a:buClr>
              <a:tabLst>
                <a:tab pos="914400" algn="l"/>
              </a:tabLst>
            </a:pPr>
            <a:r>
              <a:rPr lang="en-US" sz="1600" i="1" dirty="0">
                <a:solidFill>
                  <a:srgbClr val="0C233C"/>
                </a:solidFill>
                <a:latin typeface="KPMG Bold" panose="020B0803030202040204" pitchFamily="34" charset="0"/>
                <a:cs typeface="Calibri" panose="020F0502020204030204" pitchFamily="34" charset="0"/>
              </a:rPr>
              <a:t>Application Onboarding/Modernization</a:t>
            </a:r>
          </a:p>
        </p:txBody>
      </p:sp>
      <p:grpSp>
        <p:nvGrpSpPr>
          <p:cNvPr id="5" name="Group 4">
            <a:extLst>
              <a:ext uri="{FF2B5EF4-FFF2-40B4-BE49-F238E27FC236}">
                <a16:creationId xmlns:a16="http://schemas.microsoft.com/office/drawing/2014/main" id="{D91F2A2B-67A2-E8A0-4C6F-68E2AEA4542E}"/>
              </a:ext>
            </a:extLst>
          </p:cNvPr>
          <p:cNvGrpSpPr/>
          <p:nvPr/>
        </p:nvGrpSpPr>
        <p:grpSpPr>
          <a:xfrm>
            <a:off x="325969" y="1285123"/>
            <a:ext cx="6849775" cy="4572000"/>
            <a:chOff x="325969" y="1285123"/>
            <a:chExt cx="6849775" cy="4572000"/>
          </a:xfrm>
        </p:grpSpPr>
        <p:graphicFrame>
          <p:nvGraphicFramePr>
            <p:cNvPr id="6" name="Chart 5">
              <a:extLst>
                <a:ext uri="{FF2B5EF4-FFF2-40B4-BE49-F238E27FC236}">
                  <a16:creationId xmlns:a16="http://schemas.microsoft.com/office/drawing/2014/main" id="{6EE39A0F-43AA-75C0-1393-2583F5C1D95A}"/>
                </a:ext>
              </a:extLst>
            </p:cNvPr>
            <p:cNvGraphicFramePr>
              <a:graphicFrameLocks noChangeAspect="1"/>
            </p:cNvGraphicFramePr>
            <p:nvPr>
              <p:extLst>
                <p:ext uri="{D42A27DB-BD31-4B8C-83A1-F6EECF244321}">
                  <p14:modId xmlns:p14="http://schemas.microsoft.com/office/powerpoint/2010/main" val="1218047665"/>
                </p:ext>
              </p:extLst>
            </p:nvPr>
          </p:nvGraphicFramePr>
          <p:xfrm>
            <a:off x="325969" y="1285123"/>
            <a:ext cx="6849775" cy="45720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40C0581D-23EF-6DA4-665D-EFB28E5143FC}"/>
                </a:ext>
              </a:extLst>
            </p:cNvPr>
            <p:cNvSpPr txBox="1"/>
            <p:nvPr/>
          </p:nvSpPr>
          <p:spPr>
            <a:xfrm rot="3917863">
              <a:off x="2589718" y="2857787"/>
              <a:ext cx="1894603" cy="1298312"/>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Identity (Engineering)</a:t>
              </a:r>
            </a:p>
          </p:txBody>
        </p:sp>
        <p:sp>
          <p:nvSpPr>
            <p:cNvPr id="10" name="TextBox 9">
              <a:extLst>
                <a:ext uri="{FF2B5EF4-FFF2-40B4-BE49-F238E27FC236}">
                  <a16:creationId xmlns:a16="http://schemas.microsoft.com/office/drawing/2014/main" id="{6FBD5963-6802-D9E4-7880-07C8FEC0F7D3}"/>
                </a:ext>
              </a:extLst>
            </p:cNvPr>
            <p:cNvSpPr txBox="1"/>
            <p:nvPr/>
          </p:nvSpPr>
          <p:spPr>
            <a:xfrm rot="3588190">
              <a:off x="4405105" y="2620617"/>
              <a:ext cx="820835" cy="384193"/>
            </a:xfrm>
            <a:prstGeom prst="rect">
              <a:avLst/>
            </a:prstGeom>
            <a:noFill/>
          </p:spPr>
          <p:txBody>
            <a:bodyPr wrap="square" lIns="0" tIns="0" rIns="0" bIns="0">
              <a:prstTxWarp prst="textArchUp">
                <a:avLst>
                  <a:gd name="adj" fmla="val 12736301"/>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Application </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Onboarding/</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Modernization</a:t>
              </a:r>
            </a:p>
          </p:txBody>
        </p:sp>
        <p:sp>
          <p:nvSpPr>
            <p:cNvPr id="11" name="TextBox 10">
              <a:extLst>
                <a:ext uri="{FF2B5EF4-FFF2-40B4-BE49-F238E27FC236}">
                  <a16:creationId xmlns:a16="http://schemas.microsoft.com/office/drawing/2014/main" id="{D95F7215-1AA5-A68E-DFD9-A0B9C408D0DA}"/>
                </a:ext>
              </a:extLst>
            </p:cNvPr>
            <p:cNvSpPr txBox="1"/>
            <p:nvPr/>
          </p:nvSpPr>
          <p:spPr>
            <a:xfrm rot="1678885">
              <a:off x="2616711" y="3669255"/>
              <a:ext cx="1201785" cy="823545"/>
            </a:xfrm>
            <a:prstGeom prst="rect">
              <a:avLst/>
            </a:prstGeom>
            <a:noFill/>
          </p:spPr>
          <p:txBody>
            <a:bodyPr wrap="square" lIns="0" tIns="0" rIns="0" bIns="0">
              <a:prstTxWarp prst="textArchDown">
                <a:avLst>
                  <a:gd name="adj" fmla="val 1606931"/>
                </a:avLst>
              </a:prstTxWarp>
              <a:spAutoFit/>
            </a:bodyPr>
            <a:lstStyle/>
            <a:p>
              <a:pPr marL="0" lvl="2" algn="ctr">
                <a:spcAft>
                  <a:spcPts val="500"/>
                </a:spcAft>
                <a:tabLst>
                  <a:tab pos="647700" algn="l"/>
                </a:tabLst>
              </a:pPr>
              <a:r>
                <a:rPr lang="en-US" sz="1200" b="1" dirty="0">
                  <a:solidFill>
                    <a:schemeClr val="bg1"/>
                  </a:solidFill>
                  <a:cs typeface="Times New Roman" panose="02020603050405020304" pitchFamily="18" charset="0"/>
                </a:rPr>
                <a:t>Governance</a:t>
              </a:r>
            </a:p>
          </p:txBody>
        </p:sp>
        <p:sp>
          <p:nvSpPr>
            <p:cNvPr id="12" name="TextBox 11">
              <a:extLst>
                <a:ext uri="{FF2B5EF4-FFF2-40B4-BE49-F238E27FC236}">
                  <a16:creationId xmlns:a16="http://schemas.microsoft.com/office/drawing/2014/main" id="{A14A1C68-AC2E-F6D8-108D-36016C055684}"/>
                </a:ext>
              </a:extLst>
            </p:cNvPr>
            <p:cNvSpPr txBox="1"/>
            <p:nvPr/>
          </p:nvSpPr>
          <p:spPr>
            <a:xfrm rot="19146066">
              <a:off x="2688639" y="2829895"/>
              <a:ext cx="730452" cy="602241"/>
            </a:xfrm>
            <a:prstGeom prst="rect">
              <a:avLst/>
            </a:prstGeom>
            <a:noFill/>
          </p:spPr>
          <p:txBody>
            <a:bodyPr wrap="square" lIns="0" tIns="0" rIns="0" bIns="0">
              <a:prstTxWarp prst="textArchUp">
                <a:avLst>
                  <a:gd name="adj" fmla="val 12974530"/>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Access</a:t>
              </a:r>
            </a:p>
          </p:txBody>
        </p:sp>
        <p:sp>
          <p:nvSpPr>
            <p:cNvPr id="13" name="TextBox 12">
              <a:extLst>
                <a:ext uri="{FF2B5EF4-FFF2-40B4-BE49-F238E27FC236}">
                  <a16:creationId xmlns:a16="http://schemas.microsoft.com/office/drawing/2014/main" id="{8324C2A4-5FDB-57C6-7E53-9ECE9D7C1334}"/>
                </a:ext>
              </a:extLst>
            </p:cNvPr>
            <p:cNvSpPr txBox="1"/>
            <p:nvPr/>
          </p:nvSpPr>
          <p:spPr>
            <a:xfrm rot="18960876">
              <a:off x="3677784" y="4367354"/>
              <a:ext cx="1201785" cy="369779"/>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Data </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Management</a:t>
              </a:r>
            </a:p>
          </p:txBody>
        </p:sp>
        <p:sp>
          <p:nvSpPr>
            <p:cNvPr id="14" name="TextBox 13">
              <a:extLst>
                <a:ext uri="{FF2B5EF4-FFF2-40B4-BE49-F238E27FC236}">
                  <a16:creationId xmlns:a16="http://schemas.microsoft.com/office/drawing/2014/main" id="{A464ED5E-8391-FF23-4FA9-ABE0E37400DA}"/>
                </a:ext>
              </a:extLst>
            </p:cNvPr>
            <p:cNvSpPr txBox="1"/>
            <p:nvPr/>
          </p:nvSpPr>
          <p:spPr>
            <a:xfrm rot="21480876">
              <a:off x="2922019" y="4566527"/>
              <a:ext cx="1092532" cy="369779"/>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900" b="1" dirty="0">
                  <a:solidFill>
                    <a:schemeClr val="bg1"/>
                  </a:solidFill>
                  <a:cs typeface="Times New Roman" panose="02020603050405020304" pitchFamily="18" charset="0"/>
                </a:rPr>
                <a:t>Technical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Development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Team (ETL and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Operations)</a:t>
              </a:r>
            </a:p>
          </p:txBody>
        </p:sp>
        <p:sp>
          <p:nvSpPr>
            <p:cNvPr id="15" name="TextBox 14">
              <a:extLst>
                <a:ext uri="{FF2B5EF4-FFF2-40B4-BE49-F238E27FC236}">
                  <a16:creationId xmlns:a16="http://schemas.microsoft.com/office/drawing/2014/main" id="{2F52F332-BFC1-BD00-58A3-25208C6F8B36}"/>
                </a:ext>
              </a:extLst>
            </p:cNvPr>
            <p:cNvSpPr txBox="1"/>
            <p:nvPr/>
          </p:nvSpPr>
          <p:spPr>
            <a:xfrm rot="2220876">
              <a:off x="2030024" y="4105903"/>
              <a:ext cx="1201785" cy="823545"/>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RBAC/ABAC</a:t>
              </a:r>
            </a:p>
          </p:txBody>
        </p:sp>
        <p:sp>
          <p:nvSpPr>
            <p:cNvPr id="16" name="TextBox 15">
              <a:extLst>
                <a:ext uri="{FF2B5EF4-FFF2-40B4-BE49-F238E27FC236}">
                  <a16:creationId xmlns:a16="http://schemas.microsoft.com/office/drawing/2014/main" id="{7F2D5841-7E10-D380-5B62-BCD7011E1445}"/>
                </a:ext>
              </a:extLst>
            </p:cNvPr>
            <p:cNvSpPr txBox="1"/>
            <p:nvPr/>
          </p:nvSpPr>
          <p:spPr>
            <a:xfrm rot="15120000">
              <a:off x="1812597" y="3279537"/>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Audit and </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Compliance</a:t>
              </a:r>
            </a:p>
          </p:txBody>
        </p:sp>
        <p:sp>
          <p:nvSpPr>
            <p:cNvPr id="17" name="TextBox 16">
              <a:extLst>
                <a:ext uri="{FF2B5EF4-FFF2-40B4-BE49-F238E27FC236}">
                  <a16:creationId xmlns:a16="http://schemas.microsoft.com/office/drawing/2014/main" id="{FC54108C-D274-6C5A-B53F-B066EC739C7E}"/>
                </a:ext>
              </a:extLst>
            </p:cNvPr>
            <p:cNvSpPr txBox="1"/>
            <p:nvPr/>
          </p:nvSpPr>
          <p:spPr>
            <a:xfrm rot="18000000">
              <a:off x="1966820" y="2664159"/>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Workforce </a:t>
              </a:r>
            </a:p>
            <a:p>
              <a:pPr marL="228600" lvl="2" indent="-228600" algn="ctr">
                <a:spcAft>
                  <a:spcPts val="500"/>
                </a:spcAft>
                <a:buAutoNum type="arabicPeriod"/>
                <a:tabLst>
                  <a:tab pos="647700" algn="l"/>
                </a:tabLst>
              </a:pPr>
              <a:r>
                <a:rPr lang="en-US" sz="1000" b="1" dirty="0">
                  <a:solidFill>
                    <a:schemeClr val="bg1"/>
                  </a:solidFill>
                  <a:cs typeface="Times New Roman" panose="02020603050405020304" pitchFamily="18" charset="0"/>
                </a:rPr>
                <a:t>IAM</a:t>
              </a:r>
            </a:p>
          </p:txBody>
        </p:sp>
        <p:sp>
          <p:nvSpPr>
            <p:cNvPr id="18" name="TextBox 17">
              <a:extLst>
                <a:ext uri="{FF2B5EF4-FFF2-40B4-BE49-F238E27FC236}">
                  <a16:creationId xmlns:a16="http://schemas.microsoft.com/office/drawing/2014/main" id="{7DC540FB-BAE9-7863-05BC-A2E0F8278926}"/>
                </a:ext>
              </a:extLst>
            </p:cNvPr>
            <p:cNvSpPr txBox="1"/>
            <p:nvPr/>
          </p:nvSpPr>
          <p:spPr>
            <a:xfrm rot="20280000">
              <a:off x="2506604" y="2134016"/>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CIAM</a:t>
              </a:r>
            </a:p>
          </p:txBody>
        </p:sp>
        <p:sp>
          <p:nvSpPr>
            <p:cNvPr id="19" name="TextBox 18">
              <a:extLst>
                <a:ext uri="{FF2B5EF4-FFF2-40B4-BE49-F238E27FC236}">
                  <a16:creationId xmlns:a16="http://schemas.microsoft.com/office/drawing/2014/main" id="{8D34E1A8-B870-E8D1-9921-7F5938CBD8F3}"/>
                </a:ext>
              </a:extLst>
            </p:cNvPr>
            <p:cNvSpPr txBox="1"/>
            <p:nvPr/>
          </p:nvSpPr>
          <p:spPr>
            <a:xfrm rot="5996737">
              <a:off x="3936893" y="3374061"/>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Provisioning</a:t>
              </a:r>
            </a:p>
          </p:txBody>
        </p:sp>
        <p:sp>
          <p:nvSpPr>
            <p:cNvPr id="20" name="TextBox 19">
              <a:extLst>
                <a:ext uri="{FF2B5EF4-FFF2-40B4-BE49-F238E27FC236}">
                  <a16:creationId xmlns:a16="http://schemas.microsoft.com/office/drawing/2014/main" id="{C96127E4-5F9E-05F0-EC54-07E2DFF6C2C8}"/>
                </a:ext>
              </a:extLst>
            </p:cNvPr>
            <p:cNvSpPr txBox="1"/>
            <p:nvPr/>
          </p:nvSpPr>
          <p:spPr>
            <a:xfrm rot="1308190">
              <a:off x="3396213" y="2292462"/>
              <a:ext cx="902919" cy="349264"/>
            </a:xfrm>
            <a:prstGeom prst="rect">
              <a:avLst/>
            </a:prstGeom>
            <a:noFill/>
          </p:spPr>
          <p:txBody>
            <a:bodyPr wrap="square" lIns="0" tIns="0" rIns="0" bIns="0">
              <a:prstTxWarp prst="textArchUp">
                <a:avLst>
                  <a:gd name="adj" fmla="val 11138912"/>
                </a:avLst>
              </a:prstTxWarp>
              <a:spAutoFit/>
            </a:bodyPr>
            <a:lstStyle/>
            <a:p>
              <a:pPr marL="0" lvl="2" algn="ctr">
                <a:spcAft>
                  <a:spcPts val="500"/>
                </a:spcAft>
                <a:tabLst>
                  <a:tab pos="647700" algn="l"/>
                </a:tabLst>
              </a:pPr>
              <a:r>
                <a:rPr lang="en-US" sz="900" b="1" dirty="0">
                  <a:solidFill>
                    <a:schemeClr val="bg1"/>
                  </a:solidFill>
                  <a:cs typeface="Times New Roman" panose="02020603050405020304" pitchFamily="18" charset="0"/>
                </a:rPr>
                <a:t>Strategy,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Design, &amp;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Development</a:t>
              </a:r>
            </a:p>
          </p:txBody>
        </p:sp>
      </p:grpSp>
    </p:spTree>
    <p:extLst>
      <p:ext uri="{BB962C8B-B14F-4D97-AF65-F5344CB8AC3E}">
        <p14:creationId xmlns:p14="http://schemas.microsoft.com/office/powerpoint/2010/main" val="12828905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5A275-BAD0-60E3-9B72-417C7BA5E2B8}"/>
              </a:ext>
            </a:extLst>
          </p:cNvPr>
          <p:cNvSpPr>
            <a:spLocks noGrp="1"/>
          </p:cNvSpPr>
          <p:nvPr>
            <p:ph type="title"/>
          </p:nvPr>
        </p:nvSpPr>
        <p:spPr>
          <a:xfrm>
            <a:off x="995364" y="431800"/>
            <a:ext cx="10204704" cy="533400"/>
          </a:xfrm>
        </p:spPr>
        <p:txBody>
          <a:bodyPr/>
          <a:lstStyle/>
          <a:p>
            <a:r>
              <a:rPr lang="en-US" dirty="0"/>
              <a:t>Additional capabilities (continued)</a:t>
            </a:r>
          </a:p>
        </p:txBody>
      </p:sp>
      <p:sp>
        <p:nvSpPr>
          <p:cNvPr id="3" name="Text Placeholder 2">
            <a:extLst>
              <a:ext uri="{FF2B5EF4-FFF2-40B4-BE49-F238E27FC236}">
                <a16:creationId xmlns:a16="http://schemas.microsoft.com/office/drawing/2014/main" id="{78C9C779-562B-92A2-DC7B-CCA67BC31840}"/>
              </a:ext>
            </a:extLst>
          </p:cNvPr>
          <p:cNvSpPr>
            <a:spLocks noGrp="1"/>
          </p:cNvSpPr>
          <p:nvPr>
            <p:ph type="body" sz="quarter" idx="10"/>
          </p:nvPr>
        </p:nvSpPr>
        <p:spPr>
          <a:xfrm>
            <a:off x="993648" y="189259"/>
            <a:ext cx="10204704" cy="184666"/>
          </a:xfrm>
        </p:spPr>
        <p:txBody>
          <a:bodyPr/>
          <a:lstStyle/>
          <a:p>
            <a:r>
              <a:rPr lang="en-US" dirty="0"/>
              <a:t>Target operating model</a:t>
            </a:r>
          </a:p>
          <a:p>
            <a:endParaRPr lang="en-US" dirty="0"/>
          </a:p>
        </p:txBody>
      </p:sp>
      <p:sp>
        <p:nvSpPr>
          <p:cNvPr id="22" name="Rectangle 21">
            <a:extLst>
              <a:ext uri="{FF2B5EF4-FFF2-40B4-BE49-F238E27FC236}">
                <a16:creationId xmlns:a16="http://schemas.microsoft.com/office/drawing/2014/main" id="{6BF9B701-05E5-2D8A-52AD-3EC1ACD0BD3F}"/>
              </a:ext>
            </a:extLst>
          </p:cNvPr>
          <p:cNvSpPr/>
          <p:nvPr/>
        </p:nvSpPr>
        <p:spPr>
          <a:xfrm>
            <a:off x="5827719" y="1335675"/>
            <a:ext cx="45720" cy="4541250"/>
          </a:xfrm>
          <a:prstGeom prst="rect">
            <a:avLst/>
          </a:prstGeom>
          <a:solidFill>
            <a:srgbClr val="0C233C"/>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spcAft>
                <a:spcPts val="500"/>
              </a:spcAft>
            </a:pPr>
            <a:endParaRPr lang="en-US" sz="1500" dirty="0">
              <a:solidFill>
                <a:schemeClr val="bg1"/>
              </a:solidFill>
            </a:endParaRPr>
          </a:p>
        </p:txBody>
      </p:sp>
      <p:sp>
        <p:nvSpPr>
          <p:cNvPr id="23" name="TextBox 22">
            <a:extLst>
              <a:ext uri="{FF2B5EF4-FFF2-40B4-BE49-F238E27FC236}">
                <a16:creationId xmlns:a16="http://schemas.microsoft.com/office/drawing/2014/main" id="{EF2C99A2-A403-6D36-DD6B-5583AF2CE53F}"/>
              </a:ext>
            </a:extLst>
          </p:cNvPr>
          <p:cNvSpPr txBox="1"/>
          <p:nvPr/>
        </p:nvSpPr>
        <p:spPr>
          <a:xfrm>
            <a:off x="6005940" y="1335675"/>
            <a:ext cx="5194128" cy="320088"/>
          </a:xfrm>
          <a:prstGeom prst="rect">
            <a:avLst/>
          </a:prstGeom>
          <a:solidFill>
            <a:srgbClr val="0C233C"/>
          </a:solidFill>
        </p:spPr>
        <p:txBody>
          <a:bodyPr wrap="square" lIns="54864" tIns="54864" rIns="54864" bIns="54864">
            <a:noAutofit/>
          </a:bodyPr>
          <a:lstStyle/>
          <a:p>
            <a:pPr marL="0" marR="0" lvl="1" fontAlgn="ctr">
              <a:lnSpc>
                <a:spcPct val="80000"/>
              </a:lnSpc>
              <a:spcBef>
                <a:spcPts val="0"/>
              </a:spcBef>
              <a:spcAft>
                <a:spcPts val="500"/>
              </a:spcAft>
              <a:buClr>
                <a:schemeClr val="tx2"/>
              </a:buClr>
              <a:tabLst>
                <a:tab pos="914400" algn="l"/>
              </a:tabLst>
            </a:pPr>
            <a:r>
              <a:rPr lang="en-US" sz="1600" i="1" dirty="0">
                <a:solidFill>
                  <a:srgbClr val="FFFFFF"/>
                </a:solidFill>
                <a:latin typeface="KPMG Bold" panose="020B0803030202040204" pitchFamily="34" charset="0"/>
                <a:cs typeface="Calibri" panose="020F0502020204030204" pitchFamily="34" charset="0"/>
              </a:rPr>
              <a:t>Identity (Engineering)</a:t>
            </a:r>
          </a:p>
        </p:txBody>
      </p:sp>
      <p:sp>
        <p:nvSpPr>
          <p:cNvPr id="26" name="TextBox 25">
            <a:extLst>
              <a:ext uri="{FF2B5EF4-FFF2-40B4-BE49-F238E27FC236}">
                <a16:creationId xmlns:a16="http://schemas.microsoft.com/office/drawing/2014/main" id="{0B4A1F58-6DC2-9A61-F376-1649D99867DB}"/>
              </a:ext>
            </a:extLst>
          </p:cNvPr>
          <p:cNvSpPr txBox="1"/>
          <p:nvPr/>
        </p:nvSpPr>
        <p:spPr>
          <a:xfrm>
            <a:off x="6005940" y="2058798"/>
            <a:ext cx="5194128" cy="1174681"/>
          </a:xfrm>
          <a:prstGeom prst="rect">
            <a:avLst/>
          </a:prstGeom>
          <a:noFill/>
        </p:spPr>
        <p:txBody>
          <a:bodyPr wrap="square" lIns="0" tIns="0" rIns="0" bIns="0">
            <a:spAutoFit/>
          </a:bodyPr>
          <a:lstStyle/>
          <a:p>
            <a:pPr marL="0" marR="0" lvl="1" fontAlgn="ctr">
              <a:lnSpc>
                <a:spcPct val="80000"/>
              </a:lnSpc>
              <a:spcBef>
                <a:spcPts val="0"/>
              </a:spcBef>
              <a:spcAft>
                <a:spcPts val="500"/>
              </a:spcAft>
              <a:tabLst>
                <a:tab pos="914400" algn="l"/>
              </a:tabLst>
            </a:pPr>
            <a:r>
              <a:rPr lang="en-US" sz="2000" i="1" dirty="0">
                <a:solidFill>
                  <a:srgbClr val="0C233C"/>
                </a:solidFill>
                <a:effectLst/>
                <a:latin typeface="KPMG Bold" panose="020B0803030202040204" pitchFamily="34" charset="0"/>
                <a:ea typeface="Times New Roman" panose="02020603050405020304" pitchFamily="18" charset="0"/>
                <a:cs typeface="Calibri" panose="020F0502020204030204" pitchFamily="34" charset="0"/>
              </a:rPr>
              <a:t>Need:</a:t>
            </a:r>
          </a:p>
          <a:p>
            <a:pPr marL="0" marR="0" lvl="1" fontAlgn="ctr">
              <a:lnSpc>
                <a:spcPct val="80000"/>
              </a:lnSpc>
              <a:spcBef>
                <a:spcPts val="0"/>
              </a:spcBef>
              <a:spcAft>
                <a:spcPts val="500"/>
              </a:spcAft>
              <a:tabLst>
                <a:tab pos="914400" algn="l"/>
              </a:tabLst>
            </a:pPr>
            <a:r>
              <a:rPr lang="en-US" sz="1000" dirty="0">
                <a:solidFill>
                  <a:srgbClr val="0C233C"/>
                </a:solidFill>
                <a:effectLst/>
                <a:ea typeface="Calibri" panose="020F0502020204030204" pitchFamily="34" charset="0"/>
                <a:cs typeface="Times New Roman" panose="02020603050405020304" pitchFamily="18" charset="0"/>
              </a:rPr>
              <a:t>Provisioning involves providing users with the resources they need to access the organization's networks, applications, and data. Manual provisioning can be time-consuming and error-prone, particularly as the number of users or applications increases. Automating provisioning can improve efficiency, reduce errors, and enhance security.</a:t>
            </a:r>
          </a:p>
          <a:p>
            <a:pPr marL="182880" marR="0" lvl="2" indent="-182880" fontAlgn="ctr">
              <a:spcBef>
                <a:spcPts val="0"/>
              </a:spcBef>
              <a:spcAft>
                <a:spcPts val="500"/>
              </a:spcAft>
              <a:buClr>
                <a:schemeClr val="tx2"/>
              </a:buClr>
              <a:buFont typeface="Arial" panose="020B0604020202020204" pitchFamily="34" charset="0"/>
              <a:buChar char="•"/>
              <a:tabLst>
                <a:tab pos="1371600" algn="l"/>
              </a:tabLst>
            </a:pPr>
            <a:r>
              <a:rPr lang="en-US" sz="1000" dirty="0">
                <a:effectLst/>
                <a:latin typeface="Arial" panose="020B0604020202020204" pitchFamily="34" charset="0"/>
                <a:ea typeface="Times New Roman" panose="02020603050405020304" pitchFamily="18" charset="0"/>
                <a:cs typeface="Calibri" panose="020F0502020204030204" pitchFamily="34" charset="0"/>
              </a:rPr>
              <a:t>Improved Efficiency: Automating provisioning can significantly reduce the time and effort required to provide users with access to IT resources. </a:t>
            </a:r>
            <a:endParaRPr lang="en-US" sz="1000" dirty="0">
              <a:latin typeface="Arial" panose="020B0604020202020204" pitchFamily="34" charset="0"/>
              <a:cs typeface="Calibri" panose="020F0502020204030204" pitchFamily="34" charset="0"/>
            </a:endParaRPr>
          </a:p>
        </p:txBody>
      </p:sp>
      <p:sp>
        <p:nvSpPr>
          <p:cNvPr id="27" name="TextBox 26">
            <a:extLst>
              <a:ext uri="{FF2B5EF4-FFF2-40B4-BE49-F238E27FC236}">
                <a16:creationId xmlns:a16="http://schemas.microsoft.com/office/drawing/2014/main" id="{35584366-8528-B47F-3E45-922F167229E6}"/>
              </a:ext>
            </a:extLst>
          </p:cNvPr>
          <p:cNvSpPr txBox="1"/>
          <p:nvPr/>
        </p:nvSpPr>
        <p:spPr>
          <a:xfrm>
            <a:off x="6005940" y="4450894"/>
            <a:ext cx="5194128" cy="1361911"/>
          </a:xfrm>
          <a:prstGeom prst="rect">
            <a:avLst/>
          </a:prstGeom>
          <a:noFill/>
        </p:spPr>
        <p:txBody>
          <a:bodyPr wrap="square" lIns="0" tIns="0" rIns="0" bIns="0">
            <a:spAutoFit/>
          </a:bodyPr>
          <a:lstStyle/>
          <a:p>
            <a:pPr marL="0" lvl="1" fontAlgn="ctr">
              <a:lnSpc>
                <a:spcPct val="80000"/>
              </a:lnSpc>
              <a:spcAft>
                <a:spcPts val="500"/>
              </a:spcAft>
              <a:tabLst>
                <a:tab pos="914400" algn="l"/>
              </a:tabLst>
            </a:pPr>
            <a:r>
              <a:rPr lang="en-US" sz="2000" i="1" dirty="0">
                <a:solidFill>
                  <a:srgbClr val="0C233C"/>
                </a:solidFill>
                <a:latin typeface="KPMG Bold" panose="020B0803030202040204" pitchFamily="34" charset="0"/>
                <a:cs typeface="Calibri" panose="020F0502020204030204" pitchFamily="34" charset="0"/>
              </a:rPr>
              <a:t>Value:</a:t>
            </a:r>
          </a:p>
          <a:p>
            <a:pPr marL="182880" lvl="2" indent="-182880" fontAlgn="ctr">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Reduce Human Error: By automating provisioning workflows, Cigna can reduce the risk of human errors that can lead to security breaches.</a:t>
            </a:r>
          </a:p>
          <a:p>
            <a:pPr marL="182880" lvl="2" indent="-182880" fontAlgn="ctr">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Better Resource Allocation: Automating provisioning can help Cigna allocate its resources more efficiently and effectively. This ensures that resources are only allotted to those who need them, reducing wasted resources and helping to bring down costs.</a:t>
            </a:r>
          </a:p>
          <a:p>
            <a:pPr marL="182880" lvl="2" indent="-182880" fontAlgn="ctr">
              <a:spcAft>
                <a:spcPts val="500"/>
              </a:spcAft>
              <a:buClr>
                <a:schemeClr val="tx2"/>
              </a:buClr>
              <a:buFont typeface="Arial" panose="020B0604020202020204" pitchFamily="34" charset="0"/>
              <a:buChar char="•"/>
              <a:tabLst>
                <a:tab pos="1371600" algn="l"/>
              </a:tabLst>
            </a:pPr>
            <a:endParaRPr lang="en-US" sz="1000" dirty="0">
              <a:latin typeface="Arial" panose="020B0604020202020204" pitchFamily="34" charset="0"/>
              <a:cs typeface="Calibri" panose="020F0502020204030204" pitchFamily="34" charset="0"/>
            </a:endParaRPr>
          </a:p>
        </p:txBody>
      </p:sp>
      <p:cxnSp>
        <p:nvCxnSpPr>
          <p:cNvPr id="28" name="Straight Connector 27">
            <a:extLst>
              <a:ext uri="{FF2B5EF4-FFF2-40B4-BE49-F238E27FC236}">
                <a16:creationId xmlns:a16="http://schemas.microsoft.com/office/drawing/2014/main" id="{A174FBC3-69C7-1EA7-023F-BFD83CDD42FB}"/>
              </a:ext>
            </a:extLst>
          </p:cNvPr>
          <p:cNvCxnSpPr>
            <a:cxnSpLocks/>
          </p:cNvCxnSpPr>
          <p:nvPr/>
        </p:nvCxnSpPr>
        <p:spPr>
          <a:xfrm>
            <a:off x="6005940" y="1981211"/>
            <a:ext cx="5193870" cy="0"/>
          </a:xfrm>
          <a:prstGeom prst="line">
            <a:avLst/>
          </a:prstGeom>
          <a:ln w="6350">
            <a:solidFill>
              <a:srgbClr val="0C233C"/>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569A7AB-1680-CEAF-3ADD-BBE02BCDE261}"/>
              </a:ext>
            </a:extLst>
          </p:cNvPr>
          <p:cNvCxnSpPr>
            <a:cxnSpLocks/>
          </p:cNvCxnSpPr>
          <p:nvPr/>
        </p:nvCxnSpPr>
        <p:spPr>
          <a:xfrm>
            <a:off x="6005940" y="4373306"/>
            <a:ext cx="5193870" cy="0"/>
          </a:xfrm>
          <a:prstGeom prst="line">
            <a:avLst/>
          </a:prstGeom>
          <a:ln w="6350">
            <a:solidFill>
              <a:srgbClr val="0C233C"/>
            </a:solidFill>
            <a:prstDash val="dash"/>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C3E399B0-C577-F6F6-A9F4-F6135A149C6B}"/>
              </a:ext>
            </a:extLst>
          </p:cNvPr>
          <p:cNvSpPr txBox="1"/>
          <p:nvPr/>
        </p:nvSpPr>
        <p:spPr>
          <a:xfrm>
            <a:off x="6005940" y="1713843"/>
            <a:ext cx="5194128" cy="209288"/>
          </a:xfrm>
          <a:prstGeom prst="rect">
            <a:avLst/>
          </a:prstGeom>
          <a:noFill/>
        </p:spPr>
        <p:txBody>
          <a:bodyPr wrap="square" lIns="0" tIns="0" rIns="0" bIns="0">
            <a:spAutoFit/>
          </a:bodyPr>
          <a:lstStyle/>
          <a:p>
            <a:pPr marL="0" marR="0" lvl="1" fontAlgn="ctr">
              <a:lnSpc>
                <a:spcPct val="80000"/>
              </a:lnSpc>
              <a:spcBef>
                <a:spcPts val="0"/>
              </a:spcBef>
              <a:spcAft>
                <a:spcPts val="500"/>
              </a:spcAft>
              <a:buClr>
                <a:schemeClr val="tx2"/>
              </a:buClr>
              <a:tabLst>
                <a:tab pos="914400" algn="l"/>
              </a:tabLst>
            </a:pPr>
            <a:r>
              <a:rPr lang="en-US" sz="1600" i="1" dirty="0">
                <a:solidFill>
                  <a:srgbClr val="0C233C"/>
                </a:solidFill>
                <a:latin typeface="KPMG Bold" panose="020B0803030202040204" pitchFamily="34" charset="0"/>
                <a:cs typeface="Calibri" panose="020F0502020204030204" pitchFamily="34" charset="0"/>
              </a:rPr>
              <a:t>Provisioning</a:t>
            </a:r>
          </a:p>
        </p:txBody>
      </p:sp>
      <p:grpSp>
        <p:nvGrpSpPr>
          <p:cNvPr id="24" name="Group 23">
            <a:extLst>
              <a:ext uri="{FF2B5EF4-FFF2-40B4-BE49-F238E27FC236}">
                <a16:creationId xmlns:a16="http://schemas.microsoft.com/office/drawing/2014/main" id="{BA1A3C6C-8589-8FAB-D177-E846444348FF}"/>
              </a:ext>
            </a:extLst>
          </p:cNvPr>
          <p:cNvGrpSpPr/>
          <p:nvPr/>
        </p:nvGrpSpPr>
        <p:grpSpPr>
          <a:xfrm>
            <a:off x="325969" y="1285123"/>
            <a:ext cx="6849775" cy="4572000"/>
            <a:chOff x="325969" y="1285123"/>
            <a:chExt cx="6849775" cy="4572000"/>
          </a:xfrm>
        </p:grpSpPr>
        <p:grpSp>
          <p:nvGrpSpPr>
            <p:cNvPr id="5" name="Group 4">
              <a:extLst>
                <a:ext uri="{FF2B5EF4-FFF2-40B4-BE49-F238E27FC236}">
                  <a16:creationId xmlns:a16="http://schemas.microsoft.com/office/drawing/2014/main" id="{E79EF9FA-7250-B10E-FAC5-7B6AD8C0D811}"/>
                </a:ext>
              </a:extLst>
            </p:cNvPr>
            <p:cNvGrpSpPr/>
            <p:nvPr/>
          </p:nvGrpSpPr>
          <p:grpSpPr>
            <a:xfrm>
              <a:off x="325969" y="1285123"/>
              <a:ext cx="6849775" cy="4572000"/>
              <a:chOff x="325969" y="1285123"/>
              <a:chExt cx="6849775" cy="4572000"/>
            </a:xfrm>
          </p:grpSpPr>
          <p:graphicFrame>
            <p:nvGraphicFramePr>
              <p:cNvPr id="6" name="Chart 5">
                <a:extLst>
                  <a:ext uri="{FF2B5EF4-FFF2-40B4-BE49-F238E27FC236}">
                    <a16:creationId xmlns:a16="http://schemas.microsoft.com/office/drawing/2014/main" id="{F8AECAF2-D901-F3B7-3B29-FC431FF0C466}"/>
                  </a:ext>
                </a:extLst>
              </p:cNvPr>
              <p:cNvGraphicFramePr>
                <a:graphicFrameLocks noChangeAspect="1"/>
              </p:cNvGraphicFramePr>
              <p:nvPr>
                <p:extLst>
                  <p:ext uri="{D42A27DB-BD31-4B8C-83A1-F6EECF244321}">
                    <p14:modId xmlns:p14="http://schemas.microsoft.com/office/powerpoint/2010/main" val="3944325732"/>
                  </p:ext>
                </p:extLst>
              </p:nvPr>
            </p:nvGraphicFramePr>
            <p:xfrm>
              <a:off x="325969" y="1285123"/>
              <a:ext cx="6849775" cy="45720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089D1BD9-8FAF-4A9C-FF1A-418C7583D8E3}"/>
                  </a:ext>
                </a:extLst>
              </p:cNvPr>
              <p:cNvSpPr txBox="1"/>
              <p:nvPr/>
            </p:nvSpPr>
            <p:spPr>
              <a:xfrm rot="3917863">
                <a:off x="2589718" y="2857787"/>
                <a:ext cx="1894603" cy="1298312"/>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Identity (Engineering)</a:t>
                </a:r>
              </a:p>
            </p:txBody>
          </p:sp>
          <p:sp>
            <p:nvSpPr>
              <p:cNvPr id="11" name="TextBox 10">
                <a:extLst>
                  <a:ext uri="{FF2B5EF4-FFF2-40B4-BE49-F238E27FC236}">
                    <a16:creationId xmlns:a16="http://schemas.microsoft.com/office/drawing/2014/main" id="{ECBDAA76-8C80-52C5-52F5-9A8804FAA683}"/>
                  </a:ext>
                </a:extLst>
              </p:cNvPr>
              <p:cNvSpPr txBox="1"/>
              <p:nvPr/>
            </p:nvSpPr>
            <p:spPr>
              <a:xfrm rot="1678885">
                <a:off x="2616711" y="3669255"/>
                <a:ext cx="1201785" cy="823545"/>
              </a:xfrm>
              <a:prstGeom prst="rect">
                <a:avLst/>
              </a:prstGeom>
              <a:noFill/>
            </p:spPr>
            <p:txBody>
              <a:bodyPr wrap="square" lIns="0" tIns="0" rIns="0" bIns="0">
                <a:prstTxWarp prst="textArchDown">
                  <a:avLst>
                    <a:gd name="adj" fmla="val 1606931"/>
                  </a:avLst>
                </a:prstTxWarp>
                <a:spAutoFit/>
              </a:bodyPr>
              <a:lstStyle/>
              <a:p>
                <a:pPr marL="0" lvl="2" algn="ctr">
                  <a:spcAft>
                    <a:spcPts val="500"/>
                  </a:spcAft>
                  <a:tabLst>
                    <a:tab pos="647700" algn="l"/>
                  </a:tabLst>
                </a:pPr>
                <a:r>
                  <a:rPr lang="en-US" sz="1200" b="1" dirty="0">
                    <a:solidFill>
                      <a:schemeClr val="bg1"/>
                    </a:solidFill>
                    <a:cs typeface="Times New Roman" panose="02020603050405020304" pitchFamily="18" charset="0"/>
                  </a:rPr>
                  <a:t>Governance</a:t>
                </a:r>
              </a:p>
            </p:txBody>
          </p:sp>
          <p:sp>
            <p:nvSpPr>
              <p:cNvPr id="12" name="TextBox 11">
                <a:extLst>
                  <a:ext uri="{FF2B5EF4-FFF2-40B4-BE49-F238E27FC236}">
                    <a16:creationId xmlns:a16="http://schemas.microsoft.com/office/drawing/2014/main" id="{17C7B332-8025-636E-7E1C-02C376DA89AB}"/>
                  </a:ext>
                </a:extLst>
              </p:cNvPr>
              <p:cNvSpPr txBox="1"/>
              <p:nvPr/>
            </p:nvSpPr>
            <p:spPr>
              <a:xfrm rot="19146066">
                <a:off x="2688639" y="2829895"/>
                <a:ext cx="730452" cy="602241"/>
              </a:xfrm>
              <a:prstGeom prst="rect">
                <a:avLst/>
              </a:prstGeom>
              <a:noFill/>
            </p:spPr>
            <p:txBody>
              <a:bodyPr wrap="square" lIns="0" tIns="0" rIns="0" bIns="0">
                <a:prstTxWarp prst="textArchUp">
                  <a:avLst>
                    <a:gd name="adj" fmla="val 12974530"/>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Access</a:t>
                </a:r>
              </a:p>
            </p:txBody>
          </p:sp>
          <p:sp>
            <p:nvSpPr>
              <p:cNvPr id="13" name="TextBox 12">
                <a:extLst>
                  <a:ext uri="{FF2B5EF4-FFF2-40B4-BE49-F238E27FC236}">
                    <a16:creationId xmlns:a16="http://schemas.microsoft.com/office/drawing/2014/main" id="{410EAA2A-F40D-58B6-1117-59D4C458BA27}"/>
                  </a:ext>
                </a:extLst>
              </p:cNvPr>
              <p:cNvSpPr txBox="1"/>
              <p:nvPr/>
            </p:nvSpPr>
            <p:spPr>
              <a:xfrm rot="18960876">
                <a:off x="3677784" y="4367354"/>
                <a:ext cx="1201785" cy="369779"/>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Data </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Management</a:t>
                </a:r>
              </a:p>
            </p:txBody>
          </p:sp>
          <p:sp>
            <p:nvSpPr>
              <p:cNvPr id="14" name="TextBox 13">
                <a:extLst>
                  <a:ext uri="{FF2B5EF4-FFF2-40B4-BE49-F238E27FC236}">
                    <a16:creationId xmlns:a16="http://schemas.microsoft.com/office/drawing/2014/main" id="{BB8BDBC3-6E75-A8D7-5B92-F7CDF25996CA}"/>
                  </a:ext>
                </a:extLst>
              </p:cNvPr>
              <p:cNvSpPr txBox="1"/>
              <p:nvPr/>
            </p:nvSpPr>
            <p:spPr>
              <a:xfrm rot="21480876">
                <a:off x="2922019" y="4566527"/>
                <a:ext cx="1092532" cy="369779"/>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900" b="1" dirty="0">
                    <a:solidFill>
                      <a:schemeClr val="bg1"/>
                    </a:solidFill>
                    <a:cs typeface="Times New Roman" panose="02020603050405020304" pitchFamily="18" charset="0"/>
                  </a:rPr>
                  <a:t>Technical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Development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Team (ETL and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Operations)</a:t>
                </a:r>
              </a:p>
            </p:txBody>
          </p:sp>
          <p:sp>
            <p:nvSpPr>
              <p:cNvPr id="15" name="TextBox 14">
                <a:extLst>
                  <a:ext uri="{FF2B5EF4-FFF2-40B4-BE49-F238E27FC236}">
                    <a16:creationId xmlns:a16="http://schemas.microsoft.com/office/drawing/2014/main" id="{0CA69103-7A0A-DFD0-07F3-7506DBE7E032}"/>
                  </a:ext>
                </a:extLst>
              </p:cNvPr>
              <p:cNvSpPr txBox="1"/>
              <p:nvPr/>
            </p:nvSpPr>
            <p:spPr>
              <a:xfrm rot="2220876">
                <a:off x="2030024" y="4105903"/>
                <a:ext cx="1201785" cy="823545"/>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RBAC/ABAC</a:t>
                </a:r>
              </a:p>
            </p:txBody>
          </p:sp>
          <p:sp>
            <p:nvSpPr>
              <p:cNvPr id="16" name="TextBox 15">
                <a:extLst>
                  <a:ext uri="{FF2B5EF4-FFF2-40B4-BE49-F238E27FC236}">
                    <a16:creationId xmlns:a16="http://schemas.microsoft.com/office/drawing/2014/main" id="{F5DC3B1B-CC73-FDA2-77D4-37B5748C570C}"/>
                  </a:ext>
                </a:extLst>
              </p:cNvPr>
              <p:cNvSpPr txBox="1"/>
              <p:nvPr/>
            </p:nvSpPr>
            <p:spPr>
              <a:xfrm rot="15120000">
                <a:off x="1812597" y="3279537"/>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Audit and </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Compliance</a:t>
                </a:r>
              </a:p>
            </p:txBody>
          </p:sp>
          <p:sp>
            <p:nvSpPr>
              <p:cNvPr id="17" name="TextBox 16">
                <a:extLst>
                  <a:ext uri="{FF2B5EF4-FFF2-40B4-BE49-F238E27FC236}">
                    <a16:creationId xmlns:a16="http://schemas.microsoft.com/office/drawing/2014/main" id="{AA9CC375-4190-9E98-6728-809E75E737AC}"/>
                  </a:ext>
                </a:extLst>
              </p:cNvPr>
              <p:cNvSpPr txBox="1"/>
              <p:nvPr/>
            </p:nvSpPr>
            <p:spPr>
              <a:xfrm rot="18000000">
                <a:off x="1966820" y="2664159"/>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Workforce </a:t>
                </a:r>
              </a:p>
              <a:p>
                <a:pPr marL="228600" lvl="2" indent="-228600" algn="ctr">
                  <a:spcAft>
                    <a:spcPts val="500"/>
                  </a:spcAft>
                  <a:buAutoNum type="arabicPeriod"/>
                  <a:tabLst>
                    <a:tab pos="647700" algn="l"/>
                  </a:tabLst>
                </a:pPr>
                <a:r>
                  <a:rPr lang="en-US" sz="1000" b="1" dirty="0">
                    <a:solidFill>
                      <a:schemeClr val="bg1"/>
                    </a:solidFill>
                    <a:cs typeface="Times New Roman" panose="02020603050405020304" pitchFamily="18" charset="0"/>
                  </a:rPr>
                  <a:t>IAM</a:t>
                </a:r>
              </a:p>
            </p:txBody>
          </p:sp>
          <p:sp>
            <p:nvSpPr>
              <p:cNvPr id="18" name="TextBox 17">
                <a:extLst>
                  <a:ext uri="{FF2B5EF4-FFF2-40B4-BE49-F238E27FC236}">
                    <a16:creationId xmlns:a16="http://schemas.microsoft.com/office/drawing/2014/main" id="{95C4C71E-96CD-E6A7-02DD-20D494D7E7C6}"/>
                  </a:ext>
                </a:extLst>
              </p:cNvPr>
              <p:cNvSpPr txBox="1"/>
              <p:nvPr/>
            </p:nvSpPr>
            <p:spPr>
              <a:xfrm rot="20280000">
                <a:off x="2506604" y="2134016"/>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CIAM</a:t>
                </a:r>
              </a:p>
            </p:txBody>
          </p:sp>
          <p:sp>
            <p:nvSpPr>
              <p:cNvPr id="19" name="TextBox 18">
                <a:extLst>
                  <a:ext uri="{FF2B5EF4-FFF2-40B4-BE49-F238E27FC236}">
                    <a16:creationId xmlns:a16="http://schemas.microsoft.com/office/drawing/2014/main" id="{D2A5B83F-C490-80E3-BC3A-8765BDC4C7A4}"/>
                  </a:ext>
                </a:extLst>
              </p:cNvPr>
              <p:cNvSpPr txBox="1"/>
              <p:nvPr/>
            </p:nvSpPr>
            <p:spPr>
              <a:xfrm rot="5996737">
                <a:off x="4316904" y="3374061"/>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Provisioning</a:t>
                </a:r>
              </a:p>
            </p:txBody>
          </p:sp>
          <p:sp>
            <p:nvSpPr>
              <p:cNvPr id="20" name="TextBox 19">
                <a:extLst>
                  <a:ext uri="{FF2B5EF4-FFF2-40B4-BE49-F238E27FC236}">
                    <a16:creationId xmlns:a16="http://schemas.microsoft.com/office/drawing/2014/main" id="{FD1CF68B-39FA-73CE-97CE-0A436C446250}"/>
                  </a:ext>
                </a:extLst>
              </p:cNvPr>
              <p:cNvSpPr txBox="1"/>
              <p:nvPr/>
            </p:nvSpPr>
            <p:spPr>
              <a:xfrm rot="1308190">
                <a:off x="3396213" y="2292462"/>
                <a:ext cx="902919" cy="349264"/>
              </a:xfrm>
              <a:prstGeom prst="rect">
                <a:avLst/>
              </a:prstGeom>
              <a:noFill/>
            </p:spPr>
            <p:txBody>
              <a:bodyPr wrap="square" lIns="0" tIns="0" rIns="0" bIns="0">
                <a:prstTxWarp prst="textArchUp">
                  <a:avLst>
                    <a:gd name="adj" fmla="val 11138912"/>
                  </a:avLst>
                </a:prstTxWarp>
                <a:spAutoFit/>
              </a:bodyPr>
              <a:lstStyle/>
              <a:p>
                <a:pPr marL="0" lvl="2" algn="ctr">
                  <a:spcAft>
                    <a:spcPts val="500"/>
                  </a:spcAft>
                  <a:tabLst>
                    <a:tab pos="647700" algn="l"/>
                  </a:tabLst>
                </a:pPr>
                <a:r>
                  <a:rPr lang="en-US" sz="900" b="1" dirty="0">
                    <a:solidFill>
                      <a:schemeClr val="bg1"/>
                    </a:solidFill>
                    <a:cs typeface="Times New Roman" panose="02020603050405020304" pitchFamily="18" charset="0"/>
                  </a:rPr>
                  <a:t>Strategy,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Design, &amp;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Development</a:t>
                </a:r>
              </a:p>
            </p:txBody>
          </p:sp>
        </p:grpSp>
        <p:sp>
          <p:nvSpPr>
            <p:cNvPr id="21" name="TextBox 20">
              <a:extLst>
                <a:ext uri="{FF2B5EF4-FFF2-40B4-BE49-F238E27FC236}">
                  <a16:creationId xmlns:a16="http://schemas.microsoft.com/office/drawing/2014/main" id="{CB0A4114-B34D-3B81-5044-4234C716DB4D}"/>
                </a:ext>
              </a:extLst>
            </p:cNvPr>
            <p:cNvSpPr txBox="1"/>
            <p:nvPr/>
          </p:nvSpPr>
          <p:spPr>
            <a:xfrm rot="3588190">
              <a:off x="4100306" y="2811117"/>
              <a:ext cx="820835" cy="384193"/>
            </a:xfrm>
            <a:prstGeom prst="rect">
              <a:avLst/>
            </a:prstGeom>
            <a:noFill/>
          </p:spPr>
          <p:txBody>
            <a:bodyPr wrap="square" lIns="0" tIns="0" rIns="0" bIns="0">
              <a:prstTxWarp prst="textArchUp">
                <a:avLst>
                  <a:gd name="adj" fmla="val 12736301"/>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Application </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Onboarding/</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Modernization</a:t>
              </a:r>
            </a:p>
          </p:txBody>
        </p:sp>
      </p:grpSp>
    </p:spTree>
    <p:extLst>
      <p:ext uri="{BB962C8B-B14F-4D97-AF65-F5344CB8AC3E}">
        <p14:creationId xmlns:p14="http://schemas.microsoft.com/office/powerpoint/2010/main" val="33279189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5A275-BAD0-60E3-9B72-417C7BA5E2B8}"/>
              </a:ext>
            </a:extLst>
          </p:cNvPr>
          <p:cNvSpPr>
            <a:spLocks noGrp="1"/>
          </p:cNvSpPr>
          <p:nvPr>
            <p:ph type="title"/>
          </p:nvPr>
        </p:nvSpPr>
        <p:spPr>
          <a:xfrm>
            <a:off x="995364" y="431800"/>
            <a:ext cx="10204704" cy="533400"/>
          </a:xfrm>
        </p:spPr>
        <p:txBody>
          <a:bodyPr/>
          <a:lstStyle/>
          <a:p>
            <a:r>
              <a:rPr lang="en-US" dirty="0"/>
              <a:t>Additional capabilities (continued)</a:t>
            </a:r>
          </a:p>
        </p:txBody>
      </p:sp>
      <p:sp>
        <p:nvSpPr>
          <p:cNvPr id="3" name="Text Placeholder 2">
            <a:extLst>
              <a:ext uri="{FF2B5EF4-FFF2-40B4-BE49-F238E27FC236}">
                <a16:creationId xmlns:a16="http://schemas.microsoft.com/office/drawing/2014/main" id="{78C9C779-562B-92A2-DC7B-CCA67BC31840}"/>
              </a:ext>
            </a:extLst>
          </p:cNvPr>
          <p:cNvSpPr>
            <a:spLocks noGrp="1"/>
          </p:cNvSpPr>
          <p:nvPr>
            <p:ph type="body" sz="quarter" idx="10"/>
          </p:nvPr>
        </p:nvSpPr>
        <p:spPr>
          <a:xfrm>
            <a:off x="993648" y="189259"/>
            <a:ext cx="10204704" cy="184666"/>
          </a:xfrm>
        </p:spPr>
        <p:txBody>
          <a:bodyPr/>
          <a:lstStyle/>
          <a:p>
            <a:r>
              <a:rPr lang="en-US" dirty="0"/>
              <a:t>Target operating model</a:t>
            </a:r>
          </a:p>
          <a:p>
            <a:endParaRPr lang="en-US" dirty="0"/>
          </a:p>
        </p:txBody>
      </p:sp>
      <p:sp>
        <p:nvSpPr>
          <p:cNvPr id="22" name="Rectangle 21">
            <a:extLst>
              <a:ext uri="{FF2B5EF4-FFF2-40B4-BE49-F238E27FC236}">
                <a16:creationId xmlns:a16="http://schemas.microsoft.com/office/drawing/2014/main" id="{6BF9B701-05E5-2D8A-52AD-3EC1ACD0BD3F}"/>
              </a:ext>
            </a:extLst>
          </p:cNvPr>
          <p:cNvSpPr/>
          <p:nvPr/>
        </p:nvSpPr>
        <p:spPr>
          <a:xfrm>
            <a:off x="5827719" y="1335675"/>
            <a:ext cx="45720" cy="4541250"/>
          </a:xfrm>
          <a:prstGeom prst="rect">
            <a:avLst/>
          </a:prstGeom>
          <a:solidFill>
            <a:srgbClr val="76D2FF"/>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spcAft>
                <a:spcPts val="500"/>
              </a:spcAft>
            </a:pPr>
            <a:endParaRPr lang="en-US" sz="1500" dirty="0">
              <a:solidFill>
                <a:schemeClr val="bg1"/>
              </a:solidFill>
            </a:endParaRPr>
          </a:p>
        </p:txBody>
      </p:sp>
      <p:sp>
        <p:nvSpPr>
          <p:cNvPr id="23" name="TextBox 22">
            <a:extLst>
              <a:ext uri="{FF2B5EF4-FFF2-40B4-BE49-F238E27FC236}">
                <a16:creationId xmlns:a16="http://schemas.microsoft.com/office/drawing/2014/main" id="{EF2C99A2-A403-6D36-DD6B-5583AF2CE53F}"/>
              </a:ext>
            </a:extLst>
          </p:cNvPr>
          <p:cNvSpPr txBox="1"/>
          <p:nvPr/>
        </p:nvSpPr>
        <p:spPr>
          <a:xfrm>
            <a:off x="6005940" y="1335675"/>
            <a:ext cx="5194128" cy="320088"/>
          </a:xfrm>
          <a:prstGeom prst="rect">
            <a:avLst/>
          </a:prstGeom>
          <a:solidFill>
            <a:srgbClr val="76D2FF"/>
          </a:solidFill>
        </p:spPr>
        <p:txBody>
          <a:bodyPr wrap="square" lIns="54864" tIns="54864" rIns="54864" bIns="54864">
            <a:noAutofit/>
          </a:bodyPr>
          <a:lstStyle/>
          <a:p>
            <a:pPr marL="0" marR="0" lvl="1" fontAlgn="ctr">
              <a:lnSpc>
                <a:spcPct val="80000"/>
              </a:lnSpc>
              <a:spcBef>
                <a:spcPts val="0"/>
              </a:spcBef>
              <a:spcAft>
                <a:spcPts val="500"/>
              </a:spcAft>
              <a:buClr>
                <a:schemeClr val="tx2"/>
              </a:buClr>
              <a:tabLst>
                <a:tab pos="914400" algn="l"/>
              </a:tabLst>
            </a:pPr>
            <a:r>
              <a:rPr lang="en-US" sz="1600" i="1" dirty="0">
                <a:solidFill>
                  <a:srgbClr val="00338D"/>
                </a:solidFill>
                <a:latin typeface="KPMG Bold" panose="020B0803030202040204" pitchFamily="34" charset="0"/>
                <a:cs typeface="Calibri" panose="020F0502020204030204" pitchFamily="34" charset="0"/>
              </a:rPr>
              <a:t>Governance</a:t>
            </a:r>
          </a:p>
        </p:txBody>
      </p:sp>
      <p:sp>
        <p:nvSpPr>
          <p:cNvPr id="26" name="TextBox 25">
            <a:extLst>
              <a:ext uri="{FF2B5EF4-FFF2-40B4-BE49-F238E27FC236}">
                <a16:creationId xmlns:a16="http://schemas.microsoft.com/office/drawing/2014/main" id="{0B4A1F58-6DC2-9A61-F376-1649D99867DB}"/>
              </a:ext>
            </a:extLst>
          </p:cNvPr>
          <p:cNvSpPr txBox="1"/>
          <p:nvPr/>
        </p:nvSpPr>
        <p:spPr>
          <a:xfrm>
            <a:off x="6005940" y="2058798"/>
            <a:ext cx="5194128" cy="1297791"/>
          </a:xfrm>
          <a:prstGeom prst="rect">
            <a:avLst/>
          </a:prstGeom>
          <a:noFill/>
        </p:spPr>
        <p:txBody>
          <a:bodyPr wrap="square" lIns="0" tIns="0" rIns="0" bIns="0">
            <a:spAutoFit/>
          </a:bodyPr>
          <a:lstStyle/>
          <a:p>
            <a:pPr marL="0" marR="0" lvl="1" fontAlgn="ctr">
              <a:lnSpc>
                <a:spcPct val="80000"/>
              </a:lnSpc>
              <a:spcBef>
                <a:spcPts val="0"/>
              </a:spcBef>
              <a:spcAft>
                <a:spcPts val="500"/>
              </a:spcAft>
              <a:tabLst>
                <a:tab pos="914400" algn="l"/>
              </a:tabLst>
            </a:pPr>
            <a:r>
              <a:rPr lang="en-US" sz="2000" i="1" dirty="0">
                <a:solidFill>
                  <a:srgbClr val="76D2FF"/>
                </a:solidFill>
                <a:effectLst/>
                <a:latin typeface="KPMG Bold" panose="020B0803030202040204" pitchFamily="34" charset="0"/>
                <a:ea typeface="Times New Roman" panose="02020603050405020304" pitchFamily="18" charset="0"/>
                <a:cs typeface="Calibri" panose="020F0502020204030204" pitchFamily="34" charset="0"/>
              </a:rPr>
              <a:t>Need:</a:t>
            </a:r>
            <a:endParaRPr lang="en-US" sz="2000" i="1" dirty="0">
              <a:solidFill>
                <a:srgbClr val="76D2FF"/>
              </a:solidFill>
              <a:effectLst/>
              <a:latin typeface="KPMG Bold" panose="020B0803030202040204" pitchFamily="34" charset="0"/>
              <a:ea typeface="Calibri" panose="020F0502020204030204" pitchFamily="34" charset="0"/>
              <a:cs typeface="Times New Roman" panose="02020603050405020304" pitchFamily="18" charset="0"/>
            </a:endParaRPr>
          </a:p>
          <a:p>
            <a:pPr marL="182880" marR="0" lvl="2" indent="-182880" fontAlgn="ctr">
              <a:spcBef>
                <a:spcPts val="0"/>
              </a:spcBef>
              <a:spcAft>
                <a:spcPts val="500"/>
              </a:spcAft>
              <a:buClr>
                <a:schemeClr val="tx2"/>
              </a:buClr>
              <a:buFont typeface="Arial" panose="020B0604020202020204" pitchFamily="34" charset="0"/>
              <a:buChar char="•"/>
              <a:tabLst>
                <a:tab pos="1371600" algn="l"/>
              </a:tabLst>
            </a:pPr>
            <a:r>
              <a:rPr lang="en-US" sz="1000" dirty="0">
                <a:effectLst/>
                <a:latin typeface="Arial" panose="020B0604020202020204" pitchFamily="34" charset="0"/>
                <a:ea typeface="Times New Roman" panose="02020603050405020304" pitchFamily="18" charset="0"/>
                <a:cs typeface="Calibri" panose="020F0502020204030204" pitchFamily="34" charset="0"/>
              </a:rPr>
              <a:t>Current audit requirements for access reviews take up too much of team’s time as requirements are quarterly. The entitlement management of validating purpose, data load format, frequency of loads into IGA tool are very important from an audit and source of truth perspective but the time has never been there to focus on this task.</a:t>
            </a:r>
          </a:p>
          <a:p>
            <a:pPr marL="182880" marR="0" lvl="2" indent="-182880" fontAlgn="ctr">
              <a:spcBef>
                <a:spcPts val="0"/>
              </a:spcBef>
              <a:spcAft>
                <a:spcPts val="500"/>
              </a:spcAft>
              <a:buClr>
                <a:schemeClr val="tx2"/>
              </a:buClr>
              <a:buFont typeface="Arial" panose="020B0604020202020204" pitchFamily="34" charset="0"/>
              <a:buChar char="•"/>
              <a:tabLst>
                <a:tab pos="1371600" algn="l"/>
              </a:tabLst>
            </a:pPr>
            <a:r>
              <a:rPr lang="en-US" sz="1000" dirty="0">
                <a:effectLst/>
                <a:latin typeface="Arial" panose="020B0604020202020204" pitchFamily="34" charset="0"/>
                <a:ea typeface="Times New Roman" panose="02020603050405020304" pitchFamily="18" charset="0"/>
                <a:cs typeface="Calibri" panose="020F0502020204030204" pitchFamily="34" charset="0"/>
              </a:rPr>
              <a:t>Saviynt has functionality that can be utilized with proper time to research and adapt to applications in the tool – need team to focus on what works with Cigna app data</a:t>
            </a:r>
          </a:p>
        </p:txBody>
      </p:sp>
      <p:sp>
        <p:nvSpPr>
          <p:cNvPr id="27" name="TextBox 26">
            <a:extLst>
              <a:ext uri="{FF2B5EF4-FFF2-40B4-BE49-F238E27FC236}">
                <a16:creationId xmlns:a16="http://schemas.microsoft.com/office/drawing/2014/main" id="{35584366-8528-B47F-3E45-922F167229E6}"/>
              </a:ext>
            </a:extLst>
          </p:cNvPr>
          <p:cNvSpPr txBox="1"/>
          <p:nvPr/>
        </p:nvSpPr>
        <p:spPr>
          <a:xfrm>
            <a:off x="6005940" y="4450894"/>
            <a:ext cx="5194128" cy="1451679"/>
          </a:xfrm>
          <a:prstGeom prst="rect">
            <a:avLst/>
          </a:prstGeom>
          <a:noFill/>
        </p:spPr>
        <p:txBody>
          <a:bodyPr wrap="square" lIns="0" tIns="0" rIns="0" bIns="0">
            <a:spAutoFit/>
          </a:bodyPr>
          <a:lstStyle/>
          <a:p>
            <a:pPr marL="0" lvl="1" fontAlgn="ctr">
              <a:lnSpc>
                <a:spcPct val="80000"/>
              </a:lnSpc>
              <a:spcAft>
                <a:spcPts val="500"/>
              </a:spcAft>
              <a:tabLst>
                <a:tab pos="914400" algn="l"/>
              </a:tabLst>
            </a:pPr>
            <a:r>
              <a:rPr lang="en-US" sz="2000" i="1" dirty="0">
                <a:solidFill>
                  <a:srgbClr val="76D2FF"/>
                </a:solidFill>
                <a:latin typeface="KPMG Bold" panose="020B0803030202040204" pitchFamily="34" charset="0"/>
                <a:cs typeface="Calibri" panose="020F0502020204030204" pitchFamily="34" charset="0"/>
              </a:rPr>
              <a:t>Value:</a:t>
            </a:r>
          </a:p>
          <a:p>
            <a:pPr marL="182880" lvl="2" indent="-182880" fontAlgn="ctr">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Accurate entitlement formats and metadata for larger scope of applications, defined frequency and alerting for issues with IGA loads, ability to work directly with app teams on new IGA requirements and compromise on what works best for business and Identity Governance.</a:t>
            </a:r>
          </a:p>
          <a:p>
            <a:pPr marL="182880" lvl="2" indent="-182880" fontAlgn="ctr">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Having a team know the entitlements very well and being able to provide confidence in scope will positively affect IAM and business (accuracy for provisioning, coverage of access types, audit scope coverage) </a:t>
            </a:r>
          </a:p>
        </p:txBody>
      </p:sp>
      <p:cxnSp>
        <p:nvCxnSpPr>
          <p:cNvPr id="28" name="Straight Connector 27">
            <a:extLst>
              <a:ext uri="{FF2B5EF4-FFF2-40B4-BE49-F238E27FC236}">
                <a16:creationId xmlns:a16="http://schemas.microsoft.com/office/drawing/2014/main" id="{A174FBC3-69C7-1EA7-023F-BFD83CDD42FB}"/>
              </a:ext>
            </a:extLst>
          </p:cNvPr>
          <p:cNvCxnSpPr>
            <a:cxnSpLocks/>
          </p:cNvCxnSpPr>
          <p:nvPr/>
        </p:nvCxnSpPr>
        <p:spPr>
          <a:xfrm>
            <a:off x="6005940" y="1981211"/>
            <a:ext cx="5193870" cy="0"/>
          </a:xfrm>
          <a:prstGeom prst="line">
            <a:avLst/>
          </a:prstGeom>
          <a:ln w="6350">
            <a:solidFill>
              <a:srgbClr val="76D2FF"/>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569A7AB-1680-CEAF-3ADD-BBE02BCDE261}"/>
              </a:ext>
            </a:extLst>
          </p:cNvPr>
          <p:cNvCxnSpPr>
            <a:cxnSpLocks/>
          </p:cNvCxnSpPr>
          <p:nvPr/>
        </p:nvCxnSpPr>
        <p:spPr>
          <a:xfrm>
            <a:off x="6005940" y="4373306"/>
            <a:ext cx="5193870" cy="0"/>
          </a:xfrm>
          <a:prstGeom prst="line">
            <a:avLst/>
          </a:prstGeom>
          <a:ln w="6350">
            <a:solidFill>
              <a:srgbClr val="76D2FF"/>
            </a:solidFill>
            <a:prstDash val="dash"/>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C3E399B0-C577-F6F6-A9F4-F6135A149C6B}"/>
              </a:ext>
            </a:extLst>
          </p:cNvPr>
          <p:cNvSpPr txBox="1"/>
          <p:nvPr/>
        </p:nvSpPr>
        <p:spPr>
          <a:xfrm>
            <a:off x="6005940" y="1713843"/>
            <a:ext cx="5194128" cy="209288"/>
          </a:xfrm>
          <a:prstGeom prst="rect">
            <a:avLst/>
          </a:prstGeom>
          <a:noFill/>
        </p:spPr>
        <p:txBody>
          <a:bodyPr wrap="square" lIns="0" tIns="0" rIns="0" bIns="0">
            <a:spAutoFit/>
          </a:bodyPr>
          <a:lstStyle/>
          <a:p>
            <a:pPr marL="0" marR="0" lvl="1" fontAlgn="ctr">
              <a:lnSpc>
                <a:spcPct val="80000"/>
              </a:lnSpc>
              <a:spcBef>
                <a:spcPts val="0"/>
              </a:spcBef>
              <a:spcAft>
                <a:spcPts val="500"/>
              </a:spcAft>
              <a:buClr>
                <a:schemeClr val="tx2"/>
              </a:buClr>
              <a:tabLst>
                <a:tab pos="914400" algn="l"/>
              </a:tabLst>
            </a:pPr>
            <a:r>
              <a:rPr lang="en-US" sz="1600" i="1" dirty="0">
                <a:solidFill>
                  <a:srgbClr val="76D2FF"/>
                </a:solidFill>
                <a:latin typeface="KPMG Bold" panose="020B0803030202040204" pitchFamily="34" charset="0"/>
                <a:cs typeface="Calibri" panose="020F0502020204030204" pitchFamily="34" charset="0"/>
              </a:rPr>
              <a:t>Data Management</a:t>
            </a:r>
          </a:p>
        </p:txBody>
      </p:sp>
      <p:grpSp>
        <p:nvGrpSpPr>
          <p:cNvPr id="40" name="Group 39">
            <a:extLst>
              <a:ext uri="{FF2B5EF4-FFF2-40B4-BE49-F238E27FC236}">
                <a16:creationId xmlns:a16="http://schemas.microsoft.com/office/drawing/2014/main" id="{0B92292F-2AC6-FFBB-12B3-CB3476412C61}"/>
              </a:ext>
            </a:extLst>
          </p:cNvPr>
          <p:cNvGrpSpPr/>
          <p:nvPr/>
        </p:nvGrpSpPr>
        <p:grpSpPr>
          <a:xfrm>
            <a:off x="325969" y="1285123"/>
            <a:ext cx="6849775" cy="4572000"/>
            <a:chOff x="325969" y="1285123"/>
            <a:chExt cx="6849775" cy="4572000"/>
          </a:xfrm>
        </p:grpSpPr>
        <p:grpSp>
          <p:nvGrpSpPr>
            <p:cNvPr id="37" name="Group 36">
              <a:extLst>
                <a:ext uri="{FF2B5EF4-FFF2-40B4-BE49-F238E27FC236}">
                  <a16:creationId xmlns:a16="http://schemas.microsoft.com/office/drawing/2014/main" id="{2A3FDB78-5445-2415-65C9-46B05E046579}"/>
                </a:ext>
              </a:extLst>
            </p:cNvPr>
            <p:cNvGrpSpPr/>
            <p:nvPr/>
          </p:nvGrpSpPr>
          <p:grpSpPr>
            <a:xfrm>
              <a:off x="325969" y="1285123"/>
              <a:ext cx="6849775" cy="4572000"/>
              <a:chOff x="325969" y="1285123"/>
              <a:chExt cx="6849775" cy="4572000"/>
            </a:xfrm>
          </p:grpSpPr>
          <p:grpSp>
            <p:nvGrpSpPr>
              <p:cNvPr id="5" name="Group 4">
                <a:extLst>
                  <a:ext uri="{FF2B5EF4-FFF2-40B4-BE49-F238E27FC236}">
                    <a16:creationId xmlns:a16="http://schemas.microsoft.com/office/drawing/2014/main" id="{E655D4C9-429F-C03D-73B5-A8F7CC4514BC}"/>
                  </a:ext>
                </a:extLst>
              </p:cNvPr>
              <p:cNvGrpSpPr/>
              <p:nvPr/>
            </p:nvGrpSpPr>
            <p:grpSpPr>
              <a:xfrm>
                <a:off x="325969" y="1285123"/>
                <a:ext cx="6849775" cy="4572000"/>
                <a:chOff x="325969" y="1285123"/>
                <a:chExt cx="6849775" cy="4572000"/>
              </a:xfrm>
            </p:grpSpPr>
            <p:grpSp>
              <p:nvGrpSpPr>
                <p:cNvPr id="6" name="Group 5">
                  <a:extLst>
                    <a:ext uri="{FF2B5EF4-FFF2-40B4-BE49-F238E27FC236}">
                      <a16:creationId xmlns:a16="http://schemas.microsoft.com/office/drawing/2014/main" id="{1F4218F5-E5CE-C8B5-0CF6-84A9C61FCC62}"/>
                    </a:ext>
                  </a:extLst>
                </p:cNvPr>
                <p:cNvGrpSpPr/>
                <p:nvPr/>
              </p:nvGrpSpPr>
              <p:grpSpPr>
                <a:xfrm>
                  <a:off x="325969" y="1285123"/>
                  <a:ext cx="6849775" cy="4572000"/>
                  <a:chOff x="325969" y="1285123"/>
                  <a:chExt cx="6849775" cy="4572000"/>
                </a:xfrm>
              </p:grpSpPr>
              <p:graphicFrame>
                <p:nvGraphicFramePr>
                  <p:cNvPr id="10" name="Chart 9">
                    <a:extLst>
                      <a:ext uri="{FF2B5EF4-FFF2-40B4-BE49-F238E27FC236}">
                        <a16:creationId xmlns:a16="http://schemas.microsoft.com/office/drawing/2014/main" id="{B0D011CF-EE1A-8EBC-E939-591CC4B151D4}"/>
                      </a:ext>
                    </a:extLst>
                  </p:cNvPr>
                  <p:cNvGraphicFramePr>
                    <a:graphicFrameLocks noChangeAspect="1"/>
                  </p:cNvGraphicFramePr>
                  <p:nvPr/>
                </p:nvGraphicFramePr>
                <p:xfrm>
                  <a:off x="325969" y="1285123"/>
                  <a:ext cx="6849775" cy="4572000"/>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a:extLst>
                      <a:ext uri="{FF2B5EF4-FFF2-40B4-BE49-F238E27FC236}">
                        <a16:creationId xmlns:a16="http://schemas.microsoft.com/office/drawing/2014/main" id="{B3A39419-3F53-57D6-5A67-BC7020F08946}"/>
                      </a:ext>
                    </a:extLst>
                  </p:cNvPr>
                  <p:cNvSpPr txBox="1"/>
                  <p:nvPr/>
                </p:nvSpPr>
                <p:spPr>
                  <a:xfrm rot="1678885">
                    <a:off x="2616711" y="3669255"/>
                    <a:ext cx="1201785" cy="823545"/>
                  </a:xfrm>
                  <a:prstGeom prst="rect">
                    <a:avLst/>
                  </a:prstGeom>
                  <a:noFill/>
                </p:spPr>
                <p:txBody>
                  <a:bodyPr wrap="square" lIns="0" tIns="0" rIns="0" bIns="0">
                    <a:prstTxWarp prst="textArchDown">
                      <a:avLst>
                        <a:gd name="adj" fmla="val 1606931"/>
                      </a:avLst>
                    </a:prstTxWarp>
                    <a:spAutoFit/>
                  </a:bodyPr>
                  <a:lstStyle/>
                  <a:p>
                    <a:pPr marL="0" lvl="2" algn="ctr">
                      <a:spcAft>
                        <a:spcPts val="500"/>
                      </a:spcAft>
                      <a:tabLst>
                        <a:tab pos="647700" algn="l"/>
                      </a:tabLst>
                    </a:pPr>
                    <a:r>
                      <a:rPr lang="en-US" sz="1200" b="1" dirty="0">
                        <a:solidFill>
                          <a:schemeClr val="tx2"/>
                        </a:solidFill>
                        <a:cs typeface="Times New Roman" panose="02020603050405020304" pitchFamily="18" charset="0"/>
                      </a:rPr>
                      <a:t>Governance</a:t>
                    </a:r>
                  </a:p>
                </p:txBody>
              </p:sp>
              <p:sp>
                <p:nvSpPr>
                  <p:cNvPr id="13" name="TextBox 12">
                    <a:extLst>
                      <a:ext uri="{FF2B5EF4-FFF2-40B4-BE49-F238E27FC236}">
                        <a16:creationId xmlns:a16="http://schemas.microsoft.com/office/drawing/2014/main" id="{D31FA1B2-C067-F458-0AC3-4A7BDEF92EBB}"/>
                      </a:ext>
                    </a:extLst>
                  </p:cNvPr>
                  <p:cNvSpPr txBox="1"/>
                  <p:nvPr/>
                </p:nvSpPr>
                <p:spPr>
                  <a:xfrm rot="19146066">
                    <a:off x="2688639" y="2829895"/>
                    <a:ext cx="730452" cy="602241"/>
                  </a:xfrm>
                  <a:prstGeom prst="rect">
                    <a:avLst/>
                  </a:prstGeom>
                  <a:noFill/>
                </p:spPr>
                <p:txBody>
                  <a:bodyPr wrap="square" lIns="0" tIns="0" rIns="0" bIns="0">
                    <a:prstTxWarp prst="textArchUp">
                      <a:avLst>
                        <a:gd name="adj" fmla="val 12974530"/>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Access</a:t>
                    </a:r>
                  </a:p>
                </p:txBody>
              </p:sp>
              <p:sp>
                <p:nvSpPr>
                  <p:cNvPr id="18" name="TextBox 17">
                    <a:extLst>
                      <a:ext uri="{FF2B5EF4-FFF2-40B4-BE49-F238E27FC236}">
                        <a16:creationId xmlns:a16="http://schemas.microsoft.com/office/drawing/2014/main" id="{AC730DFD-241C-4019-1236-CBDBCF2EC4E7}"/>
                      </a:ext>
                    </a:extLst>
                  </p:cNvPr>
                  <p:cNvSpPr txBox="1"/>
                  <p:nvPr/>
                </p:nvSpPr>
                <p:spPr>
                  <a:xfrm rot="18000000">
                    <a:off x="1966820" y="2664159"/>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Workforce </a:t>
                    </a:r>
                  </a:p>
                  <a:p>
                    <a:pPr marL="228600" lvl="2" indent="-228600" algn="ctr">
                      <a:spcAft>
                        <a:spcPts val="500"/>
                      </a:spcAft>
                      <a:buAutoNum type="arabicPeriod"/>
                      <a:tabLst>
                        <a:tab pos="647700" algn="l"/>
                      </a:tabLst>
                    </a:pPr>
                    <a:r>
                      <a:rPr lang="en-US" sz="1000" b="1" dirty="0">
                        <a:solidFill>
                          <a:schemeClr val="bg1"/>
                        </a:solidFill>
                        <a:cs typeface="Times New Roman" panose="02020603050405020304" pitchFamily="18" charset="0"/>
                      </a:rPr>
                      <a:t>IAM</a:t>
                    </a:r>
                  </a:p>
                </p:txBody>
              </p:sp>
              <p:sp>
                <p:nvSpPr>
                  <p:cNvPr id="19" name="TextBox 18">
                    <a:extLst>
                      <a:ext uri="{FF2B5EF4-FFF2-40B4-BE49-F238E27FC236}">
                        <a16:creationId xmlns:a16="http://schemas.microsoft.com/office/drawing/2014/main" id="{7CCF2849-864B-5DB8-BE1A-9B9201ABA46D}"/>
                      </a:ext>
                    </a:extLst>
                  </p:cNvPr>
                  <p:cNvSpPr txBox="1"/>
                  <p:nvPr/>
                </p:nvSpPr>
                <p:spPr>
                  <a:xfrm rot="20280000">
                    <a:off x="2506604" y="2134016"/>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CIAM</a:t>
                    </a:r>
                  </a:p>
                </p:txBody>
              </p:sp>
              <p:sp>
                <p:nvSpPr>
                  <p:cNvPr id="21" name="TextBox 20">
                    <a:extLst>
                      <a:ext uri="{FF2B5EF4-FFF2-40B4-BE49-F238E27FC236}">
                        <a16:creationId xmlns:a16="http://schemas.microsoft.com/office/drawing/2014/main" id="{12DF9078-5CBD-3BA5-9937-BDC559256670}"/>
                      </a:ext>
                    </a:extLst>
                  </p:cNvPr>
                  <p:cNvSpPr txBox="1"/>
                  <p:nvPr/>
                </p:nvSpPr>
                <p:spPr>
                  <a:xfrm rot="1308190">
                    <a:off x="3396213" y="2292462"/>
                    <a:ext cx="902919" cy="349264"/>
                  </a:xfrm>
                  <a:prstGeom prst="rect">
                    <a:avLst/>
                  </a:prstGeom>
                  <a:noFill/>
                </p:spPr>
                <p:txBody>
                  <a:bodyPr wrap="square" lIns="0" tIns="0" rIns="0" bIns="0">
                    <a:prstTxWarp prst="textArchUp">
                      <a:avLst>
                        <a:gd name="adj" fmla="val 11138912"/>
                      </a:avLst>
                    </a:prstTxWarp>
                    <a:spAutoFit/>
                  </a:bodyPr>
                  <a:lstStyle/>
                  <a:p>
                    <a:pPr marL="0" lvl="2" algn="ctr">
                      <a:spcAft>
                        <a:spcPts val="500"/>
                      </a:spcAft>
                      <a:tabLst>
                        <a:tab pos="647700" algn="l"/>
                      </a:tabLst>
                    </a:pPr>
                    <a:r>
                      <a:rPr lang="en-US" sz="900" b="1" dirty="0">
                        <a:solidFill>
                          <a:schemeClr val="bg1"/>
                        </a:solidFill>
                        <a:cs typeface="Times New Roman" panose="02020603050405020304" pitchFamily="18" charset="0"/>
                      </a:rPr>
                      <a:t>Strategy,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Design, &amp;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Development</a:t>
                    </a:r>
                  </a:p>
                </p:txBody>
              </p:sp>
            </p:grpSp>
            <p:sp>
              <p:nvSpPr>
                <p:cNvPr id="7" name="TextBox 6">
                  <a:extLst>
                    <a:ext uri="{FF2B5EF4-FFF2-40B4-BE49-F238E27FC236}">
                      <a16:creationId xmlns:a16="http://schemas.microsoft.com/office/drawing/2014/main" id="{51CD0AE0-36EE-AF54-2CC4-1A9D05E69FB5}"/>
                    </a:ext>
                  </a:extLst>
                </p:cNvPr>
                <p:cNvSpPr txBox="1"/>
                <p:nvPr/>
              </p:nvSpPr>
              <p:spPr>
                <a:xfrm rot="3588190">
                  <a:off x="4100306" y="2811117"/>
                  <a:ext cx="820835" cy="384193"/>
                </a:xfrm>
                <a:prstGeom prst="rect">
                  <a:avLst/>
                </a:prstGeom>
                <a:noFill/>
              </p:spPr>
              <p:txBody>
                <a:bodyPr wrap="square" lIns="0" tIns="0" rIns="0" bIns="0">
                  <a:prstTxWarp prst="textArchUp">
                    <a:avLst>
                      <a:gd name="adj" fmla="val 12736301"/>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Application </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Onboarding/</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Modernization</a:t>
                  </a:r>
                </a:p>
              </p:txBody>
            </p:sp>
          </p:grpSp>
          <p:sp>
            <p:nvSpPr>
              <p:cNvPr id="31" name="TextBox 30">
                <a:extLst>
                  <a:ext uri="{FF2B5EF4-FFF2-40B4-BE49-F238E27FC236}">
                    <a16:creationId xmlns:a16="http://schemas.microsoft.com/office/drawing/2014/main" id="{6DF36A25-403D-94BE-D4C1-E3468FD9CA3C}"/>
                  </a:ext>
                </a:extLst>
              </p:cNvPr>
              <p:cNvSpPr txBox="1"/>
              <p:nvPr/>
            </p:nvSpPr>
            <p:spPr>
              <a:xfrm rot="18960876">
                <a:off x="3892097" y="4653104"/>
                <a:ext cx="1201785" cy="369779"/>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1000" b="1" dirty="0">
                    <a:solidFill>
                      <a:schemeClr val="tx2"/>
                    </a:solidFill>
                    <a:cs typeface="Times New Roman" panose="02020603050405020304" pitchFamily="18" charset="0"/>
                  </a:rPr>
                  <a:t>Data </a:t>
                </a:r>
                <a:br>
                  <a:rPr lang="en-US" sz="1000" b="1" dirty="0">
                    <a:solidFill>
                      <a:schemeClr val="tx2"/>
                    </a:solidFill>
                    <a:cs typeface="Times New Roman" panose="02020603050405020304" pitchFamily="18" charset="0"/>
                  </a:rPr>
                </a:br>
                <a:r>
                  <a:rPr lang="en-US" sz="1000" b="1" dirty="0">
                    <a:solidFill>
                      <a:schemeClr val="tx2"/>
                    </a:solidFill>
                    <a:cs typeface="Times New Roman" panose="02020603050405020304" pitchFamily="18" charset="0"/>
                  </a:rPr>
                  <a:t>Management</a:t>
                </a:r>
              </a:p>
            </p:txBody>
          </p:sp>
          <p:sp>
            <p:nvSpPr>
              <p:cNvPr id="34" name="TextBox 33">
                <a:extLst>
                  <a:ext uri="{FF2B5EF4-FFF2-40B4-BE49-F238E27FC236}">
                    <a16:creationId xmlns:a16="http://schemas.microsoft.com/office/drawing/2014/main" id="{75163C95-E49A-C5DD-D515-49AA8436CBD8}"/>
                  </a:ext>
                </a:extLst>
              </p:cNvPr>
              <p:cNvSpPr txBox="1"/>
              <p:nvPr/>
            </p:nvSpPr>
            <p:spPr>
              <a:xfrm rot="15120000">
                <a:off x="1812597" y="3279537"/>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Audit and </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Compliance</a:t>
                </a:r>
              </a:p>
            </p:txBody>
          </p:sp>
          <p:sp>
            <p:nvSpPr>
              <p:cNvPr id="35" name="TextBox 34">
                <a:extLst>
                  <a:ext uri="{FF2B5EF4-FFF2-40B4-BE49-F238E27FC236}">
                    <a16:creationId xmlns:a16="http://schemas.microsoft.com/office/drawing/2014/main" id="{CBF997C2-7AFC-056F-9187-08F16998F4AD}"/>
                  </a:ext>
                </a:extLst>
              </p:cNvPr>
              <p:cNvSpPr txBox="1"/>
              <p:nvPr/>
            </p:nvSpPr>
            <p:spPr>
              <a:xfrm rot="21480876">
                <a:off x="2922019" y="4566527"/>
                <a:ext cx="1092532" cy="369779"/>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900" b="1" dirty="0">
                    <a:solidFill>
                      <a:schemeClr val="bg1"/>
                    </a:solidFill>
                    <a:cs typeface="Times New Roman" panose="02020603050405020304" pitchFamily="18" charset="0"/>
                  </a:rPr>
                  <a:t>Technical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Development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Team (ETL and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Operations)</a:t>
                </a:r>
              </a:p>
            </p:txBody>
          </p:sp>
          <p:sp>
            <p:nvSpPr>
              <p:cNvPr id="36" name="TextBox 35">
                <a:extLst>
                  <a:ext uri="{FF2B5EF4-FFF2-40B4-BE49-F238E27FC236}">
                    <a16:creationId xmlns:a16="http://schemas.microsoft.com/office/drawing/2014/main" id="{588B8C1D-A768-F153-6CFB-98F02D79BB94}"/>
                  </a:ext>
                </a:extLst>
              </p:cNvPr>
              <p:cNvSpPr txBox="1"/>
              <p:nvPr/>
            </p:nvSpPr>
            <p:spPr>
              <a:xfrm rot="2220876">
                <a:off x="2030024" y="4105903"/>
                <a:ext cx="1201785" cy="823545"/>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RBAC/ABAC</a:t>
                </a:r>
              </a:p>
            </p:txBody>
          </p:sp>
        </p:grpSp>
        <p:sp>
          <p:nvSpPr>
            <p:cNvPr id="24" name="TextBox 23">
              <a:extLst>
                <a:ext uri="{FF2B5EF4-FFF2-40B4-BE49-F238E27FC236}">
                  <a16:creationId xmlns:a16="http://schemas.microsoft.com/office/drawing/2014/main" id="{84059A57-6616-F113-3BB6-FD4C14529036}"/>
                </a:ext>
              </a:extLst>
            </p:cNvPr>
            <p:cNvSpPr txBox="1"/>
            <p:nvPr/>
          </p:nvSpPr>
          <p:spPr>
            <a:xfrm rot="5996737">
              <a:off x="3936893" y="3374061"/>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Provisioning</a:t>
              </a:r>
            </a:p>
          </p:txBody>
        </p:sp>
        <p:sp>
          <p:nvSpPr>
            <p:cNvPr id="25" name="TextBox 24">
              <a:extLst>
                <a:ext uri="{FF2B5EF4-FFF2-40B4-BE49-F238E27FC236}">
                  <a16:creationId xmlns:a16="http://schemas.microsoft.com/office/drawing/2014/main" id="{F7817A41-0EFA-9B47-3F58-9A7105EDA255}"/>
                </a:ext>
              </a:extLst>
            </p:cNvPr>
            <p:cNvSpPr txBox="1"/>
            <p:nvPr/>
          </p:nvSpPr>
          <p:spPr>
            <a:xfrm rot="3917863">
              <a:off x="2589718" y="2857787"/>
              <a:ext cx="1894603" cy="1298312"/>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Identity (Engineering)</a:t>
              </a:r>
            </a:p>
          </p:txBody>
        </p:sp>
      </p:grpSp>
    </p:spTree>
    <p:extLst>
      <p:ext uri="{BB962C8B-B14F-4D97-AF65-F5344CB8AC3E}">
        <p14:creationId xmlns:p14="http://schemas.microsoft.com/office/powerpoint/2010/main" val="3859393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19502F3-3234-CCC9-049A-B4B56DBBEA3F}"/>
              </a:ext>
            </a:extLst>
          </p:cNvPr>
          <p:cNvSpPr>
            <a:spLocks noGrp="1"/>
          </p:cNvSpPr>
          <p:nvPr>
            <p:ph type="title"/>
          </p:nvPr>
        </p:nvSpPr>
        <p:spPr>
          <a:xfrm>
            <a:off x="995364" y="431800"/>
            <a:ext cx="10204704" cy="533400"/>
          </a:xfrm>
        </p:spPr>
        <p:txBody>
          <a:bodyPr/>
          <a:lstStyle/>
          <a:p>
            <a:r>
              <a:rPr lang="en-US" dirty="0"/>
              <a:t>Agenda</a:t>
            </a:r>
          </a:p>
        </p:txBody>
      </p:sp>
      <p:sp>
        <p:nvSpPr>
          <p:cNvPr id="5" name="Rectangle 4">
            <a:extLst>
              <a:ext uri="{FF2B5EF4-FFF2-40B4-BE49-F238E27FC236}">
                <a16:creationId xmlns:a16="http://schemas.microsoft.com/office/drawing/2014/main" id="{51E61AD3-D26B-0933-A279-FDBB7BB5D284}"/>
              </a:ext>
            </a:extLst>
          </p:cNvPr>
          <p:cNvSpPr/>
          <p:nvPr/>
        </p:nvSpPr>
        <p:spPr>
          <a:xfrm>
            <a:off x="1724215" y="1426464"/>
            <a:ext cx="8946927" cy="640080"/>
          </a:xfrm>
          <a:prstGeom prst="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r>
              <a:rPr lang="en-US" sz="1600" b="1" dirty="0">
                <a:solidFill>
                  <a:schemeClr val="tx1"/>
                </a:solidFill>
              </a:rPr>
              <a:t>Key Tenets of future state IAM</a:t>
            </a:r>
          </a:p>
        </p:txBody>
      </p:sp>
      <p:sp>
        <p:nvSpPr>
          <p:cNvPr id="6" name="Rectangle 5">
            <a:extLst>
              <a:ext uri="{FF2B5EF4-FFF2-40B4-BE49-F238E27FC236}">
                <a16:creationId xmlns:a16="http://schemas.microsoft.com/office/drawing/2014/main" id="{E88A9356-3A46-78A5-065E-C9B306BAB167}"/>
              </a:ext>
            </a:extLst>
          </p:cNvPr>
          <p:cNvSpPr/>
          <p:nvPr/>
        </p:nvSpPr>
        <p:spPr>
          <a:xfrm>
            <a:off x="1724215" y="2310479"/>
            <a:ext cx="8946927" cy="640080"/>
          </a:xfrm>
          <a:prstGeom prst="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r>
              <a:rPr lang="en-US" sz="1600" b="1" dirty="0">
                <a:solidFill>
                  <a:schemeClr val="tx1"/>
                </a:solidFill>
              </a:rPr>
              <a:t>Case for continued investment</a:t>
            </a:r>
          </a:p>
        </p:txBody>
      </p:sp>
      <p:sp>
        <p:nvSpPr>
          <p:cNvPr id="8" name="Rectangle 7">
            <a:extLst>
              <a:ext uri="{FF2B5EF4-FFF2-40B4-BE49-F238E27FC236}">
                <a16:creationId xmlns:a16="http://schemas.microsoft.com/office/drawing/2014/main" id="{CE670918-A77F-26D5-F0C8-3E1130C9E1A5}"/>
              </a:ext>
            </a:extLst>
          </p:cNvPr>
          <p:cNvSpPr/>
          <p:nvPr/>
        </p:nvSpPr>
        <p:spPr>
          <a:xfrm>
            <a:off x="1724215" y="3285934"/>
            <a:ext cx="8946927" cy="640080"/>
          </a:xfrm>
          <a:prstGeom prst="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r>
              <a:rPr lang="en-US" sz="1600" b="1" dirty="0">
                <a:solidFill>
                  <a:schemeClr val="tx1"/>
                </a:solidFill>
              </a:rPr>
              <a:t>Operating model </a:t>
            </a:r>
          </a:p>
        </p:txBody>
      </p:sp>
      <p:sp>
        <p:nvSpPr>
          <p:cNvPr id="9" name="Rectangle 8">
            <a:extLst>
              <a:ext uri="{FF2B5EF4-FFF2-40B4-BE49-F238E27FC236}">
                <a16:creationId xmlns:a16="http://schemas.microsoft.com/office/drawing/2014/main" id="{E7188D7F-3A3A-7BCD-D78F-B097C52E649B}"/>
              </a:ext>
            </a:extLst>
          </p:cNvPr>
          <p:cNvSpPr/>
          <p:nvPr/>
        </p:nvSpPr>
        <p:spPr>
          <a:xfrm>
            <a:off x="1724215" y="4261389"/>
            <a:ext cx="8946927" cy="640080"/>
          </a:xfrm>
          <a:prstGeom prst="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r>
              <a:rPr lang="en-US" sz="1600" b="1" dirty="0">
                <a:solidFill>
                  <a:schemeClr val="tx1"/>
                </a:solidFill>
              </a:rPr>
              <a:t>Advanced capabilities</a:t>
            </a:r>
          </a:p>
        </p:txBody>
      </p:sp>
      <p:sp>
        <p:nvSpPr>
          <p:cNvPr id="10" name="Rectangle 9">
            <a:extLst>
              <a:ext uri="{FF2B5EF4-FFF2-40B4-BE49-F238E27FC236}">
                <a16:creationId xmlns:a16="http://schemas.microsoft.com/office/drawing/2014/main" id="{31B67027-DC2F-2EDA-3360-641696E9BFFF}"/>
              </a:ext>
            </a:extLst>
          </p:cNvPr>
          <p:cNvSpPr/>
          <p:nvPr/>
        </p:nvSpPr>
        <p:spPr>
          <a:xfrm>
            <a:off x="1724215" y="5145405"/>
            <a:ext cx="8946927" cy="640080"/>
          </a:xfrm>
          <a:prstGeom prst="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r>
              <a:rPr lang="en-US" sz="1600" b="1" dirty="0">
                <a:solidFill>
                  <a:schemeClr val="tx1"/>
                </a:solidFill>
              </a:rPr>
              <a:t>Benefits and roadmap</a:t>
            </a:r>
          </a:p>
        </p:txBody>
      </p:sp>
      <p:sp>
        <p:nvSpPr>
          <p:cNvPr id="11" name="Rectangle 10">
            <a:extLst>
              <a:ext uri="{FF2B5EF4-FFF2-40B4-BE49-F238E27FC236}">
                <a16:creationId xmlns:a16="http://schemas.microsoft.com/office/drawing/2014/main" id="{203095BF-F605-19C8-B437-1E1646A5F428}"/>
              </a:ext>
            </a:extLst>
          </p:cNvPr>
          <p:cNvSpPr/>
          <p:nvPr/>
        </p:nvSpPr>
        <p:spPr>
          <a:xfrm>
            <a:off x="995364" y="1426464"/>
            <a:ext cx="728851" cy="640080"/>
          </a:xfrm>
          <a:prstGeom prst="rect">
            <a:avLst/>
          </a:prstGeom>
          <a:gradFill flip="none" rotWithShape="1">
            <a:gsLst>
              <a:gs pos="0">
                <a:srgbClr val="7213EA"/>
              </a:gs>
              <a:gs pos="100000">
                <a:srgbClr val="1E49E2"/>
              </a:gs>
            </a:gsLst>
            <a:lin ang="0" scaled="1"/>
            <a:tileRect/>
          </a:gra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lnSpc>
                <a:spcPct val="80000"/>
              </a:lnSpc>
            </a:pPr>
            <a:r>
              <a:rPr lang="en-US" sz="3600" b="1" dirty="0">
                <a:solidFill>
                  <a:schemeClr val="bg1"/>
                </a:solidFill>
                <a:latin typeface="+mj-lt"/>
              </a:rPr>
              <a:t>1</a:t>
            </a:r>
          </a:p>
        </p:txBody>
      </p:sp>
      <p:sp>
        <p:nvSpPr>
          <p:cNvPr id="12" name="Rectangle 11">
            <a:extLst>
              <a:ext uri="{FF2B5EF4-FFF2-40B4-BE49-F238E27FC236}">
                <a16:creationId xmlns:a16="http://schemas.microsoft.com/office/drawing/2014/main" id="{0F6155E4-EA3B-10CB-2866-0F86BF2997C1}"/>
              </a:ext>
            </a:extLst>
          </p:cNvPr>
          <p:cNvSpPr/>
          <p:nvPr/>
        </p:nvSpPr>
        <p:spPr>
          <a:xfrm>
            <a:off x="995364" y="2310479"/>
            <a:ext cx="728851" cy="640080"/>
          </a:xfrm>
          <a:prstGeom prst="rect">
            <a:avLst/>
          </a:prstGeom>
          <a:gradFill flip="none" rotWithShape="1">
            <a:gsLst>
              <a:gs pos="0">
                <a:srgbClr val="7213EA"/>
              </a:gs>
              <a:gs pos="100000">
                <a:srgbClr val="1E49E2"/>
              </a:gs>
            </a:gsLst>
            <a:lin ang="0" scaled="1"/>
            <a:tileRect/>
          </a:gra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lnSpc>
                <a:spcPct val="80000"/>
              </a:lnSpc>
            </a:pPr>
            <a:r>
              <a:rPr lang="en-US" sz="3600" b="1" dirty="0">
                <a:solidFill>
                  <a:schemeClr val="bg1"/>
                </a:solidFill>
                <a:latin typeface="+mj-lt"/>
              </a:rPr>
              <a:t>2</a:t>
            </a:r>
          </a:p>
        </p:txBody>
      </p:sp>
      <p:sp>
        <p:nvSpPr>
          <p:cNvPr id="13" name="Rectangle 12">
            <a:extLst>
              <a:ext uri="{FF2B5EF4-FFF2-40B4-BE49-F238E27FC236}">
                <a16:creationId xmlns:a16="http://schemas.microsoft.com/office/drawing/2014/main" id="{B6CDFE9B-4A05-0AC7-91BB-89F9A6B27F81}"/>
              </a:ext>
            </a:extLst>
          </p:cNvPr>
          <p:cNvSpPr/>
          <p:nvPr/>
        </p:nvSpPr>
        <p:spPr>
          <a:xfrm>
            <a:off x="995364" y="3285934"/>
            <a:ext cx="728851" cy="640080"/>
          </a:xfrm>
          <a:prstGeom prst="rect">
            <a:avLst/>
          </a:prstGeom>
          <a:gradFill flip="none" rotWithShape="1">
            <a:gsLst>
              <a:gs pos="0">
                <a:srgbClr val="7213EA"/>
              </a:gs>
              <a:gs pos="100000">
                <a:srgbClr val="1E49E2"/>
              </a:gs>
            </a:gsLst>
            <a:lin ang="0" scaled="1"/>
            <a:tileRect/>
          </a:gra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lnSpc>
                <a:spcPct val="80000"/>
              </a:lnSpc>
            </a:pPr>
            <a:r>
              <a:rPr lang="en-US" sz="3600" b="1" dirty="0">
                <a:solidFill>
                  <a:schemeClr val="bg1"/>
                </a:solidFill>
                <a:latin typeface="+mj-lt"/>
              </a:rPr>
              <a:t>3</a:t>
            </a:r>
          </a:p>
        </p:txBody>
      </p:sp>
      <p:sp>
        <p:nvSpPr>
          <p:cNvPr id="14" name="Rectangle 13">
            <a:extLst>
              <a:ext uri="{FF2B5EF4-FFF2-40B4-BE49-F238E27FC236}">
                <a16:creationId xmlns:a16="http://schemas.microsoft.com/office/drawing/2014/main" id="{14DE65A5-CA65-629F-7051-48BFDA966971}"/>
              </a:ext>
            </a:extLst>
          </p:cNvPr>
          <p:cNvSpPr/>
          <p:nvPr/>
        </p:nvSpPr>
        <p:spPr>
          <a:xfrm>
            <a:off x="995364" y="4261389"/>
            <a:ext cx="728851" cy="640080"/>
          </a:xfrm>
          <a:prstGeom prst="rect">
            <a:avLst/>
          </a:prstGeom>
          <a:gradFill flip="none" rotWithShape="1">
            <a:gsLst>
              <a:gs pos="0">
                <a:srgbClr val="7213EA"/>
              </a:gs>
              <a:gs pos="100000">
                <a:srgbClr val="1E49E2"/>
              </a:gs>
            </a:gsLst>
            <a:lin ang="0" scaled="1"/>
            <a:tileRect/>
          </a:gra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lnSpc>
                <a:spcPct val="80000"/>
              </a:lnSpc>
            </a:pPr>
            <a:r>
              <a:rPr lang="en-US" sz="3600" b="1" dirty="0">
                <a:solidFill>
                  <a:schemeClr val="bg1"/>
                </a:solidFill>
                <a:latin typeface="+mj-lt"/>
              </a:rPr>
              <a:t>4</a:t>
            </a:r>
          </a:p>
        </p:txBody>
      </p:sp>
      <p:sp>
        <p:nvSpPr>
          <p:cNvPr id="15" name="Rectangle 14">
            <a:extLst>
              <a:ext uri="{FF2B5EF4-FFF2-40B4-BE49-F238E27FC236}">
                <a16:creationId xmlns:a16="http://schemas.microsoft.com/office/drawing/2014/main" id="{E936E22D-4C22-6FE0-262B-FCBBDE328D2A}"/>
              </a:ext>
            </a:extLst>
          </p:cNvPr>
          <p:cNvSpPr/>
          <p:nvPr/>
        </p:nvSpPr>
        <p:spPr>
          <a:xfrm>
            <a:off x="995364" y="5145405"/>
            <a:ext cx="728851" cy="640080"/>
          </a:xfrm>
          <a:prstGeom prst="rect">
            <a:avLst/>
          </a:prstGeom>
          <a:gradFill flip="none" rotWithShape="1">
            <a:gsLst>
              <a:gs pos="0">
                <a:srgbClr val="7213EA"/>
              </a:gs>
              <a:gs pos="100000">
                <a:srgbClr val="1E49E2"/>
              </a:gs>
            </a:gsLst>
            <a:lin ang="0" scaled="1"/>
            <a:tileRect/>
          </a:gra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lnSpc>
                <a:spcPct val="80000"/>
              </a:lnSpc>
            </a:pPr>
            <a:r>
              <a:rPr lang="en-US" sz="3600" b="1" dirty="0">
                <a:solidFill>
                  <a:schemeClr val="bg1"/>
                </a:solidFill>
                <a:latin typeface="+mj-lt"/>
              </a:rPr>
              <a:t>5</a:t>
            </a:r>
          </a:p>
        </p:txBody>
      </p:sp>
      <p:sp>
        <p:nvSpPr>
          <p:cNvPr id="16" name="Oval 15">
            <a:extLst>
              <a:ext uri="{FF2B5EF4-FFF2-40B4-BE49-F238E27FC236}">
                <a16:creationId xmlns:a16="http://schemas.microsoft.com/office/drawing/2014/main" id="{44D3F11D-FB8D-73DB-E1EC-921C962CA522}"/>
              </a:ext>
            </a:extLst>
          </p:cNvPr>
          <p:cNvSpPr/>
          <p:nvPr/>
        </p:nvSpPr>
        <p:spPr>
          <a:xfrm>
            <a:off x="10377108" y="1335024"/>
            <a:ext cx="822960" cy="822960"/>
          </a:xfrm>
          <a:prstGeom prst="ellipse">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sp>
        <p:nvSpPr>
          <p:cNvPr id="17" name="Oval 16">
            <a:extLst>
              <a:ext uri="{FF2B5EF4-FFF2-40B4-BE49-F238E27FC236}">
                <a16:creationId xmlns:a16="http://schemas.microsoft.com/office/drawing/2014/main" id="{C3B0BC67-038D-D12E-BB71-E6496FE0D45D}"/>
              </a:ext>
            </a:extLst>
          </p:cNvPr>
          <p:cNvSpPr/>
          <p:nvPr/>
        </p:nvSpPr>
        <p:spPr>
          <a:xfrm>
            <a:off x="10377108" y="2264759"/>
            <a:ext cx="822960" cy="822960"/>
          </a:xfrm>
          <a:prstGeom prst="ellipse">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sp>
        <p:nvSpPr>
          <p:cNvPr id="18" name="Oval 17">
            <a:extLst>
              <a:ext uri="{FF2B5EF4-FFF2-40B4-BE49-F238E27FC236}">
                <a16:creationId xmlns:a16="http://schemas.microsoft.com/office/drawing/2014/main" id="{56B9EFAB-CE4F-3CDE-D918-CCC423A5F01C}"/>
              </a:ext>
            </a:extLst>
          </p:cNvPr>
          <p:cNvSpPr/>
          <p:nvPr/>
        </p:nvSpPr>
        <p:spPr>
          <a:xfrm>
            <a:off x="10377108" y="3194494"/>
            <a:ext cx="822960" cy="822960"/>
          </a:xfrm>
          <a:prstGeom prst="ellipse">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sp>
        <p:nvSpPr>
          <p:cNvPr id="19" name="Oval 18">
            <a:extLst>
              <a:ext uri="{FF2B5EF4-FFF2-40B4-BE49-F238E27FC236}">
                <a16:creationId xmlns:a16="http://schemas.microsoft.com/office/drawing/2014/main" id="{8C3DDF06-99D4-7620-5081-E28C4F9C267F}"/>
              </a:ext>
            </a:extLst>
          </p:cNvPr>
          <p:cNvSpPr/>
          <p:nvPr/>
        </p:nvSpPr>
        <p:spPr>
          <a:xfrm>
            <a:off x="10377108" y="4124229"/>
            <a:ext cx="822960" cy="822960"/>
          </a:xfrm>
          <a:prstGeom prst="ellipse">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sp>
        <p:nvSpPr>
          <p:cNvPr id="20" name="Oval 19">
            <a:extLst>
              <a:ext uri="{FF2B5EF4-FFF2-40B4-BE49-F238E27FC236}">
                <a16:creationId xmlns:a16="http://schemas.microsoft.com/office/drawing/2014/main" id="{A64D94B0-F6D2-D31F-EF5F-1285A7765B1C}"/>
              </a:ext>
            </a:extLst>
          </p:cNvPr>
          <p:cNvSpPr/>
          <p:nvPr/>
        </p:nvSpPr>
        <p:spPr>
          <a:xfrm>
            <a:off x="10377108" y="5053965"/>
            <a:ext cx="822960" cy="822960"/>
          </a:xfrm>
          <a:prstGeom prst="ellipse">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grpSp>
        <p:nvGrpSpPr>
          <p:cNvPr id="21" name="Group 20">
            <a:extLst>
              <a:ext uri="{FF2B5EF4-FFF2-40B4-BE49-F238E27FC236}">
                <a16:creationId xmlns:a16="http://schemas.microsoft.com/office/drawing/2014/main" id="{7AAC9F62-727A-159A-2078-F4A67346C391}"/>
              </a:ext>
            </a:extLst>
          </p:cNvPr>
          <p:cNvGrpSpPr/>
          <p:nvPr/>
        </p:nvGrpSpPr>
        <p:grpSpPr>
          <a:xfrm>
            <a:off x="10586830" y="5246943"/>
            <a:ext cx="403517" cy="437004"/>
            <a:chOff x="2012854" y="2524125"/>
            <a:chExt cx="538023" cy="582672"/>
          </a:xfrm>
        </p:grpSpPr>
        <p:sp>
          <p:nvSpPr>
            <p:cNvPr id="22" name="Line 941">
              <a:extLst>
                <a:ext uri="{FF2B5EF4-FFF2-40B4-BE49-F238E27FC236}">
                  <a16:creationId xmlns:a16="http://schemas.microsoft.com/office/drawing/2014/main" id="{A7D2C1E9-5159-6E13-6332-F281188BD102}"/>
                </a:ext>
              </a:extLst>
            </p:cNvPr>
            <p:cNvSpPr>
              <a:spLocks noChangeShapeType="1"/>
            </p:cNvSpPr>
            <p:nvPr/>
          </p:nvSpPr>
          <p:spPr bwMode="auto">
            <a:xfrm>
              <a:off x="2403535" y="2838902"/>
              <a:ext cx="0" cy="26789"/>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23" name="Line 942">
              <a:extLst>
                <a:ext uri="{FF2B5EF4-FFF2-40B4-BE49-F238E27FC236}">
                  <a16:creationId xmlns:a16="http://schemas.microsoft.com/office/drawing/2014/main" id="{D2E8CCA8-085A-C61B-21E5-A08B3E9611EA}"/>
                </a:ext>
              </a:extLst>
            </p:cNvPr>
            <p:cNvSpPr>
              <a:spLocks noChangeShapeType="1"/>
            </p:cNvSpPr>
            <p:nvPr/>
          </p:nvSpPr>
          <p:spPr bwMode="auto">
            <a:xfrm>
              <a:off x="2356652" y="2827739"/>
              <a:ext cx="0" cy="29023"/>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24" name="Line 943">
              <a:extLst>
                <a:ext uri="{FF2B5EF4-FFF2-40B4-BE49-F238E27FC236}">
                  <a16:creationId xmlns:a16="http://schemas.microsoft.com/office/drawing/2014/main" id="{12BC8B0F-EC61-7275-289A-1B51F9EA4D0C}"/>
                </a:ext>
              </a:extLst>
            </p:cNvPr>
            <p:cNvSpPr>
              <a:spLocks noChangeShapeType="1"/>
            </p:cNvSpPr>
            <p:nvPr/>
          </p:nvSpPr>
          <p:spPr bwMode="auto">
            <a:xfrm>
              <a:off x="2309772" y="2809880"/>
              <a:ext cx="0" cy="37952"/>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25" name="Freeform 944">
              <a:extLst>
                <a:ext uri="{FF2B5EF4-FFF2-40B4-BE49-F238E27FC236}">
                  <a16:creationId xmlns:a16="http://schemas.microsoft.com/office/drawing/2014/main" id="{E3C92E71-E09D-AD67-FF13-305A4ACCE284}"/>
                </a:ext>
              </a:extLst>
            </p:cNvPr>
            <p:cNvSpPr>
              <a:spLocks/>
            </p:cNvSpPr>
            <p:nvPr/>
          </p:nvSpPr>
          <p:spPr bwMode="auto">
            <a:xfrm>
              <a:off x="2253959" y="3059915"/>
              <a:ext cx="194224" cy="46882"/>
            </a:xfrm>
            <a:custGeom>
              <a:avLst/>
              <a:gdLst>
                <a:gd name="T0" fmla="*/ 0 w 84"/>
                <a:gd name="T1" fmla="*/ 20 h 20"/>
                <a:gd name="T2" fmla="*/ 0 w 84"/>
                <a:gd name="T3" fmla="*/ 4 h 20"/>
                <a:gd name="T4" fmla="*/ 4 w 84"/>
                <a:gd name="T5" fmla="*/ 0 h 20"/>
                <a:gd name="T6" fmla="*/ 80 w 84"/>
                <a:gd name="T7" fmla="*/ 0 h 20"/>
                <a:gd name="T8" fmla="*/ 84 w 84"/>
                <a:gd name="T9" fmla="*/ 4 h 20"/>
                <a:gd name="T10" fmla="*/ 84 w 84"/>
                <a:gd name="T11" fmla="*/ 20 h 20"/>
              </a:gdLst>
              <a:ahLst/>
              <a:cxnLst>
                <a:cxn ang="0">
                  <a:pos x="T0" y="T1"/>
                </a:cxn>
                <a:cxn ang="0">
                  <a:pos x="T2" y="T3"/>
                </a:cxn>
                <a:cxn ang="0">
                  <a:pos x="T4" y="T5"/>
                </a:cxn>
                <a:cxn ang="0">
                  <a:pos x="T6" y="T7"/>
                </a:cxn>
                <a:cxn ang="0">
                  <a:pos x="T8" y="T9"/>
                </a:cxn>
                <a:cxn ang="0">
                  <a:pos x="T10" y="T11"/>
                </a:cxn>
              </a:cxnLst>
              <a:rect l="0" t="0" r="r" b="b"/>
              <a:pathLst>
                <a:path w="84" h="20">
                  <a:moveTo>
                    <a:pt x="0" y="20"/>
                  </a:moveTo>
                  <a:cubicBezTo>
                    <a:pt x="0" y="4"/>
                    <a:pt x="0" y="4"/>
                    <a:pt x="0" y="4"/>
                  </a:cubicBezTo>
                  <a:cubicBezTo>
                    <a:pt x="0" y="2"/>
                    <a:pt x="2" y="0"/>
                    <a:pt x="4" y="0"/>
                  </a:cubicBezTo>
                  <a:cubicBezTo>
                    <a:pt x="80" y="0"/>
                    <a:pt x="80" y="0"/>
                    <a:pt x="80" y="0"/>
                  </a:cubicBezTo>
                  <a:cubicBezTo>
                    <a:pt x="82" y="0"/>
                    <a:pt x="84" y="2"/>
                    <a:pt x="84" y="4"/>
                  </a:cubicBezTo>
                  <a:cubicBezTo>
                    <a:pt x="84" y="20"/>
                    <a:pt x="84" y="20"/>
                    <a:pt x="84" y="20"/>
                  </a:cubicBezTo>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26" name="Freeform 945">
              <a:extLst>
                <a:ext uri="{FF2B5EF4-FFF2-40B4-BE49-F238E27FC236}">
                  <a16:creationId xmlns:a16="http://schemas.microsoft.com/office/drawing/2014/main" id="{A026A8C8-6CED-6899-C690-2EA9D9FB2EC6}"/>
                </a:ext>
              </a:extLst>
            </p:cNvPr>
            <p:cNvSpPr>
              <a:spLocks/>
            </p:cNvSpPr>
            <p:nvPr/>
          </p:nvSpPr>
          <p:spPr bwMode="auto">
            <a:xfrm>
              <a:off x="2421394" y="2818809"/>
              <a:ext cx="26789" cy="241105"/>
            </a:xfrm>
            <a:custGeom>
              <a:avLst/>
              <a:gdLst>
                <a:gd name="T0" fmla="*/ 0 w 12"/>
                <a:gd name="T1" fmla="*/ 0 h 104"/>
                <a:gd name="T2" fmla="*/ 12 w 12"/>
                <a:gd name="T3" fmla="*/ 12 h 104"/>
                <a:gd name="T4" fmla="*/ 12 w 12"/>
                <a:gd name="T5" fmla="*/ 40 h 104"/>
                <a:gd name="T6" fmla="*/ 4 w 12"/>
                <a:gd name="T7" fmla="*/ 92 h 104"/>
                <a:gd name="T8" fmla="*/ 4 w 12"/>
                <a:gd name="T9" fmla="*/ 104 h 104"/>
              </a:gdLst>
              <a:ahLst/>
              <a:cxnLst>
                <a:cxn ang="0">
                  <a:pos x="T0" y="T1"/>
                </a:cxn>
                <a:cxn ang="0">
                  <a:pos x="T2" y="T3"/>
                </a:cxn>
                <a:cxn ang="0">
                  <a:pos x="T4" y="T5"/>
                </a:cxn>
                <a:cxn ang="0">
                  <a:pos x="T6" y="T7"/>
                </a:cxn>
                <a:cxn ang="0">
                  <a:pos x="T8" y="T9"/>
                </a:cxn>
              </a:cxnLst>
              <a:rect l="0" t="0" r="r" b="b"/>
              <a:pathLst>
                <a:path w="12" h="104">
                  <a:moveTo>
                    <a:pt x="0" y="0"/>
                  </a:moveTo>
                  <a:cubicBezTo>
                    <a:pt x="7" y="0"/>
                    <a:pt x="12" y="5"/>
                    <a:pt x="12" y="12"/>
                  </a:cubicBezTo>
                  <a:cubicBezTo>
                    <a:pt x="12" y="40"/>
                    <a:pt x="12" y="40"/>
                    <a:pt x="12" y="40"/>
                  </a:cubicBezTo>
                  <a:cubicBezTo>
                    <a:pt x="12" y="68"/>
                    <a:pt x="4" y="84"/>
                    <a:pt x="4" y="92"/>
                  </a:cubicBezTo>
                  <a:cubicBezTo>
                    <a:pt x="4" y="104"/>
                    <a:pt x="4" y="104"/>
                    <a:pt x="4" y="104"/>
                  </a:cubicBezTo>
                </a:path>
              </a:pathLst>
            </a:custGeom>
            <a:noFill/>
            <a:ln w="6350" cap="flat">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27" name="Freeform 946">
              <a:extLst>
                <a:ext uri="{FF2B5EF4-FFF2-40B4-BE49-F238E27FC236}">
                  <a16:creationId xmlns:a16="http://schemas.microsoft.com/office/drawing/2014/main" id="{C646361E-1624-9870-8D15-8C167AEE4F9A}"/>
                </a:ext>
              </a:extLst>
            </p:cNvPr>
            <p:cNvSpPr>
              <a:spLocks/>
            </p:cNvSpPr>
            <p:nvPr/>
          </p:nvSpPr>
          <p:spPr bwMode="auto">
            <a:xfrm>
              <a:off x="2374512" y="2800950"/>
              <a:ext cx="29023" cy="46882"/>
            </a:xfrm>
            <a:custGeom>
              <a:avLst/>
              <a:gdLst>
                <a:gd name="T0" fmla="*/ 0 w 12"/>
                <a:gd name="T1" fmla="*/ 0 h 20"/>
                <a:gd name="T2" fmla="*/ 12 w 12"/>
                <a:gd name="T3" fmla="*/ 12 h 20"/>
                <a:gd name="T4" fmla="*/ 12 w 12"/>
                <a:gd name="T5" fmla="*/ 20 h 20"/>
              </a:gdLst>
              <a:ahLst/>
              <a:cxnLst>
                <a:cxn ang="0">
                  <a:pos x="T0" y="T1"/>
                </a:cxn>
                <a:cxn ang="0">
                  <a:pos x="T2" y="T3"/>
                </a:cxn>
                <a:cxn ang="0">
                  <a:pos x="T4" y="T5"/>
                </a:cxn>
              </a:cxnLst>
              <a:rect l="0" t="0" r="r" b="b"/>
              <a:pathLst>
                <a:path w="12" h="20">
                  <a:moveTo>
                    <a:pt x="0" y="0"/>
                  </a:moveTo>
                  <a:cubicBezTo>
                    <a:pt x="7" y="0"/>
                    <a:pt x="12" y="5"/>
                    <a:pt x="12" y="12"/>
                  </a:cubicBezTo>
                  <a:cubicBezTo>
                    <a:pt x="12" y="20"/>
                    <a:pt x="12" y="20"/>
                    <a:pt x="12" y="20"/>
                  </a:cubicBezTo>
                </a:path>
              </a:pathLst>
            </a:custGeom>
            <a:noFill/>
            <a:ln w="6350" cap="flat">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28" name="Freeform 947">
              <a:extLst>
                <a:ext uri="{FF2B5EF4-FFF2-40B4-BE49-F238E27FC236}">
                  <a16:creationId xmlns:a16="http://schemas.microsoft.com/office/drawing/2014/main" id="{2F94A899-84C2-979A-CFA1-FB75375AD29D}"/>
                </a:ext>
              </a:extLst>
            </p:cNvPr>
            <p:cNvSpPr>
              <a:spLocks/>
            </p:cNvSpPr>
            <p:nvPr/>
          </p:nvSpPr>
          <p:spPr bwMode="auto">
            <a:xfrm>
              <a:off x="2327631" y="2783090"/>
              <a:ext cx="29023" cy="44649"/>
            </a:xfrm>
            <a:custGeom>
              <a:avLst/>
              <a:gdLst>
                <a:gd name="T0" fmla="*/ 0 w 12"/>
                <a:gd name="T1" fmla="*/ 0 h 20"/>
                <a:gd name="T2" fmla="*/ 12 w 12"/>
                <a:gd name="T3" fmla="*/ 12 h 20"/>
                <a:gd name="T4" fmla="*/ 12 w 12"/>
                <a:gd name="T5" fmla="*/ 20 h 20"/>
              </a:gdLst>
              <a:ahLst/>
              <a:cxnLst>
                <a:cxn ang="0">
                  <a:pos x="T0" y="T1"/>
                </a:cxn>
                <a:cxn ang="0">
                  <a:pos x="T2" y="T3"/>
                </a:cxn>
                <a:cxn ang="0">
                  <a:pos x="T4" y="T5"/>
                </a:cxn>
              </a:cxnLst>
              <a:rect l="0" t="0" r="r" b="b"/>
              <a:pathLst>
                <a:path w="12" h="20">
                  <a:moveTo>
                    <a:pt x="0" y="0"/>
                  </a:moveTo>
                  <a:cubicBezTo>
                    <a:pt x="7" y="0"/>
                    <a:pt x="12" y="5"/>
                    <a:pt x="12" y="12"/>
                  </a:cubicBezTo>
                  <a:cubicBezTo>
                    <a:pt x="12" y="20"/>
                    <a:pt x="12" y="20"/>
                    <a:pt x="12" y="20"/>
                  </a:cubicBezTo>
                </a:path>
              </a:pathLst>
            </a:custGeom>
            <a:noFill/>
            <a:ln w="6350" cap="flat">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29" name="Freeform 948">
              <a:extLst>
                <a:ext uri="{FF2B5EF4-FFF2-40B4-BE49-F238E27FC236}">
                  <a16:creationId xmlns:a16="http://schemas.microsoft.com/office/drawing/2014/main" id="{300B352B-41EC-55B4-E822-1BD4C06274AC}"/>
                </a:ext>
              </a:extLst>
            </p:cNvPr>
            <p:cNvSpPr>
              <a:spLocks/>
            </p:cNvSpPr>
            <p:nvPr/>
          </p:nvSpPr>
          <p:spPr bwMode="auto">
            <a:xfrm>
              <a:off x="2253959" y="2671467"/>
              <a:ext cx="55812" cy="223246"/>
            </a:xfrm>
            <a:custGeom>
              <a:avLst/>
              <a:gdLst>
                <a:gd name="T0" fmla="*/ 0 w 24"/>
                <a:gd name="T1" fmla="*/ 96 h 96"/>
                <a:gd name="T2" fmla="*/ 0 w 24"/>
                <a:gd name="T3" fmla="*/ 12 h 96"/>
                <a:gd name="T4" fmla="*/ 12 w 24"/>
                <a:gd name="T5" fmla="*/ 0 h 96"/>
                <a:gd name="T6" fmla="*/ 24 w 24"/>
                <a:gd name="T7" fmla="*/ 12 h 96"/>
                <a:gd name="T8" fmla="*/ 24 w 24"/>
                <a:gd name="T9" fmla="*/ 60 h 96"/>
              </a:gdLst>
              <a:ahLst/>
              <a:cxnLst>
                <a:cxn ang="0">
                  <a:pos x="T0" y="T1"/>
                </a:cxn>
                <a:cxn ang="0">
                  <a:pos x="T2" y="T3"/>
                </a:cxn>
                <a:cxn ang="0">
                  <a:pos x="T4" y="T5"/>
                </a:cxn>
                <a:cxn ang="0">
                  <a:pos x="T6" y="T7"/>
                </a:cxn>
                <a:cxn ang="0">
                  <a:pos x="T8" y="T9"/>
                </a:cxn>
              </a:cxnLst>
              <a:rect l="0" t="0" r="r" b="b"/>
              <a:pathLst>
                <a:path w="24" h="96">
                  <a:moveTo>
                    <a:pt x="0" y="96"/>
                  </a:moveTo>
                  <a:cubicBezTo>
                    <a:pt x="0" y="12"/>
                    <a:pt x="0" y="12"/>
                    <a:pt x="0" y="12"/>
                  </a:cubicBezTo>
                  <a:cubicBezTo>
                    <a:pt x="0" y="5"/>
                    <a:pt x="5" y="0"/>
                    <a:pt x="12" y="0"/>
                  </a:cubicBezTo>
                  <a:cubicBezTo>
                    <a:pt x="19" y="0"/>
                    <a:pt x="24" y="5"/>
                    <a:pt x="24" y="12"/>
                  </a:cubicBezTo>
                  <a:cubicBezTo>
                    <a:pt x="24" y="60"/>
                    <a:pt x="24" y="60"/>
                    <a:pt x="24" y="60"/>
                  </a:cubicBezTo>
                </a:path>
              </a:pathLst>
            </a:custGeom>
            <a:noFill/>
            <a:ln w="6350"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0" name="Freeform 949">
              <a:extLst>
                <a:ext uri="{FF2B5EF4-FFF2-40B4-BE49-F238E27FC236}">
                  <a16:creationId xmlns:a16="http://schemas.microsoft.com/office/drawing/2014/main" id="{F6789188-BE4D-2E70-0C82-D4BCACDB5D13}"/>
                </a:ext>
              </a:extLst>
            </p:cNvPr>
            <p:cNvSpPr>
              <a:spLocks/>
            </p:cNvSpPr>
            <p:nvPr/>
          </p:nvSpPr>
          <p:spPr bwMode="auto">
            <a:xfrm>
              <a:off x="2171359" y="2809880"/>
              <a:ext cx="100461" cy="250035"/>
            </a:xfrm>
            <a:custGeom>
              <a:avLst/>
              <a:gdLst>
                <a:gd name="T0" fmla="*/ 44 w 44"/>
                <a:gd name="T1" fmla="*/ 108 h 108"/>
                <a:gd name="T2" fmla="*/ 44 w 44"/>
                <a:gd name="T3" fmla="*/ 96 h 108"/>
                <a:gd name="T4" fmla="*/ 20 w 44"/>
                <a:gd name="T5" fmla="*/ 64 h 108"/>
                <a:gd name="T6" fmla="*/ 4 w 44"/>
                <a:gd name="T7" fmla="*/ 12 h 108"/>
                <a:gd name="T8" fmla="*/ 12 w 44"/>
                <a:gd name="T9" fmla="*/ 0 h 108"/>
                <a:gd name="T10" fmla="*/ 24 w 44"/>
                <a:gd name="T11" fmla="*/ 12 h 108"/>
                <a:gd name="T12" fmla="*/ 36 w 44"/>
                <a:gd name="T13" fmla="*/ 36 h 108"/>
              </a:gdLst>
              <a:ahLst/>
              <a:cxnLst>
                <a:cxn ang="0">
                  <a:pos x="T0" y="T1"/>
                </a:cxn>
                <a:cxn ang="0">
                  <a:pos x="T2" y="T3"/>
                </a:cxn>
                <a:cxn ang="0">
                  <a:pos x="T4" y="T5"/>
                </a:cxn>
                <a:cxn ang="0">
                  <a:pos x="T6" y="T7"/>
                </a:cxn>
                <a:cxn ang="0">
                  <a:pos x="T8" y="T9"/>
                </a:cxn>
                <a:cxn ang="0">
                  <a:pos x="T10" y="T11"/>
                </a:cxn>
                <a:cxn ang="0">
                  <a:pos x="T12" y="T13"/>
                </a:cxn>
              </a:cxnLst>
              <a:rect l="0" t="0" r="r" b="b"/>
              <a:pathLst>
                <a:path w="44" h="108">
                  <a:moveTo>
                    <a:pt x="44" y="108"/>
                  </a:moveTo>
                  <a:cubicBezTo>
                    <a:pt x="44" y="96"/>
                    <a:pt x="44" y="96"/>
                    <a:pt x="44" y="96"/>
                  </a:cubicBezTo>
                  <a:cubicBezTo>
                    <a:pt x="20" y="64"/>
                    <a:pt x="20" y="64"/>
                    <a:pt x="20" y="64"/>
                  </a:cubicBezTo>
                  <a:cubicBezTo>
                    <a:pt x="20" y="64"/>
                    <a:pt x="7" y="15"/>
                    <a:pt x="4" y="12"/>
                  </a:cubicBezTo>
                  <a:cubicBezTo>
                    <a:pt x="0" y="8"/>
                    <a:pt x="4" y="0"/>
                    <a:pt x="12" y="0"/>
                  </a:cubicBezTo>
                  <a:cubicBezTo>
                    <a:pt x="20" y="0"/>
                    <a:pt x="24" y="12"/>
                    <a:pt x="24" y="12"/>
                  </a:cubicBezTo>
                  <a:cubicBezTo>
                    <a:pt x="36" y="36"/>
                    <a:pt x="36" y="36"/>
                    <a:pt x="36" y="36"/>
                  </a:cubicBezTo>
                </a:path>
              </a:pathLst>
            </a:custGeom>
            <a:noFill/>
            <a:ln w="6350" cap="flat">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1" name="Freeform 950">
              <a:extLst>
                <a:ext uri="{FF2B5EF4-FFF2-40B4-BE49-F238E27FC236}">
                  <a16:creationId xmlns:a16="http://schemas.microsoft.com/office/drawing/2014/main" id="{6ECFA303-9792-F1B1-C95E-9F77EC53E4CF}"/>
                </a:ext>
              </a:extLst>
            </p:cNvPr>
            <p:cNvSpPr>
              <a:spLocks/>
            </p:cNvSpPr>
            <p:nvPr/>
          </p:nvSpPr>
          <p:spPr bwMode="auto">
            <a:xfrm>
              <a:off x="2218240" y="2633516"/>
              <a:ext cx="129483" cy="122786"/>
            </a:xfrm>
            <a:custGeom>
              <a:avLst/>
              <a:gdLst>
                <a:gd name="T0" fmla="*/ 16 w 56"/>
                <a:gd name="T1" fmla="*/ 53 h 53"/>
                <a:gd name="T2" fmla="*/ 0 w 56"/>
                <a:gd name="T3" fmla="*/ 28 h 53"/>
                <a:gd name="T4" fmla="*/ 28 w 56"/>
                <a:gd name="T5" fmla="*/ 0 h 53"/>
                <a:gd name="T6" fmla="*/ 56 w 56"/>
                <a:gd name="T7" fmla="*/ 28 h 53"/>
                <a:gd name="T8" fmla="*/ 40 w 56"/>
                <a:gd name="T9" fmla="*/ 53 h 53"/>
              </a:gdLst>
              <a:ahLst/>
              <a:cxnLst>
                <a:cxn ang="0">
                  <a:pos x="T0" y="T1"/>
                </a:cxn>
                <a:cxn ang="0">
                  <a:pos x="T2" y="T3"/>
                </a:cxn>
                <a:cxn ang="0">
                  <a:pos x="T4" y="T5"/>
                </a:cxn>
                <a:cxn ang="0">
                  <a:pos x="T6" y="T7"/>
                </a:cxn>
                <a:cxn ang="0">
                  <a:pos x="T8" y="T9"/>
                </a:cxn>
              </a:cxnLst>
              <a:rect l="0" t="0" r="r" b="b"/>
              <a:pathLst>
                <a:path w="56" h="53">
                  <a:moveTo>
                    <a:pt x="16" y="53"/>
                  </a:moveTo>
                  <a:cubicBezTo>
                    <a:pt x="7" y="49"/>
                    <a:pt x="0" y="39"/>
                    <a:pt x="0" y="28"/>
                  </a:cubicBezTo>
                  <a:cubicBezTo>
                    <a:pt x="0" y="13"/>
                    <a:pt x="13" y="0"/>
                    <a:pt x="28" y="0"/>
                  </a:cubicBezTo>
                  <a:cubicBezTo>
                    <a:pt x="43" y="0"/>
                    <a:pt x="56" y="13"/>
                    <a:pt x="56" y="28"/>
                  </a:cubicBezTo>
                  <a:cubicBezTo>
                    <a:pt x="56" y="39"/>
                    <a:pt x="49" y="49"/>
                    <a:pt x="40" y="53"/>
                  </a:cubicBezTo>
                </a:path>
              </a:pathLst>
            </a:custGeom>
            <a:noFill/>
            <a:ln w="6350" cap="flat">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2" name="Freeform 951">
              <a:extLst>
                <a:ext uri="{FF2B5EF4-FFF2-40B4-BE49-F238E27FC236}">
                  <a16:creationId xmlns:a16="http://schemas.microsoft.com/office/drawing/2014/main" id="{8ADDF7C6-D204-538C-69FE-0FF31DCA2B3F}"/>
                </a:ext>
              </a:extLst>
            </p:cNvPr>
            <p:cNvSpPr>
              <a:spLocks/>
            </p:cNvSpPr>
            <p:nvPr/>
          </p:nvSpPr>
          <p:spPr bwMode="auto">
            <a:xfrm>
              <a:off x="2180289" y="2597797"/>
              <a:ext cx="203154" cy="156272"/>
            </a:xfrm>
            <a:custGeom>
              <a:avLst/>
              <a:gdLst>
                <a:gd name="T0" fmla="*/ 7 w 88"/>
                <a:gd name="T1" fmla="*/ 68 h 68"/>
                <a:gd name="T2" fmla="*/ 0 w 88"/>
                <a:gd name="T3" fmla="*/ 44 h 68"/>
                <a:gd name="T4" fmla="*/ 44 w 88"/>
                <a:gd name="T5" fmla="*/ 0 h 68"/>
                <a:gd name="T6" fmla="*/ 88 w 88"/>
                <a:gd name="T7" fmla="*/ 44 h 68"/>
                <a:gd name="T8" fmla="*/ 81 w 88"/>
                <a:gd name="T9" fmla="*/ 68 h 68"/>
              </a:gdLst>
              <a:ahLst/>
              <a:cxnLst>
                <a:cxn ang="0">
                  <a:pos x="T0" y="T1"/>
                </a:cxn>
                <a:cxn ang="0">
                  <a:pos x="T2" y="T3"/>
                </a:cxn>
                <a:cxn ang="0">
                  <a:pos x="T4" y="T5"/>
                </a:cxn>
                <a:cxn ang="0">
                  <a:pos x="T6" y="T7"/>
                </a:cxn>
                <a:cxn ang="0">
                  <a:pos x="T8" y="T9"/>
                </a:cxn>
              </a:cxnLst>
              <a:rect l="0" t="0" r="r" b="b"/>
              <a:pathLst>
                <a:path w="88" h="68">
                  <a:moveTo>
                    <a:pt x="7" y="68"/>
                  </a:moveTo>
                  <a:cubicBezTo>
                    <a:pt x="3" y="61"/>
                    <a:pt x="0" y="53"/>
                    <a:pt x="0" y="44"/>
                  </a:cubicBezTo>
                  <a:cubicBezTo>
                    <a:pt x="0" y="20"/>
                    <a:pt x="20" y="0"/>
                    <a:pt x="44" y="0"/>
                  </a:cubicBezTo>
                  <a:cubicBezTo>
                    <a:pt x="68" y="0"/>
                    <a:pt x="88" y="20"/>
                    <a:pt x="88" y="44"/>
                  </a:cubicBezTo>
                  <a:cubicBezTo>
                    <a:pt x="88" y="53"/>
                    <a:pt x="85" y="61"/>
                    <a:pt x="81" y="68"/>
                  </a:cubicBezTo>
                </a:path>
              </a:pathLst>
            </a:custGeom>
            <a:noFill/>
            <a:ln w="6350" cap="flat">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3" name="Freeform 952">
              <a:extLst>
                <a:ext uri="{FF2B5EF4-FFF2-40B4-BE49-F238E27FC236}">
                  <a16:creationId xmlns:a16="http://schemas.microsoft.com/office/drawing/2014/main" id="{E6AADEBB-6007-0CB1-7A69-E7D734062F46}"/>
                </a:ext>
              </a:extLst>
            </p:cNvPr>
            <p:cNvSpPr>
              <a:spLocks/>
            </p:cNvSpPr>
            <p:nvPr/>
          </p:nvSpPr>
          <p:spPr bwMode="auto">
            <a:xfrm>
              <a:off x="2142337" y="2559844"/>
              <a:ext cx="279058" cy="138412"/>
            </a:xfrm>
            <a:custGeom>
              <a:avLst/>
              <a:gdLst>
                <a:gd name="T0" fmla="*/ 0 w 120"/>
                <a:gd name="T1" fmla="*/ 60 h 60"/>
                <a:gd name="T2" fmla="*/ 60 w 120"/>
                <a:gd name="T3" fmla="*/ 0 h 60"/>
                <a:gd name="T4" fmla="*/ 120 w 120"/>
                <a:gd name="T5" fmla="*/ 60 h 60"/>
              </a:gdLst>
              <a:ahLst/>
              <a:cxnLst>
                <a:cxn ang="0">
                  <a:pos x="T0" y="T1"/>
                </a:cxn>
                <a:cxn ang="0">
                  <a:pos x="T2" y="T3"/>
                </a:cxn>
                <a:cxn ang="0">
                  <a:pos x="T4" y="T5"/>
                </a:cxn>
              </a:cxnLst>
              <a:rect l="0" t="0" r="r" b="b"/>
              <a:pathLst>
                <a:path w="120" h="60">
                  <a:moveTo>
                    <a:pt x="0" y="60"/>
                  </a:moveTo>
                  <a:cubicBezTo>
                    <a:pt x="0" y="27"/>
                    <a:pt x="27" y="0"/>
                    <a:pt x="60" y="0"/>
                  </a:cubicBezTo>
                  <a:cubicBezTo>
                    <a:pt x="93" y="0"/>
                    <a:pt x="120" y="27"/>
                    <a:pt x="120" y="60"/>
                  </a:cubicBezTo>
                </a:path>
              </a:pathLst>
            </a:custGeom>
            <a:noFill/>
            <a:ln w="6350" cap="flat">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4" name="Freeform 953">
              <a:extLst>
                <a:ext uri="{FF2B5EF4-FFF2-40B4-BE49-F238E27FC236}">
                  <a16:creationId xmlns:a16="http://schemas.microsoft.com/office/drawing/2014/main" id="{FB2C3B58-6D86-4ED6-B778-EEDD3D9D7D84}"/>
                </a:ext>
              </a:extLst>
            </p:cNvPr>
            <p:cNvSpPr>
              <a:spLocks/>
            </p:cNvSpPr>
            <p:nvPr/>
          </p:nvSpPr>
          <p:spPr bwMode="auto">
            <a:xfrm>
              <a:off x="2012854" y="2524125"/>
              <a:ext cx="538023" cy="350496"/>
            </a:xfrm>
            <a:custGeom>
              <a:avLst/>
              <a:gdLst>
                <a:gd name="T0" fmla="*/ 56 w 232"/>
                <a:gd name="T1" fmla="*/ 152 h 152"/>
                <a:gd name="T2" fmla="*/ 4 w 232"/>
                <a:gd name="T3" fmla="*/ 152 h 152"/>
                <a:gd name="T4" fmla="*/ 0 w 232"/>
                <a:gd name="T5" fmla="*/ 148 h 152"/>
                <a:gd name="T6" fmla="*/ 0 w 232"/>
                <a:gd name="T7" fmla="*/ 4 h 152"/>
                <a:gd name="T8" fmla="*/ 4 w 232"/>
                <a:gd name="T9" fmla="*/ 0 h 152"/>
                <a:gd name="T10" fmla="*/ 228 w 232"/>
                <a:gd name="T11" fmla="*/ 0 h 152"/>
                <a:gd name="T12" fmla="*/ 232 w 232"/>
                <a:gd name="T13" fmla="*/ 4 h 152"/>
                <a:gd name="T14" fmla="*/ 232 w 232"/>
                <a:gd name="T15" fmla="*/ 148 h 152"/>
                <a:gd name="T16" fmla="*/ 228 w 232"/>
                <a:gd name="T17" fmla="*/ 152 h 152"/>
                <a:gd name="T18" fmla="*/ 200 w 232"/>
                <a:gd name="T19" fmla="*/ 15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2" h="152">
                  <a:moveTo>
                    <a:pt x="56" y="152"/>
                  </a:moveTo>
                  <a:cubicBezTo>
                    <a:pt x="4" y="152"/>
                    <a:pt x="4" y="152"/>
                    <a:pt x="4" y="152"/>
                  </a:cubicBezTo>
                  <a:cubicBezTo>
                    <a:pt x="2" y="152"/>
                    <a:pt x="0" y="150"/>
                    <a:pt x="0" y="148"/>
                  </a:cubicBezTo>
                  <a:cubicBezTo>
                    <a:pt x="0" y="4"/>
                    <a:pt x="0" y="4"/>
                    <a:pt x="0" y="4"/>
                  </a:cubicBezTo>
                  <a:cubicBezTo>
                    <a:pt x="0" y="2"/>
                    <a:pt x="2" y="0"/>
                    <a:pt x="4" y="0"/>
                  </a:cubicBezTo>
                  <a:cubicBezTo>
                    <a:pt x="228" y="0"/>
                    <a:pt x="228" y="0"/>
                    <a:pt x="228" y="0"/>
                  </a:cubicBezTo>
                  <a:cubicBezTo>
                    <a:pt x="230" y="0"/>
                    <a:pt x="232" y="2"/>
                    <a:pt x="232" y="4"/>
                  </a:cubicBezTo>
                  <a:cubicBezTo>
                    <a:pt x="232" y="148"/>
                    <a:pt x="232" y="148"/>
                    <a:pt x="232" y="148"/>
                  </a:cubicBezTo>
                  <a:cubicBezTo>
                    <a:pt x="232" y="150"/>
                    <a:pt x="230" y="152"/>
                    <a:pt x="228" y="152"/>
                  </a:cubicBezTo>
                  <a:cubicBezTo>
                    <a:pt x="200" y="152"/>
                    <a:pt x="200" y="152"/>
                    <a:pt x="200" y="152"/>
                  </a:cubicBezTo>
                </a:path>
              </a:pathLst>
            </a:custGeom>
            <a:noFill/>
            <a:ln w="6350" cap="flat">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5" name="Line 954">
              <a:extLst>
                <a:ext uri="{FF2B5EF4-FFF2-40B4-BE49-F238E27FC236}">
                  <a16:creationId xmlns:a16="http://schemas.microsoft.com/office/drawing/2014/main" id="{5EC5D1FD-B48E-342E-3B0B-2B1B3B298C72}"/>
                </a:ext>
              </a:extLst>
            </p:cNvPr>
            <p:cNvSpPr>
              <a:spLocks noChangeShapeType="1"/>
            </p:cNvSpPr>
            <p:nvPr/>
          </p:nvSpPr>
          <p:spPr bwMode="auto">
            <a:xfrm flipV="1">
              <a:off x="2050807" y="2550914"/>
              <a:ext cx="0" cy="323707"/>
            </a:xfrm>
            <a:prstGeom prst="line">
              <a:avLst/>
            </a:prstGeom>
            <a:noFill/>
            <a:ln w="635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6" name="Line 955">
              <a:extLst>
                <a:ext uri="{FF2B5EF4-FFF2-40B4-BE49-F238E27FC236}">
                  <a16:creationId xmlns:a16="http://schemas.microsoft.com/office/drawing/2014/main" id="{BBB42D91-0416-6E27-D214-BDDF2F946A43}"/>
                </a:ext>
              </a:extLst>
            </p:cNvPr>
            <p:cNvSpPr>
              <a:spLocks noChangeShapeType="1"/>
            </p:cNvSpPr>
            <p:nvPr/>
          </p:nvSpPr>
          <p:spPr bwMode="auto">
            <a:xfrm flipV="1">
              <a:off x="2512924" y="2524125"/>
              <a:ext cx="0" cy="323707"/>
            </a:xfrm>
            <a:prstGeom prst="line">
              <a:avLst/>
            </a:prstGeom>
            <a:noFill/>
            <a:ln w="635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grpSp>
      <p:grpSp>
        <p:nvGrpSpPr>
          <p:cNvPr id="37" name="Group 36">
            <a:extLst>
              <a:ext uri="{FF2B5EF4-FFF2-40B4-BE49-F238E27FC236}">
                <a16:creationId xmlns:a16="http://schemas.microsoft.com/office/drawing/2014/main" id="{D0936D23-09FC-686F-D066-E009DCF26F74}"/>
              </a:ext>
            </a:extLst>
          </p:cNvPr>
          <p:cNvGrpSpPr/>
          <p:nvPr/>
        </p:nvGrpSpPr>
        <p:grpSpPr>
          <a:xfrm>
            <a:off x="10569714" y="4321012"/>
            <a:ext cx="437749" cy="429395"/>
            <a:chOff x="1021645" y="1317624"/>
            <a:chExt cx="583665" cy="572527"/>
          </a:xfrm>
        </p:grpSpPr>
        <p:sp>
          <p:nvSpPr>
            <p:cNvPr id="38" name="Line 857">
              <a:extLst>
                <a:ext uri="{FF2B5EF4-FFF2-40B4-BE49-F238E27FC236}">
                  <a16:creationId xmlns:a16="http://schemas.microsoft.com/office/drawing/2014/main" id="{069446BB-FC1C-5021-2C1B-384AB11828FD}"/>
                </a:ext>
              </a:extLst>
            </p:cNvPr>
            <p:cNvSpPr>
              <a:spLocks noChangeShapeType="1"/>
            </p:cNvSpPr>
            <p:nvPr/>
          </p:nvSpPr>
          <p:spPr bwMode="auto">
            <a:xfrm>
              <a:off x="1150853" y="1373318"/>
              <a:ext cx="334159" cy="0"/>
            </a:xfrm>
            <a:prstGeom prst="line">
              <a:avLst/>
            </a:prstGeom>
            <a:noFill/>
            <a:ln w="635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9" name="Line 858">
              <a:extLst>
                <a:ext uri="{FF2B5EF4-FFF2-40B4-BE49-F238E27FC236}">
                  <a16:creationId xmlns:a16="http://schemas.microsoft.com/office/drawing/2014/main" id="{ED97DF8E-6106-A26F-BBA1-C9B1FC9F0EC0}"/>
                </a:ext>
              </a:extLst>
            </p:cNvPr>
            <p:cNvSpPr>
              <a:spLocks noChangeShapeType="1"/>
            </p:cNvSpPr>
            <p:nvPr/>
          </p:nvSpPr>
          <p:spPr bwMode="auto">
            <a:xfrm>
              <a:off x="1150853" y="1834457"/>
              <a:ext cx="334159" cy="0"/>
            </a:xfrm>
            <a:prstGeom prst="line">
              <a:avLst/>
            </a:prstGeom>
            <a:noFill/>
            <a:ln w="635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40" name="Freeform 859">
              <a:extLst>
                <a:ext uri="{FF2B5EF4-FFF2-40B4-BE49-F238E27FC236}">
                  <a16:creationId xmlns:a16="http://schemas.microsoft.com/office/drawing/2014/main" id="{10C7A6CA-801A-4D8A-3A21-2BA4DC2C4964}"/>
                </a:ext>
              </a:extLst>
            </p:cNvPr>
            <p:cNvSpPr>
              <a:spLocks/>
            </p:cNvSpPr>
            <p:nvPr/>
          </p:nvSpPr>
          <p:spPr bwMode="auto">
            <a:xfrm>
              <a:off x="1150853" y="1584951"/>
              <a:ext cx="334159" cy="305200"/>
            </a:xfrm>
            <a:custGeom>
              <a:avLst/>
              <a:gdLst>
                <a:gd name="T0" fmla="*/ 0 w 144"/>
                <a:gd name="T1" fmla="*/ 0 h 132"/>
                <a:gd name="T2" fmla="*/ 0 w 144"/>
                <a:gd name="T3" fmla="*/ 112 h 132"/>
                <a:gd name="T4" fmla="*/ 20 w 144"/>
                <a:gd name="T5" fmla="*/ 132 h 132"/>
                <a:gd name="T6" fmla="*/ 124 w 144"/>
                <a:gd name="T7" fmla="*/ 132 h 132"/>
                <a:gd name="T8" fmla="*/ 144 w 144"/>
                <a:gd name="T9" fmla="*/ 112 h 132"/>
                <a:gd name="T10" fmla="*/ 144 w 144"/>
                <a:gd name="T11" fmla="*/ 72 h 132"/>
              </a:gdLst>
              <a:ahLst/>
              <a:cxnLst>
                <a:cxn ang="0">
                  <a:pos x="T0" y="T1"/>
                </a:cxn>
                <a:cxn ang="0">
                  <a:pos x="T2" y="T3"/>
                </a:cxn>
                <a:cxn ang="0">
                  <a:pos x="T4" y="T5"/>
                </a:cxn>
                <a:cxn ang="0">
                  <a:pos x="T6" y="T7"/>
                </a:cxn>
                <a:cxn ang="0">
                  <a:pos x="T8" y="T9"/>
                </a:cxn>
                <a:cxn ang="0">
                  <a:pos x="T10" y="T11"/>
                </a:cxn>
              </a:cxnLst>
              <a:rect l="0" t="0" r="r" b="b"/>
              <a:pathLst>
                <a:path w="144" h="132">
                  <a:moveTo>
                    <a:pt x="0" y="0"/>
                  </a:moveTo>
                  <a:cubicBezTo>
                    <a:pt x="0" y="112"/>
                    <a:pt x="0" y="112"/>
                    <a:pt x="0" y="112"/>
                  </a:cubicBezTo>
                  <a:cubicBezTo>
                    <a:pt x="0" y="123"/>
                    <a:pt x="9" y="132"/>
                    <a:pt x="20" y="132"/>
                  </a:cubicBezTo>
                  <a:cubicBezTo>
                    <a:pt x="124" y="132"/>
                    <a:pt x="124" y="132"/>
                    <a:pt x="124" y="132"/>
                  </a:cubicBezTo>
                  <a:cubicBezTo>
                    <a:pt x="135" y="132"/>
                    <a:pt x="144" y="123"/>
                    <a:pt x="144" y="112"/>
                  </a:cubicBezTo>
                  <a:cubicBezTo>
                    <a:pt x="144" y="72"/>
                    <a:pt x="144" y="72"/>
                    <a:pt x="144" y="72"/>
                  </a:cubicBezTo>
                </a:path>
              </a:pathLst>
            </a:custGeom>
            <a:noFill/>
            <a:ln w="6350" cap="flat">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41" name="Freeform 860">
              <a:extLst>
                <a:ext uri="{FF2B5EF4-FFF2-40B4-BE49-F238E27FC236}">
                  <a16:creationId xmlns:a16="http://schemas.microsoft.com/office/drawing/2014/main" id="{17356479-6A56-FD36-C1C2-F1490BF32C70}"/>
                </a:ext>
              </a:extLst>
            </p:cNvPr>
            <p:cNvSpPr>
              <a:spLocks/>
            </p:cNvSpPr>
            <p:nvPr/>
          </p:nvSpPr>
          <p:spPr bwMode="auto">
            <a:xfrm>
              <a:off x="1150853" y="1317624"/>
              <a:ext cx="334159" cy="173763"/>
            </a:xfrm>
            <a:custGeom>
              <a:avLst/>
              <a:gdLst>
                <a:gd name="T0" fmla="*/ 144 w 144"/>
                <a:gd name="T1" fmla="*/ 76 h 76"/>
                <a:gd name="T2" fmla="*/ 144 w 144"/>
                <a:gd name="T3" fmla="*/ 20 h 76"/>
                <a:gd name="T4" fmla="*/ 124 w 144"/>
                <a:gd name="T5" fmla="*/ 0 h 76"/>
                <a:gd name="T6" fmla="*/ 20 w 144"/>
                <a:gd name="T7" fmla="*/ 0 h 76"/>
                <a:gd name="T8" fmla="*/ 0 w 144"/>
                <a:gd name="T9" fmla="*/ 20 h 76"/>
                <a:gd name="T10" fmla="*/ 0 w 144"/>
                <a:gd name="T11" fmla="*/ 36 h 76"/>
              </a:gdLst>
              <a:ahLst/>
              <a:cxnLst>
                <a:cxn ang="0">
                  <a:pos x="T0" y="T1"/>
                </a:cxn>
                <a:cxn ang="0">
                  <a:pos x="T2" y="T3"/>
                </a:cxn>
                <a:cxn ang="0">
                  <a:pos x="T4" y="T5"/>
                </a:cxn>
                <a:cxn ang="0">
                  <a:pos x="T6" y="T7"/>
                </a:cxn>
                <a:cxn ang="0">
                  <a:pos x="T8" y="T9"/>
                </a:cxn>
                <a:cxn ang="0">
                  <a:pos x="T10" y="T11"/>
                </a:cxn>
              </a:cxnLst>
              <a:rect l="0" t="0" r="r" b="b"/>
              <a:pathLst>
                <a:path w="144" h="76">
                  <a:moveTo>
                    <a:pt x="144" y="76"/>
                  </a:moveTo>
                  <a:cubicBezTo>
                    <a:pt x="144" y="20"/>
                    <a:pt x="144" y="20"/>
                    <a:pt x="144" y="20"/>
                  </a:cubicBezTo>
                  <a:cubicBezTo>
                    <a:pt x="144" y="9"/>
                    <a:pt x="135" y="0"/>
                    <a:pt x="124" y="0"/>
                  </a:cubicBezTo>
                  <a:cubicBezTo>
                    <a:pt x="20" y="0"/>
                    <a:pt x="20" y="0"/>
                    <a:pt x="20" y="0"/>
                  </a:cubicBezTo>
                  <a:cubicBezTo>
                    <a:pt x="9" y="0"/>
                    <a:pt x="0" y="9"/>
                    <a:pt x="0" y="20"/>
                  </a:cubicBezTo>
                  <a:cubicBezTo>
                    <a:pt x="0" y="36"/>
                    <a:pt x="0" y="36"/>
                    <a:pt x="0" y="36"/>
                  </a:cubicBezTo>
                </a:path>
              </a:pathLst>
            </a:custGeom>
            <a:noFill/>
            <a:ln w="6350" cap="flat">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42" name="Line 861">
              <a:extLst>
                <a:ext uri="{FF2B5EF4-FFF2-40B4-BE49-F238E27FC236}">
                  <a16:creationId xmlns:a16="http://schemas.microsoft.com/office/drawing/2014/main" id="{CE52FCE4-5BBA-7FAA-2F20-433E856D5894}"/>
                </a:ext>
              </a:extLst>
            </p:cNvPr>
            <p:cNvSpPr>
              <a:spLocks noChangeShapeType="1"/>
            </p:cNvSpPr>
            <p:nvPr/>
          </p:nvSpPr>
          <p:spPr bwMode="auto">
            <a:xfrm flipV="1">
              <a:off x="1485013" y="1547081"/>
              <a:ext cx="0" cy="75743"/>
            </a:xfrm>
            <a:prstGeom prst="line">
              <a:avLst/>
            </a:prstGeom>
            <a:noFill/>
            <a:ln w="635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43" name="Freeform 862">
              <a:extLst>
                <a:ext uri="{FF2B5EF4-FFF2-40B4-BE49-F238E27FC236}">
                  <a16:creationId xmlns:a16="http://schemas.microsoft.com/office/drawing/2014/main" id="{2C568352-4D4E-986F-497F-10C6BEF6DD08}"/>
                </a:ext>
              </a:extLst>
            </p:cNvPr>
            <p:cNvSpPr>
              <a:spLocks/>
            </p:cNvSpPr>
            <p:nvPr/>
          </p:nvSpPr>
          <p:spPr bwMode="auto">
            <a:xfrm>
              <a:off x="1021645" y="1426783"/>
              <a:ext cx="184902" cy="120297"/>
            </a:xfrm>
            <a:custGeom>
              <a:avLst/>
              <a:gdLst>
                <a:gd name="T0" fmla="*/ 83 w 83"/>
                <a:gd name="T1" fmla="*/ 34 h 54"/>
                <a:gd name="T2" fmla="*/ 21 w 83"/>
                <a:gd name="T3" fmla="*/ 34 h 54"/>
                <a:gd name="T4" fmla="*/ 0 w 83"/>
                <a:gd name="T5" fmla="*/ 54 h 54"/>
                <a:gd name="T6" fmla="*/ 0 w 83"/>
                <a:gd name="T7" fmla="*/ 0 h 54"/>
                <a:gd name="T8" fmla="*/ 83 w 83"/>
                <a:gd name="T9" fmla="*/ 0 h 54"/>
                <a:gd name="T10" fmla="*/ 83 w 83"/>
                <a:gd name="T11" fmla="*/ 34 h 54"/>
              </a:gdLst>
              <a:ahLst/>
              <a:cxnLst>
                <a:cxn ang="0">
                  <a:pos x="T0" y="T1"/>
                </a:cxn>
                <a:cxn ang="0">
                  <a:pos x="T2" y="T3"/>
                </a:cxn>
                <a:cxn ang="0">
                  <a:pos x="T4" y="T5"/>
                </a:cxn>
                <a:cxn ang="0">
                  <a:pos x="T6" y="T7"/>
                </a:cxn>
                <a:cxn ang="0">
                  <a:pos x="T8" y="T9"/>
                </a:cxn>
                <a:cxn ang="0">
                  <a:pos x="T10" y="T11"/>
                </a:cxn>
              </a:cxnLst>
              <a:rect l="0" t="0" r="r" b="b"/>
              <a:pathLst>
                <a:path w="83" h="54">
                  <a:moveTo>
                    <a:pt x="83" y="34"/>
                  </a:moveTo>
                  <a:lnTo>
                    <a:pt x="21" y="34"/>
                  </a:lnTo>
                  <a:lnTo>
                    <a:pt x="0" y="54"/>
                  </a:lnTo>
                  <a:lnTo>
                    <a:pt x="0" y="0"/>
                  </a:lnTo>
                  <a:lnTo>
                    <a:pt x="83" y="0"/>
                  </a:lnTo>
                  <a:lnTo>
                    <a:pt x="83" y="34"/>
                  </a:lnTo>
                  <a:close/>
                </a:path>
              </a:pathLst>
            </a:custGeom>
            <a:noFill/>
            <a:ln w="6350" cap="flat">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44" name="Freeform 863">
              <a:extLst>
                <a:ext uri="{FF2B5EF4-FFF2-40B4-BE49-F238E27FC236}">
                  <a16:creationId xmlns:a16="http://schemas.microsoft.com/office/drawing/2014/main" id="{EF2E2628-FF4C-D55B-7274-CE7208A01E4F}"/>
                </a:ext>
              </a:extLst>
            </p:cNvPr>
            <p:cNvSpPr>
              <a:spLocks/>
            </p:cNvSpPr>
            <p:nvPr/>
          </p:nvSpPr>
          <p:spPr bwMode="auto">
            <a:xfrm>
              <a:off x="1335755" y="1602773"/>
              <a:ext cx="258417" cy="120297"/>
            </a:xfrm>
            <a:custGeom>
              <a:avLst/>
              <a:gdLst>
                <a:gd name="T0" fmla="*/ 116 w 116"/>
                <a:gd name="T1" fmla="*/ 54 h 54"/>
                <a:gd name="T2" fmla="*/ 0 w 116"/>
                <a:gd name="T3" fmla="*/ 54 h 54"/>
                <a:gd name="T4" fmla="*/ 0 w 116"/>
                <a:gd name="T5" fmla="*/ 21 h 54"/>
                <a:gd name="T6" fmla="*/ 96 w 116"/>
                <a:gd name="T7" fmla="*/ 21 h 54"/>
                <a:gd name="T8" fmla="*/ 116 w 116"/>
                <a:gd name="T9" fmla="*/ 0 h 54"/>
                <a:gd name="T10" fmla="*/ 116 w 116"/>
                <a:gd name="T11" fmla="*/ 54 h 54"/>
              </a:gdLst>
              <a:ahLst/>
              <a:cxnLst>
                <a:cxn ang="0">
                  <a:pos x="T0" y="T1"/>
                </a:cxn>
                <a:cxn ang="0">
                  <a:pos x="T2" y="T3"/>
                </a:cxn>
                <a:cxn ang="0">
                  <a:pos x="T4" y="T5"/>
                </a:cxn>
                <a:cxn ang="0">
                  <a:pos x="T6" y="T7"/>
                </a:cxn>
                <a:cxn ang="0">
                  <a:pos x="T8" y="T9"/>
                </a:cxn>
                <a:cxn ang="0">
                  <a:pos x="T10" y="T11"/>
                </a:cxn>
              </a:cxnLst>
              <a:rect l="0" t="0" r="r" b="b"/>
              <a:pathLst>
                <a:path w="116" h="54">
                  <a:moveTo>
                    <a:pt x="116" y="54"/>
                  </a:moveTo>
                  <a:lnTo>
                    <a:pt x="0" y="54"/>
                  </a:lnTo>
                  <a:lnTo>
                    <a:pt x="0" y="21"/>
                  </a:lnTo>
                  <a:lnTo>
                    <a:pt x="96" y="21"/>
                  </a:lnTo>
                  <a:lnTo>
                    <a:pt x="116" y="0"/>
                  </a:lnTo>
                  <a:lnTo>
                    <a:pt x="116" y="54"/>
                  </a:lnTo>
                  <a:close/>
                </a:path>
              </a:pathLst>
            </a:custGeom>
            <a:noFill/>
            <a:ln w="6350" cap="flat">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45" name="Line 864">
              <a:extLst>
                <a:ext uri="{FF2B5EF4-FFF2-40B4-BE49-F238E27FC236}">
                  <a16:creationId xmlns:a16="http://schemas.microsoft.com/office/drawing/2014/main" id="{7CA4759F-8C94-08EA-EA33-504723C27C94}"/>
                </a:ext>
              </a:extLst>
            </p:cNvPr>
            <p:cNvSpPr>
              <a:spLocks noChangeShapeType="1"/>
            </p:cNvSpPr>
            <p:nvPr/>
          </p:nvSpPr>
          <p:spPr bwMode="auto">
            <a:xfrm>
              <a:off x="1068428" y="1464654"/>
              <a:ext cx="17822" cy="0"/>
            </a:xfrm>
            <a:prstGeom prst="line">
              <a:avLst/>
            </a:prstGeom>
            <a:noFill/>
            <a:ln w="635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46" name="Line 865">
              <a:extLst>
                <a:ext uri="{FF2B5EF4-FFF2-40B4-BE49-F238E27FC236}">
                  <a16:creationId xmlns:a16="http://schemas.microsoft.com/office/drawing/2014/main" id="{CF8892E4-D82C-EF2D-16F0-A6C608E156C4}"/>
                </a:ext>
              </a:extLst>
            </p:cNvPr>
            <p:cNvSpPr>
              <a:spLocks noChangeShapeType="1"/>
            </p:cNvSpPr>
            <p:nvPr/>
          </p:nvSpPr>
          <p:spPr bwMode="auto">
            <a:xfrm>
              <a:off x="1104072" y="1464654"/>
              <a:ext cx="20050" cy="0"/>
            </a:xfrm>
            <a:prstGeom prst="line">
              <a:avLst/>
            </a:prstGeom>
            <a:noFill/>
            <a:ln w="635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47" name="Line 866">
              <a:extLst>
                <a:ext uri="{FF2B5EF4-FFF2-40B4-BE49-F238E27FC236}">
                  <a16:creationId xmlns:a16="http://schemas.microsoft.com/office/drawing/2014/main" id="{ECDE7DD1-0C48-B101-4507-4D50E86F86CF}"/>
                </a:ext>
              </a:extLst>
            </p:cNvPr>
            <p:cNvSpPr>
              <a:spLocks noChangeShapeType="1"/>
            </p:cNvSpPr>
            <p:nvPr/>
          </p:nvSpPr>
          <p:spPr bwMode="auto">
            <a:xfrm>
              <a:off x="1141942" y="1464654"/>
              <a:ext cx="17822" cy="0"/>
            </a:xfrm>
            <a:prstGeom prst="line">
              <a:avLst/>
            </a:prstGeom>
            <a:noFill/>
            <a:ln w="635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48" name="Line 867">
              <a:extLst>
                <a:ext uri="{FF2B5EF4-FFF2-40B4-BE49-F238E27FC236}">
                  <a16:creationId xmlns:a16="http://schemas.microsoft.com/office/drawing/2014/main" id="{E2C045A2-3E45-9F7D-2BBF-2EB669E839A9}"/>
                </a:ext>
              </a:extLst>
            </p:cNvPr>
            <p:cNvSpPr>
              <a:spLocks noChangeShapeType="1"/>
            </p:cNvSpPr>
            <p:nvPr/>
          </p:nvSpPr>
          <p:spPr bwMode="auto">
            <a:xfrm>
              <a:off x="1382537" y="1687427"/>
              <a:ext cx="111386" cy="0"/>
            </a:xfrm>
            <a:prstGeom prst="line">
              <a:avLst/>
            </a:prstGeom>
            <a:noFill/>
            <a:ln w="635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49" name="Line 868">
              <a:extLst>
                <a:ext uri="{FF2B5EF4-FFF2-40B4-BE49-F238E27FC236}">
                  <a16:creationId xmlns:a16="http://schemas.microsoft.com/office/drawing/2014/main" id="{5C7E501F-9C8C-F4C4-FCDC-5A92131F4D67}"/>
                </a:ext>
              </a:extLst>
            </p:cNvPr>
            <p:cNvSpPr>
              <a:spLocks noChangeShapeType="1"/>
            </p:cNvSpPr>
            <p:nvPr/>
          </p:nvSpPr>
          <p:spPr bwMode="auto">
            <a:xfrm>
              <a:off x="1511745" y="1687427"/>
              <a:ext cx="37872" cy="0"/>
            </a:xfrm>
            <a:prstGeom prst="line">
              <a:avLst/>
            </a:prstGeom>
            <a:noFill/>
            <a:ln w="635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50" name="Rectangle 869">
              <a:extLst>
                <a:ext uri="{FF2B5EF4-FFF2-40B4-BE49-F238E27FC236}">
                  <a16:creationId xmlns:a16="http://schemas.microsoft.com/office/drawing/2014/main" id="{D3C6EEB9-B88C-F66A-3897-5AB06DC333F3}"/>
                </a:ext>
              </a:extLst>
            </p:cNvPr>
            <p:cNvSpPr>
              <a:spLocks noChangeArrowheads="1"/>
            </p:cNvSpPr>
            <p:nvPr/>
          </p:nvSpPr>
          <p:spPr bwMode="auto">
            <a:xfrm>
              <a:off x="1188725" y="1760943"/>
              <a:ext cx="35644" cy="35644"/>
            </a:xfrm>
            <a:prstGeom prst="rect">
              <a:avLst/>
            </a:prstGeom>
            <a:noFill/>
            <a:ln w="6350" cap="flat">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51" name="Rectangle 870">
              <a:extLst>
                <a:ext uri="{FF2B5EF4-FFF2-40B4-BE49-F238E27FC236}">
                  <a16:creationId xmlns:a16="http://schemas.microsoft.com/office/drawing/2014/main" id="{3193F539-EFC6-8F03-7D0E-5F41F0EE4388}"/>
                </a:ext>
              </a:extLst>
            </p:cNvPr>
            <p:cNvSpPr>
              <a:spLocks noChangeArrowheads="1"/>
            </p:cNvSpPr>
            <p:nvPr/>
          </p:nvSpPr>
          <p:spPr bwMode="auto">
            <a:xfrm>
              <a:off x="1262240" y="1760943"/>
              <a:ext cx="37872" cy="35644"/>
            </a:xfrm>
            <a:prstGeom prst="rect">
              <a:avLst/>
            </a:prstGeom>
            <a:noFill/>
            <a:ln w="6350" cap="flat">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52" name="Rectangle 871">
              <a:extLst>
                <a:ext uri="{FF2B5EF4-FFF2-40B4-BE49-F238E27FC236}">
                  <a16:creationId xmlns:a16="http://schemas.microsoft.com/office/drawing/2014/main" id="{4134048C-D161-C761-20FB-771039D94339}"/>
                </a:ext>
              </a:extLst>
            </p:cNvPr>
            <p:cNvSpPr>
              <a:spLocks noChangeArrowheads="1"/>
            </p:cNvSpPr>
            <p:nvPr/>
          </p:nvSpPr>
          <p:spPr bwMode="auto">
            <a:xfrm>
              <a:off x="1335755" y="1760943"/>
              <a:ext cx="37872" cy="35644"/>
            </a:xfrm>
            <a:prstGeom prst="rect">
              <a:avLst/>
            </a:prstGeom>
            <a:noFill/>
            <a:ln w="6350" cap="flat">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53" name="Rectangle 872">
              <a:extLst>
                <a:ext uri="{FF2B5EF4-FFF2-40B4-BE49-F238E27FC236}">
                  <a16:creationId xmlns:a16="http://schemas.microsoft.com/office/drawing/2014/main" id="{37A4883B-6086-C8EC-D87F-19622DCBE166}"/>
                </a:ext>
              </a:extLst>
            </p:cNvPr>
            <p:cNvSpPr>
              <a:spLocks noChangeArrowheads="1"/>
            </p:cNvSpPr>
            <p:nvPr/>
          </p:nvSpPr>
          <p:spPr bwMode="auto">
            <a:xfrm>
              <a:off x="1409270" y="1760943"/>
              <a:ext cx="37872" cy="35644"/>
            </a:xfrm>
            <a:prstGeom prst="rect">
              <a:avLst/>
            </a:prstGeom>
            <a:noFill/>
            <a:ln w="6350" cap="flat">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54" name="Oval 873">
              <a:extLst>
                <a:ext uri="{FF2B5EF4-FFF2-40B4-BE49-F238E27FC236}">
                  <a16:creationId xmlns:a16="http://schemas.microsoft.com/office/drawing/2014/main" id="{C835BBAE-F571-D4FE-2335-7E36C5C7AC9E}"/>
                </a:ext>
              </a:extLst>
            </p:cNvPr>
            <p:cNvSpPr>
              <a:spLocks noChangeArrowheads="1"/>
            </p:cNvSpPr>
            <p:nvPr/>
          </p:nvSpPr>
          <p:spPr bwMode="auto">
            <a:xfrm>
              <a:off x="1262240" y="1502526"/>
              <a:ext cx="111386" cy="109159"/>
            </a:xfrm>
            <a:prstGeom prst="ellipse">
              <a:avLst/>
            </a:prstGeom>
            <a:noFill/>
            <a:ln w="6350" cap="flat">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55" name="Freeform 874">
              <a:extLst>
                <a:ext uri="{FF2B5EF4-FFF2-40B4-BE49-F238E27FC236}">
                  <a16:creationId xmlns:a16="http://schemas.microsoft.com/office/drawing/2014/main" id="{D4D3123D-DBE9-60AA-EC74-7B1CF0C8310F}"/>
                </a:ext>
              </a:extLst>
            </p:cNvPr>
            <p:cNvSpPr>
              <a:spLocks/>
            </p:cNvSpPr>
            <p:nvPr/>
          </p:nvSpPr>
          <p:spPr bwMode="auto">
            <a:xfrm>
              <a:off x="1188725" y="1584951"/>
              <a:ext cx="120297" cy="102476"/>
            </a:xfrm>
            <a:custGeom>
              <a:avLst/>
              <a:gdLst>
                <a:gd name="T0" fmla="*/ 54 w 54"/>
                <a:gd name="T1" fmla="*/ 46 h 46"/>
                <a:gd name="T2" fmla="*/ 0 w 54"/>
                <a:gd name="T3" fmla="*/ 46 h 46"/>
                <a:gd name="T4" fmla="*/ 0 w 54"/>
                <a:gd name="T5" fmla="*/ 0 h 46"/>
              </a:gdLst>
              <a:ahLst/>
              <a:cxnLst>
                <a:cxn ang="0">
                  <a:pos x="T0" y="T1"/>
                </a:cxn>
                <a:cxn ang="0">
                  <a:pos x="T2" y="T3"/>
                </a:cxn>
                <a:cxn ang="0">
                  <a:pos x="T4" y="T5"/>
                </a:cxn>
              </a:cxnLst>
              <a:rect l="0" t="0" r="r" b="b"/>
              <a:pathLst>
                <a:path w="54" h="46">
                  <a:moveTo>
                    <a:pt x="54" y="46"/>
                  </a:moveTo>
                  <a:lnTo>
                    <a:pt x="0" y="46"/>
                  </a:lnTo>
                  <a:lnTo>
                    <a:pt x="0" y="0"/>
                  </a:lnTo>
                </a:path>
              </a:pathLst>
            </a:custGeom>
            <a:noFill/>
            <a:ln w="6350" cap="flat">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56" name="Line 875">
              <a:extLst>
                <a:ext uri="{FF2B5EF4-FFF2-40B4-BE49-F238E27FC236}">
                  <a16:creationId xmlns:a16="http://schemas.microsoft.com/office/drawing/2014/main" id="{59F3F12A-20FE-3775-3D5A-9D9740977FED}"/>
                </a:ext>
              </a:extLst>
            </p:cNvPr>
            <p:cNvSpPr>
              <a:spLocks noChangeShapeType="1"/>
            </p:cNvSpPr>
            <p:nvPr/>
          </p:nvSpPr>
          <p:spPr bwMode="auto">
            <a:xfrm>
              <a:off x="1447142" y="1547081"/>
              <a:ext cx="0" cy="75743"/>
            </a:xfrm>
            <a:prstGeom prst="line">
              <a:avLst/>
            </a:prstGeom>
            <a:noFill/>
            <a:ln w="635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57" name="Freeform 876">
              <a:extLst>
                <a:ext uri="{FF2B5EF4-FFF2-40B4-BE49-F238E27FC236}">
                  <a16:creationId xmlns:a16="http://schemas.microsoft.com/office/drawing/2014/main" id="{168D3A9F-B344-D352-17C9-D089827257F0}"/>
                </a:ext>
              </a:extLst>
            </p:cNvPr>
            <p:cNvSpPr>
              <a:spLocks/>
            </p:cNvSpPr>
            <p:nvPr/>
          </p:nvSpPr>
          <p:spPr bwMode="auto">
            <a:xfrm>
              <a:off x="1235507" y="1426783"/>
              <a:ext cx="211635" cy="64605"/>
            </a:xfrm>
            <a:custGeom>
              <a:avLst/>
              <a:gdLst>
                <a:gd name="T0" fmla="*/ 0 w 95"/>
                <a:gd name="T1" fmla="*/ 0 h 29"/>
                <a:gd name="T2" fmla="*/ 95 w 95"/>
                <a:gd name="T3" fmla="*/ 0 h 29"/>
                <a:gd name="T4" fmla="*/ 95 w 95"/>
                <a:gd name="T5" fmla="*/ 29 h 29"/>
              </a:gdLst>
              <a:ahLst/>
              <a:cxnLst>
                <a:cxn ang="0">
                  <a:pos x="T0" y="T1"/>
                </a:cxn>
                <a:cxn ang="0">
                  <a:pos x="T2" y="T3"/>
                </a:cxn>
                <a:cxn ang="0">
                  <a:pos x="T4" y="T5"/>
                </a:cxn>
              </a:cxnLst>
              <a:rect l="0" t="0" r="r" b="b"/>
              <a:pathLst>
                <a:path w="95" h="29">
                  <a:moveTo>
                    <a:pt x="0" y="0"/>
                  </a:moveTo>
                  <a:lnTo>
                    <a:pt x="95" y="0"/>
                  </a:lnTo>
                  <a:lnTo>
                    <a:pt x="95" y="29"/>
                  </a:lnTo>
                </a:path>
              </a:pathLst>
            </a:custGeom>
            <a:noFill/>
            <a:ln w="6350" cap="flat">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58" name="Line 877">
              <a:extLst>
                <a:ext uri="{FF2B5EF4-FFF2-40B4-BE49-F238E27FC236}">
                  <a16:creationId xmlns:a16="http://schemas.microsoft.com/office/drawing/2014/main" id="{7F3E2746-37BA-3301-2AD5-77E04A9563F2}"/>
                </a:ext>
              </a:extLst>
            </p:cNvPr>
            <p:cNvSpPr>
              <a:spLocks noChangeShapeType="1"/>
            </p:cNvSpPr>
            <p:nvPr/>
          </p:nvSpPr>
          <p:spPr bwMode="auto">
            <a:xfrm>
              <a:off x="1179814" y="1723071"/>
              <a:ext cx="17822" cy="0"/>
            </a:xfrm>
            <a:prstGeom prst="line">
              <a:avLst/>
            </a:prstGeom>
            <a:noFill/>
            <a:ln w="635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59" name="Line 878">
              <a:extLst>
                <a:ext uri="{FF2B5EF4-FFF2-40B4-BE49-F238E27FC236}">
                  <a16:creationId xmlns:a16="http://schemas.microsoft.com/office/drawing/2014/main" id="{83FDC2EC-2379-81EA-D2B9-135717C4ED06}"/>
                </a:ext>
              </a:extLst>
            </p:cNvPr>
            <p:cNvSpPr>
              <a:spLocks noChangeShapeType="1"/>
            </p:cNvSpPr>
            <p:nvPr/>
          </p:nvSpPr>
          <p:spPr bwMode="auto">
            <a:xfrm>
              <a:off x="1215458" y="1723071"/>
              <a:ext cx="20050" cy="0"/>
            </a:xfrm>
            <a:prstGeom prst="line">
              <a:avLst/>
            </a:prstGeom>
            <a:noFill/>
            <a:ln w="635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60" name="Line 879">
              <a:extLst>
                <a:ext uri="{FF2B5EF4-FFF2-40B4-BE49-F238E27FC236}">
                  <a16:creationId xmlns:a16="http://schemas.microsoft.com/office/drawing/2014/main" id="{4D84D85B-376A-1ED7-9DCF-74D6708A0B95}"/>
                </a:ext>
              </a:extLst>
            </p:cNvPr>
            <p:cNvSpPr>
              <a:spLocks noChangeShapeType="1"/>
            </p:cNvSpPr>
            <p:nvPr/>
          </p:nvSpPr>
          <p:spPr bwMode="auto">
            <a:xfrm>
              <a:off x="1253329" y="1723071"/>
              <a:ext cx="17822" cy="0"/>
            </a:xfrm>
            <a:prstGeom prst="line">
              <a:avLst/>
            </a:prstGeom>
            <a:noFill/>
            <a:ln w="635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61" name="Line 880">
              <a:extLst>
                <a:ext uri="{FF2B5EF4-FFF2-40B4-BE49-F238E27FC236}">
                  <a16:creationId xmlns:a16="http://schemas.microsoft.com/office/drawing/2014/main" id="{2AC5469A-10D8-2D89-F19C-47C8EE650292}"/>
                </a:ext>
              </a:extLst>
            </p:cNvPr>
            <p:cNvSpPr>
              <a:spLocks noChangeShapeType="1"/>
            </p:cNvSpPr>
            <p:nvPr/>
          </p:nvSpPr>
          <p:spPr bwMode="auto">
            <a:xfrm>
              <a:off x="1288972" y="1723071"/>
              <a:ext cx="20050" cy="0"/>
            </a:xfrm>
            <a:prstGeom prst="line">
              <a:avLst/>
            </a:prstGeom>
            <a:noFill/>
            <a:ln w="635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62" name="Line 881">
              <a:extLst>
                <a:ext uri="{FF2B5EF4-FFF2-40B4-BE49-F238E27FC236}">
                  <a16:creationId xmlns:a16="http://schemas.microsoft.com/office/drawing/2014/main" id="{835ED2AF-DEEA-9E31-C734-E45E0F89E452}"/>
                </a:ext>
              </a:extLst>
            </p:cNvPr>
            <p:cNvSpPr>
              <a:spLocks noChangeShapeType="1"/>
            </p:cNvSpPr>
            <p:nvPr/>
          </p:nvSpPr>
          <p:spPr bwMode="auto">
            <a:xfrm>
              <a:off x="1400359" y="1520348"/>
              <a:ext cx="204951" cy="0"/>
            </a:xfrm>
            <a:prstGeom prst="line">
              <a:avLst/>
            </a:prstGeom>
            <a:noFill/>
            <a:ln w="635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63" name="Line 882">
              <a:extLst>
                <a:ext uri="{FF2B5EF4-FFF2-40B4-BE49-F238E27FC236}">
                  <a16:creationId xmlns:a16="http://schemas.microsoft.com/office/drawing/2014/main" id="{4A8076BC-F64B-4F30-B6D7-12902ED45116}"/>
                </a:ext>
              </a:extLst>
            </p:cNvPr>
            <p:cNvSpPr>
              <a:spLocks noChangeShapeType="1"/>
            </p:cNvSpPr>
            <p:nvPr/>
          </p:nvSpPr>
          <p:spPr bwMode="auto">
            <a:xfrm flipH="1">
              <a:off x="1511745" y="1464654"/>
              <a:ext cx="93565" cy="0"/>
            </a:xfrm>
            <a:prstGeom prst="line">
              <a:avLst/>
            </a:prstGeom>
            <a:noFill/>
            <a:ln w="635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64" name="Line 883">
              <a:extLst>
                <a:ext uri="{FF2B5EF4-FFF2-40B4-BE49-F238E27FC236}">
                  <a16:creationId xmlns:a16="http://schemas.microsoft.com/office/drawing/2014/main" id="{333F9C45-07DC-FB25-7092-CAAB7D0B2E00}"/>
                </a:ext>
              </a:extLst>
            </p:cNvPr>
            <p:cNvSpPr>
              <a:spLocks noChangeShapeType="1"/>
            </p:cNvSpPr>
            <p:nvPr/>
          </p:nvSpPr>
          <p:spPr bwMode="auto">
            <a:xfrm flipH="1">
              <a:off x="1511745" y="1426783"/>
              <a:ext cx="93565" cy="0"/>
            </a:xfrm>
            <a:prstGeom prst="line">
              <a:avLst/>
            </a:prstGeom>
            <a:noFill/>
            <a:ln w="635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65" name="Freeform 884">
              <a:extLst>
                <a:ext uri="{FF2B5EF4-FFF2-40B4-BE49-F238E27FC236}">
                  <a16:creationId xmlns:a16="http://schemas.microsoft.com/office/drawing/2014/main" id="{D96A948C-A5C5-DC6F-8A37-75F7F2513211}"/>
                </a:ext>
              </a:extLst>
            </p:cNvPr>
            <p:cNvSpPr>
              <a:spLocks/>
            </p:cNvSpPr>
            <p:nvPr/>
          </p:nvSpPr>
          <p:spPr bwMode="auto">
            <a:xfrm>
              <a:off x="1077339" y="1558219"/>
              <a:ext cx="158169" cy="100248"/>
            </a:xfrm>
            <a:custGeom>
              <a:avLst/>
              <a:gdLst>
                <a:gd name="T0" fmla="*/ 0 w 68"/>
                <a:gd name="T1" fmla="*/ 44 h 44"/>
                <a:gd name="T2" fmla="*/ 0 w 68"/>
                <a:gd name="T3" fmla="*/ 8 h 44"/>
                <a:gd name="T4" fmla="*/ 8 w 68"/>
                <a:gd name="T5" fmla="*/ 0 h 44"/>
                <a:gd name="T6" fmla="*/ 68 w 68"/>
                <a:gd name="T7" fmla="*/ 0 h 44"/>
              </a:gdLst>
              <a:ahLst/>
              <a:cxnLst>
                <a:cxn ang="0">
                  <a:pos x="T0" y="T1"/>
                </a:cxn>
                <a:cxn ang="0">
                  <a:pos x="T2" y="T3"/>
                </a:cxn>
                <a:cxn ang="0">
                  <a:pos x="T4" y="T5"/>
                </a:cxn>
                <a:cxn ang="0">
                  <a:pos x="T6" y="T7"/>
                </a:cxn>
              </a:cxnLst>
              <a:rect l="0" t="0" r="r" b="b"/>
              <a:pathLst>
                <a:path w="68" h="44">
                  <a:moveTo>
                    <a:pt x="0" y="44"/>
                  </a:moveTo>
                  <a:cubicBezTo>
                    <a:pt x="0" y="8"/>
                    <a:pt x="0" y="8"/>
                    <a:pt x="0" y="8"/>
                  </a:cubicBezTo>
                  <a:cubicBezTo>
                    <a:pt x="0" y="4"/>
                    <a:pt x="4" y="0"/>
                    <a:pt x="8" y="0"/>
                  </a:cubicBezTo>
                  <a:cubicBezTo>
                    <a:pt x="68" y="0"/>
                    <a:pt x="68" y="0"/>
                    <a:pt x="68" y="0"/>
                  </a:cubicBezTo>
                </a:path>
              </a:pathLst>
            </a:custGeom>
            <a:noFill/>
            <a:ln w="6350" cap="flat">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66" name="Oval 885">
              <a:extLst>
                <a:ext uri="{FF2B5EF4-FFF2-40B4-BE49-F238E27FC236}">
                  <a16:creationId xmlns:a16="http://schemas.microsoft.com/office/drawing/2014/main" id="{F203D8A8-479E-1240-FF5A-073181B2CE77}"/>
                </a:ext>
              </a:extLst>
            </p:cNvPr>
            <p:cNvSpPr>
              <a:spLocks noChangeArrowheads="1"/>
            </p:cNvSpPr>
            <p:nvPr/>
          </p:nvSpPr>
          <p:spPr bwMode="auto">
            <a:xfrm>
              <a:off x="1039467" y="1687427"/>
              <a:ext cx="75743" cy="73516"/>
            </a:xfrm>
            <a:prstGeom prst="ellipse">
              <a:avLst/>
            </a:prstGeom>
            <a:noFill/>
            <a:ln w="6350" cap="flat">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67" name="Line 886">
              <a:extLst>
                <a:ext uri="{FF2B5EF4-FFF2-40B4-BE49-F238E27FC236}">
                  <a16:creationId xmlns:a16="http://schemas.microsoft.com/office/drawing/2014/main" id="{2A6C6AC2-CB69-6BBB-1313-1D49BF1B1CE6}"/>
                </a:ext>
              </a:extLst>
            </p:cNvPr>
            <p:cNvSpPr>
              <a:spLocks noChangeShapeType="1"/>
            </p:cNvSpPr>
            <p:nvPr/>
          </p:nvSpPr>
          <p:spPr bwMode="auto">
            <a:xfrm flipH="1">
              <a:off x="1400359" y="1558219"/>
              <a:ext cx="20050" cy="0"/>
            </a:xfrm>
            <a:prstGeom prst="line">
              <a:avLst/>
            </a:prstGeom>
            <a:noFill/>
            <a:ln w="635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68" name="Line 887">
              <a:extLst>
                <a:ext uri="{FF2B5EF4-FFF2-40B4-BE49-F238E27FC236}">
                  <a16:creationId xmlns:a16="http://schemas.microsoft.com/office/drawing/2014/main" id="{3816A80C-C177-D7CF-E219-3F61BA27AA74}"/>
                </a:ext>
              </a:extLst>
            </p:cNvPr>
            <p:cNvSpPr>
              <a:spLocks noChangeShapeType="1"/>
            </p:cNvSpPr>
            <p:nvPr/>
          </p:nvSpPr>
          <p:spPr bwMode="auto">
            <a:xfrm flipH="1">
              <a:off x="1215458" y="1658467"/>
              <a:ext cx="20050" cy="0"/>
            </a:xfrm>
            <a:prstGeom prst="line">
              <a:avLst/>
            </a:prstGeom>
            <a:noFill/>
            <a:ln w="635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69" name="Line 888">
              <a:extLst>
                <a:ext uri="{FF2B5EF4-FFF2-40B4-BE49-F238E27FC236}">
                  <a16:creationId xmlns:a16="http://schemas.microsoft.com/office/drawing/2014/main" id="{AEF3A817-C66B-C683-A024-B4EB9EC64DCE}"/>
                </a:ext>
              </a:extLst>
            </p:cNvPr>
            <p:cNvSpPr>
              <a:spLocks noChangeShapeType="1"/>
            </p:cNvSpPr>
            <p:nvPr/>
          </p:nvSpPr>
          <p:spPr bwMode="auto">
            <a:xfrm flipH="1">
              <a:off x="1235507" y="1464654"/>
              <a:ext cx="17822" cy="0"/>
            </a:xfrm>
            <a:prstGeom prst="line">
              <a:avLst/>
            </a:prstGeom>
            <a:noFill/>
            <a:ln w="635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70" name="Line 889">
              <a:extLst>
                <a:ext uri="{FF2B5EF4-FFF2-40B4-BE49-F238E27FC236}">
                  <a16:creationId xmlns:a16="http://schemas.microsoft.com/office/drawing/2014/main" id="{DBF173B1-AAA0-8C63-420C-FC5276311991}"/>
                </a:ext>
              </a:extLst>
            </p:cNvPr>
            <p:cNvSpPr>
              <a:spLocks noChangeShapeType="1"/>
            </p:cNvSpPr>
            <p:nvPr/>
          </p:nvSpPr>
          <p:spPr bwMode="auto">
            <a:xfrm>
              <a:off x="1050606" y="1796586"/>
              <a:ext cx="17822" cy="0"/>
            </a:xfrm>
            <a:prstGeom prst="line">
              <a:avLst/>
            </a:prstGeom>
            <a:noFill/>
            <a:ln w="635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71" name="Line 890">
              <a:extLst>
                <a:ext uri="{FF2B5EF4-FFF2-40B4-BE49-F238E27FC236}">
                  <a16:creationId xmlns:a16="http://schemas.microsoft.com/office/drawing/2014/main" id="{6C37EF50-77D1-CE0E-3350-4D5ACE007AFD}"/>
                </a:ext>
              </a:extLst>
            </p:cNvPr>
            <p:cNvSpPr>
              <a:spLocks noChangeShapeType="1"/>
            </p:cNvSpPr>
            <p:nvPr/>
          </p:nvSpPr>
          <p:spPr bwMode="auto">
            <a:xfrm>
              <a:off x="1086250" y="1796586"/>
              <a:ext cx="17822" cy="0"/>
            </a:xfrm>
            <a:prstGeom prst="line">
              <a:avLst/>
            </a:prstGeom>
            <a:noFill/>
            <a:ln w="635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grpSp>
      <p:grpSp>
        <p:nvGrpSpPr>
          <p:cNvPr id="72" name="Group 71">
            <a:extLst>
              <a:ext uri="{FF2B5EF4-FFF2-40B4-BE49-F238E27FC236}">
                <a16:creationId xmlns:a16="http://schemas.microsoft.com/office/drawing/2014/main" id="{2CD659E5-D06D-6C87-9616-7C1458AF10A4}"/>
              </a:ext>
            </a:extLst>
          </p:cNvPr>
          <p:cNvGrpSpPr/>
          <p:nvPr/>
        </p:nvGrpSpPr>
        <p:grpSpPr>
          <a:xfrm>
            <a:off x="10573891" y="3391277"/>
            <a:ext cx="429395" cy="429395"/>
            <a:chOff x="2982048" y="1317624"/>
            <a:chExt cx="572527" cy="572527"/>
          </a:xfrm>
        </p:grpSpPr>
        <p:sp>
          <p:nvSpPr>
            <p:cNvPr id="73" name="Freeform 603">
              <a:extLst>
                <a:ext uri="{FF2B5EF4-FFF2-40B4-BE49-F238E27FC236}">
                  <a16:creationId xmlns:a16="http://schemas.microsoft.com/office/drawing/2014/main" id="{210C845E-72B3-345D-C379-D13C4DCEC927}"/>
                </a:ext>
              </a:extLst>
            </p:cNvPr>
            <p:cNvSpPr>
              <a:spLocks/>
            </p:cNvSpPr>
            <p:nvPr/>
          </p:nvSpPr>
          <p:spPr bwMode="auto">
            <a:xfrm>
              <a:off x="2982048" y="1317624"/>
              <a:ext cx="572527" cy="499011"/>
            </a:xfrm>
            <a:custGeom>
              <a:avLst/>
              <a:gdLst>
                <a:gd name="T0" fmla="*/ 46 w 257"/>
                <a:gd name="T1" fmla="*/ 224 h 224"/>
                <a:gd name="T2" fmla="*/ 0 w 257"/>
                <a:gd name="T3" fmla="*/ 224 h 224"/>
                <a:gd name="T4" fmla="*/ 0 w 257"/>
                <a:gd name="T5" fmla="*/ 0 h 224"/>
                <a:gd name="T6" fmla="*/ 257 w 257"/>
                <a:gd name="T7" fmla="*/ 0 h 224"/>
                <a:gd name="T8" fmla="*/ 257 w 257"/>
                <a:gd name="T9" fmla="*/ 224 h 224"/>
                <a:gd name="T10" fmla="*/ 212 w 257"/>
                <a:gd name="T11" fmla="*/ 224 h 224"/>
              </a:gdLst>
              <a:ahLst/>
              <a:cxnLst>
                <a:cxn ang="0">
                  <a:pos x="T0" y="T1"/>
                </a:cxn>
                <a:cxn ang="0">
                  <a:pos x="T2" y="T3"/>
                </a:cxn>
                <a:cxn ang="0">
                  <a:pos x="T4" y="T5"/>
                </a:cxn>
                <a:cxn ang="0">
                  <a:pos x="T6" y="T7"/>
                </a:cxn>
                <a:cxn ang="0">
                  <a:pos x="T8" y="T9"/>
                </a:cxn>
                <a:cxn ang="0">
                  <a:pos x="T10" y="T11"/>
                </a:cxn>
              </a:cxnLst>
              <a:rect l="0" t="0" r="r" b="b"/>
              <a:pathLst>
                <a:path w="257" h="224">
                  <a:moveTo>
                    <a:pt x="46" y="224"/>
                  </a:moveTo>
                  <a:lnTo>
                    <a:pt x="0" y="224"/>
                  </a:lnTo>
                  <a:lnTo>
                    <a:pt x="0" y="0"/>
                  </a:lnTo>
                  <a:lnTo>
                    <a:pt x="257" y="0"/>
                  </a:lnTo>
                  <a:lnTo>
                    <a:pt x="257" y="224"/>
                  </a:lnTo>
                  <a:lnTo>
                    <a:pt x="212" y="224"/>
                  </a:lnTo>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74" name="Line 604">
              <a:extLst>
                <a:ext uri="{FF2B5EF4-FFF2-40B4-BE49-F238E27FC236}">
                  <a16:creationId xmlns:a16="http://schemas.microsoft.com/office/drawing/2014/main" id="{6FF227D8-2308-0300-B3F4-90BE16166976}"/>
                </a:ext>
              </a:extLst>
            </p:cNvPr>
            <p:cNvSpPr>
              <a:spLocks noChangeShapeType="1"/>
            </p:cNvSpPr>
            <p:nvPr/>
          </p:nvSpPr>
          <p:spPr bwMode="auto">
            <a:xfrm>
              <a:off x="2982048" y="1391140"/>
              <a:ext cx="572527" cy="0"/>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75" name="Line 605">
              <a:extLst>
                <a:ext uri="{FF2B5EF4-FFF2-40B4-BE49-F238E27FC236}">
                  <a16:creationId xmlns:a16="http://schemas.microsoft.com/office/drawing/2014/main" id="{56199B4D-58AC-545A-CB79-0159651CEB06}"/>
                </a:ext>
              </a:extLst>
            </p:cNvPr>
            <p:cNvSpPr>
              <a:spLocks noChangeShapeType="1"/>
            </p:cNvSpPr>
            <p:nvPr/>
          </p:nvSpPr>
          <p:spPr bwMode="auto">
            <a:xfrm>
              <a:off x="3008781" y="1353268"/>
              <a:ext cx="20050" cy="0"/>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76" name="Line 606">
              <a:extLst>
                <a:ext uri="{FF2B5EF4-FFF2-40B4-BE49-F238E27FC236}">
                  <a16:creationId xmlns:a16="http://schemas.microsoft.com/office/drawing/2014/main" id="{51F52F87-7E70-8B09-FFD8-9012EF13DFAC}"/>
                </a:ext>
              </a:extLst>
            </p:cNvPr>
            <p:cNvSpPr>
              <a:spLocks noChangeShapeType="1"/>
            </p:cNvSpPr>
            <p:nvPr/>
          </p:nvSpPr>
          <p:spPr bwMode="auto">
            <a:xfrm>
              <a:off x="3046651" y="1353268"/>
              <a:ext cx="17822" cy="0"/>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77" name="Line 608">
              <a:extLst>
                <a:ext uri="{FF2B5EF4-FFF2-40B4-BE49-F238E27FC236}">
                  <a16:creationId xmlns:a16="http://schemas.microsoft.com/office/drawing/2014/main" id="{65AF5D2C-2485-5BC4-E314-6BCE93274F39}"/>
                </a:ext>
              </a:extLst>
            </p:cNvPr>
            <p:cNvSpPr>
              <a:spLocks noChangeShapeType="1"/>
            </p:cNvSpPr>
            <p:nvPr/>
          </p:nvSpPr>
          <p:spPr bwMode="auto">
            <a:xfrm>
              <a:off x="3084522" y="1353268"/>
              <a:ext cx="17822" cy="0"/>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78" name="Line 609">
              <a:extLst>
                <a:ext uri="{FF2B5EF4-FFF2-40B4-BE49-F238E27FC236}">
                  <a16:creationId xmlns:a16="http://schemas.microsoft.com/office/drawing/2014/main" id="{F0DBC197-250F-FD27-6A62-7312B3E3B084}"/>
                </a:ext>
              </a:extLst>
            </p:cNvPr>
            <p:cNvSpPr>
              <a:spLocks noChangeShapeType="1"/>
            </p:cNvSpPr>
            <p:nvPr/>
          </p:nvSpPr>
          <p:spPr bwMode="auto">
            <a:xfrm>
              <a:off x="3129077" y="1317624"/>
              <a:ext cx="0" cy="73516"/>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79" name="Line 610">
              <a:extLst>
                <a:ext uri="{FF2B5EF4-FFF2-40B4-BE49-F238E27FC236}">
                  <a16:creationId xmlns:a16="http://schemas.microsoft.com/office/drawing/2014/main" id="{65CFC79F-A6DC-7600-A976-E25835BCA7E4}"/>
                </a:ext>
              </a:extLst>
            </p:cNvPr>
            <p:cNvSpPr>
              <a:spLocks noChangeShapeType="1"/>
            </p:cNvSpPr>
            <p:nvPr/>
          </p:nvSpPr>
          <p:spPr bwMode="auto">
            <a:xfrm>
              <a:off x="3158038" y="1353268"/>
              <a:ext cx="369803" cy="0"/>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80" name="Freeform 611">
              <a:extLst>
                <a:ext uri="{FF2B5EF4-FFF2-40B4-BE49-F238E27FC236}">
                  <a16:creationId xmlns:a16="http://schemas.microsoft.com/office/drawing/2014/main" id="{54730E24-3D79-B14F-0570-DFF0FFA8267E}"/>
                </a:ext>
              </a:extLst>
            </p:cNvPr>
            <p:cNvSpPr>
              <a:spLocks/>
            </p:cNvSpPr>
            <p:nvPr/>
          </p:nvSpPr>
          <p:spPr bwMode="auto">
            <a:xfrm>
              <a:off x="3019919" y="1426783"/>
              <a:ext cx="499011" cy="351981"/>
            </a:xfrm>
            <a:custGeom>
              <a:avLst/>
              <a:gdLst>
                <a:gd name="T0" fmla="*/ 29 w 224"/>
                <a:gd name="T1" fmla="*/ 158 h 158"/>
                <a:gd name="T2" fmla="*/ 0 w 224"/>
                <a:gd name="T3" fmla="*/ 158 h 158"/>
                <a:gd name="T4" fmla="*/ 0 w 224"/>
                <a:gd name="T5" fmla="*/ 0 h 158"/>
                <a:gd name="T6" fmla="*/ 224 w 224"/>
                <a:gd name="T7" fmla="*/ 0 h 158"/>
                <a:gd name="T8" fmla="*/ 224 w 224"/>
                <a:gd name="T9" fmla="*/ 158 h 158"/>
                <a:gd name="T10" fmla="*/ 195 w 224"/>
                <a:gd name="T11" fmla="*/ 158 h 158"/>
              </a:gdLst>
              <a:ahLst/>
              <a:cxnLst>
                <a:cxn ang="0">
                  <a:pos x="T0" y="T1"/>
                </a:cxn>
                <a:cxn ang="0">
                  <a:pos x="T2" y="T3"/>
                </a:cxn>
                <a:cxn ang="0">
                  <a:pos x="T4" y="T5"/>
                </a:cxn>
                <a:cxn ang="0">
                  <a:pos x="T6" y="T7"/>
                </a:cxn>
                <a:cxn ang="0">
                  <a:pos x="T8" y="T9"/>
                </a:cxn>
                <a:cxn ang="0">
                  <a:pos x="T10" y="T11"/>
                </a:cxn>
              </a:cxnLst>
              <a:rect l="0" t="0" r="r" b="b"/>
              <a:pathLst>
                <a:path w="224" h="158">
                  <a:moveTo>
                    <a:pt x="29" y="158"/>
                  </a:moveTo>
                  <a:lnTo>
                    <a:pt x="0" y="158"/>
                  </a:lnTo>
                  <a:lnTo>
                    <a:pt x="0" y="0"/>
                  </a:lnTo>
                  <a:lnTo>
                    <a:pt x="224" y="0"/>
                  </a:lnTo>
                  <a:lnTo>
                    <a:pt x="224" y="158"/>
                  </a:lnTo>
                  <a:lnTo>
                    <a:pt x="195" y="158"/>
                  </a:lnTo>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81" name="Line 612">
              <a:extLst>
                <a:ext uri="{FF2B5EF4-FFF2-40B4-BE49-F238E27FC236}">
                  <a16:creationId xmlns:a16="http://schemas.microsoft.com/office/drawing/2014/main" id="{7BDF816C-B32C-1186-CC12-2045FA76B446}"/>
                </a:ext>
              </a:extLst>
            </p:cNvPr>
            <p:cNvSpPr>
              <a:spLocks noChangeShapeType="1"/>
            </p:cNvSpPr>
            <p:nvPr/>
          </p:nvSpPr>
          <p:spPr bwMode="auto">
            <a:xfrm>
              <a:off x="3046651" y="1464654"/>
              <a:ext cx="111386" cy="0"/>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82" name="Line 613">
              <a:extLst>
                <a:ext uri="{FF2B5EF4-FFF2-40B4-BE49-F238E27FC236}">
                  <a16:creationId xmlns:a16="http://schemas.microsoft.com/office/drawing/2014/main" id="{C62F729D-7168-CC77-358C-62D4D660DD04}"/>
                </a:ext>
              </a:extLst>
            </p:cNvPr>
            <p:cNvSpPr>
              <a:spLocks noChangeShapeType="1"/>
            </p:cNvSpPr>
            <p:nvPr/>
          </p:nvSpPr>
          <p:spPr bwMode="auto">
            <a:xfrm>
              <a:off x="3046651" y="1502526"/>
              <a:ext cx="147030" cy="0"/>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83" name="Line 614">
              <a:extLst>
                <a:ext uri="{FF2B5EF4-FFF2-40B4-BE49-F238E27FC236}">
                  <a16:creationId xmlns:a16="http://schemas.microsoft.com/office/drawing/2014/main" id="{4C0D15AD-CC39-5045-1E41-324D2DFD1666}"/>
                </a:ext>
              </a:extLst>
            </p:cNvPr>
            <p:cNvSpPr>
              <a:spLocks noChangeShapeType="1"/>
            </p:cNvSpPr>
            <p:nvPr/>
          </p:nvSpPr>
          <p:spPr bwMode="auto">
            <a:xfrm>
              <a:off x="3046651" y="1538170"/>
              <a:ext cx="93565" cy="0"/>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84" name="Line 615">
              <a:extLst>
                <a:ext uri="{FF2B5EF4-FFF2-40B4-BE49-F238E27FC236}">
                  <a16:creationId xmlns:a16="http://schemas.microsoft.com/office/drawing/2014/main" id="{3BF07DD2-900E-D57E-ACEC-6523E7A886BB}"/>
                </a:ext>
              </a:extLst>
            </p:cNvPr>
            <p:cNvSpPr>
              <a:spLocks noChangeShapeType="1"/>
            </p:cNvSpPr>
            <p:nvPr/>
          </p:nvSpPr>
          <p:spPr bwMode="auto">
            <a:xfrm>
              <a:off x="3213730" y="1502526"/>
              <a:ext cx="55694" cy="0"/>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85" name="Line 616">
              <a:extLst>
                <a:ext uri="{FF2B5EF4-FFF2-40B4-BE49-F238E27FC236}">
                  <a16:creationId xmlns:a16="http://schemas.microsoft.com/office/drawing/2014/main" id="{75608EC1-748B-0CF9-F26A-EDD88FA60717}"/>
                </a:ext>
              </a:extLst>
            </p:cNvPr>
            <p:cNvSpPr>
              <a:spLocks noChangeShapeType="1"/>
            </p:cNvSpPr>
            <p:nvPr/>
          </p:nvSpPr>
          <p:spPr bwMode="auto">
            <a:xfrm>
              <a:off x="3287246" y="1502526"/>
              <a:ext cx="91338" cy="0"/>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86" name="Line 617">
              <a:extLst>
                <a:ext uri="{FF2B5EF4-FFF2-40B4-BE49-F238E27FC236}">
                  <a16:creationId xmlns:a16="http://schemas.microsoft.com/office/drawing/2014/main" id="{F0074600-B354-5D5E-F7EC-49DC9C3DDD3B}"/>
                </a:ext>
              </a:extLst>
            </p:cNvPr>
            <p:cNvSpPr>
              <a:spLocks noChangeShapeType="1"/>
            </p:cNvSpPr>
            <p:nvPr/>
          </p:nvSpPr>
          <p:spPr bwMode="auto">
            <a:xfrm>
              <a:off x="3158038" y="1538170"/>
              <a:ext cx="55694" cy="0"/>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87" name="Line 618">
              <a:extLst>
                <a:ext uri="{FF2B5EF4-FFF2-40B4-BE49-F238E27FC236}">
                  <a16:creationId xmlns:a16="http://schemas.microsoft.com/office/drawing/2014/main" id="{123AED3E-F282-933A-45CE-827A92AD4678}"/>
                </a:ext>
              </a:extLst>
            </p:cNvPr>
            <p:cNvSpPr>
              <a:spLocks noChangeShapeType="1"/>
            </p:cNvSpPr>
            <p:nvPr/>
          </p:nvSpPr>
          <p:spPr bwMode="auto">
            <a:xfrm>
              <a:off x="3046651" y="1576041"/>
              <a:ext cx="73516" cy="0"/>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88" name="Line 619">
              <a:extLst>
                <a:ext uri="{FF2B5EF4-FFF2-40B4-BE49-F238E27FC236}">
                  <a16:creationId xmlns:a16="http://schemas.microsoft.com/office/drawing/2014/main" id="{6E6E4559-2317-CE81-0C6E-5297AB9A0A91}"/>
                </a:ext>
              </a:extLst>
            </p:cNvPr>
            <p:cNvSpPr>
              <a:spLocks noChangeShapeType="1"/>
            </p:cNvSpPr>
            <p:nvPr/>
          </p:nvSpPr>
          <p:spPr bwMode="auto">
            <a:xfrm>
              <a:off x="3175860" y="1464654"/>
              <a:ext cx="73516" cy="0"/>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89" name="Freeform 620">
              <a:extLst>
                <a:ext uri="{FF2B5EF4-FFF2-40B4-BE49-F238E27FC236}">
                  <a16:creationId xmlns:a16="http://schemas.microsoft.com/office/drawing/2014/main" id="{CCD11881-E66F-00B0-EE45-B2A9D9E09E9B}"/>
                </a:ext>
              </a:extLst>
            </p:cNvPr>
            <p:cNvSpPr>
              <a:spLocks/>
            </p:cNvSpPr>
            <p:nvPr/>
          </p:nvSpPr>
          <p:spPr bwMode="auto">
            <a:xfrm>
              <a:off x="3104572" y="1558219"/>
              <a:ext cx="327477" cy="331932"/>
            </a:xfrm>
            <a:custGeom>
              <a:avLst/>
              <a:gdLst>
                <a:gd name="T0" fmla="*/ 136 w 142"/>
                <a:gd name="T1" fmla="*/ 40 h 144"/>
                <a:gd name="T2" fmla="*/ 114 w 142"/>
                <a:gd name="T3" fmla="*/ 41 h 144"/>
                <a:gd name="T4" fmla="*/ 121 w 142"/>
                <a:gd name="T5" fmla="*/ 20 h 144"/>
                <a:gd name="T6" fmla="*/ 105 w 142"/>
                <a:gd name="T7" fmla="*/ 8 h 144"/>
                <a:gd name="T8" fmla="*/ 87 w 142"/>
                <a:gd name="T9" fmla="*/ 22 h 144"/>
                <a:gd name="T10" fmla="*/ 81 w 142"/>
                <a:gd name="T11" fmla="*/ 1 h 144"/>
                <a:gd name="T12" fmla="*/ 71 w 142"/>
                <a:gd name="T13" fmla="*/ 0 h 144"/>
                <a:gd name="T14" fmla="*/ 61 w 142"/>
                <a:gd name="T15" fmla="*/ 1 h 144"/>
                <a:gd name="T16" fmla="*/ 55 w 142"/>
                <a:gd name="T17" fmla="*/ 22 h 144"/>
                <a:gd name="T18" fmla="*/ 37 w 142"/>
                <a:gd name="T19" fmla="*/ 8 h 144"/>
                <a:gd name="T20" fmla="*/ 21 w 142"/>
                <a:gd name="T21" fmla="*/ 20 h 144"/>
                <a:gd name="T22" fmla="*/ 28 w 142"/>
                <a:gd name="T23" fmla="*/ 41 h 144"/>
                <a:gd name="T24" fmla="*/ 6 w 142"/>
                <a:gd name="T25" fmla="*/ 40 h 144"/>
                <a:gd name="T26" fmla="*/ 0 w 142"/>
                <a:gd name="T27" fmla="*/ 60 h 144"/>
                <a:gd name="T28" fmla="*/ 18 w 142"/>
                <a:gd name="T29" fmla="*/ 72 h 144"/>
                <a:gd name="T30" fmla="*/ 0 w 142"/>
                <a:gd name="T31" fmla="*/ 84 h 144"/>
                <a:gd name="T32" fmla="*/ 6 w 142"/>
                <a:gd name="T33" fmla="*/ 104 h 144"/>
                <a:gd name="T34" fmla="*/ 28 w 142"/>
                <a:gd name="T35" fmla="*/ 103 h 144"/>
                <a:gd name="T36" fmla="*/ 21 w 142"/>
                <a:gd name="T37" fmla="*/ 124 h 144"/>
                <a:gd name="T38" fmla="*/ 37 w 142"/>
                <a:gd name="T39" fmla="*/ 136 h 144"/>
                <a:gd name="T40" fmla="*/ 55 w 142"/>
                <a:gd name="T41" fmla="*/ 122 h 144"/>
                <a:gd name="T42" fmla="*/ 61 w 142"/>
                <a:gd name="T43" fmla="*/ 143 h 144"/>
                <a:gd name="T44" fmla="*/ 71 w 142"/>
                <a:gd name="T45" fmla="*/ 144 h 144"/>
                <a:gd name="T46" fmla="*/ 81 w 142"/>
                <a:gd name="T47" fmla="*/ 143 h 144"/>
                <a:gd name="T48" fmla="*/ 87 w 142"/>
                <a:gd name="T49" fmla="*/ 122 h 144"/>
                <a:gd name="T50" fmla="*/ 105 w 142"/>
                <a:gd name="T51" fmla="*/ 136 h 144"/>
                <a:gd name="T52" fmla="*/ 121 w 142"/>
                <a:gd name="T53" fmla="*/ 124 h 144"/>
                <a:gd name="T54" fmla="*/ 114 w 142"/>
                <a:gd name="T55" fmla="*/ 103 h 144"/>
                <a:gd name="T56" fmla="*/ 136 w 142"/>
                <a:gd name="T57" fmla="*/ 104 h 144"/>
                <a:gd name="T58" fmla="*/ 142 w 142"/>
                <a:gd name="T59" fmla="*/ 84 h 144"/>
                <a:gd name="T60" fmla="*/ 124 w 142"/>
                <a:gd name="T61" fmla="*/ 72 h 144"/>
                <a:gd name="T62" fmla="*/ 142 w 142"/>
                <a:gd name="T63" fmla="*/ 60 h 144"/>
                <a:gd name="T64" fmla="*/ 136 w 142"/>
                <a:gd name="T65" fmla="*/ 4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2" h="144">
                  <a:moveTo>
                    <a:pt x="136" y="40"/>
                  </a:moveTo>
                  <a:cubicBezTo>
                    <a:pt x="114" y="41"/>
                    <a:pt x="114" y="41"/>
                    <a:pt x="114" y="41"/>
                  </a:cubicBezTo>
                  <a:cubicBezTo>
                    <a:pt x="121" y="20"/>
                    <a:pt x="121" y="20"/>
                    <a:pt x="121" y="20"/>
                  </a:cubicBezTo>
                  <a:cubicBezTo>
                    <a:pt x="116" y="16"/>
                    <a:pt x="111" y="12"/>
                    <a:pt x="105" y="8"/>
                  </a:cubicBezTo>
                  <a:cubicBezTo>
                    <a:pt x="87" y="22"/>
                    <a:pt x="87" y="22"/>
                    <a:pt x="87" y="22"/>
                  </a:cubicBezTo>
                  <a:cubicBezTo>
                    <a:pt x="81" y="1"/>
                    <a:pt x="81" y="1"/>
                    <a:pt x="81" y="1"/>
                  </a:cubicBezTo>
                  <a:cubicBezTo>
                    <a:pt x="78" y="0"/>
                    <a:pt x="74" y="0"/>
                    <a:pt x="71" y="0"/>
                  </a:cubicBezTo>
                  <a:cubicBezTo>
                    <a:pt x="68" y="0"/>
                    <a:pt x="64" y="0"/>
                    <a:pt x="61" y="1"/>
                  </a:cubicBezTo>
                  <a:cubicBezTo>
                    <a:pt x="55" y="22"/>
                    <a:pt x="55" y="22"/>
                    <a:pt x="55" y="22"/>
                  </a:cubicBezTo>
                  <a:cubicBezTo>
                    <a:pt x="37" y="8"/>
                    <a:pt x="37" y="8"/>
                    <a:pt x="37" y="8"/>
                  </a:cubicBezTo>
                  <a:cubicBezTo>
                    <a:pt x="31" y="12"/>
                    <a:pt x="26" y="16"/>
                    <a:pt x="21" y="20"/>
                  </a:cubicBezTo>
                  <a:cubicBezTo>
                    <a:pt x="28" y="41"/>
                    <a:pt x="28" y="41"/>
                    <a:pt x="28" y="41"/>
                  </a:cubicBezTo>
                  <a:cubicBezTo>
                    <a:pt x="6" y="40"/>
                    <a:pt x="6" y="40"/>
                    <a:pt x="6" y="40"/>
                  </a:cubicBezTo>
                  <a:cubicBezTo>
                    <a:pt x="3" y="46"/>
                    <a:pt x="1" y="53"/>
                    <a:pt x="0" y="60"/>
                  </a:cubicBezTo>
                  <a:cubicBezTo>
                    <a:pt x="18" y="72"/>
                    <a:pt x="18" y="72"/>
                    <a:pt x="18" y="72"/>
                  </a:cubicBezTo>
                  <a:cubicBezTo>
                    <a:pt x="0" y="84"/>
                    <a:pt x="0" y="84"/>
                    <a:pt x="0" y="84"/>
                  </a:cubicBezTo>
                  <a:cubicBezTo>
                    <a:pt x="1" y="91"/>
                    <a:pt x="3" y="98"/>
                    <a:pt x="6" y="104"/>
                  </a:cubicBezTo>
                  <a:cubicBezTo>
                    <a:pt x="28" y="103"/>
                    <a:pt x="28" y="103"/>
                    <a:pt x="28" y="103"/>
                  </a:cubicBezTo>
                  <a:cubicBezTo>
                    <a:pt x="21" y="124"/>
                    <a:pt x="21" y="124"/>
                    <a:pt x="21" y="124"/>
                  </a:cubicBezTo>
                  <a:cubicBezTo>
                    <a:pt x="26" y="128"/>
                    <a:pt x="31" y="132"/>
                    <a:pt x="37" y="136"/>
                  </a:cubicBezTo>
                  <a:cubicBezTo>
                    <a:pt x="55" y="122"/>
                    <a:pt x="55" y="122"/>
                    <a:pt x="55" y="122"/>
                  </a:cubicBezTo>
                  <a:cubicBezTo>
                    <a:pt x="61" y="143"/>
                    <a:pt x="61" y="143"/>
                    <a:pt x="61" y="143"/>
                  </a:cubicBezTo>
                  <a:cubicBezTo>
                    <a:pt x="64" y="144"/>
                    <a:pt x="68" y="144"/>
                    <a:pt x="71" y="144"/>
                  </a:cubicBezTo>
                  <a:cubicBezTo>
                    <a:pt x="74" y="144"/>
                    <a:pt x="78" y="144"/>
                    <a:pt x="81" y="143"/>
                  </a:cubicBezTo>
                  <a:cubicBezTo>
                    <a:pt x="87" y="122"/>
                    <a:pt x="87" y="122"/>
                    <a:pt x="87" y="122"/>
                  </a:cubicBezTo>
                  <a:cubicBezTo>
                    <a:pt x="105" y="136"/>
                    <a:pt x="105" y="136"/>
                    <a:pt x="105" y="136"/>
                  </a:cubicBezTo>
                  <a:cubicBezTo>
                    <a:pt x="111" y="132"/>
                    <a:pt x="116" y="128"/>
                    <a:pt x="121" y="124"/>
                  </a:cubicBezTo>
                  <a:cubicBezTo>
                    <a:pt x="114" y="103"/>
                    <a:pt x="114" y="103"/>
                    <a:pt x="114" y="103"/>
                  </a:cubicBezTo>
                  <a:cubicBezTo>
                    <a:pt x="136" y="104"/>
                    <a:pt x="136" y="104"/>
                    <a:pt x="136" y="104"/>
                  </a:cubicBezTo>
                  <a:cubicBezTo>
                    <a:pt x="139" y="98"/>
                    <a:pt x="141" y="91"/>
                    <a:pt x="142" y="84"/>
                  </a:cubicBezTo>
                  <a:cubicBezTo>
                    <a:pt x="124" y="72"/>
                    <a:pt x="124" y="72"/>
                    <a:pt x="124" y="72"/>
                  </a:cubicBezTo>
                  <a:cubicBezTo>
                    <a:pt x="142" y="60"/>
                    <a:pt x="142" y="60"/>
                    <a:pt x="142" y="60"/>
                  </a:cubicBezTo>
                  <a:cubicBezTo>
                    <a:pt x="141" y="53"/>
                    <a:pt x="139" y="46"/>
                    <a:pt x="136" y="40"/>
                  </a:cubicBezTo>
                  <a:close/>
                </a:path>
              </a:pathLst>
            </a:custGeom>
            <a:noFill/>
            <a:ln w="6350" cap="flat">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90" name="Oval 621">
              <a:extLst>
                <a:ext uri="{FF2B5EF4-FFF2-40B4-BE49-F238E27FC236}">
                  <a16:creationId xmlns:a16="http://schemas.microsoft.com/office/drawing/2014/main" id="{A593ADBE-CF4F-152F-701E-AB7DD3F78441}"/>
                </a:ext>
              </a:extLst>
            </p:cNvPr>
            <p:cNvSpPr>
              <a:spLocks noChangeArrowheads="1"/>
            </p:cNvSpPr>
            <p:nvPr/>
          </p:nvSpPr>
          <p:spPr bwMode="auto">
            <a:xfrm>
              <a:off x="3184771" y="1640645"/>
              <a:ext cx="167080" cy="167080"/>
            </a:xfrm>
            <a:prstGeom prst="ellipse">
              <a:avLst/>
            </a:pr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91" name="Oval 622">
              <a:extLst>
                <a:ext uri="{FF2B5EF4-FFF2-40B4-BE49-F238E27FC236}">
                  <a16:creationId xmlns:a16="http://schemas.microsoft.com/office/drawing/2014/main" id="{04104BA9-F950-99EF-CEA1-0535C5810E57}"/>
                </a:ext>
              </a:extLst>
            </p:cNvPr>
            <p:cNvSpPr>
              <a:spLocks noChangeArrowheads="1"/>
            </p:cNvSpPr>
            <p:nvPr/>
          </p:nvSpPr>
          <p:spPr bwMode="auto">
            <a:xfrm>
              <a:off x="3222641" y="1676289"/>
              <a:ext cx="91338" cy="93565"/>
            </a:xfrm>
            <a:prstGeom prst="ellipse">
              <a:avLst/>
            </a:pr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grpSp>
      <p:grpSp>
        <p:nvGrpSpPr>
          <p:cNvPr id="92" name="Group 91">
            <a:extLst>
              <a:ext uri="{FF2B5EF4-FFF2-40B4-BE49-F238E27FC236}">
                <a16:creationId xmlns:a16="http://schemas.microsoft.com/office/drawing/2014/main" id="{61F304D6-2BED-CE7F-0B5F-3AF881A3ACE3}"/>
              </a:ext>
            </a:extLst>
          </p:cNvPr>
          <p:cNvGrpSpPr/>
          <p:nvPr/>
        </p:nvGrpSpPr>
        <p:grpSpPr>
          <a:xfrm>
            <a:off x="10570317" y="2471557"/>
            <a:ext cx="436543" cy="409365"/>
            <a:chOff x="3003386" y="3727322"/>
            <a:chExt cx="582057" cy="545820"/>
          </a:xfrm>
        </p:grpSpPr>
        <p:sp>
          <p:nvSpPr>
            <p:cNvPr id="93" name="Freeform 804">
              <a:extLst>
                <a:ext uri="{FF2B5EF4-FFF2-40B4-BE49-F238E27FC236}">
                  <a16:creationId xmlns:a16="http://schemas.microsoft.com/office/drawing/2014/main" id="{51D11CA7-B420-20F7-C810-CA58001864A6}"/>
                </a:ext>
              </a:extLst>
            </p:cNvPr>
            <p:cNvSpPr>
              <a:spLocks/>
            </p:cNvSpPr>
            <p:nvPr/>
          </p:nvSpPr>
          <p:spPr bwMode="auto">
            <a:xfrm>
              <a:off x="3030564" y="3924361"/>
              <a:ext cx="527701" cy="348781"/>
            </a:xfrm>
            <a:custGeom>
              <a:avLst/>
              <a:gdLst>
                <a:gd name="T0" fmla="*/ 233 w 233"/>
                <a:gd name="T1" fmla="*/ 0 h 154"/>
                <a:gd name="T2" fmla="*/ 233 w 233"/>
                <a:gd name="T3" fmla="*/ 154 h 154"/>
                <a:gd name="T4" fmla="*/ 0 w 233"/>
                <a:gd name="T5" fmla="*/ 154 h 154"/>
                <a:gd name="T6" fmla="*/ 0 w 233"/>
                <a:gd name="T7" fmla="*/ 112 h 154"/>
              </a:gdLst>
              <a:ahLst/>
              <a:cxnLst>
                <a:cxn ang="0">
                  <a:pos x="T0" y="T1"/>
                </a:cxn>
                <a:cxn ang="0">
                  <a:pos x="T2" y="T3"/>
                </a:cxn>
                <a:cxn ang="0">
                  <a:pos x="T4" y="T5"/>
                </a:cxn>
                <a:cxn ang="0">
                  <a:pos x="T6" y="T7"/>
                </a:cxn>
              </a:cxnLst>
              <a:rect l="0" t="0" r="r" b="b"/>
              <a:pathLst>
                <a:path w="233" h="154">
                  <a:moveTo>
                    <a:pt x="233" y="0"/>
                  </a:moveTo>
                  <a:lnTo>
                    <a:pt x="233" y="154"/>
                  </a:lnTo>
                  <a:lnTo>
                    <a:pt x="0" y="154"/>
                  </a:lnTo>
                  <a:lnTo>
                    <a:pt x="0" y="112"/>
                  </a:lnTo>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94" name="Freeform 805">
              <a:extLst>
                <a:ext uri="{FF2B5EF4-FFF2-40B4-BE49-F238E27FC236}">
                  <a16:creationId xmlns:a16="http://schemas.microsoft.com/office/drawing/2014/main" id="{0B074ACA-F5A4-1E18-7C11-B59309638311}"/>
                </a:ext>
              </a:extLst>
            </p:cNvPr>
            <p:cNvSpPr>
              <a:spLocks/>
            </p:cNvSpPr>
            <p:nvPr/>
          </p:nvSpPr>
          <p:spPr bwMode="auto">
            <a:xfrm>
              <a:off x="3030564" y="3727322"/>
              <a:ext cx="527701" cy="337457"/>
            </a:xfrm>
            <a:custGeom>
              <a:avLst/>
              <a:gdLst>
                <a:gd name="T0" fmla="*/ 0 w 233"/>
                <a:gd name="T1" fmla="*/ 149 h 149"/>
                <a:gd name="T2" fmla="*/ 0 w 233"/>
                <a:gd name="T3" fmla="*/ 0 h 149"/>
                <a:gd name="T4" fmla="*/ 233 w 233"/>
                <a:gd name="T5" fmla="*/ 0 h 149"/>
                <a:gd name="T6" fmla="*/ 233 w 233"/>
                <a:gd name="T7" fmla="*/ 37 h 149"/>
              </a:gdLst>
              <a:ahLst/>
              <a:cxnLst>
                <a:cxn ang="0">
                  <a:pos x="T0" y="T1"/>
                </a:cxn>
                <a:cxn ang="0">
                  <a:pos x="T2" y="T3"/>
                </a:cxn>
                <a:cxn ang="0">
                  <a:pos x="T4" y="T5"/>
                </a:cxn>
                <a:cxn ang="0">
                  <a:pos x="T6" y="T7"/>
                </a:cxn>
              </a:cxnLst>
              <a:rect l="0" t="0" r="r" b="b"/>
              <a:pathLst>
                <a:path w="233" h="149">
                  <a:moveTo>
                    <a:pt x="0" y="149"/>
                  </a:moveTo>
                  <a:lnTo>
                    <a:pt x="0" y="0"/>
                  </a:lnTo>
                  <a:lnTo>
                    <a:pt x="233" y="0"/>
                  </a:lnTo>
                  <a:lnTo>
                    <a:pt x="233" y="37"/>
                  </a:lnTo>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95" name="Line 806">
              <a:extLst>
                <a:ext uri="{FF2B5EF4-FFF2-40B4-BE49-F238E27FC236}">
                  <a16:creationId xmlns:a16="http://schemas.microsoft.com/office/drawing/2014/main" id="{263062EA-C823-E243-9C49-2B743EC3574F}"/>
                </a:ext>
              </a:extLst>
            </p:cNvPr>
            <p:cNvSpPr>
              <a:spLocks noChangeShapeType="1"/>
            </p:cNvSpPr>
            <p:nvPr/>
          </p:nvSpPr>
          <p:spPr bwMode="auto">
            <a:xfrm flipV="1">
              <a:off x="3388404" y="3885859"/>
              <a:ext cx="151743" cy="151743"/>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96" name="Line 807">
              <a:extLst>
                <a:ext uri="{FF2B5EF4-FFF2-40B4-BE49-F238E27FC236}">
                  <a16:creationId xmlns:a16="http://schemas.microsoft.com/office/drawing/2014/main" id="{A9031885-E7F2-2B04-6469-6FCC818D1FAE}"/>
                </a:ext>
              </a:extLst>
            </p:cNvPr>
            <p:cNvSpPr>
              <a:spLocks noChangeShapeType="1"/>
            </p:cNvSpPr>
            <p:nvPr/>
          </p:nvSpPr>
          <p:spPr bwMode="auto">
            <a:xfrm>
              <a:off x="3247986" y="3942480"/>
              <a:ext cx="92858" cy="95122"/>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97" name="Line 809">
              <a:extLst>
                <a:ext uri="{FF2B5EF4-FFF2-40B4-BE49-F238E27FC236}">
                  <a16:creationId xmlns:a16="http://schemas.microsoft.com/office/drawing/2014/main" id="{EF8D73F3-BB4A-B5F1-0B02-E550E961E27D}"/>
                </a:ext>
              </a:extLst>
            </p:cNvPr>
            <p:cNvSpPr>
              <a:spLocks noChangeShapeType="1"/>
            </p:cNvSpPr>
            <p:nvPr/>
          </p:nvSpPr>
          <p:spPr bwMode="auto">
            <a:xfrm flipV="1">
              <a:off x="3050948" y="3942480"/>
              <a:ext cx="158537" cy="160802"/>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98" name="Oval 810">
              <a:extLst>
                <a:ext uri="{FF2B5EF4-FFF2-40B4-BE49-F238E27FC236}">
                  <a16:creationId xmlns:a16="http://schemas.microsoft.com/office/drawing/2014/main" id="{22B12B98-4DB8-452A-D421-67D1CA507B55}"/>
                </a:ext>
              </a:extLst>
            </p:cNvPr>
            <p:cNvSpPr>
              <a:spLocks noChangeArrowheads="1"/>
            </p:cNvSpPr>
            <p:nvPr/>
          </p:nvSpPr>
          <p:spPr bwMode="auto">
            <a:xfrm>
              <a:off x="3003386" y="4094221"/>
              <a:ext cx="56621" cy="56621"/>
            </a:xfrm>
            <a:prstGeom prst="ellipse">
              <a:avLst/>
            </a:pr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99" name="Oval 811">
              <a:extLst>
                <a:ext uri="{FF2B5EF4-FFF2-40B4-BE49-F238E27FC236}">
                  <a16:creationId xmlns:a16="http://schemas.microsoft.com/office/drawing/2014/main" id="{A548B774-18ED-7C3F-DBB4-C6C163073AEB}"/>
                </a:ext>
              </a:extLst>
            </p:cNvPr>
            <p:cNvSpPr>
              <a:spLocks noChangeArrowheads="1"/>
            </p:cNvSpPr>
            <p:nvPr/>
          </p:nvSpPr>
          <p:spPr bwMode="auto">
            <a:xfrm>
              <a:off x="3200425" y="3897184"/>
              <a:ext cx="56621" cy="54355"/>
            </a:xfrm>
            <a:prstGeom prst="ellipse">
              <a:avLst/>
            </a:pr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100" name="Oval 812">
              <a:extLst>
                <a:ext uri="{FF2B5EF4-FFF2-40B4-BE49-F238E27FC236}">
                  <a16:creationId xmlns:a16="http://schemas.microsoft.com/office/drawing/2014/main" id="{5D60E874-8868-B5EA-B82F-CD6CB583847F}"/>
                </a:ext>
              </a:extLst>
            </p:cNvPr>
            <p:cNvSpPr>
              <a:spLocks noChangeArrowheads="1"/>
            </p:cNvSpPr>
            <p:nvPr/>
          </p:nvSpPr>
          <p:spPr bwMode="auto">
            <a:xfrm>
              <a:off x="3340843" y="4028543"/>
              <a:ext cx="56621" cy="56621"/>
            </a:xfrm>
            <a:prstGeom prst="ellipse">
              <a:avLst/>
            </a:pr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101" name="Oval 813">
              <a:extLst>
                <a:ext uri="{FF2B5EF4-FFF2-40B4-BE49-F238E27FC236}">
                  <a16:creationId xmlns:a16="http://schemas.microsoft.com/office/drawing/2014/main" id="{EDE7AA42-EF55-D0DA-CE75-1FD2F715B78A}"/>
                </a:ext>
              </a:extLst>
            </p:cNvPr>
            <p:cNvSpPr>
              <a:spLocks noChangeArrowheads="1"/>
            </p:cNvSpPr>
            <p:nvPr/>
          </p:nvSpPr>
          <p:spPr bwMode="auto">
            <a:xfrm>
              <a:off x="3528822" y="3840563"/>
              <a:ext cx="56621" cy="56621"/>
            </a:xfrm>
            <a:prstGeom prst="ellipse">
              <a:avLst/>
            </a:pr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102" name="Line 814">
              <a:extLst>
                <a:ext uri="{FF2B5EF4-FFF2-40B4-BE49-F238E27FC236}">
                  <a16:creationId xmlns:a16="http://schemas.microsoft.com/office/drawing/2014/main" id="{EF7A76CC-ACB0-CF63-C153-452A390280AC}"/>
                </a:ext>
              </a:extLst>
            </p:cNvPr>
            <p:cNvSpPr>
              <a:spLocks noChangeShapeType="1"/>
            </p:cNvSpPr>
            <p:nvPr/>
          </p:nvSpPr>
          <p:spPr bwMode="auto">
            <a:xfrm flipH="1">
              <a:off x="3078126" y="3783943"/>
              <a:ext cx="20384" cy="0"/>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103" name="Line 815">
              <a:extLst>
                <a:ext uri="{FF2B5EF4-FFF2-40B4-BE49-F238E27FC236}">
                  <a16:creationId xmlns:a16="http://schemas.microsoft.com/office/drawing/2014/main" id="{8C10E7D3-95A6-C928-ACFF-AF886F951A24}"/>
                </a:ext>
              </a:extLst>
            </p:cNvPr>
            <p:cNvSpPr>
              <a:spLocks noChangeShapeType="1"/>
            </p:cNvSpPr>
            <p:nvPr/>
          </p:nvSpPr>
          <p:spPr bwMode="auto">
            <a:xfrm flipH="1">
              <a:off x="3078126" y="3820180"/>
              <a:ext cx="20384" cy="0"/>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104" name="Line 816">
              <a:extLst>
                <a:ext uri="{FF2B5EF4-FFF2-40B4-BE49-F238E27FC236}">
                  <a16:creationId xmlns:a16="http://schemas.microsoft.com/office/drawing/2014/main" id="{B77ED3E6-FB55-9E4B-A7CB-1110A04BE429}"/>
                </a:ext>
              </a:extLst>
            </p:cNvPr>
            <p:cNvSpPr>
              <a:spLocks noChangeShapeType="1"/>
            </p:cNvSpPr>
            <p:nvPr/>
          </p:nvSpPr>
          <p:spPr bwMode="auto">
            <a:xfrm>
              <a:off x="3069066" y="4168961"/>
              <a:ext cx="0" cy="74739"/>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105" name="Line 817">
              <a:extLst>
                <a:ext uri="{FF2B5EF4-FFF2-40B4-BE49-F238E27FC236}">
                  <a16:creationId xmlns:a16="http://schemas.microsoft.com/office/drawing/2014/main" id="{EE9651D3-4579-9292-DFDA-E641260A5F09}"/>
                </a:ext>
              </a:extLst>
            </p:cNvPr>
            <p:cNvSpPr>
              <a:spLocks noChangeShapeType="1"/>
            </p:cNvSpPr>
            <p:nvPr/>
          </p:nvSpPr>
          <p:spPr bwMode="auto">
            <a:xfrm>
              <a:off x="3107567" y="4094221"/>
              <a:ext cx="0" cy="149477"/>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106" name="Line 818">
              <a:extLst>
                <a:ext uri="{FF2B5EF4-FFF2-40B4-BE49-F238E27FC236}">
                  <a16:creationId xmlns:a16="http://schemas.microsoft.com/office/drawing/2014/main" id="{E58BE5C3-D56D-EBD7-94FF-5780692C4934}"/>
                </a:ext>
              </a:extLst>
            </p:cNvPr>
            <p:cNvSpPr>
              <a:spLocks noChangeShapeType="1"/>
            </p:cNvSpPr>
            <p:nvPr/>
          </p:nvSpPr>
          <p:spPr bwMode="auto">
            <a:xfrm>
              <a:off x="3331784" y="4103281"/>
              <a:ext cx="0" cy="140418"/>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107" name="Line 819">
              <a:extLst>
                <a:ext uri="{FF2B5EF4-FFF2-40B4-BE49-F238E27FC236}">
                  <a16:creationId xmlns:a16="http://schemas.microsoft.com/office/drawing/2014/main" id="{BF167AA5-021D-E56D-D667-92875C722BA3}"/>
                </a:ext>
              </a:extLst>
            </p:cNvPr>
            <p:cNvSpPr>
              <a:spLocks noChangeShapeType="1"/>
            </p:cNvSpPr>
            <p:nvPr/>
          </p:nvSpPr>
          <p:spPr bwMode="auto">
            <a:xfrm>
              <a:off x="3370285" y="4112340"/>
              <a:ext cx="0" cy="131359"/>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108" name="Line 820">
              <a:extLst>
                <a:ext uri="{FF2B5EF4-FFF2-40B4-BE49-F238E27FC236}">
                  <a16:creationId xmlns:a16="http://schemas.microsoft.com/office/drawing/2014/main" id="{521601EB-CF43-9E39-84E7-E34B42B307CB}"/>
                </a:ext>
              </a:extLst>
            </p:cNvPr>
            <p:cNvSpPr>
              <a:spLocks noChangeShapeType="1"/>
            </p:cNvSpPr>
            <p:nvPr/>
          </p:nvSpPr>
          <p:spPr bwMode="auto">
            <a:xfrm>
              <a:off x="3406522" y="4103281"/>
              <a:ext cx="0" cy="140418"/>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109" name="Line 821">
              <a:extLst>
                <a:ext uri="{FF2B5EF4-FFF2-40B4-BE49-F238E27FC236}">
                  <a16:creationId xmlns:a16="http://schemas.microsoft.com/office/drawing/2014/main" id="{E64DBDB0-5C37-2B25-69DC-4D0DCB4E12D7}"/>
                </a:ext>
              </a:extLst>
            </p:cNvPr>
            <p:cNvSpPr>
              <a:spLocks noChangeShapeType="1"/>
            </p:cNvSpPr>
            <p:nvPr/>
          </p:nvSpPr>
          <p:spPr bwMode="auto">
            <a:xfrm>
              <a:off x="3445025" y="4028543"/>
              <a:ext cx="0" cy="215158"/>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110" name="Line 822">
              <a:extLst>
                <a:ext uri="{FF2B5EF4-FFF2-40B4-BE49-F238E27FC236}">
                  <a16:creationId xmlns:a16="http://schemas.microsoft.com/office/drawing/2014/main" id="{E9F10751-74B3-22A5-84C5-1C3EAB10139C}"/>
                </a:ext>
              </a:extLst>
            </p:cNvPr>
            <p:cNvSpPr>
              <a:spLocks noChangeShapeType="1"/>
            </p:cNvSpPr>
            <p:nvPr/>
          </p:nvSpPr>
          <p:spPr bwMode="auto">
            <a:xfrm>
              <a:off x="3483526" y="3990040"/>
              <a:ext cx="0" cy="253659"/>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111" name="Line 823">
              <a:extLst>
                <a:ext uri="{FF2B5EF4-FFF2-40B4-BE49-F238E27FC236}">
                  <a16:creationId xmlns:a16="http://schemas.microsoft.com/office/drawing/2014/main" id="{F365F3BD-F696-51A2-0288-C3FF3C854E79}"/>
                </a:ext>
              </a:extLst>
            </p:cNvPr>
            <p:cNvSpPr>
              <a:spLocks noChangeShapeType="1"/>
            </p:cNvSpPr>
            <p:nvPr/>
          </p:nvSpPr>
          <p:spPr bwMode="auto">
            <a:xfrm>
              <a:off x="3519763" y="3951539"/>
              <a:ext cx="0" cy="292161"/>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112" name="Line 824">
              <a:extLst>
                <a:ext uri="{FF2B5EF4-FFF2-40B4-BE49-F238E27FC236}">
                  <a16:creationId xmlns:a16="http://schemas.microsoft.com/office/drawing/2014/main" id="{4604436D-D4CD-C084-0F0B-C83A17DD2C87}"/>
                </a:ext>
              </a:extLst>
            </p:cNvPr>
            <p:cNvSpPr>
              <a:spLocks noChangeShapeType="1"/>
            </p:cNvSpPr>
            <p:nvPr/>
          </p:nvSpPr>
          <p:spPr bwMode="auto">
            <a:xfrm>
              <a:off x="3143804" y="4055720"/>
              <a:ext cx="0" cy="187980"/>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113" name="Line 825">
              <a:extLst>
                <a:ext uri="{FF2B5EF4-FFF2-40B4-BE49-F238E27FC236}">
                  <a16:creationId xmlns:a16="http://schemas.microsoft.com/office/drawing/2014/main" id="{0B90B2FD-CE89-BD0A-D2FC-544900714304}"/>
                </a:ext>
              </a:extLst>
            </p:cNvPr>
            <p:cNvSpPr>
              <a:spLocks noChangeShapeType="1"/>
            </p:cNvSpPr>
            <p:nvPr/>
          </p:nvSpPr>
          <p:spPr bwMode="auto">
            <a:xfrm>
              <a:off x="3182307" y="4017218"/>
              <a:ext cx="0" cy="226481"/>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114" name="Line 826">
              <a:extLst>
                <a:ext uri="{FF2B5EF4-FFF2-40B4-BE49-F238E27FC236}">
                  <a16:creationId xmlns:a16="http://schemas.microsoft.com/office/drawing/2014/main" id="{444FDCD5-AA55-8B10-6329-AE5EB29BD905}"/>
                </a:ext>
              </a:extLst>
            </p:cNvPr>
            <p:cNvSpPr>
              <a:spLocks noChangeShapeType="1"/>
            </p:cNvSpPr>
            <p:nvPr/>
          </p:nvSpPr>
          <p:spPr bwMode="auto">
            <a:xfrm>
              <a:off x="3295547" y="4037602"/>
              <a:ext cx="0" cy="206098"/>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115" name="Line 827">
              <a:extLst>
                <a:ext uri="{FF2B5EF4-FFF2-40B4-BE49-F238E27FC236}">
                  <a16:creationId xmlns:a16="http://schemas.microsoft.com/office/drawing/2014/main" id="{C23C559B-3517-7AD7-0EE8-5550FED93C03}"/>
                </a:ext>
              </a:extLst>
            </p:cNvPr>
            <p:cNvSpPr>
              <a:spLocks noChangeShapeType="1"/>
            </p:cNvSpPr>
            <p:nvPr/>
          </p:nvSpPr>
          <p:spPr bwMode="auto">
            <a:xfrm>
              <a:off x="3257045" y="3999099"/>
              <a:ext cx="0" cy="244599"/>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116" name="Line 828">
              <a:extLst>
                <a:ext uri="{FF2B5EF4-FFF2-40B4-BE49-F238E27FC236}">
                  <a16:creationId xmlns:a16="http://schemas.microsoft.com/office/drawing/2014/main" id="{266EEF20-89FD-D28B-A36C-13721E99EAA9}"/>
                </a:ext>
              </a:extLst>
            </p:cNvPr>
            <p:cNvSpPr>
              <a:spLocks noChangeShapeType="1"/>
            </p:cNvSpPr>
            <p:nvPr/>
          </p:nvSpPr>
          <p:spPr bwMode="auto">
            <a:xfrm>
              <a:off x="3218544" y="3980981"/>
              <a:ext cx="0" cy="262718"/>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117" name="Line 829">
              <a:extLst>
                <a:ext uri="{FF2B5EF4-FFF2-40B4-BE49-F238E27FC236}">
                  <a16:creationId xmlns:a16="http://schemas.microsoft.com/office/drawing/2014/main" id="{BC4C1A31-604A-CD4D-B90C-C63D8135136A}"/>
                </a:ext>
              </a:extLst>
            </p:cNvPr>
            <p:cNvSpPr>
              <a:spLocks noChangeShapeType="1"/>
            </p:cNvSpPr>
            <p:nvPr/>
          </p:nvSpPr>
          <p:spPr bwMode="auto">
            <a:xfrm>
              <a:off x="3247986" y="3783943"/>
              <a:ext cx="244599" cy="0"/>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118" name="Line 830">
              <a:extLst>
                <a:ext uri="{FF2B5EF4-FFF2-40B4-BE49-F238E27FC236}">
                  <a16:creationId xmlns:a16="http://schemas.microsoft.com/office/drawing/2014/main" id="{E80A8539-6CF2-8485-789E-8CD01EE4253A}"/>
                </a:ext>
              </a:extLst>
            </p:cNvPr>
            <p:cNvSpPr>
              <a:spLocks noChangeShapeType="1"/>
            </p:cNvSpPr>
            <p:nvPr/>
          </p:nvSpPr>
          <p:spPr bwMode="auto">
            <a:xfrm>
              <a:off x="3116627" y="3783943"/>
              <a:ext cx="113240" cy="0"/>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119" name="Line 831">
              <a:extLst>
                <a:ext uri="{FF2B5EF4-FFF2-40B4-BE49-F238E27FC236}">
                  <a16:creationId xmlns:a16="http://schemas.microsoft.com/office/drawing/2014/main" id="{AE39A55D-0CA9-0737-4F0D-F2CCA721ED0D}"/>
                </a:ext>
              </a:extLst>
            </p:cNvPr>
            <p:cNvSpPr>
              <a:spLocks noChangeShapeType="1"/>
            </p:cNvSpPr>
            <p:nvPr/>
          </p:nvSpPr>
          <p:spPr bwMode="auto">
            <a:xfrm>
              <a:off x="3116627" y="3820180"/>
              <a:ext cx="280836" cy="0"/>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grpSp>
      <p:grpSp>
        <p:nvGrpSpPr>
          <p:cNvPr id="120" name="Group 119">
            <a:extLst>
              <a:ext uri="{FF2B5EF4-FFF2-40B4-BE49-F238E27FC236}">
                <a16:creationId xmlns:a16="http://schemas.microsoft.com/office/drawing/2014/main" id="{1003BC90-D2DB-33EA-55D6-190A8FD0A91D}"/>
              </a:ext>
            </a:extLst>
          </p:cNvPr>
          <p:cNvGrpSpPr/>
          <p:nvPr/>
        </p:nvGrpSpPr>
        <p:grpSpPr>
          <a:xfrm>
            <a:off x="10573085" y="1530406"/>
            <a:ext cx="431006" cy="432197"/>
            <a:chOff x="-1189038" y="3338513"/>
            <a:chExt cx="574675" cy="576263"/>
          </a:xfrm>
        </p:grpSpPr>
        <p:sp>
          <p:nvSpPr>
            <p:cNvPr id="121" name="Freeform 357">
              <a:extLst>
                <a:ext uri="{FF2B5EF4-FFF2-40B4-BE49-F238E27FC236}">
                  <a16:creationId xmlns:a16="http://schemas.microsoft.com/office/drawing/2014/main" id="{AA38A461-8373-ECD6-28DD-E9B944F9232A}"/>
                </a:ext>
              </a:extLst>
            </p:cNvPr>
            <p:cNvSpPr>
              <a:spLocks/>
            </p:cNvSpPr>
            <p:nvPr/>
          </p:nvSpPr>
          <p:spPr bwMode="auto">
            <a:xfrm>
              <a:off x="-1185863" y="3544888"/>
              <a:ext cx="365125" cy="366713"/>
            </a:xfrm>
            <a:custGeom>
              <a:avLst/>
              <a:gdLst>
                <a:gd name="T0" fmla="*/ 147 w 158"/>
                <a:gd name="T1" fmla="*/ 79 h 158"/>
                <a:gd name="T2" fmla="*/ 158 w 158"/>
                <a:gd name="T3" fmla="*/ 67 h 158"/>
                <a:gd name="T4" fmla="*/ 143 w 158"/>
                <a:gd name="T5" fmla="*/ 32 h 158"/>
                <a:gd name="T6" fmla="*/ 135 w 158"/>
                <a:gd name="T7" fmla="*/ 35 h 158"/>
                <a:gd name="T8" fmla="*/ 123 w 158"/>
                <a:gd name="T9" fmla="*/ 23 h 158"/>
                <a:gd name="T10" fmla="*/ 126 w 158"/>
                <a:gd name="T11" fmla="*/ 15 h 158"/>
                <a:gd name="T12" fmla="*/ 91 w 158"/>
                <a:gd name="T13" fmla="*/ 0 h 158"/>
                <a:gd name="T14" fmla="*/ 79 w 158"/>
                <a:gd name="T15" fmla="*/ 11 h 158"/>
                <a:gd name="T16" fmla="*/ 67 w 158"/>
                <a:gd name="T17" fmla="*/ 0 h 158"/>
                <a:gd name="T18" fmla="*/ 32 w 158"/>
                <a:gd name="T19" fmla="*/ 15 h 158"/>
                <a:gd name="T20" fmla="*/ 35 w 158"/>
                <a:gd name="T21" fmla="*/ 23 h 158"/>
                <a:gd name="T22" fmla="*/ 23 w 158"/>
                <a:gd name="T23" fmla="*/ 35 h 158"/>
                <a:gd name="T24" fmla="*/ 15 w 158"/>
                <a:gd name="T25" fmla="*/ 32 h 158"/>
                <a:gd name="T26" fmla="*/ 0 w 158"/>
                <a:gd name="T27" fmla="*/ 67 h 158"/>
                <a:gd name="T28" fmla="*/ 11 w 158"/>
                <a:gd name="T29" fmla="*/ 79 h 158"/>
                <a:gd name="T30" fmla="*/ 0 w 158"/>
                <a:gd name="T31" fmla="*/ 91 h 158"/>
                <a:gd name="T32" fmla="*/ 15 w 158"/>
                <a:gd name="T33" fmla="*/ 126 h 158"/>
                <a:gd name="T34" fmla="*/ 23 w 158"/>
                <a:gd name="T35" fmla="*/ 123 h 158"/>
                <a:gd name="T36" fmla="*/ 35 w 158"/>
                <a:gd name="T37" fmla="*/ 135 h 158"/>
                <a:gd name="T38" fmla="*/ 32 w 158"/>
                <a:gd name="T39" fmla="*/ 143 h 158"/>
                <a:gd name="T40" fmla="*/ 67 w 158"/>
                <a:gd name="T41" fmla="*/ 158 h 158"/>
                <a:gd name="T42" fmla="*/ 79 w 158"/>
                <a:gd name="T43" fmla="*/ 147 h 158"/>
                <a:gd name="T44" fmla="*/ 91 w 158"/>
                <a:gd name="T45" fmla="*/ 158 h 158"/>
                <a:gd name="T46" fmla="*/ 126 w 158"/>
                <a:gd name="T47" fmla="*/ 143 h 158"/>
                <a:gd name="T48" fmla="*/ 123 w 158"/>
                <a:gd name="T49" fmla="*/ 135 h 158"/>
                <a:gd name="T50" fmla="*/ 135 w 158"/>
                <a:gd name="T51" fmla="*/ 123 h 158"/>
                <a:gd name="T52" fmla="*/ 143 w 158"/>
                <a:gd name="T53" fmla="*/ 126 h 158"/>
                <a:gd name="T54" fmla="*/ 158 w 158"/>
                <a:gd name="T55" fmla="*/ 91 h 158"/>
                <a:gd name="T56" fmla="*/ 147 w 158"/>
                <a:gd name="T57" fmla="*/ 79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58" h="158">
                  <a:moveTo>
                    <a:pt x="147" y="79"/>
                  </a:moveTo>
                  <a:cubicBezTo>
                    <a:pt x="147" y="73"/>
                    <a:pt x="152" y="68"/>
                    <a:pt x="158" y="67"/>
                  </a:cubicBezTo>
                  <a:cubicBezTo>
                    <a:pt x="156" y="54"/>
                    <a:pt x="151" y="42"/>
                    <a:pt x="143" y="32"/>
                  </a:cubicBezTo>
                  <a:cubicBezTo>
                    <a:pt x="141" y="34"/>
                    <a:pt x="138" y="35"/>
                    <a:pt x="135" y="35"/>
                  </a:cubicBezTo>
                  <a:cubicBezTo>
                    <a:pt x="128" y="35"/>
                    <a:pt x="123" y="30"/>
                    <a:pt x="123" y="23"/>
                  </a:cubicBezTo>
                  <a:cubicBezTo>
                    <a:pt x="123" y="20"/>
                    <a:pt x="124" y="17"/>
                    <a:pt x="126" y="15"/>
                  </a:cubicBezTo>
                  <a:cubicBezTo>
                    <a:pt x="116" y="7"/>
                    <a:pt x="104" y="2"/>
                    <a:pt x="91" y="0"/>
                  </a:cubicBezTo>
                  <a:cubicBezTo>
                    <a:pt x="90" y="6"/>
                    <a:pt x="85" y="11"/>
                    <a:pt x="79" y="11"/>
                  </a:cubicBezTo>
                  <a:cubicBezTo>
                    <a:pt x="73" y="11"/>
                    <a:pt x="68" y="6"/>
                    <a:pt x="67" y="0"/>
                  </a:cubicBezTo>
                  <a:cubicBezTo>
                    <a:pt x="54" y="2"/>
                    <a:pt x="42" y="7"/>
                    <a:pt x="32" y="15"/>
                  </a:cubicBezTo>
                  <a:cubicBezTo>
                    <a:pt x="34" y="17"/>
                    <a:pt x="35" y="20"/>
                    <a:pt x="35" y="23"/>
                  </a:cubicBezTo>
                  <a:cubicBezTo>
                    <a:pt x="35" y="30"/>
                    <a:pt x="30" y="35"/>
                    <a:pt x="23" y="35"/>
                  </a:cubicBezTo>
                  <a:cubicBezTo>
                    <a:pt x="20" y="35"/>
                    <a:pt x="17" y="34"/>
                    <a:pt x="15" y="32"/>
                  </a:cubicBezTo>
                  <a:cubicBezTo>
                    <a:pt x="7" y="42"/>
                    <a:pt x="2" y="54"/>
                    <a:pt x="0" y="67"/>
                  </a:cubicBezTo>
                  <a:cubicBezTo>
                    <a:pt x="6" y="68"/>
                    <a:pt x="11" y="73"/>
                    <a:pt x="11" y="79"/>
                  </a:cubicBezTo>
                  <a:cubicBezTo>
                    <a:pt x="11" y="85"/>
                    <a:pt x="6" y="90"/>
                    <a:pt x="0" y="91"/>
                  </a:cubicBezTo>
                  <a:cubicBezTo>
                    <a:pt x="2" y="104"/>
                    <a:pt x="7" y="116"/>
                    <a:pt x="15" y="126"/>
                  </a:cubicBezTo>
                  <a:cubicBezTo>
                    <a:pt x="17" y="124"/>
                    <a:pt x="20" y="123"/>
                    <a:pt x="23" y="123"/>
                  </a:cubicBezTo>
                  <a:cubicBezTo>
                    <a:pt x="30" y="123"/>
                    <a:pt x="35" y="128"/>
                    <a:pt x="35" y="135"/>
                  </a:cubicBezTo>
                  <a:cubicBezTo>
                    <a:pt x="35" y="138"/>
                    <a:pt x="34" y="141"/>
                    <a:pt x="32" y="143"/>
                  </a:cubicBezTo>
                  <a:cubicBezTo>
                    <a:pt x="42" y="151"/>
                    <a:pt x="54" y="156"/>
                    <a:pt x="67" y="158"/>
                  </a:cubicBezTo>
                  <a:cubicBezTo>
                    <a:pt x="68" y="152"/>
                    <a:pt x="73" y="147"/>
                    <a:pt x="79" y="147"/>
                  </a:cubicBezTo>
                  <a:cubicBezTo>
                    <a:pt x="85" y="147"/>
                    <a:pt x="90" y="152"/>
                    <a:pt x="91" y="158"/>
                  </a:cubicBezTo>
                  <a:cubicBezTo>
                    <a:pt x="104" y="156"/>
                    <a:pt x="116" y="151"/>
                    <a:pt x="126" y="143"/>
                  </a:cubicBezTo>
                  <a:cubicBezTo>
                    <a:pt x="124" y="141"/>
                    <a:pt x="123" y="138"/>
                    <a:pt x="123" y="135"/>
                  </a:cubicBezTo>
                  <a:cubicBezTo>
                    <a:pt x="123" y="128"/>
                    <a:pt x="128" y="123"/>
                    <a:pt x="135" y="123"/>
                  </a:cubicBezTo>
                  <a:cubicBezTo>
                    <a:pt x="138" y="123"/>
                    <a:pt x="141" y="124"/>
                    <a:pt x="143" y="126"/>
                  </a:cubicBezTo>
                  <a:cubicBezTo>
                    <a:pt x="151" y="116"/>
                    <a:pt x="156" y="104"/>
                    <a:pt x="158" y="91"/>
                  </a:cubicBezTo>
                  <a:cubicBezTo>
                    <a:pt x="152" y="90"/>
                    <a:pt x="147" y="85"/>
                    <a:pt x="147" y="79"/>
                  </a:cubicBezTo>
                  <a:close/>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122" name="Oval 358">
              <a:extLst>
                <a:ext uri="{FF2B5EF4-FFF2-40B4-BE49-F238E27FC236}">
                  <a16:creationId xmlns:a16="http://schemas.microsoft.com/office/drawing/2014/main" id="{A2DF5D9B-1B18-3FAE-16A9-F6536C2E4236}"/>
                </a:ext>
              </a:extLst>
            </p:cNvPr>
            <p:cNvSpPr>
              <a:spLocks noChangeArrowheads="1"/>
            </p:cNvSpPr>
            <p:nvPr/>
          </p:nvSpPr>
          <p:spPr bwMode="auto">
            <a:xfrm>
              <a:off x="-1085851" y="3644901"/>
              <a:ext cx="166688" cy="166688"/>
            </a:xfrm>
            <a:prstGeom prst="ellipse">
              <a:avLst/>
            </a:pr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123" name="Oval 359">
              <a:extLst>
                <a:ext uri="{FF2B5EF4-FFF2-40B4-BE49-F238E27FC236}">
                  <a16:creationId xmlns:a16="http://schemas.microsoft.com/office/drawing/2014/main" id="{F4235994-7F10-5CF4-6AE2-E01B46644571}"/>
                </a:ext>
              </a:extLst>
            </p:cNvPr>
            <p:cNvSpPr>
              <a:spLocks noChangeArrowheads="1"/>
            </p:cNvSpPr>
            <p:nvPr/>
          </p:nvSpPr>
          <p:spPr bwMode="auto">
            <a:xfrm>
              <a:off x="-1030288" y="3700463"/>
              <a:ext cx="55563" cy="55563"/>
            </a:xfrm>
            <a:prstGeom prst="ellipse">
              <a:avLst/>
            </a:pr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124" name="Freeform 360">
              <a:extLst>
                <a:ext uri="{FF2B5EF4-FFF2-40B4-BE49-F238E27FC236}">
                  <a16:creationId xmlns:a16="http://schemas.microsoft.com/office/drawing/2014/main" id="{2BCB20C2-8867-D33F-EE20-882803E654A3}"/>
                </a:ext>
              </a:extLst>
            </p:cNvPr>
            <p:cNvSpPr>
              <a:spLocks/>
            </p:cNvSpPr>
            <p:nvPr/>
          </p:nvSpPr>
          <p:spPr bwMode="auto">
            <a:xfrm>
              <a:off x="-889001" y="3341688"/>
              <a:ext cx="273050" cy="273050"/>
            </a:xfrm>
            <a:custGeom>
              <a:avLst/>
              <a:gdLst>
                <a:gd name="T0" fmla="*/ 107 w 118"/>
                <a:gd name="T1" fmla="*/ 59 h 118"/>
                <a:gd name="T2" fmla="*/ 118 w 118"/>
                <a:gd name="T3" fmla="*/ 47 h 118"/>
                <a:gd name="T4" fmla="*/ 109 w 118"/>
                <a:gd name="T5" fmla="*/ 25 h 118"/>
                <a:gd name="T6" fmla="*/ 103 w 118"/>
                <a:gd name="T7" fmla="*/ 27 h 118"/>
                <a:gd name="T8" fmla="*/ 91 w 118"/>
                <a:gd name="T9" fmla="*/ 15 h 118"/>
                <a:gd name="T10" fmla="*/ 93 w 118"/>
                <a:gd name="T11" fmla="*/ 9 h 118"/>
                <a:gd name="T12" fmla="*/ 71 w 118"/>
                <a:gd name="T13" fmla="*/ 0 h 118"/>
                <a:gd name="T14" fmla="*/ 59 w 118"/>
                <a:gd name="T15" fmla="*/ 11 h 118"/>
                <a:gd name="T16" fmla="*/ 47 w 118"/>
                <a:gd name="T17" fmla="*/ 0 h 118"/>
                <a:gd name="T18" fmla="*/ 25 w 118"/>
                <a:gd name="T19" fmla="*/ 9 h 118"/>
                <a:gd name="T20" fmla="*/ 27 w 118"/>
                <a:gd name="T21" fmla="*/ 15 h 118"/>
                <a:gd name="T22" fmla="*/ 15 w 118"/>
                <a:gd name="T23" fmla="*/ 27 h 118"/>
                <a:gd name="T24" fmla="*/ 9 w 118"/>
                <a:gd name="T25" fmla="*/ 25 h 118"/>
                <a:gd name="T26" fmla="*/ 0 w 118"/>
                <a:gd name="T27" fmla="*/ 47 h 118"/>
                <a:gd name="T28" fmla="*/ 11 w 118"/>
                <a:gd name="T29" fmla="*/ 59 h 118"/>
                <a:gd name="T30" fmla="*/ 0 w 118"/>
                <a:gd name="T31" fmla="*/ 71 h 118"/>
                <a:gd name="T32" fmla="*/ 9 w 118"/>
                <a:gd name="T33" fmla="*/ 93 h 118"/>
                <a:gd name="T34" fmla="*/ 15 w 118"/>
                <a:gd name="T35" fmla="*/ 91 h 118"/>
                <a:gd name="T36" fmla="*/ 27 w 118"/>
                <a:gd name="T37" fmla="*/ 103 h 118"/>
                <a:gd name="T38" fmla="*/ 25 w 118"/>
                <a:gd name="T39" fmla="*/ 109 h 118"/>
                <a:gd name="T40" fmla="*/ 47 w 118"/>
                <a:gd name="T41" fmla="*/ 118 h 118"/>
                <a:gd name="T42" fmla="*/ 59 w 118"/>
                <a:gd name="T43" fmla="*/ 107 h 118"/>
                <a:gd name="T44" fmla="*/ 71 w 118"/>
                <a:gd name="T45" fmla="*/ 118 h 118"/>
                <a:gd name="T46" fmla="*/ 93 w 118"/>
                <a:gd name="T47" fmla="*/ 109 h 118"/>
                <a:gd name="T48" fmla="*/ 91 w 118"/>
                <a:gd name="T49" fmla="*/ 103 h 118"/>
                <a:gd name="T50" fmla="*/ 103 w 118"/>
                <a:gd name="T51" fmla="*/ 91 h 118"/>
                <a:gd name="T52" fmla="*/ 109 w 118"/>
                <a:gd name="T53" fmla="*/ 93 h 118"/>
                <a:gd name="T54" fmla="*/ 118 w 118"/>
                <a:gd name="T55" fmla="*/ 71 h 118"/>
                <a:gd name="T56" fmla="*/ 107 w 118"/>
                <a:gd name="T57" fmla="*/ 59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8" h="118">
                  <a:moveTo>
                    <a:pt x="107" y="59"/>
                  </a:moveTo>
                  <a:cubicBezTo>
                    <a:pt x="107" y="53"/>
                    <a:pt x="112" y="48"/>
                    <a:pt x="118" y="47"/>
                  </a:cubicBezTo>
                  <a:cubicBezTo>
                    <a:pt x="116" y="39"/>
                    <a:pt x="113" y="32"/>
                    <a:pt x="109" y="25"/>
                  </a:cubicBezTo>
                  <a:cubicBezTo>
                    <a:pt x="107" y="26"/>
                    <a:pt x="105" y="27"/>
                    <a:pt x="103" y="27"/>
                  </a:cubicBezTo>
                  <a:cubicBezTo>
                    <a:pt x="96" y="27"/>
                    <a:pt x="91" y="22"/>
                    <a:pt x="91" y="15"/>
                  </a:cubicBezTo>
                  <a:cubicBezTo>
                    <a:pt x="91" y="13"/>
                    <a:pt x="92" y="11"/>
                    <a:pt x="93" y="9"/>
                  </a:cubicBezTo>
                  <a:cubicBezTo>
                    <a:pt x="86" y="5"/>
                    <a:pt x="79" y="2"/>
                    <a:pt x="71" y="0"/>
                  </a:cubicBezTo>
                  <a:cubicBezTo>
                    <a:pt x="70" y="6"/>
                    <a:pt x="65" y="11"/>
                    <a:pt x="59" y="11"/>
                  </a:cubicBezTo>
                  <a:cubicBezTo>
                    <a:pt x="53" y="11"/>
                    <a:pt x="48" y="6"/>
                    <a:pt x="47" y="0"/>
                  </a:cubicBezTo>
                  <a:cubicBezTo>
                    <a:pt x="39" y="2"/>
                    <a:pt x="32" y="5"/>
                    <a:pt x="25" y="9"/>
                  </a:cubicBezTo>
                  <a:cubicBezTo>
                    <a:pt x="26" y="11"/>
                    <a:pt x="27" y="13"/>
                    <a:pt x="27" y="15"/>
                  </a:cubicBezTo>
                  <a:cubicBezTo>
                    <a:pt x="27" y="22"/>
                    <a:pt x="22" y="27"/>
                    <a:pt x="15" y="27"/>
                  </a:cubicBezTo>
                  <a:cubicBezTo>
                    <a:pt x="13" y="27"/>
                    <a:pt x="11" y="26"/>
                    <a:pt x="9" y="25"/>
                  </a:cubicBezTo>
                  <a:cubicBezTo>
                    <a:pt x="5" y="32"/>
                    <a:pt x="2" y="39"/>
                    <a:pt x="0" y="47"/>
                  </a:cubicBezTo>
                  <a:cubicBezTo>
                    <a:pt x="6" y="48"/>
                    <a:pt x="11" y="53"/>
                    <a:pt x="11" y="59"/>
                  </a:cubicBezTo>
                  <a:cubicBezTo>
                    <a:pt x="11" y="65"/>
                    <a:pt x="6" y="70"/>
                    <a:pt x="0" y="71"/>
                  </a:cubicBezTo>
                  <a:cubicBezTo>
                    <a:pt x="2" y="79"/>
                    <a:pt x="5" y="86"/>
                    <a:pt x="9" y="93"/>
                  </a:cubicBezTo>
                  <a:cubicBezTo>
                    <a:pt x="11" y="92"/>
                    <a:pt x="13" y="91"/>
                    <a:pt x="15" y="91"/>
                  </a:cubicBezTo>
                  <a:cubicBezTo>
                    <a:pt x="22" y="91"/>
                    <a:pt x="27" y="96"/>
                    <a:pt x="27" y="103"/>
                  </a:cubicBezTo>
                  <a:cubicBezTo>
                    <a:pt x="27" y="105"/>
                    <a:pt x="26" y="107"/>
                    <a:pt x="25" y="109"/>
                  </a:cubicBezTo>
                  <a:cubicBezTo>
                    <a:pt x="32" y="113"/>
                    <a:pt x="39" y="116"/>
                    <a:pt x="47" y="118"/>
                  </a:cubicBezTo>
                  <a:cubicBezTo>
                    <a:pt x="48" y="112"/>
                    <a:pt x="53" y="107"/>
                    <a:pt x="59" y="107"/>
                  </a:cubicBezTo>
                  <a:cubicBezTo>
                    <a:pt x="65" y="107"/>
                    <a:pt x="70" y="112"/>
                    <a:pt x="71" y="118"/>
                  </a:cubicBezTo>
                  <a:cubicBezTo>
                    <a:pt x="79" y="116"/>
                    <a:pt x="86" y="113"/>
                    <a:pt x="93" y="109"/>
                  </a:cubicBezTo>
                  <a:cubicBezTo>
                    <a:pt x="92" y="107"/>
                    <a:pt x="91" y="105"/>
                    <a:pt x="91" y="103"/>
                  </a:cubicBezTo>
                  <a:cubicBezTo>
                    <a:pt x="91" y="96"/>
                    <a:pt x="96" y="91"/>
                    <a:pt x="103" y="91"/>
                  </a:cubicBezTo>
                  <a:cubicBezTo>
                    <a:pt x="105" y="91"/>
                    <a:pt x="107" y="92"/>
                    <a:pt x="109" y="93"/>
                  </a:cubicBezTo>
                  <a:cubicBezTo>
                    <a:pt x="113" y="86"/>
                    <a:pt x="116" y="79"/>
                    <a:pt x="118" y="71"/>
                  </a:cubicBezTo>
                  <a:cubicBezTo>
                    <a:pt x="112" y="70"/>
                    <a:pt x="107" y="65"/>
                    <a:pt x="107" y="59"/>
                  </a:cubicBezTo>
                  <a:close/>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125" name="Oval 361">
              <a:extLst>
                <a:ext uri="{FF2B5EF4-FFF2-40B4-BE49-F238E27FC236}">
                  <a16:creationId xmlns:a16="http://schemas.microsoft.com/office/drawing/2014/main" id="{CE47F0FC-3748-8065-EF0C-4188B17C9489}"/>
                </a:ext>
              </a:extLst>
            </p:cNvPr>
            <p:cNvSpPr>
              <a:spLocks noChangeArrowheads="1"/>
            </p:cNvSpPr>
            <p:nvPr/>
          </p:nvSpPr>
          <p:spPr bwMode="auto">
            <a:xfrm>
              <a:off x="-790576" y="3441701"/>
              <a:ext cx="74613" cy="73025"/>
            </a:xfrm>
            <a:prstGeom prst="ellipse">
              <a:avLst/>
            </a:pr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126" name="Freeform 362">
              <a:extLst>
                <a:ext uri="{FF2B5EF4-FFF2-40B4-BE49-F238E27FC236}">
                  <a16:creationId xmlns:a16="http://schemas.microsoft.com/office/drawing/2014/main" id="{7F6EACA6-0DAF-26B6-A916-73D01474F457}"/>
                </a:ext>
              </a:extLst>
            </p:cNvPr>
            <p:cNvSpPr>
              <a:spLocks/>
            </p:cNvSpPr>
            <p:nvPr/>
          </p:nvSpPr>
          <p:spPr bwMode="auto">
            <a:xfrm>
              <a:off x="-1189038" y="3338513"/>
              <a:ext cx="325438" cy="260350"/>
            </a:xfrm>
            <a:custGeom>
              <a:avLst/>
              <a:gdLst>
                <a:gd name="T0" fmla="*/ 0 w 140"/>
                <a:gd name="T1" fmla="*/ 112 h 112"/>
                <a:gd name="T2" fmla="*/ 0 w 140"/>
                <a:gd name="T3" fmla="*/ 108 h 112"/>
                <a:gd name="T4" fmla="*/ 132 w 140"/>
                <a:gd name="T5" fmla="*/ 0 h 112"/>
                <a:gd name="T6" fmla="*/ 140 w 140"/>
                <a:gd name="T7" fmla="*/ 0 h 112"/>
              </a:gdLst>
              <a:ahLst/>
              <a:cxnLst>
                <a:cxn ang="0">
                  <a:pos x="T0" y="T1"/>
                </a:cxn>
                <a:cxn ang="0">
                  <a:pos x="T2" y="T3"/>
                </a:cxn>
                <a:cxn ang="0">
                  <a:pos x="T4" y="T5"/>
                </a:cxn>
                <a:cxn ang="0">
                  <a:pos x="T6" y="T7"/>
                </a:cxn>
              </a:cxnLst>
              <a:rect l="0" t="0" r="r" b="b"/>
              <a:pathLst>
                <a:path w="140" h="112">
                  <a:moveTo>
                    <a:pt x="0" y="112"/>
                  </a:moveTo>
                  <a:cubicBezTo>
                    <a:pt x="0" y="108"/>
                    <a:pt x="0" y="108"/>
                    <a:pt x="0" y="108"/>
                  </a:cubicBezTo>
                  <a:cubicBezTo>
                    <a:pt x="4" y="43"/>
                    <a:pt x="66" y="0"/>
                    <a:pt x="132" y="0"/>
                  </a:cubicBezTo>
                  <a:cubicBezTo>
                    <a:pt x="139" y="0"/>
                    <a:pt x="140" y="0"/>
                    <a:pt x="140" y="0"/>
                  </a:cubicBezTo>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127" name="Freeform 363">
              <a:extLst>
                <a:ext uri="{FF2B5EF4-FFF2-40B4-BE49-F238E27FC236}">
                  <a16:creationId xmlns:a16="http://schemas.microsoft.com/office/drawing/2014/main" id="{68A5683F-0F59-BC39-C58B-16570E1F0306}"/>
                </a:ext>
              </a:extLst>
            </p:cNvPr>
            <p:cNvSpPr>
              <a:spLocks/>
            </p:cNvSpPr>
            <p:nvPr/>
          </p:nvSpPr>
          <p:spPr bwMode="auto">
            <a:xfrm>
              <a:off x="-873126" y="3589338"/>
              <a:ext cx="258763" cy="325438"/>
            </a:xfrm>
            <a:custGeom>
              <a:avLst/>
              <a:gdLst>
                <a:gd name="T0" fmla="*/ 0 w 112"/>
                <a:gd name="T1" fmla="*/ 140 h 140"/>
                <a:gd name="T2" fmla="*/ 4 w 112"/>
                <a:gd name="T3" fmla="*/ 140 h 140"/>
                <a:gd name="T4" fmla="*/ 112 w 112"/>
                <a:gd name="T5" fmla="*/ 8 h 140"/>
                <a:gd name="T6" fmla="*/ 112 w 112"/>
                <a:gd name="T7" fmla="*/ 0 h 140"/>
              </a:gdLst>
              <a:ahLst/>
              <a:cxnLst>
                <a:cxn ang="0">
                  <a:pos x="T0" y="T1"/>
                </a:cxn>
                <a:cxn ang="0">
                  <a:pos x="T2" y="T3"/>
                </a:cxn>
                <a:cxn ang="0">
                  <a:pos x="T4" y="T5"/>
                </a:cxn>
                <a:cxn ang="0">
                  <a:pos x="T6" y="T7"/>
                </a:cxn>
              </a:cxnLst>
              <a:rect l="0" t="0" r="r" b="b"/>
              <a:pathLst>
                <a:path w="112" h="140">
                  <a:moveTo>
                    <a:pt x="0" y="140"/>
                  </a:moveTo>
                  <a:cubicBezTo>
                    <a:pt x="4" y="140"/>
                    <a:pt x="4" y="140"/>
                    <a:pt x="4" y="140"/>
                  </a:cubicBezTo>
                  <a:cubicBezTo>
                    <a:pt x="69" y="136"/>
                    <a:pt x="112" y="74"/>
                    <a:pt x="112" y="8"/>
                  </a:cubicBezTo>
                  <a:cubicBezTo>
                    <a:pt x="112" y="1"/>
                    <a:pt x="112" y="0"/>
                    <a:pt x="112" y="0"/>
                  </a:cubicBezTo>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grpSp>
    </p:spTree>
    <p:extLst>
      <p:ext uri="{BB962C8B-B14F-4D97-AF65-F5344CB8AC3E}">
        <p14:creationId xmlns:p14="http://schemas.microsoft.com/office/powerpoint/2010/main" val="42340718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521F8511-935D-9573-1B69-F1E05A291A02}"/>
              </a:ext>
            </a:extLst>
          </p:cNvPr>
          <p:cNvGrpSpPr/>
          <p:nvPr/>
        </p:nvGrpSpPr>
        <p:grpSpPr>
          <a:xfrm>
            <a:off x="325969" y="1285123"/>
            <a:ext cx="6849775" cy="4572000"/>
            <a:chOff x="325969" y="1285123"/>
            <a:chExt cx="6849775" cy="4572000"/>
          </a:xfrm>
        </p:grpSpPr>
        <p:grpSp>
          <p:nvGrpSpPr>
            <p:cNvPr id="5" name="Group 4">
              <a:extLst>
                <a:ext uri="{FF2B5EF4-FFF2-40B4-BE49-F238E27FC236}">
                  <a16:creationId xmlns:a16="http://schemas.microsoft.com/office/drawing/2014/main" id="{B9571355-F26A-9CCE-1072-ED3B645FB499}"/>
                </a:ext>
              </a:extLst>
            </p:cNvPr>
            <p:cNvGrpSpPr/>
            <p:nvPr/>
          </p:nvGrpSpPr>
          <p:grpSpPr>
            <a:xfrm>
              <a:off x="325969" y="1285123"/>
              <a:ext cx="6849775" cy="4572000"/>
              <a:chOff x="325969" y="1285123"/>
              <a:chExt cx="6849775" cy="4572000"/>
            </a:xfrm>
          </p:grpSpPr>
          <p:grpSp>
            <p:nvGrpSpPr>
              <p:cNvPr id="6" name="Group 5">
                <a:extLst>
                  <a:ext uri="{FF2B5EF4-FFF2-40B4-BE49-F238E27FC236}">
                    <a16:creationId xmlns:a16="http://schemas.microsoft.com/office/drawing/2014/main" id="{11BD2B54-3177-88F5-C6B3-1EE26E576062}"/>
                  </a:ext>
                </a:extLst>
              </p:cNvPr>
              <p:cNvGrpSpPr/>
              <p:nvPr/>
            </p:nvGrpSpPr>
            <p:grpSpPr>
              <a:xfrm>
                <a:off x="325969" y="1285123"/>
                <a:ext cx="6849775" cy="4572000"/>
                <a:chOff x="325969" y="1285123"/>
                <a:chExt cx="6849775" cy="4572000"/>
              </a:xfrm>
            </p:grpSpPr>
            <p:grpSp>
              <p:nvGrpSpPr>
                <p:cNvPr id="13" name="Group 12">
                  <a:extLst>
                    <a:ext uri="{FF2B5EF4-FFF2-40B4-BE49-F238E27FC236}">
                      <a16:creationId xmlns:a16="http://schemas.microsoft.com/office/drawing/2014/main" id="{C1281FDD-955D-8397-3208-83040B915E28}"/>
                    </a:ext>
                  </a:extLst>
                </p:cNvPr>
                <p:cNvGrpSpPr/>
                <p:nvPr/>
              </p:nvGrpSpPr>
              <p:grpSpPr>
                <a:xfrm>
                  <a:off x="325969" y="1285123"/>
                  <a:ext cx="6849775" cy="4572000"/>
                  <a:chOff x="325969" y="1285123"/>
                  <a:chExt cx="6849775" cy="4572000"/>
                </a:xfrm>
              </p:grpSpPr>
              <p:graphicFrame>
                <p:nvGraphicFramePr>
                  <p:cNvPr id="15" name="Chart 14">
                    <a:extLst>
                      <a:ext uri="{FF2B5EF4-FFF2-40B4-BE49-F238E27FC236}">
                        <a16:creationId xmlns:a16="http://schemas.microsoft.com/office/drawing/2014/main" id="{3515A143-2E7E-5B33-C347-931110E7E38D}"/>
                      </a:ext>
                    </a:extLst>
                  </p:cNvPr>
                  <p:cNvGraphicFramePr>
                    <a:graphicFrameLocks noChangeAspect="1"/>
                  </p:cNvGraphicFramePr>
                  <p:nvPr/>
                </p:nvGraphicFramePr>
                <p:xfrm>
                  <a:off x="325969" y="1285123"/>
                  <a:ext cx="6849775" cy="4572000"/>
                </p:xfrm>
                <a:graphic>
                  <a:graphicData uri="http://schemas.openxmlformats.org/drawingml/2006/chart">
                    <c:chart xmlns:c="http://schemas.openxmlformats.org/drawingml/2006/chart" xmlns:r="http://schemas.openxmlformats.org/officeDocument/2006/relationships" r:id="rId2"/>
                  </a:graphicData>
                </a:graphic>
              </p:graphicFrame>
              <p:sp>
                <p:nvSpPr>
                  <p:cNvPr id="16" name="TextBox 15">
                    <a:extLst>
                      <a:ext uri="{FF2B5EF4-FFF2-40B4-BE49-F238E27FC236}">
                        <a16:creationId xmlns:a16="http://schemas.microsoft.com/office/drawing/2014/main" id="{F32D3EE5-71EB-3739-FF44-01C51EEE9147}"/>
                      </a:ext>
                    </a:extLst>
                  </p:cNvPr>
                  <p:cNvSpPr txBox="1"/>
                  <p:nvPr/>
                </p:nvSpPr>
                <p:spPr>
                  <a:xfrm rot="1678885">
                    <a:off x="2616711" y="3669255"/>
                    <a:ext cx="1201785" cy="823545"/>
                  </a:xfrm>
                  <a:prstGeom prst="rect">
                    <a:avLst/>
                  </a:prstGeom>
                  <a:noFill/>
                </p:spPr>
                <p:txBody>
                  <a:bodyPr wrap="square" lIns="0" tIns="0" rIns="0" bIns="0">
                    <a:prstTxWarp prst="textArchDown">
                      <a:avLst>
                        <a:gd name="adj" fmla="val 1606931"/>
                      </a:avLst>
                    </a:prstTxWarp>
                    <a:spAutoFit/>
                  </a:bodyPr>
                  <a:lstStyle/>
                  <a:p>
                    <a:pPr marL="0" lvl="2" algn="ctr">
                      <a:spcAft>
                        <a:spcPts val="500"/>
                      </a:spcAft>
                      <a:tabLst>
                        <a:tab pos="647700" algn="l"/>
                      </a:tabLst>
                    </a:pPr>
                    <a:r>
                      <a:rPr lang="en-US" sz="1200" b="1" dirty="0">
                        <a:solidFill>
                          <a:schemeClr val="tx2"/>
                        </a:solidFill>
                        <a:cs typeface="Times New Roman" panose="02020603050405020304" pitchFamily="18" charset="0"/>
                      </a:rPr>
                      <a:t>Governance</a:t>
                    </a:r>
                  </a:p>
                </p:txBody>
              </p:sp>
              <p:sp>
                <p:nvSpPr>
                  <p:cNvPr id="17" name="TextBox 16">
                    <a:extLst>
                      <a:ext uri="{FF2B5EF4-FFF2-40B4-BE49-F238E27FC236}">
                        <a16:creationId xmlns:a16="http://schemas.microsoft.com/office/drawing/2014/main" id="{138A31F1-2C81-AA29-24B2-17A33974D30B}"/>
                      </a:ext>
                    </a:extLst>
                  </p:cNvPr>
                  <p:cNvSpPr txBox="1"/>
                  <p:nvPr/>
                </p:nvSpPr>
                <p:spPr>
                  <a:xfrm rot="19146066">
                    <a:off x="2688639" y="2829895"/>
                    <a:ext cx="730452" cy="602241"/>
                  </a:xfrm>
                  <a:prstGeom prst="rect">
                    <a:avLst/>
                  </a:prstGeom>
                  <a:noFill/>
                </p:spPr>
                <p:txBody>
                  <a:bodyPr wrap="square" lIns="0" tIns="0" rIns="0" bIns="0">
                    <a:prstTxWarp prst="textArchUp">
                      <a:avLst>
                        <a:gd name="adj" fmla="val 12974530"/>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Access</a:t>
                    </a:r>
                  </a:p>
                </p:txBody>
              </p:sp>
              <p:sp>
                <p:nvSpPr>
                  <p:cNvPr id="18" name="TextBox 17">
                    <a:extLst>
                      <a:ext uri="{FF2B5EF4-FFF2-40B4-BE49-F238E27FC236}">
                        <a16:creationId xmlns:a16="http://schemas.microsoft.com/office/drawing/2014/main" id="{1A4ABBB4-7726-2D25-1D8D-873D2B7D377D}"/>
                      </a:ext>
                    </a:extLst>
                  </p:cNvPr>
                  <p:cNvSpPr txBox="1"/>
                  <p:nvPr/>
                </p:nvSpPr>
                <p:spPr>
                  <a:xfrm rot="18000000">
                    <a:off x="1966820" y="2664159"/>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Workforce </a:t>
                    </a:r>
                  </a:p>
                  <a:p>
                    <a:pPr marL="228600" lvl="2" indent="-228600" algn="ctr">
                      <a:spcAft>
                        <a:spcPts val="500"/>
                      </a:spcAft>
                      <a:buAutoNum type="arabicPeriod"/>
                      <a:tabLst>
                        <a:tab pos="647700" algn="l"/>
                      </a:tabLst>
                    </a:pPr>
                    <a:r>
                      <a:rPr lang="en-US" sz="1000" b="1" dirty="0">
                        <a:solidFill>
                          <a:schemeClr val="bg1"/>
                        </a:solidFill>
                        <a:cs typeface="Times New Roman" panose="02020603050405020304" pitchFamily="18" charset="0"/>
                      </a:rPr>
                      <a:t>IAM</a:t>
                    </a:r>
                  </a:p>
                </p:txBody>
              </p:sp>
              <p:sp>
                <p:nvSpPr>
                  <p:cNvPr id="19" name="TextBox 18">
                    <a:extLst>
                      <a:ext uri="{FF2B5EF4-FFF2-40B4-BE49-F238E27FC236}">
                        <a16:creationId xmlns:a16="http://schemas.microsoft.com/office/drawing/2014/main" id="{B493352C-992D-2F92-3755-6D6508D8B4E3}"/>
                      </a:ext>
                    </a:extLst>
                  </p:cNvPr>
                  <p:cNvSpPr txBox="1"/>
                  <p:nvPr/>
                </p:nvSpPr>
                <p:spPr>
                  <a:xfrm rot="20280000">
                    <a:off x="2506604" y="2134016"/>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CIAM</a:t>
                    </a:r>
                  </a:p>
                </p:txBody>
              </p:sp>
              <p:sp>
                <p:nvSpPr>
                  <p:cNvPr id="20" name="TextBox 19">
                    <a:extLst>
                      <a:ext uri="{FF2B5EF4-FFF2-40B4-BE49-F238E27FC236}">
                        <a16:creationId xmlns:a16="http://schemas.microsoft.com/office/drawing/2014/main" id="{517C4BA2-722E-71AF-AF24-9A7DDD8FEB7A}"/>
                      </a:ext>
                    </a:extLst>
                  </p:cNvPr>
                  <p:cNvSpPr txBox="1"/>
                  <p:nvPr/>
                </p:nvSpPr>
                <p:spPr>
                  <a:xfrm rot="1308190">
                    <a:off x="3396213" y="2292462"/>
                    <a:ext cx="902919" cy="349264"/>
                  </a:xfrm>
                  <a:prstGeom prst="rect">
                    <a:avLst/>
                  </a:prstGeom>
                  <a:noFill/>
                </p:spPr>
                <p:txBody>
                  <a:bodyPr wrap="square" lIns="0" tIns="0" rIns="0" bIns="0">
                    <a:prstTxWarp prst="textArchUp">
                      <a:avLst>
                        <a:gd name="adj" fmla="val 11138912"/>
                      </a:avLst>
                    </a:prstTxWarp>
                    <a:spAutoFit/>
                  </a:bodyPr>
                  <a:lstStyle/>
                  <a:p>
                    <a:pPr marL="0" lvl="2" algn="ctr">
                      <a:spcAft>
                        <a:spcPts val="500"/>
                      </a:spcAft>
                      <a:tabLst>
                        <a:tab pos="647700" algn="l"/>
                      </a:tabLst>
                    </a:pPr>
                    <a:r>
                      <a:rPr lang="en-US" sz="900" b="1" dirty="0">
                        <a:solidFill>
                          <a:schemeClr val="bg1"/>
                        </a:solidFill>
                        <a:cs typeface="Times New Roman" panose="02020603050405020304" pitchFamily="18" charset="0"/>
                      </a:rPr>
                      <a:t>Strategy,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Design, &amp;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Development</a:t>
                    </a:r>
                  </a:p>
                </p:txBody>
              </p:sp>
            </p:grpSp>
            <p:sp>
              <p:nvSpPr>
                <p:cNvPr id="14" name="TextBox 13">
                  <a:extLst>
                    <a:ext uri="{FF2B5EF4-FFF2-40B4-BE49-F238E27FC236}">
                      <a16:creationId xmlns:a16="http://schemas.microsoft.com/office/drawing/2014/main" id="{04E0E81F-1B8A-9A1D-0D24-45497FE98429}"/>
                    </a:ext>
                  </a:extLst>
                </p:cNvPr>
                <p:cNvSpPr txBox="1"/>
                <p:nvPr/>
              </p:nvSpPr>
              <p:spPr>
                <a:xfrm rot="3588190">
                  <a:off x="4100306" y="2811117"/>
                  <a:ext cx="820835" cy="384193"/>
                </a:xfrm>
                <a:prstGeom prst="rect">
                  <a:avLst/>
                </a:prstGeom>
                <a:noFill/>
              </p:spPr>
              <p:txBody>
                <a:bodyPr wrap="square" lIns="0" tIns="0" rIns="0" bIns="0">
                  <a:prstTxWarp prst="textArchUp">
                    <a:avLst>
                      <a:gd name="adj" fmla="val 12736301"/>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Application </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Onboarding/</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Modernization</a:t>
                  </a:r>
                </a:p>
              </p:txBody>
            </p:sp>
          </p:grpSp>
          <p:sp>
            <p:nvSpPr>
              <p:cNvPr id="10" name="TextBox 9">
                <a:extLst>
                  <a:ext uri="{FF2B5EF4-FFF2-40B4-BE49-F238E27FC236}">
                    <a16:creationId xmlns:a16="http://schemas.microsoft.com/office/drawing/2014/main" id="{18B128DD-5F3A-0F42-0005-E5267F96BC7E}"/>
                  </a:ext>
                </a:extLst>
              </p:cNvPr>
              <p:cNvSpPr txBox="1"/>
              <p:nvPr/>
            </p:nvSpPr>
            <p:spPr>
              <a:xfrm rot="15120000">
                <a:off x="1812597" y="3279537"/>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Audit and </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Compliance</a:t>
                </a:r>
              </a:p>
            </p:txBody>
          </p:sp>
          <p:sp>
            <p:nvSpPr>
              <p:cNvPr id="11" name="TextBox 10">
                <a:extLst>
                  <a:ext uri="{FF2B5EF4-FFF2-40B4-BE49-F238E27FC236}">
                    <a16:creationId xmlns:a16="http://schemas.microsoft.com/office/drawing/2014/main" id="{D3837E7E-E730-7A44-38DF-C1C280F36DE3}"/>
                  </a:ext>
                </a:extLst>
              </p:cNvPr>
              <p:cNvSpPr txBox="1"/>
              <p:nvPr/>
            </p:nvSpPr>
            <p:spPr>
              <a:xfrm rot="21480876">
                <a:off x="2922018" y="4946537"/>
                <a:ext cx="1092532" cy="369779"/>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900" b="1" dirty="0">
                    <a:solidFill>
                      <a:schemeClr val="tx2"/>
                    </a:solidFill>
                    <a:cs typeface="Times New Roman" panose="02020603050405020304" pitchFamily="18" charset="0"/>
                  </a:rPr>
                  <a:t>Technical </a:t>
                </a:r>
                <a:br>
                  <a:rPr lang="en-US" sz="900" b="1" dirty="0">
                    <a:solidFill>
                      <a:schemeClr val="tx2"/>
                    </a:solidFill>
                    <a:cs typeface="Times New Roman" panose="02020603050405020304" pitchFamily="18" charset="0"/>
                  </a:rPr>
                </a:br>
                <a:r>
                  <a:rPr lang="en-US" sz="900" b="1" dirty="0">
                    <a:solidFill>
                      <a:schemeClr val="tx2"/>
                    </a:solidFill>
                    <a:cs typeface="Times New Roman" panose="02020603050405020304" pitchFamily="18" charset="0"/>
                  </a:rPr>
                  <a:t>Development </a:t>
                </a:r>
                <a:br>
                  <a:rPr lang="en-US" sz="900" b="1" dirty="0">
                    <a:solidFill>
                      <a:schemeClr val="tx2"/>
                    </a:solidFill>
                    <a:cs typeface="Times New Roman" panose="02020603050405020304" pitchFamily="18" charset="0"/>
                  </a:rPr>
                </a:br>
                <a:r>
                  <a:rPr lang="en-US" sz="900" b="1" dirty="0">
                    <a:solidFill>
                      <a:schemeClr val="tx2"/>
                    </a:solidFill>
                    <a:cs typeface="Times New Roman" panose="02020603050405020304" pitchFamily="18" charset="0"/>
                  </a:rPr>
                  <a:t>Team (ETL and </a:t>
                </a:r>
                <a:br>
                  <a:rPr lang="en-US" sz="900" b="1" dirty="0">
                    <a:solidFill>
                      <a:schemeClr val="tx2"/>
                    </a:solidFill>
                    <a:cs typeface="Times New Roman" panose="02020603050405020304" pitchFamily="18" charset="0"/>
                  </a:rPr>
                </a:br>
                <a:r>
                  <a:rPr lang="en-US" sz="900" b="1" dirty="0">
                    <a:solidFill>
                      <a:schemeClr val="tx2"/>
                    </a:solidFill>
                    <a:cs typeface="Times New Roman" panose="02020603050405020304" pitchFamily="18" charset="0"/>
                  </a:rPr>
                  <a:t>Operations)</a:t>
                </a:r>
              </a:p>
            </p:txBody>
          </p:sp>
          <p:sp>
            <p:nvSpPr>
              <p:cNvPr id="12" name="TextBox 11">
                <a:extLst>
                  <a:ext uri="{FF2B5EF4-FFF2-40B4-BE49-F238E27FC236}">
                    <a16:creationId xmlns:a16="http://schemas.microsoft.com/office/drawing/2014/main" id="{22CE6AB2-2290-DE28-65B3-6C04012E8977}"/>
                  </a:ext>
                </a:extLst>
              </p:cNvPr>
              <p:cNvSpPr txBox="1"/>
              <p:nvPr/>
            </p:nvSpPr>
            <p:spPr>
              <a:xfrm rot="2220876">
                <a:off x="2030024" y="4105903"/>
                <a:ext cx="1201785" cy="823545"/>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RBAC/ABAC</a:t>
                </a:r>
              </a:p>
            </p:txBody>
          </p:sp>
        </p:grpSp>
        <p:sp>
          <p:nvSpPr>
            <p:cNvPr id="21" name="TextBox 20">
              <a:extLst>
                <a:ext uri="{FF2B5EF4-FFF2-40B4-BE49-F238E27FC236}">
                  <a16:creationId xmlns:a16="http://schemas.microsoft.com/office/drawing/2014/main" id="{173C0A15-D37D-E956-E863-67E63F3EEB8A}"/>
                </a:ext>
              </a:extLst>
            </p:cNvPr>
            <p:cNvSpPr txBox="1"/>
            <p:nvPr/>
          </p:nvSpPr>
          <p:spPr>
            <a:xfrm rot="18960876">
              <a:off x="3677784" y="4367354"/>
              <a:ext cx="1201785" cy="369779"/>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Data </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Management</a:t>
              </a:r>
            </a:p>
          </p:txBody>
        </p:sp>
      </p:grpSp>
      <p:sp>
        <p:nvSpPr>
          <p:cNvPr id="2" name="Title 1">
            <a:extLst>
              <a:ext uri="{FF2B5EF4-FFF2-40B4-BE49-F238E27FC236}">
                <a16:creationId xmlns:a16="http://schemas.microsoft.com/office/drawing/2014/main" id="{5815A275-BAD0-60E3-9B72-417C7BA5E2B8}"/>
              </a:ext>
            </a:extLst>
          </p:cNvPr>
          <p:cNvSpPr>
            <a:spLocks noGrp="1"/>
          </p:cNvSpPr>
          <p:nvPr>
            <p:ph type="title"/>
          </p:nvPr>
        </p:nvSpPr>
        <p:spPr>
          <a:xfrm>
            <a:off x="995364" y="431800"/>
            <a:ext cx="10204704" cy="533400"/>
          </a:xfrm>
        </p:spPr>
        <p:txBody>
          <a:bodyPr/>
          <a:lstStyle/>
          <a:p>
            <a:r>
              <a:rPr lang="en-US" dirty="0"/>
              <a:t>Additional capabilities (continued)</a:t>
            </a:r>
          </a:p>
        </p:txBody>
      </p:sp>
      <p:sp>
        <p:nvSpPr>
          <p:cNvPr id="3" name="Text Placeholder 2">
            <a:extLst>
              <a:ext uri="{FF2B5EF4-FFF2-40B4-BE49-F238E27FC236}">
                <a16:creationId xmlns:a16="http://schemas.microsoft.com/office/drawing/2014/main" id="{78C9C779-562B-92A2-DC7B-CCA67BC31840}"/>
              </a:ext>
            </a:extLst>
          </p:cNvPr>
          <p:cNvSpPr>
            <a:spLocks noGrp="1"/>
          </p:cNvSpPr>
          <p:nvPr>
            <p:ph type="body" sz="quarter" idx="10"/>
          </p:nvPr>
        </p:nvSpPr>
        <p:spPr>
          <a:xfrm>
            <a:off x="993648" y="189259"/>
            <a:ext cx="10204704" cy="184666"/>
          </a:xfrm>
        </p:spPr>
        <p:txBody>
          <a:bodyPr/>
          <a:lstStyle/>
          <a:p>
            <a:r>
              <a:rPr lang="en-US" dirty="0"/>
              <a:t>Target operating model</a:t>
            </a:r>
          </a:p>
          <a:p>
            <a:endParaRPr lang="en-US" dirty="0"/>
          </a:p>
        </p:txBody>
      </p:sp>
      <p:sp>
        <p:nvSpPr>
          <p:cNvPr id="22" name="Rectangle 21">
            <a:extLst>
              <a:ext uri="{FF2B5EF4-FFF2-40B4-BE49-F238E27FC236}">
                <a16:creationId xmlns:a16="http://schemas.microsoft.com/office/drawing/2014/main" id="{6BF9B701-05E5-2D8A-52AD-3EC1ACD0BD3F}"/>
              </a:ext>
            </a:extLst>
          </p:cNvPr>
          <p:cNvSpPr/>
          <p:nvPr/>
        </p:nvSpPr>
        <p:spPr>
          <a:xfrm>
            <a:off x="5827719" y="1335675"/>
            <a:ext cx="45720" cy="4541250"/>
          </a:xfrm>
          <a:prstGeom prst="rect">
            <a:avLst/>
          </a:prstGeom>
          <a:solidFill>
            <a:srgbClr val="76D2FF"/>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spcAft>
                <a:spcPts val="500"/>
              </a:spcAft>
            </a:pPr>
            <a:endParaRPr lang="en-US" sz="1500" dirty="0">
              <a:solidFill>
                <a:schemeClr val="bg1"/>
              </a:solidFill>
            </a:endParaRPr>
          </a:p>
        </p:txBody>
      </p:sp>
      <p:sp>
        <p:nvSpPr>
          <p:cNvPr id="23" name="TextBox 22">
            <a:extLst>
              <a:ext uri="{FF2B5EF4-FFF2-40B4-BE49-F238E27FC236}">
                <a16:creationId xmlns:a16="http://schemas.microsoft.com/office/drawing/2014/main" id="{EF2C99A2-A403-6D36-DD6B-5583AF2CE53F}"/>
              </a:ext>
            </a:extLst>
          </p:cNvPr>
          <p:cNvSpPr txBox="1"/>
          <p:nvPr/>
        </p:nvSpPr>
        <p:spPr>
          <a:xfrm>
            <a:off x="6005940" y="1335675"/>
            <a:ext cx="5194128" cy="320088"/>
          </a:xfrm>
          <a:prstGeom prst="rect">
            <a:avLst/>
          </a:prstGeom>
          <a:solidFill>
            <a:srgbClr val="76D2FF"/>
          </a:solidFill>
        </p:spPr>
        <p:txBody>
          <a:bodyPr wrap="square" lIns="54864" tIns="54864" rIns="54864" bIns="54864">
            <a:noAutofit/>
          </a:bodyPr>
          <a:lstStyle/>
          <a:p>
            <a:pPr marL="0" marR="0" lvl="1" fontAlgn="ctr">
              <a:lnSpc>
                <a:spcPct val="80000"/>
              </a:lnSpc>
              <a:spcBef>
                <a:spcPts val="0"/>
              </a:spcBef>
              <a:spcAft>
                <a:spcPts val="500"/>
              </a:spcAft>
              <a:buClr>
                <a:schemeClr val="tx2"/>
              </a:buClr>
              <a:tabLst>
                <a:tab pos="914400" algn="l"/>
              </a:tabLst>
            </a:pPr>
            <a:r>
              <a:rPr lang="en-US" sz="1600" i="1">
                <a:solidFill>
                  <a:srgbClr val="00338D"/>
                </a:solidFill>
                <a:latin typeface="KPMG Bold" panose="020B0803030202040204" pitchFamily="34" charset="0"/>
                <a:cs typeface="Calibri" panose="020F0502020204030204" pitchFamily="34" charset="0"/>
              </a:rPr>
              <a:t>Governance</a:t>
            </a:r>
            <a:endParaRPr lang="en-US" sz="1600" i="1" dirty="0">
              <a:solidFill>
                <a:srgbClr val="00338D"/>
              </a:solidFill>
              <a:latin typeface="KPMG Bold" panose="020B0803030202040204" pitchFamily="34" charset="0"/>
              <a:cs typeface="Calibri" panose="020F0502020204030204" pitchFamily="34" charset="0"/>
            </a:endParaRPr>
          </a:p>
        </p:txBody>
      </p:sp>
      <p:sp>
        <p:nvSpPr>
          <p:cNvPr id="26" name="TextBox 25">
            <a:extLst>
              <a:ext uri="{FF2B5EF4-FFF2-40B4-BE49-F238E27FC236}">
                <a16:creationId xmlns:a16="http://schemas.microsoft.com/office/drawing/2014/main" id="{0B4A1F58-6DC2-9A61-F376-1649D99867DB}"/>
              </a:ext>
            </a:extLst>
          </p:cNvPr>
          <p:cNvSpPr txBox="1"/>
          <p:nvPr/>
        </p:nvSpPr>
        <p:spPr>
          <a:xfrm>
            <a:off x="6005940" y="2058798"/>
            <a:ext cx="5194128" cy="2541721"/>
          </a:xfrm>
          <a:prstGeom prst="rect">
            <a:avLst/>
          </a:prstGeom>
          <a:noFill/>
        </p:spPr>
        <p:txBody>
          <a:bodyPr wrap="square" lIns="0" tIns="0" rIns="0" bIns="0">
            <a:spAutoFit/>
          </a:bodyPr>
          <a:lstStyle/>
          <a:p>
            <a:pPr marL="0" marR="0" lvl="1" fontAlgn="ctr">
              <a:lnSpc>
                <a:spcPct val="80000"/>
              </a:lnSpc>
              <a:spcBef>
                <a:spcPts val="0"/>
              </a:spcBef>
              <a:spcAft>
                <a:spcPts val="500"/>
              </a:spcAft>
              <a:tabLst>
                <a:tab pos="914400" algn="l"/>
              </a:tabLst>
            </a:pPr>
            <a:r>
              <a:rPr lang="en-US" sz="2000" i="1" dirty="0">
                <a:solidFill>
                  <a:srgbClr val="76D2FF"/>
                </a:solidFill>
                <a:effectLst/>
                <a:latin typeface="KPMG Bold" panose="020B0803030202040204" pitchFamily="34" charset="0"/>
                <a:ea typeface="Times New Roman" panose="02020603050405020304" pitchFamily="18" charset="0"/>
                <a:cs typeface="Calibri" panose="020F0502020204030204" pitchFamily="34" charset="0"/>
              </a:rPr>
              <a:t>Need:</a:t>
            </a:r>
            <a:endParaRPr lang="en-US" sz="2000" i="1" dirty="0">
              <a:solidFill>
                <a:srgbClr val="76D2FF"/>
              </a:solidFill>
              <a:effectLst/>
              <a:latin typeface="KPMG Bold" panose="020B0803030202040204" pitchFamily="34" charset="0"/>
              <a:ea typeface="Calibri" panose="020F0502020204030204" pitchFamily="34" charset="0"/>
              <a:cs typeface="Times New Roman" panose="02020603050405020304" pitchFamily="18" charset="0"/>
            </a:endParaRPr>
          </a:p>
          <a:p>
            <a:pPr marL="182880" marR="0" lvl="2" indent="-182880" fontAlgn="ctr">
              <a:spcBef>
                <a:spcPts val="0"/>
              </a:spcBef>
              <a:spcAft>
                <a:spcPts val="500"/>
              </a:spcAft>
              <a:buClr>
                <a:schemeClr val="tx2"/>
              </a:buClr>
              <a:buFont typeface="Arial" panose="020B0604020202020204" pitchFamily="34" charset="0"/>
              <a:buChar char="•"/>
              <a:tabLst>
                <a:tab pos="1371600" algn="l"/>
              </a:tabLst>
            </a:pPr>
            <a:r>
              <a:rPr lang="en-US" sz="1000" dirty="0">
                <a:effectLst/>
                <a:latin typeface="Arial" panose="020B0604020202020204" pitchFamily="34" charset="0"/>
                <a:ea typeface="Times New Roman" panose="02020603050405020304" pitchFamily="18" charset="0"/>
                <a:cs typeface="Calibri" panose="020F0502020204030204" pitchFamily="34" charset="0"/>
              </a:rPr>
              <a:t>Develop strategic approach for integrating applications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65760" lvl="4" indent="-182880" fontAlgn="ctr">
              <a:spcAft>
                <a:spcPts val="500"/>
              </a:spcAft>
              <a:buClr>
                <a:schemeClr val="tx2"/>
              </a:buClr>
              <a:buFont typeface="Arial" panose="020B0604020202020204" pitchFamily="34" charset="0"/>
              <a:buChar char="-"/>
              <a:tabLst>
                <a:tab pos="1828800" algn="l"/>
              </a:tabLst>
            </a:pPr>
            <a:r>
              <a:rPr lang="en-US" sz="1000" dirty="0">
                <a:effectLst/>
                <a:latin typeface="Arial" panose="020B0604020202020204" pitchFamily="34" charset="0"/>
                <a:ea typeface="Times New Roman" panose="02020603050405020304" pitchFamily="18" charset="0"/>
                <a:cs typeface="Calibri" panose="020F0502020204030204" pitchFamily="34" charset="0"/>
              </a:rPr>
              <a:t>Formalize success criteria and intake process to onboard new applications (could also apply to applications that are already onboarded but have known issues such as infrequent data loads, recurring changes to data formats, etc.)</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65760" lvl="4" indent="-182880" fontAlgn="ctr">
              <a:spcAft>
                <a:spcPts val="500"/>
              </a:spcAft>
              <a:buClr>
                <a:schemeClr val="tx2"/>
              </a:buClr>
              <a:buFont typeface="Arial" panose="020B0604020202020204" pitchFamily="34" charset="0"/>
              <a:buChar char="-"/>
              <a:tabLst>
                <a:tab pos="1828800" algn="l"/>
              </a:tabLst>
            </a:pPr>
            <a:r>
              <a:rPr lang="en-US" sz="1000" dirty="0">
                <a:effectLst/>
                <a:latin typeface="Arial" panose="020B0604020202020204" pitchFamily="34" charset="0"/>
                <a:ea typeface="Times New Roman" panose="02020603050405020304" pitchFamily="18" charset="0"/>
                <a:cs typeface="Calibri" panose="020F0502020204030204" pitchFamily="34" charset="0"/>
              </a:rPr>
              <a:t>Require app teams to meet minimum requirements (data format, data load frequency) to integrate and participate in automated access reviews/provisioning via IGA tool</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548640" lvl="6" indent="-182880" fontAlgn="ctr">
              <a:spcAft>
                <a:spcPts val="500"/>
              </a:spcAft>
              <a:buClr>
                <a:schemeClr val="tx2"/>
              </a:buClr>
              <a:buFont typeface="Arial" panose="020B0604020202020204" pitchFamily="34" charset="0"/>
              <a:buChar char="•"/>
              <a:tabLst>
                <a:tab pos="2286000" algn="l"/>
              </a:tabLst>
            </a:pPr>
            <a:r>
              <a:rPr lang="en-US" sz="1000" dirty="0">
                <a:effectLst/>
                <a:latin typeface="Arial" panose="020B0604020202020204" pitchFamily="34" charset="0"/>
                <a:ea typeface="Times New Roman" panose="02020603050405020304" pitchFamily="18" charset="0"/>
                <a:cs typeface="Calibri" panose="020F0502020204030204" pitchFamily="34" charset="0"/>
              </a:rPr>
              <a:t>If app team is unable/unwilling to meet requirements or cooperate with remediation efforts, push back access review responsibility to them</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182880" marR="0" lvl="2" indent="-182880" fontAlgn="ctr">
              <a:spcBef>
                <a:spcPts val="0"/>
              </a:spcBef>
              <a:spcAft>
                <a:spcPts val="500"/>
              </a:spcAft>
              <a:buClr>
                <a:schemeClr val="tx2"/>
              </a:buClr>
              <a:buFont typeface="Arial" panose="020B0604020202020204" pitchFamily="34" charset="0"/>
              <a:buChar char="•"/>
              <a:tabLst>
                <a:tab pos="1371600" algn="l"/>
              </a:tabLst>
            </a:pPr>
            <a:r>
              <a:rPr lang="en-US" sz="1000" dirty="0">
                <a:effectLst/>
                <a:latin typeface="Arial" panose="020B0604020202020204" pitchFamily="34" charset="0"/>
                <a:ea typeface="Times New Roman" panose="02020603050405020304" pitchFamily="18" charset="0"/>
                <a:cs typeface="Calibri" panose="020F0502020204030204" pitchFamily="34" charset="0"/>
              </a:rPr>
              <a:t>Focus on accuracy of data loads and automation where possible</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65760" lvl="4" indent="-182880" fontAlgn="ctr">
              <a:spcAft>
                <a:spcPts val="500"/>
              </a:spcAft>
              <a:buClr>
                <a:schemeClr val="tx2"/>
              </a:buClr>
              <a:buFont typeface="Arial" panose="020B0604020202020204" pitchFamily="34" charset="0"/>
              <a:buChar char="-"/>
              <a:tabLst>
                <a:tab pos="1828800" algn="l"/>
              </a:tabLst>
            </a:pPr>
            <a:r>
              <a:rPr lang="en-US" sz="1000" dirty="0">
                <a:effectLst/>
                <a:latin typeface="Arial" panose="020B0604020202020204" pitchFamily="34" charset="0"/>
                <a:ea typeface="Times New Roman" panose="02020603050405020304" pitchFamily="18" charset="0"/>
                <a:cs typeface="Calibri" panose="020F0502020204030204" pitchFamily="34" charset="0"/>
              </a:rPr>
              <a:t>Investigate orphaned accounts and proactively work with app teams to remediate</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65760" lvl="4" indent="-182880" fontAlgn="ctr">
              <a:spcAft>
                <a:spcPts val="500"/>
              </a:spcAft>
              <a:buClr>
                <a:schemeClr val="tx2"/>
              </a:buClr>
              <a:buFont typeface="Arial" panose="020B0604020202020204" pitchFamily="34" charset="0"/>
              <a:buChar char="-"/>
              <a:tabLst>
                <a:tab pos="1828800" algn="l"/>
              </a:tabLst>
            </a:pPr>
            <a:r>
              <a:rPr lang="en-US" sz="1000" dirty="0">
                <a:effectLst/>
                <a:latin typeface="Arial" panose="020B0604020202020204" pitchFamily="34" charset="0"/>
                <a:ea typeface="Times New Roman" panose="02020603050405020304" pitchFamily="18" charset="0"/>
                <a:cs typeface="Calibri" panose="020F0502020204030204" pitchFamily="34" charset="0"/>
              </a:rPr>
              <a:t>Regularly monitor IGA tool for data load issues and collection failures and work with app teams to remediate</a:t>
            </a:r>
            <a:endParaRPr lang="en-US" sz="1000" dirty="0">
              <a:latin typeface="Arial" panose="020B0604020202020204" pitchFamily="34" charset="0"/>
              <a:cs typeface="Calibri" panose="020F0502020204030204" pitchFamily="34" charset="0"/>
            </a:endParaRPr>
          </a:p>
        </p:txBody>
      </p:sp>
      <p:sp>
        <p:nvSpPr>
          <p:cNvPr id="27" name="TextBox 26">
            <a:extLst>
              <a:ext uri="{FF2B5EF4-FFF2-40B4-BE49-F238E27FC236}">
                <a16:creationId xmlns:a16="http://schemas.microsoft.com/office/drawing/2014/main" id="{35584366-8528-B47F-3E45-922F167229E6}"/>
              </a:ext>
            </a:extLst>
          </p:cNvPr>
          <p:cNvSpPr txBox="1"/>
          <p:nvPr/>
        </p:nvSpPr>
        <p:spPr>
          <a:xfrm>
            <a:off x="6005940" y="4627063"/>
            <a:ext cx="5194128" cy="1426031"/>
          </a:xfrm>
          <a:prstGeom prst="rect">
            <a:avLst/>
          </a:prstGeom>
          <a:noFill/>
        </p:spPr>
        <p:txBody>
          <a:bodyPr wrap="square" lIns="0" tIns="0" rIns="0" bIns="0">
            <a:spAutoFit/>
          </a:bodyPr>
          <a:lstStyle/>
          <a:p>
            <a:pPr marL="0" lvl="1" fontAlgn="ctr">
              <a:lnSpc>
                <a:spcPct val="80000"/>
              </a:lnSpc>
              <a:spcAft>
                <a:spcPts val="500"/>
              </a:spcAft>
              <a:tabLst>
                <a:tab pos="914400" algn="l"/>
              </a:tabLst>
            </a:pPr>
            <a:r>
              <a:rPr lang="en-US" sz="2000" i="1" dirty="0">
                <a:solidFill>
                  <a:srgbClr val="76D2FF"/>
                </a:solidFill>
                <a:latin typeface="KPMG Bold" panose="020B0803030202040204" pitchFamily="34" charset="0"/>
                <a:cs typeface="Calibri" panose="020F0502020204030204" pitchFamily="34" charset="0"/>
              </a:rPr>
              <a:t>Value:</a:t>
            </a:r>
          </a:p>
          <a:p>
            <a:pPr marL="182880" lvl="2" indent="-182880" fontAlgn="ctr">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Accurate data is key for successful IAM processes, including compliance audits</a:t>
            </a:r>
          </a:p>
          <a:p>
            <a:pPr marL="182880" lvl="2" indent="-182880" fontAlgn="ctr">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Troubleshooting issues with data or audit issues can be solved quickly with a team dedicated to development and familiar with data and development functions</a:t>
            </a:r>
          </a:p>
          <a:p>
            <a:pPr marL="182880" lvl="2" indent="-182880" fontAlgn="ctr">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Push application teams toward full/improved integration with IGA tool</a:t>
            </a:r>
          </a:p>
          <a:p>
            <a:pPr marL="182880" lvl="2" indent="-182880" fontAlgn="ctr">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Reduce time and effort required from access review team toward manual recertifications and data remediation during access review cycles</a:t>
            </a:r>
          </a:p>
        </p:txBody>
      </p:sp>
      <p:cxnSp>
        <p:nvCxnSpPr>
          <p:cNvPr id="28" name="Straight Connector 27">
            <a:extLst>
              <a:ext uri="{FF2B5EF4-FFF2-40B4-BE49-F238E27FC236}">
                <a16:creationId xmlns:a16="http://schemas.microsoft.com/office/drawing/2014/main" id="{A174FBC3-69C7-1EA7-023F-BFD83CDD42FB}"/>
              </a:ext>
            </a:extLst>
          </p:cNvPr>
          <p:cNvCxnSpPr>
            <a:cxnSpLocks/>
          </p:cNvCxnSpPr>
          <p:nvPr/>
        </p:nvCxnSpPr>
        <p:spPr>
          <a:xfrm>
            <a:off x="6005940" y="1981211"/>
            <a:ext cx="5193870" cy="0"/>
          </a:xfrm>
          <a:prstGeom prst="line">
            <a:avLst/>
          </a:prstGeom>
          <a:ln w="6350">
            <a:solidFill>
              <a:srgbClr val="76D2FF"/>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569A7AB-1680-CEAF-3ADD-BBE02BCDE261}"/>
              </a:ext>
            </a:extLst>
          </p:cNvPr>
          <p:cNvCxnSpPr>
            <a:cxnSpLocks/>
          </p:cNvCxnSpPr>
          <p:nvPr/>
        </p:nvCxnSpPr>
        <p:spPr>
          <a:xfrm>
            <a:off x="6005940" y="4608198"/>
            <a:ext cx="5193870" cy="0"/>
          </a:xfrm>
          <a:prstGeom prst="line">
            <a:avLst/>
          </a:prstGeom>
          <a:ln w="6350">
            <a:solidFill>
              <a:srgbClr val="76D2FF"/>
            </a:solidFill>
            <a:prstDash val="dash"/>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C3E399B0-C577-F6F6-A9F4-F6135A149C6B}"/>
              </a:ext>
            </a:extLst>
          </p:cNvPr>
          <p:cNvSpPr txBox="1"/>
          <p:nvPr/>
        </p:nvSpPr>
        <p:spPr>
          <a:xfrm>
            <a:off x="6005940" y="1713843"/>
            <a:ext cx="5194128" cy="209288"/>
          </a:xfrm>
          <a:prstGeom prst="rect">
            <a:avLst/>
          </a:prstGeom>
          <a:noFill/>
        </p:spPr>
        <p:txBody>
          <a:bodyPr wrap="square" lIns="0" tIns="0" rIns="0" bIns="0">
            <a:spAutoFit/>
          </a:bodyPr>
          <a:lstStyle/>
          <a:p>
            <a:pPr marL="0" marR="0" lvl="1" fontAlgn="ctr">
              <a:lnSpc>
                <a:spcPct val="80000"/>
              </a:lnSpc>
              <a:spcBef>
                <a:spcPts val="0"/>
              </a:spcBef>
              <a:spcAft>
                <a:spcPts val="500"/>
              </a:spcAft>
              <a:buClr>
                <a:schemeClr val="tx2"/>
              </a:buClr>
              <a:tabLst>
                <a:tab pos="914400" algn="l"/>
              </a:tabLst>
            </a:pPr>
            <a:r>
              <a:rPr lang="en-US" sz="1600" i="1" dirty="0">
                <a:solidFill>
                  <a:srgbClr val="76D2FF"/>
                </a:solidFill>
                <a:latin typeface="KPMG Bold" panose="020B0803030202040204" pitchFamily="34" charset="0"/>
                <a:cs typeface="Calibri" panose="020F0502020204030204" pitchFamily="34" charset="0"/>
              </a:rPr>
              <a:t>Technical Development Team (ETL and Operations)</a:t>
            </a:r>
          </a:p>
        </p:txBody>
      </p:sp>
      <p:sp>
        <p:nvSpPr>
          <p:cNvPr id="25" name="TextBox 24">
            <a:extLst>
              <a:ext uri="{FF2B5EF4-FFF2-40B4-BE49-F238E27FC236}">
                <a16:creationId xmlns:a16="http://schemas.microsoft.com/office/drawing/2014/main" id="{0251C9E0-54BD-0148-46F0-D18D1AD917A0}"/>
              </a:ext>
            </a:extLst>
          </p:cNvPr>
          <p:cNvSpPr txBox="1"/>
          <p:nvPr/>
        </p:nvSpPr>
        <p:spPr>
          <a:xfrm rot="5996737">
            <a:off x="3936893" y="3374061"/>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Provisioning</a:t>
            </a:r>
          </a:p>
        </p:txBody>
      </p:sp>
      <p:sp>
        <p:nvSpPr>
          <p:cNvPr id="31" name="TextBox 30">
            <a:extLst>
              <a:ext uri="{FF2B5EF4-FFF2-40B4-BE49-F238E27FC236}">
                <a16:creationId xmlns:a16="http://schemas.microsoft.com/office/drawing/2014/main" id="{44064E8F-ADDF-7F95-81B0-A0A4FE1AB6DC}"/>
              </a:ext>
            </a:extLst>
          </p:cNvPr>
          <p:cNvSpPr txBox="1"/>
          <p:nvPr/>
        </p:nvSpPr>
        <p:spPr>
          <a:xfrm rot="3917863">
            <a:off x="2589718" y="2857787"/>
            <a:ext cx="1894603" cy="1298312"/>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Identity (Engineering)</a:t>
            </a:r>
          </a:p>
        </p:txBody>
      </p:sp>
    </p:spTree>
    <p:extLst>
      <p:ext uri="{BB962C8B-B14F-4D97-AF65-F5344CB8AC3E}">
        <p14:creationId xmlns:p14="http://schemas.microsoft.com/office/powerpoint/2010/main" val="23174436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5A275-BAD0-60E3-9B72-417C7BA5E2B8}"/>
              </a:ext>
            </a:extLst>
          </p:cNvPr>
          <p:cNvSpPr>
            <a:spLocks noGrp="1"/>
          </p:cNvSpPr>
          <p:nvPr>
            <p:ph type="title"/>
          </p:nvPr>
        </p:nvSpPr>
        <p:spPr>
          <a:xfrm>
            <a:off x="995364" y="431800"/>
            <a:ext cx="10204704" cy="533400"/>
          </a:xfrm>
        </p:spPr>
        <p:txBody>
          <a:bodyPr/>
          <a:lstStyle/>
          <a:p>
            <a:r>
              <a:rPr lang="en-US" dirty="0"/>
              <a:t>Additional capabilities (continued)</a:t>
            </a:r>
          </a:p>
        </p:txBody>
      </p:sp>
      <p:sp>
        <p:nvSpPr>
          <p:cNvPr id="3" name="Text Placeholder 2">
            <a:extLst>
              <a:ext uri="{FF2B5EF4-FFF2-40B4-BE49-F238E27FC236}">
                <a16:creationId xmlns:a16="http://schemas.microsoft.com/office/drawing/2014/main" id="{78C9C779-562B-92A2-DC7B-CCA67BC31840}"/>
              </a:ext>
            </a:extLst>
          </p:cNvPr>
          <p:cNvSpPr>
            <a:spLocks noGrp="1"/>
          </p:cNvSpPr>
          <p:nvPr>
            <p:ph type="body" sz="quarter" idx="10"/>
          </p:nvPr>
        </p:nvSpPr>
        <p:spPr>
          <a:xfrm>
            <a:off x="993648" y="189259"/>
            <a:ext cx="10204704" cy="184666"/>
          </a:xfrm>
        </p:spPr>
        <p:txBody>
          <a:bodyPr/>
          <a:lstStyle/>
          <a:p>
            <a:r>
              <a:rPr lang="en-US" dirty="0"/>
              <a:t>Target operating model</a:t>
            </a:r>
          </a:p>
          <a:p>
            <a:endParaRPr lang="en-US" dirty="0"/>
          </a:p>
        </p:txBody>
      </p:sp>
      <p:sp>
        <p:nvSpPr>
          <p:cNvPr id="22" name="Rectangle 21">
            <a:extLst>
              <a:ext uri="{FF2B5EF4-FFF2-40B4-BE49-F238E27FC236}">
                <a16:creationId xmlns:a16="http://schemas.microsoft.com/office/drawing/2014/main" id="{6BF9B701-05E5-2D8A-52AD-3EC1ACD0BD3F}"/>
              </a:ext>
            </a:extLst>
          </p:cNvPr>
          <p:cNvSpPr/>
          <p:nvPr/>
        </p:nvSpPr>
        <p:spPr>
          <a:xfrm>
            <a:off x="5827719" y="1335675"/>
            <a:ext cx="45720" cy="4541250"/>
          </a:xfrm>
          <a:prstGeom prst="rect">
            <a:avLst/>
          </a:prstGeom>
          <a:solidFill>
            <a:srgbClr val="76D2FF"/>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spcAft>
                <a:spcPts val="500"/>
              </a:spcAft>
            </a:pPr>
            <a:endParaRPr lang="en-US" sz="1500" dirty="0">
              <a:solidFill>
                <a:schemeClr val="bg1"/>
              </a:solidFill>
            </a:endParaRPr>
          </a:p>
        </p:txBody>
      </p:sp>
      <p:sp>
        <p:nvSpPr>
          <p:cNvPr id="23" name="TextBox 22">
            <a:extLst>
              <a:ext uri="{FF2B5EF4-FFF2-40B4-BE49-F238E27FC236}">
                <a16:creationId xmlns:a16="http://schemas.microsoft.com/office/drawing/2014/main" id="{EF2C99A2-A403-6D36-DD6B-5583AF2CE53F}"/>
              </a:ext>
            </a:extLst>
          </p:cNvPr>
          <p:cNvSpPr txBox="1"/>
          <p:nvPr/>
        </p:nvSpPr>
        <p:spPr>
          <a:xfrm>
            <a:off x="6005940" y="1335675"/>
            <a:ext cx="5194128" cy="320088"/>
          </a:xfrm>
          <a:prstGeom prst="rect">
            <a:avLst/>
          </a:prstGeom>
          <a:solidFill>
            <a:srgbClr val="76D2FF"/>
          </a:solidFill>
        </p:spPr>
        <p:txBody>
          <a:bodyPr wrap="square" lIns="54864" tIns="54864" rIns="54864" bIns="54864">
            <a:noAutofit/>
          </a:bodyPr>
          <a:lstStyle/>
          <a:p>
            <a:pPr marL="0" marR="0" lvl="1" fontAlgn="ctr">
              <a:lnSpc>
                <a:spcPct val="80000"/>
              </a:lnSpc>
              <a:spcBef>
                <a:spcPts val="0"/>
              </a:spcBef>
              <a:spcAft>
                <a:spcPts val="500"/>
              </a:spcAft>
              <a:buClr>
                <a:schemeClr val="tx2"/>
              </a:buClr>
              <a:tabLst>
                <a:tab pos="914400" algn="l"/>
              </a:tabLst>
            </a:pPr>
            <a:r>
              <a:rPr lang="en-US" sz="1600" i="1">
                <a:solidFill>
                  <a:srgbClr val="00338D"/>
                </a:solidFill>
                <a:latin typeface="KPMG Bold" panose="020B0803030202040204" pitchFamily="34" charset="0"/>
                <a:cs typeface="Calibri" panose="020F0502020204030204" pitchFamily="34" charset="0"/>
              </a:rPr>
              <a:t>Governance</a:t>
            </a:r>
            <a:endParaRPr lang="en-US" sz="1600" i="1" dirty="0">
              <a:solidFill>
                <a:srgbClr val="00338D"/>
              </a:solidFill>
              <a:latin typeface="KPMG Bold" panose="020B0803030202040204" pitchFamily="34" charset="0"/>
              <a:cs typeface="Calibri" panose="020F0502020204030204" pitchFamily="34" charset="0"/>
            </a:endParaRPr>
          </a:p>
        </p:txBody>
      </p:sp>
      <p:sp>
        <p:nvSpPr>
          <p:cNvPr id="26" name="TextBox 25">
            <a:extLst>
              <a:ext uri="{FF2B5EF4-FFF2-40B4-BE49-F238E27FC236}">
                <a16:creationId xmlns:a16="http://schemas.microsoft.com/office/drawing/2014/main" id="{0B4A1F58-6DC2-9A61-F376-1649D99867DB}"/>
              </a:ext>
            </a:extLst>
          </p:cNvPr>
          <p:cNvSpPr txBox="1"/>
          <p:nvPr/>
        </p:nvSpPr>
        <p:spPr>
          <a:xfrm>
            <a:off x="6005940" y="2058798"/>
            <a:ext cx="5194128" cy="1054135"/>
          </a:xfrm>
          <a:prstGeom prst="rect">
            <a:avLst/>
          </a:prstGeom>
          <a:noFill/>
        </p:spPr>
        <p:txBody>
          <a:bodyPr wrap="square" lIns="0" tIns="0" rIns="0" bIns="0">
            <a:spAutoFit/>
          </a:bodyPr>
          <a:lstStyle/>
          <a:p>
            <a:pPr marL="0" marR="0" lvl="1" fontAlgn="ctr">
              <a:lnSpc>
                <a:spcPct val="80000"/>
              </a:lnSpc>
              <a:spcBef>
                <a:spcPts val="0"/>
              </a:spcBef>
              <a:spcAft>
                <a:spcPts val="500"/>
              </a:spcAft>
              <a:tabLst>
                <a:tab pos="914400" algn="l"/>
              </a:tabLst>
            </a:pPr>
            <a:r>
              <a:rPr lang="en-US" sz="2000" i="1" dirty="0">
                <a:solidFill>
                  <a:srgbClr val="76D2FF"/>
                </a:solidFill>
                <a:effectLst/>
                <a:latin typeface="KPMG Bold" panose="020B0803030202040204" pitchFamily="34" charset="0"/>
                <a:ea typeface="Times New Roman" panose="02020603050405020304" pitchFamily="18" charset="0"/>
                <a:cs typeface="Calibri" panose="020F0502020204030204" pitchFamily="34" charset="0"/>
              </a:rPr>
              <a:t>Need:</a:t>
            </a:r>
            <a:endParaRPr lang="en-US" sz="2000" i="1" dirty="0">
              <a:solidFill>
                <a:srgbClr val="76D2FF"/>
              </a:solidFill>
              <a:effectLst/>
              <a:latin typeface="KPMG Bold" panose="020B0803030202040204" pitchFamily="34" charset="0"/>
              <a:ea typeface="Calibri" panose="020F0502020204030204" pitchFamily="34" charset="0"/>
              <a:cs typeface="Times New Roman" panose="02020603050405020304" pitchFamily="18" charset="0"/>
            </a:endParaRPr>
          </a:p>
          <a:p>
            <a:pPr marL="182880" marR="0" lvl="2" indent="-182880" fontAlgn="ctr">
              <a:spcBef>
                <a:spcPts val="0"/>
              </a:spcBef>
              <a:spcAft>
                <a:spcPts val="500"/>
              </a:spcAft>
              <a:buClr>
                <a:schemeClr val="tx2"/>
              </a:buClr>
              <a:buFont typeface="Arial" panose="020B0604020202020204" pitchFamily="34" charset="0"/>
              <a:buChar char="•"/>
              <a:tabLst>
                <a:tab pos="1371600" algn="l"/>
              </a:tabLst>
            </a:pPr>
            <a:r>
              <a:rPr lang="en-US" sz="1000" dirty="0">
                <a:effectLst/>
                <a:latin typeface="Arial" panose="020B0604020202020204" pitchFamily="34" charset="0"/>
                <a:ea typeface="Times New Roman" panose="02020603050405020304" pitchFamily="18" charset="0"/>
                <a:cs typeface="Calibri" panose="020F0502020204030204" pitchFamily="34" charset="0"/>
              </a:rPr>
              <a:t>RBAC strategy is ad hoc and has little governance as is</a:t>
            </a:r>
          </a:p>
          <a:p>
            <a:pPr marL="182880" marR="0" lvl="2" indent="-182880" fontAlgn="ctr">
              <a:spcBef>
                <a:spcPts val="0"/>
              </a:spcBef>
              <a:spcAft>
                <a:spcPts val="500"/>
              </a:spcAft>
              <a:buClr>
                <a:schemeClr val="tx2"/>
              </a:buClr>
              <a:buFont typeface="Arial" panose="020B0604020202020204" pitchFamily="34" charset="0"/>
              <a:buChar char="•"/>
              <a:tabLst>
                <a:tab pos="1371600" algn="l"/>
              </a:tabLst>
            </a:pPr>
            <a:r>
              <a:rPr lang="en-US" sz="1000" dirty="0">
                <a:effectLst/>
                <a:latin typeface="Arial" panose="020B0604020202020204" pitchFamily="34" charset="0"/>
                <a:ea typeface="Times New Roman" panose="02020603050405020304" pitchFamily="18" charset="0"/>
                <a:cs typeface="Calibri" panose="020F0502020204030204" pitchFamily="34" charset="0"/>
              </a:rPr>
              <a:t>No RBAC for HS systems</a:t>
            </a:r>
          </a:p>
          <a:p>
            <a:pPr marL="182880" marR="0" lvl="2" indent="-182880" fontAlgn="ctr">
              <a:spcBef>
                <a:spcPts val="0"/>
              </a:spcBef>
              <a:spcAft>
                <a:spcPts val="500"/>
              </a:spcAft>
              <a:buClr>
                <a:schemeClr val="tx2"/>
              </a:buClr>
              <a:buFont typeface="Arial" panose="020B0604020202020204" pitchFamily="34" charset="0"/>
              <a:buChar char="•"/>
              <a:tabLst>
                <a:tab pos="1371600" algn="l"/>
              </a:tabLst>
            </a:pPr>
            <a:r>
              <a:rPr lang="en-US" sz="1000" dirty="0">
                <a:effectLst/>
                <a:latin typeface="Arial" panose="020B0604020202020204" pitchFamily="34" charset="0"/>
                <a:ea typeface="Times New Roman" panose="02020603050405020304" pitchFamily="18" charset="0"/>
                <a:cs typeface="Calibri" panose="020F0502020204030204" pitchFamily="34" charset="0"/>
              </a:rPr>
              <a:t>Enhance RBAC structure to differentiate basic/default network access from higher risk access to sensitive systems </a:t>
            </a:r>
          </a:p>
        </p:txBody>
      </p:sp>
      <p:sp>
        <p:nvSpPr>
          <p:cNvPr id="27" name="TextBox 26">
            <a:extLst>
              <a:ext uri="{FF2B5EF4-FFF2-40B4-BE49-F238E27FC236}">
                <a16:creationId xmlns:a16="http://schemas.microsoft.com/office/drawing/2014/main" id="{35584366-8528-B47F-3E45-922F167229E6}"/>
              </a:ext>
            </a:extLst>
          </p:cNvPr>
          <p:cNvSpPr txBox="1"/>
          <p:nvPr/>
        </p:nvSpPr>
        <p:spPr>
          <a:xfrm>
            <a:off x="6005940" y="4146095"/>
            <a:ext cx="5194128" cy="1887696"/>
          </a:xfrm>
          <a:prstGeom prst="rect">
            <a:avLst/>
          </a:prstGeom>
          <a:noFill/>
        </p:spPr>
        <p:txBody>
          <a:bodyPr wrap="square" lIns="0" tIns="0" rIns="0" bIns="0">
            <a:spAutoFit/>
          </a:bodyPr>
          <a:lstStyle/>
          <a:p>
            <a:pPr marL="0" lvl="1" fontAlgn="ctr">
              <a:lnSpc>
                <a:spcPct val="80000"/>
              </a:lnSpc>
              <a:spcAft>
                <a:spcPts val="500"/>
              </a:spcAft>
              <a:tabLst>
                <a:tab pos="914400" algn="l"/>
              </a:tabLst>
            </a:pPr>
            <a:r>
              <a:rPr lang="en-US" sz="2000" i="1" dirty="0">
                <a:solidFill>
                  <a:srgbClr val="76D2FF"/>
                </a:solidFill>
                <a:latin typeface="KPMG Bold" panose="020B0803030202040204" pitchFamily="34" charset="0"/>
                <a:cs typeface="Calibri" panose="020F0502020204030204" pitchFamily="34" charset="0"/>
              </a:rPr>
              <a:t>Value:</a:t>
            </a:r>
          </a:p>
          <a:p>
            <a:pPr marL="182880" lvl="2" indent="-182880" fontAlgn="ctr">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Governance RBAC will allow streamlining for provisioning and easier management of entitlements and application data</a:t>
            </a:r>
          </a:p>
          <a:p>
            <a:pPr marL="182880" lvl="2" indent="-182880" fontAlgn="ctr">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Role governance will allow for cohesive interpretation across enterprise, reducing administrative burden</a:t>
            </a:r>
          </a:p>
          <a:p>
            <a:pPr marL="182880" lvl="2" indent="-182880" fontAlgn="ctr">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Removing old or barely used roles will clean up data inventory and reduce processing power needs on systems for reviews and/or BAU operations</a:t>
            </a:r>
          </a:p>
          <a:p>
            <a:pPr marL="182880" lvl="2" indent="-182880" fontAlgn="ctr">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Ability to separate ‘basic’ or ‘default’ access from higher risk entitlements in provisioning/deprovisioning requests and access reviews to more effectively manage access risks</a:t>
            </a:r>
          </a:p>
        </p:txBody>
      </p:sp>
      <p:cxnSp>
        <p:nvCxnSpPr>
          <p:cNvPr id="28" name="Straight Connector 27">
            <a:extLst>
              <a:ext uri="{FF2B5EF4-FFF2-40B4-BE49-F238E27FC236}">
                <a16:creationId xmlns:a16="http://schemas.microsoft.com/office/drawing/2014/main" id="{A174FBC3-69C7-1EA7-023F-BFD83CDD42FB}"/>
              </a:ext>
            </a:extLst>
          </p:cNvPr>
          <p:cNvCxnSpPr>
            <a:cxnSpLocks/>
          </p:cNvCxnSpPr>
          <p:nvPr/>
        </p:nvCxnSpPr>
        <p:spPr>
          <a:xfrm>
            <a:off x="6005940" y="1981211"/>
            <a:ext cx="5193870" cy="0"/>
          </a:xfrm>
          <a:prstGeom prst="line">
            <a:avLst/>
          </a:prstGeom>
          <a:ln w="6350">
            <a:solidFill>
              <a:srgbClr val="76D2FF"/>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569A7AB-1680-CEAF-3ADD-BBE02BCDE261}"/>
              </a:ext>
            </a:extLst>
          </p:cNvPr>
          <p:cNvCxnSpPr>
            <a:cxnSpLocks/>
          </p:cNvCxnSpPr>
          <p:nvPr/>
        </p:nvCxnSpPr>
        <p:spPr>
          <a:xfrm>
            <a:off x="6005940" y="4068507"/>
            <a:ext cx="5193870" cy="0"/>
          </a:xfrm>
          <a:prstGeom prst="line">
            <a:avLst/>
          </a:prstGeom>
          <a:ln w="6350">
            <a:solidFill>
              <a:srgbClr val="76D2FF"/>
            </a:solidFill>
            <a:prstDash val="dash"/>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C3E399B0-C577-F6F6-A9F4-F6135A149C6B}"/>
              </a:ext>
            </a:extLst>
          </p:cNvPr>
          <p:cNvSpPr txBox="1"/>
          <p:nvPr/>
        </p:nvSpPr>
        <p:spPr>
          <a:xfrm>
            <a:off x="6005940" y="1713843"/>
            <a:ext cx="5194128" cy="209288"/>
          </a:xfrm>
          <a:prstGeom prst="rect">
            <a:avLst/>
          </a:prstGeom>
          <a:noFill/>
        </p:spPr>
        <p:txBody>
          <a:bodyPr wrap="square" lIns="0" tIns="0" rIns="0" bIns="0">
            <a:spAutoFit/>
          </a:bodyPr>
          <a:lstStyle/>
          <a:p>
            <a:pPr marL="0" marR="0" lvl="1" fontAlgn="ctr">
              <a:lnSpc>
                <a:spcPct val="80000"/>
              </a:lnSpc>
              <a:spcBef>
                <a:spcPts val="0"/>
              </a:spcBef>
              <a:spcAft>
                <a:spcPts val="500"/>
              </a:spcAft>
              <a:buClr>
                <a:schemeClr val="tx2"/>
              </a:buClr>
              <a:tabLst>
                <a:tab pos="914400" algn="l"/>
              </a:tabLst>
            </a:pPr>
            <a:r>
              <a:rPr lang="en-US" sz="1600" i="1" dirty="0">
                <a:solidFill>
                  <a:srgbClr val="76D2FF"/>
                </a:solidFill>
                <a:latin typeface="KPMG Bold" panose="020B0803030202040204" pitchFamily="34" charset="0"/>
                <a:cs typeface="Calibri" panose="020F0502020204030204" pitchFamily="34" charset="0"/>
              </a:rPr>
              <a:t>RBAC/ABAC</a:t>
            </a:r>
          </a:p>
        </p:txBody>
      </p:sp>
      <p:grpSp>
        <p:nvGrpSpPr>
          <p:cNvPr id="25" name="Group 24">
            <a:extLst>
              <a:ext uri="{FF2B5EF4-FFF2-40B4-BE49-F238E27FC236}">
                <a16:creationId xmlns:a16="http://schemas.microsoft.com/office/drawing/2014/main" id="{FCB4BDA0-69BB-DBA8-3A4F-D83F000BDB86}"/>
              </a:ext>
            </a:extLst>
          </p:cNvPr>
          <p:cNvGrpSpPr/>
          <p:nvPr/>
        </p:nvGrpSpPr>
        <p:grpSpPr>
          <a:xfrm>
            <a:off x="325969" y="1285123"/>
            <a:ext cx="6849775" cy="4572000"/>
            <a:chOff x="325969" y="1285123"/>
            <a:chExt cx="6849775" cy="4572000"/>
          </a:xfrm>
        </p:grpSpPr>
        <p:grpSp>
          <p:nvGrpSpPr>
            <p:cNvPr id="5" name="Group 4">
              <a:extLst>
                <a:ext uri="{FF2B5EF4-FFF2-40B4-BE49-F238E27FC236}">
                  <a16:creationId xmlns:a16="http://schemas.microsoft.com/office/drawing/2014/main" id="{8E26B328-351A-93BC-7D62-91ED3217A1C7}"/>
                </a:ext>
              </a:extLst>
            </p:cNvPr>
            <p:cNvGrpSpPr/>
            <p:nvPr/>
          </p:nvGrpSpPr>
          <p:grpSpPr>
            <a:xfrm>
              <a:off x="325969" y="1285123"/>
              <a:ext cx="6849775" cy="4572000"/>
              <a:chOff x="325969" y="1285123"/>
              <a:chExt cx="6849775" cy="4572000"/>
            </a:xfrm>
          </p:grpSpPr>
          <p:grpSp>
            <p:nvGrpSpPr>
              <p:cNvPr id="6" name="Group 5">
                <a:extLst>
                  <a:ext uri="{FF2B5EF4-FFF2-40B4-BE49-F238E27FC236}">
                    <a16:creationId xmlns:a16="http://schemas.microsoft.com/office/drawing/2014/main" id="{41905FBD-1B52-1EF6-4644-F1AE332DD723}"/>
                  </a:ext>
                </a:extLst>
              </p:cNvPr>
              <p:cNvGrpSpPr/>
              <p:nvPr/>
            </p:nvGrpSpPr>
            <p:grpSpPr>
              <a:xfrm>
                <a:off x="325969" y="1285123"/>
                <a:ext cx="6849775" cy="4572000"/>
                <a:chOff x="325969" y="1285123"/>
                <a:chExt cx="6849775" cy="4572000"/>
              </a:xfrm>
            </p:grpSpPr>
            <p:grpSp>
              <p:nvGrpSpPr>
                <p:cNvPr id="10" name="Group 9">
                  <a:extLst>
                    <a:ext uri="{FF2B5EF4-FFF2-40B4-BE49-F238E27FC236}">
                      <a16:creationId xmlns:a16="http://schemas.microsoft.com/office/drawing/2014/main" id="{053DC166-0884-704B-C1D1-BE6B90F7E4C4}"/>
                    </a:ext>
                  </a:extLst>
                </p:cNvPr>
                <p:cNvGrpSpPr/>
                <p:nvPr/>
              </p:nvGrpSpPr>
              <p:grpSpPr>
                <a:xfrm>
                  <a:off x="325969" y="1285123"/>
                  <a:ext cx="6849775" cy="4572000"/>
                  <a:chOff x="325969" y="1285123"/>
                  <a:chExt cx="6849775" cy="4572000"/>
                </a:xfrm>
              </p:grpSpPr>
              <p:grpSp>
                <p:nvGrpSpPr>
                  <p:cNvPr id="14" name="Group 13">
                    <a:extLst>
                      <a:ext uri="{FF2B5EF4-FFF2-40B4-BE49-F238E27FC236}">
                        <a16:creationId xmlns:a16="http://schemas.microsoft.com/office/drawing/2014/main" id="{32C6FFF7-C6FF-B63E-B403-A560FB6F3A4C}"/>
                      </a:ext>
                    </a:extLst>
                  </p:cNvPr>
                  <p:cNvGrpSpPr/>
                  <p:nvPr/>
                </p:nvGrpSpPr>
                <p:grpSpPr>
                  <a:xfrm>
                    <a:off x="325969" y="1285123"/>
                    <a:ext cx="6849775" cy="4572000"/>
                    <a:chOff x="325969" y="1285123"/>
                    <a:chExt cx="6849775" cy="4572000"/>
                  </a:xfrm>
                </p:grpSpPr>
                <p:graphicFrame>
                  <p:nvGraphicFramePr>
                    <p:cNvPr id="16" name="Chart 15">
                      <a:extLst>
                        <a:ext uri="{FF2B5EF4-FFF2-40B4-BE49-F238E27FC236}">
                          <a16:creationId xmlns:a16="http://schemas.microsoft.com/office/drawing/2014/main" id="{5BA72327-F2B8-81DC-0C34-72D7A0B49568}"/>
                        </a:ext>
                      </a:extLst>
                    </p:cNvPr>
                    <p:cNvGraphicFramePr>
                      <a:graphicFrameLocks noChangeAspect="1"/>
                    </p:cNvGraphicFramePr>
                    <p:nvPr/>
                  </p:nvGraphicFramePr>
                  <p:xfrm>
                    <a:off x="325969" y="1285123"/>
                    <a:ext cx="6849775" cy="4572000"/>
                  </p:xfrm>
                  <a:graphic>
                    <a:graphicData uri="http://schemas.openxmlformats.org/drawingml/2006/chart">
                      <c:chart xmlns:c="http://schemas.openxmlformats.org/drawingml/2006/chart" xmlns:r="http://schemas.openxmlformats.org/officeDocument/2006/relationships" r:id="rId2"/>
                    </a:graphicData>
                  </a:graphic>
                </p:graphicFrame>
                <p:sp>
                  <p:nvSpPr>
                    <p:cNvPr id="17" name="TextBox 16">
                      <a:extLst>
                        <a:ext uri="{FF2B5EF4-FFF2-40B4-BE49-F238E27FC236}">
                          <a16:creationId xmlns:a16="http://schemas.microsoft.com/office/drawing/2014/main" id="{2E4B0D39-3AFF-F294-D428-F16FA394A95D}"/>
                        </a:ext>
                      </a:extLst>
                    </p:cNvPr>
                    <p:cNvSpPr txBox="1"/>
                    <p:nvPr/>
                  </p:nvSpPr>
                  <p:spPr>
                    <a:xfrm rot="1678885">
                      <a:off x="2616711" y="3669255"/>
                      <a:ext cx="1201785" cy="823545"/>
                    </a:xfrm>
                    <a:prstGeom prst="rect">
                      <a:avLst/>
                    </a:prstGeom>
                    <a:noFill/>
                  </p:spPr>
                  <p:txBody>
                    <a:bodyPr wrap="square" lIns="0" tIns="0" rIns="0" bIns="0">
                      <a:prstTxWarp prst="textArchDown">
                        <a:avLst>
                          <a:gd name="adj" fmla="val 1606931"/>
                        </a:avLst>
                      </a:prstTxWarp>
                      <a:spAutoFit/>
                    </a:bodyPr>
                    <a:lstStyle/>
                    <a:p>
                      <a:pPr marL="0" lvl="2" algn="ctr">
                        <a:spcAft>
                          <a:spcPts val="500"/>
                        </a:spcAft>
                        <a:tabLst>
                          <a:tab pos="647700" algn="l"/>
                        </a:tabLst>
                      </a:pPr>
                      <a:r>
                        <a:rPr lang="en-US" sz="1200" b="1" dirty="0">
                          <a:solidFill>
                            <a:schemeClr val="tx2"/>
                          </a:solidFill>
                          <a:cs typeface="Times New Roman" panose="02020603050405020304" pitchFamily="18" charset="0"/>
                        </a:rPr>
                        <a:t>Governance</a:t>
                      </a:r>
                    </a:p>
                  </p:txBody>
                </p:sp>
                <p:sp>
                  <p:nvSpPr>
                    <p:cNvPr id="18" name="TextBox 17">
                      <a:extLst>
                        <a:ext uri="{FF2B5EF4-FFF2-40B4-BE49-F238E27FC236}">
                          <a16:creationId xmlns:a16="http://schemas.microsoft.com/office/drawing/2014/main" id="{EEED02CA-21FC-4F8A-21C9-5988115F9679}"/>
                        </a:ext>
                      </a:extLst>
                    </p:cNvPr>
                    <p:cNvSpPr txBox="1"/>
                    <p:nvPr/>
                  </p:nvSpPr>
                  <p:spPr>
                    <a:xfrm rot="19146066">
                      <a:off x="2688639" y="2829895"/>
                      <a:ext cx="730452" cy="602241"/>
                    </a:xfrm>
                    <a:prstGeom prst="rect">
                      <a:avLst/>
                    </a:prstGeom>
                    <a:noFill/>
                  </p:spPr>
                  <p:txBody>
                    <a:bodyPr wrap="square" lIns="0" tIns="0" rIns="0" bIns="0">
                      <a:prstTxWarp prst="textArchUp">
                        <a:avLst>
                          <a:gd name="adj" fmla="val 12974530"/>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Access</a:t>
                      </a:r>
                    </a:p>
                  </p:txBody>
                </p:sp>
                <p:sp>
                  <p:nvSpPr>
                    <p:cNvPr id="19" name="TextBox 18">
                      <a:extLst>
                        <a:ext uri="{FF2B5EF4-FFF2-40B4-BE49-F238E27FC236}">
                          <a16:creationId xmlns:a16="http://schemas.microsoft.com/office/drawing/2014/main" id="{3DCADB9D-29C4-9C7E-668C-04BBBD13B287}"/>
                        </a:ext>
                      </a:extLst>
                    </p:cNvPr>
                    <p:cNvSpPr txBox="1"/>
                    <p:nvPr/>
                  </p:nvSpPr>
                  <p:spPr>
                    <a:xfrm rot="18000000">
                      <a:off x="1966820" y="2664159"/>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Workforce </a:t>
                      </a:r>
                    </a:p>
                    <a:p>
                      <a:pPr marL="228600" lvl="2" indent="-228600" algn="ctr">
                        <a:spcAft>
                          <a:spcPts val="500"/>
                        </a:spcAft>
                        <a:buAutoNum type="arabicPeriod"/>
                        <a:tabLst>
                          <a:tab pos="647700" algn="l"/>
                        </a:tabLst>
                      </a:pPr>
                      <a:r>
                        <a:rPr lang="en-US" sz="1000" b="1" dirty="0">
                          <a:solidFill>
                            <a:schemeClr val="bg1"/>
                          </a:solidFill>
                          <a:cs typeface="Times New Roman" panose="02020603050405020304" pitchFamily="18" charset="0"/>
                        </a:rPr>
                        <a:t>IAM</a:t>
                      </a:r>
                    </a:p>
                  </p:txBody>
                </p:sp>
                <p:sp>
                  <p:nvSpPr>
                    <p:cNvPr id="20" name="TextBox 19">
                      <a:extLst>
                        <a:ext uri="{FF2B5EF4-FFF2-40B4-BE49-F238E27FC236}">
                          <a16:creationId xmlns:a16="http://schemas.microsoft.com/office/drawing/2014/main" id="{5A2FA248-C744-B6C2-0F8F-BEC0C11B0D1D}"/>
                        </a:ext>
                      </a:extLst>
                    </p:cNvPr>
                    <p:cNvSpPr txBox="1"/>
                    <p:nvPr/>
                  </p:nvSpPr>
                  <p:spPr>
                    <a:xfrm rot="20280000">
                      <a:off x="2506604" y="2134016"/>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CIAM</a:t>
                      </a:r>
                    </a:p>
                  </p:txBody>
                </p:sp>
                <p:sp>
                  <p:nvSpPr>
                    <p:cNvPr id="21" name="TextBox 20">
                      <a:extLst>
                        <a:ext uri="{FF2B5EF4-FFF2-40B4-BE49-F238E27FC236}">
                          <a16:creationId xmlns:a16="http://schemas.microsoft.com/office/drawing/2014/main" id="{23B905B6-C746-EAC4-3162-96A4E2259EA1}"/>
                        </a:ext>
                      </a:extLst>
                    </p:cNvPr>
                    <p:cNvSpPr txBox="1"/>
                    <p:nvPr/>
                  </p:nvSpPr>
                  <p:spPr>
                    <a:xfrm rot="1308190">
                      <a:off x="3396213" y="2292462"/>
                      <a:ext cx="902919" cy="349264"/>
                    </a:xfrm>
                    <a:prstGeom prst="rect">
                      <a:avLst/>
                    </a:prstGeom>
                    <a:noFill/>
                  </p:spPr>
                  <p:txBody>
                    <a:bodyPr wrap="square" lIns="0" tIns="0" rIns="0" bIns="0">
                      <a:prstTxWarp prst="textArchUp">
                        <a:avLst>
                          <a:gd name="adj" fmla="val 11138912"/>
                        </a:avLst>
                      </a:prstTxWarp>
                      <a:spAutoFit/>
                    </a:bodyPr>
                    <a:lstStyle/>
                    <a:p>
                      <a:pPr marL="0" lvl="2" algn="ctr">
                        <a:spcAft>
                          <a:spcPts val="500"/>
                        </a:spcAft>
                        <a:tabLst>
                          <a:tab pos="647700" algn="l"/>
                        </a:tabLst>
                      </a:pPr>
                      <a:r>
                        <a:rPr lang="en-US" sz="900" b="1" dirty="0">
                          <a:solidFill>
                            <a:schemeClr val="bg1"/>
                          </a:solidFill>
                          <a:cs typeface="Times New Roman" panose="02020603050405020304" pitchFamily="18" charset="0"/>
                        </a:rPr>
                        <a:t>Strategy,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Design, &amp;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Development</a:t>
                      </a:r>
                    </a:p>
                  </p:txBody>
                </p:sp>
              </p:grpSp>
              <p:sp>
                <p:nvSpPr>
                  <p:cNvPr id="15" name="TextBox 14">
                    <a:extLst>
                      <a:ext uri="{FF2B5EF4-FFF2-40B4-BE49-F238E27FC236}">
                        <a16:creationId xmlns:a16="http://schemas.microsoft.com/office/drawing/2014/main" id="{F2340F71-A2BD-84E6-1114-5BC44A821887}"/>
                      </a:ext>
                    </a:extLst>
                  </p:cNvPr>
                  <p:cNvSpPr txBox="1"/>
                  <p:nvPr/>
                </p:nvSpPr>
                <p:spPr>
                  <a:xfrm rot="3588190">
                    <a:off x="4100306" y="2811117"/>
                    <a:ext cx="820835" cy="384193"/>
                  </a:xfrm>
                  <a:prstGeom prst="rect">
                    <a:avLst/>
                  </a:prstGeom>
                  <a:noFill/>
                </p:spPr>
                <p:txBody>
                  <a:bodyPr wrap="square" lIns="0" tIns="0" rIns="0" bIns="0">
                    <a:prstTxWarp prst="textArchUp">
                      <a:avLst>
                        <a:gd name="adj" fmla="val 12736301"/>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Application </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Onboarding/</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Modernization</a:t>
                    </a:r>
                  </a:p>
                </p:txBody>
              </p:sp>
            </p:grpSp>
            <p:sp>
              <p:nvSpPr>
                <p:cNvPr id="11" name="TextBox 10">
                  <a:extLst>
                    <a:ext uri="{FF2B5EF4-FFF2-40B4-BE49-F238E27FC236}">
                      <a16:creationId xmlns:a16="http://schemas.microsoft.com/office/drawing/2014/main" id="{8B6FB7A6-31C9-C398-38A5-83EFBBA78DF0}"/>
                    </a:ext>
                  </a:extLst>
                </p:cNvPr>
                <p:cNvSpPr txBox="1"/>
                <p:nvPr/>
              </p:nvSpPr>
              <p:spPr>
                <a:xfrm rot="15120000">
                  <a:off x="1812597" y="3279537"/>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Audit and </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Compliance</a:t>
                  </a:r>
                </a:p>
              </p:txBody>
            </p:sp>
            <p:sp>
              <p:nvSpPr>
                <p:cNvPr id="13" name="TextBox 12">
                  <a:extLst>
                    <a:ext uri="{FF2B5EF4-FFF2-40B4-BE49-F238E27FC236}">
                      <a16:creationId xmlns:a16="http://schemas.microsoft.com/office/drawing/2014/main" id="{79E79AD3-D3F4-1A83-8BE3-B1EB345F25D6}"/>
                    </a:ext>
                  </a:extLst>
                </p:cNvPr>
                <p:cNvSpPr txBox="1"/>
                <p:nvPr/>
              </p:nvSpPr>
              <p:spPr>
                <a:xfrm rot="2220876">
                  <a:off x="1795212" y="4412782"/>
                  <a:ext cx="1201785" cy="823545"/>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1000" b="1" dirty="0">
                      <a:solidFill>
                        <a:schemeClr val="tx2"/>
                      </a:solidFill>
                      <a:cs typeface="Times New Roman" panose="02020603050405020304" pitchFamily="18" charset="0"/>
                    </a:rPr>
                    <a:t>RBAC/ABAC</a:t>
                  </a:r>
                </a:p>
              </p:txBody>
            </p:sp>
          </p:grpSp>
          <p:sp>
            <p:nvSpPr>
              <p:cNvPr id="7" name="TextBox 6">
                <a:extLst>
                  <a:ext uri="{FF2B5EF4-FFF2-40B4-BE49-F238E27FC236}">
                    <a16:creationId xmlns:a16="http://schemas.microsoft.com/office/drawing/2014/main" id="{780D79AF-8394-0084-DB99-21A56256A363}"/>
                  </a:ext>
                </a:extLst>
              </p:cNvPr>
              <p:cNvSpPr txBox="1"/>
              <p:nvPr/>
            </p:nvSpPr>
            <p:spPr>
              <a:xfrm rot="18960876">
                <a:off x="3677784" y="4367354"/>
                <a:ext cx="1201785" cy="369779"/>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Data </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Management</a:t>
                </a:r>
              </a:p>
            </p:txBody>
          </p:sp>
        </p:grpSp>
        <p:sp>
          <p:nvSpPr>
            <p:cNvPr id="24" name="TextBox 23">
              <a:extLst>
                <a:ext uri="{FF2B5EF4-FFF2-40B4-BE49-F238E27FC236}">
                  <a16:creationId xmlns:a16="http://schemas.microsoft.com/office/drawing/2014/main" id="{FBEF5EAF-BB98-2D5E-3896-23AFE1D40039}"/>
                </a:ext>
              </a:extLst>
            </p:cNvPr>
            <p:cNvSpPr txBox="1"/>
            <p:nvPr/>
          </p:nvSpPr>
          <p:spPr>
            <a:xfrm rot="21480876">
              <a:off x="2922019" y="4566527"/>
              <a:ext cx="1092532" cy="369779"/>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900" b="1" dirty="0">
                  <a:solidFill>
                    <a:schemeClr val="bg1"/>
                  </a:solidFill>
                  <a:cs typeface="Times New Roman" panose="02020603050405020304" pitchFamily="18" charset="0"/>
                </a:rPr>
                <a:t>Technical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Development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Team (ETL and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Operations)</a:t>
              </a:r>
            </a:p>
          </p:txBody>
        </p:sp>
      </p:grpSp>
      <p:sp>
        <p:nvSpPr>
          <p:cNvPr id="31" name="TextBox 30">
            <a:extLst>
              <a:ext uri="{FF2B5EF4-FFF2-40B4-BE49-F238E27FC236}">
                <a16:creationId xmlns:a16="http://schemas.microsoft.com/office/drawing/2014/main" id="{9C9EEB6E-5768-8FC0-36A4-F70E6A905181}"/>
              </a:ext>
            </a:extLst>
          </p:cNvPr>
          <p:cNvSpPr txBox="1"/>
          <p:nvPr/>
        </p:nvSpPr>
        <p:spPr>
          <a:xfrm rot="5996737">
            <a:off x="3936893" y="3374061"/>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Provisioning</a:t>
            </a:r>
          </a:p>
        </p:txBody>
      </p:sp>
      <p:sp>
        <p:nvSpPr>
          <p:cNvPr id="32" name="TextBox 31">
            <a:extLst>
              <a:ext uri="{FF2B5EF4-FFF2-40B4-BE49-F238E27FC236}">
                <a16:creationId xmlns:a16="http://schemas.microsoft.com/office/drawing/2014/main" id="{1E15B21B-E09F-CA10-986F-97B71C5E5F96}"/>
              </a:ext>
            </a:extLst>
          </p:cNvPr>
          <p:cNvSpPr txBox="1"/>
          <p:nvPr/>
        </p:nvSpPr>
        <p:spPr>
          <a:xfrm rot="3917863">
            <a:off x="2589718" y="2857787"/>
            <a:ext cx="1894603" cy="1298312"/>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Identity (Engineering)</a:t>
            </a:r>
          </a:p>
        </p:txBody>
      </p:sp>
    </p:spTree>
    <p:extLst>
      <p:ext uri="{BB962C8B-B14F-4D97-AF65-F5344CB8AC3E}">
        <p14:creationId xmlns:p14="http://schemas.microsoft.com/office/powerpoint/2010/main" val="6747817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5A275-BAD0-60E3-9B72-417C7BA5E2B8}"/>
              </a:ext>
            </a:extLst>
          </p:cNvPr>
          <p:cNvSpPr>
            <a:spLocks noGrp="1"/>
          </p:cNvSpPr>
          <p:nvPr>
            <p:ph type="title"/>
          </p:nvPr>
        </p:nvSpPr>
        <p:spPr>
          <a:xfrm>
            <a:off x="995364" y="431800"/>
            <a:ext cx="10204704" cy="533400"/>
          </a:xfrm>
        </p:spPr>
        <p:txBody>
          <a:bodyPr/>
          <a:lstStyle/>
          <a:p>
            <a:r>
              <a:rPr lang="en-US" dirty="0"/>
              <a:t>Additional capabilities (continued)</a:t>
            </a:r>
          </a:p>
        </p:txBody>
      </p:sp>
      <p:sp>
        <p:nvSpPr>
          <p:cNvPr id="3" name="Text Placeholder 2">
            <a:extLst>
              <a:ext uri="{FF2B5EF4-FFF2-40B4-BE49-F238E27FC236}">
                <a16:creationId xmlns:a16="http://schemas.microsoft.com/office/drawing/2014/main" id="{78C9C779-562B-92A2-DC7B-CCA67BC31840}"/>
              </a:ext>
            </a:extLst>
          </p:cNvPr>
          <p:cNvSpPr>
            <a:spLocks noGrp="1"/>
          </p:cNvSpPr>
          <p:nvPr>
            <p:ph type="body" sz="quarter" idx="10"/>
          </p:nvPr>
        </p:nvSpPr>
        <p:spPr>
          <a:xfrm>
            <a:off x="993648" y="189259"/>
            <a:ext cx="10204704" cy="184666"/>
          </a:xfrm>
        </p:spPr>
        <p:txBody>
          <a:bodyPr/>
          <a:lstStyle/>
          <a:p>
            <a:r>
              <a:rPr lang="en-US" dirty="0"/>
              <a:t>Target operating model</a:t>
            </a:r>
          </a:p>
          <a:p>
            <a:endParaRPr lang="en-US" dirty="0"/>
          </a:p>
        </p:txBody>
      </p:sp>
      <p:sp>
        <p:nvSpPr>
          <p:cNvPr id="22" name="Rectangle 21">
            <a:extLst>
              <a:ext uri="{FF2B5EF4-FFF2-40B4-BE49-F238E27FC236}">
                <a16:creationId xmlns:a16="http://schemas.microsoft.com/office/drawing/2014/main" id="{6BF9B701-05E5-2D8A-52AD-3EC1ACD0BD3F}"/>
              </a:ext>
            </a:extLst>
          </p:cNvPr>
          <p:cNvSpPr/>
          <p:nvPr/>
        </p:nvSpPr>
        <p:spPr>
          <a:xfrm>
            <a:off x="5827719" y="1335675"/>
            <a:ext cx="45720" cy="4541250"/>
          </a:xfrm>
          <a:prstGeom prst="rect">
            <a:avLst/>
          </a:prstGeom>
          <a:solidFill>
            <a:srgbClr val="76D2FF"/>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spcAft>
                <a:spcPts val="500"/>
              </a:spcAft>
            </a:pPr>
            <a:endParaRPr lang="en-US" sz="1500" dirty="0">
              <a:solidFill>
                <a:schemeClr val="bg1"/>
              </a:solidFill>
            </a:endParaRPr>
          </a:p>
        </p:txBody>
      </p:sp>
      <p:sp>
        <p:nvSpPr>
          <p:cNvPr id="23" name="TextBox 22">
            <a:extLst>
              <a:ext uri="{FF2B5EF4-FFF2-40B4-BE49-F238E27FC236}">
                <a16:creationId xmlns:a16="http://schemas.microsoft.com/office/drawing/2014/main" id="{EF2C99A2-A403-6D36-DD6B-5583AF2CE53F}"/>
              </a:ext>
            </a:extLst>
          </p:cNvPr>
          <p:cNvSpPr txBox="1"/>
          <p:nvPr/>
        </p:nvSpPr>
        <p:spPr>
          <a:xfrm>
            <a:off x="6005940" y="1335675"/>
            <a:ext cx="5194128" cy="320088"/>
          </a:xfrm>
          <a:prstGeom prst="rect">
            <a:avLst/>
          </a:prstGeom>
          <a:solidFill>
            <a:srgbClr val="76D2FF"/>
          </a:solidFill>
        </p:spPr>
        <p:txBody>
          <a:bodyPr wrap="square" lIns="54864" tIns="54864" rIns="54864" bIns="54864">
            <a:noAutofit/>
          </a:bodyPr>
          <a:lstStyle/>
          <a:p>
            <a:pPr marL="0" marR="0" lvl="1" fontAlgn="ctr">
              <a:lnSpc>
                <a:spcPct val="80000"/>
              </a:lnSpc>
              <a:spcBef>
                <a:spcPts val="0"/>
              </a:spcBef>
              <a:spcAft>
                <a:spcPts val="500"/>
              </a:spcAft>
              <a:buClr>
                <a:schemeClr val="tx2"/>
              </a:buClr>
              <a:tabLst>
                <a:tab pos="914400" algn="l"/>
              </a:tabLst>
            </a:pPr>
            <a:r>
              <a:rPr lang="en-US" sz="1600" i="1">
                <a:solidFill>
                  <a:srgbClr val="00338D"/>
                </a:solidFill>
                <a:latin typeface="KPMG Bold" panose="020B0803030202040204" pitchFamily="34" charset="0"/>
                <a:cs typeface="Calibri" panose="020F0502020204030204" pitchFamily="34" charset="0"/>
              </a:rPr>
              <a:t>Governance</a:t>
            </a:r>
            <a:endParaRPr lang="en-US" sz="1600" i="1" dirty="0">
              <a:solidFill>
                <a:srgbClr val="00338D"/>
              </a:solidFill>
              <a:latin typeface="KPMG Bold" panose="020B0803030202040204" pitchFamily="34" charset="0"/>
              <a:cs typeface="Calibri" panose="020F0502020204030204" pitchFamily="34" charset="0"/>
            </a:endParaRPr>
          </a:p>
        </p:txBody>
      </p:sp>
      <p:sp>
        <p:nvSpPr>
          <p:cNvPr id="26" name="TextBox 25">
            <a:extLst>
              <a:ext uri="{FF2B5EF4-FFF2-40B4-BE49-F238E27FC236}">
                <a16:creationId xmlns:a16="http://schemas.microsoft.com/office/drawing/2014/main" id="{0B4A1F58-6DC2-9A61-F376-1649D99867DB}"/>
              </a:ext>
            </a:extLst>
          </p:cNvPr>
          <p:cNvSpPr txBox="1"/>
          <p:nvPr/>
        </p:nvSpPr>
        <p:spPr>
          <a:xfrm>
            <a:off x="6005940" y="2058798"/>
            <a:ext cx="5194128" cy="1579920"/>
          </a:xfrm>
          <a:prstGeom prst="rect">
            <a:avLst/>
          </a:prstGeom>
          <a:noFill/>
        </p:spPr>
        <p:txBody>
          <a:bodyPr wrap="square" lIns="0" tIns="0" rIns="0" bIns="0">
            <a:spAutoFit/>
          </a:bodyPr>
          <a:lstStyle/>
          <a:p>
            <a:pPr marL="0" marR="0" lvl="1" fontAlgn="ctr">
              <a:lnSpc>
                <a:spcPct val="80000"/>
              </a:lnSpc>
              <a:spcBef>
                <a:spcPts val="0"/>
              </a:spcBef>
              <a:spcAft>
                <a:spcPts val="500"/>
              </a:spcAft>
              <a:tabLst>
                <a:tab pos="914400" algn="l"/>
              </a:tabLst>
            </a:pPr>
            <a:r>
              <a:rPr lang="en-US" sz="2000" i="1" dirty="0">
                <a:solidFill>
                  <a:srgbClr val="76D2FF"/>
                </a:solidFill>
                <a:effectLst/>
                <a:latin typeface="KPMG Bold" panose="020B0803030202040204" pitchFamily="34" charset="0"/>
                <a:ea typeface="Times New Roman" panose="02020603050405020304" pitchFamily="18" charset="0"/>
                <a:cs typeface="Calibri" panose="020F0502020204030204" pitchFamily="34" charset="0"/>
              </a:rPr>
              <a:t>Need:</a:t>
            </a:r>
            <a:endParaRPr lang="en-US" sz="2000" i="1" dirty="0">
              <a:solidFill>
                <a:srgbClr val="76D2FF"/>
              </a:solidFill>
              <a:effectLst/>
              <a:latin typeface="KPMG Bold" panose="020B0803030202040204" pitchFamily="34" charset="0"/>
              <a:ea typeface="Calibri" panose="020F0502020204030204" pitchFamily="34" charset="0"/>
              <a:cs typeface="Times New Roman" panose="02020603050405020304" pitchFamily="18" charset="0"/>
            </a:endParaRPr>
          </a:p>
          <a:p>
            <a:pPr marL="182880" marR="0" lvl="2" indent="-182880" fontAlgn="ctr">
              <a:spcBef>
                <a:spcPts val="0"/>
              </a:spcBef>
              <a:spcAft>
                <a:spcPts val="500"/>
              </a:spcAft>
              <a:buClr>
                <a:schemeClr val="tx2"/>
              </a:buClr>
              <a:buFont typeface="Arial" panose="020B0604020202020204" pitchFamily="34" charset="0"/>
              <a:buChar char="•"/>
              <a:tabLst>
                <a:tab pos="1371600" algn="l"/>
              </a:tabLst>
            </a:pPr>
            <a:r>
              <a:rPr lang="en-US" sz="1000" dirty="0">
                <a:effectLst/>
                <a:latin typeface="Arial" panose="020B0604020202020204" pitchFamily="34" charset="0"/>
                <a:ea typeface="Times New Roman" panose="02020603050405020304" pitchFamily="18" charset="0"/>
                <a:cs typeface="Calibri" panose="020F0502020204030204" pitchFamily="34" charset="0"/>
              </a:rPr>
              <a:t>Develop expertise and understand all access controls</a:t>
            </a:r>
          </a:p>
          <a:p>
            <a:pPr marL="365760" marR="0" lvl="2" indent="-182880" fontAlgn="ctr">
              <a:spcBef>
                <a:spcPts val="0"/>
              </a:spcBef>
              <a:spcAft>
                <a:spcPts val="500"/>
              </a:spcAft>
              <a:buClr>
                <a:schemeClr val="tx2"/>
              </a:buClr>
              <a:buFont typeface="Arial" panose="020B0604020202020204" pitchFamily="34" charset="0"/>
              <a:buChar char="-"/>
              <a:tabLst>
                <a:tab pos="1371600" algn="l"/>
              </a:tabLst>
            </a:pPr>
            <a:r>
              <a:rPr lang="en-US" sz="1000" dirty="0">
                <a:effectLst/>
                <a:latin typeface="Arial" panose="020B0604020202020204" pitchFamily="34" charset="0"/>
                <a:ea typeface="Times New Roman" panose="02020603050405020304" pitchFamily="18" charset="0"/>
                <a:cs typeface="Calibri" panose="020F0502020204030204" pitchFamily="34" charset="0"/>
              </a:rPr>
              <a:t>Provisioning, termination, and access reviews</a:t>
            </a:r>
          </a:p>
          <a:p>
            <a:pPr marL="171450" lvl="1" indent="-171450" fontAlgn="ctr">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ea typeface="Times New Roman" panose="02020603050405020304" pitchFamily="18" charset="0"/>
                <a:cs typeface="Calibri" panose="020F0502020204030204" pitchFamily="34" charset="0"/>
              </a:rPr>
              <a:t>Regulatory compliance continues to change and increase scope of requirements, it is vital to have a dedicated team to track against these updates and ensure Cigna Identity is compliant</a:t>
            </a:r>
          </a:p>
          <a:p>
            <a:pPr marL="171450" lvl="1" indent="-171450" fontAlgn="ctr">
              <a:spcAft>
                <a:spcPts val="500"/>
              </a:spcAft>
              <a:buClr>
                <a:schemeClr val="tx2"/>
              </a:buClr>
              <a:buFont typeface="Arial" panose="020B0604020202020204" pitchFamily="34" charset="0"/>
              <a:buChar char="•"/>
              <a:tabLst>
                <a:tab pos="1371600" algn="l"/>
              </a:tabLst>
            </a:pPr>
            <a:r>
              <a:rPr lang="en-US" sz="1000" dirty="0">
                <a:effectLst/>
                <a:latin typeface="Arial" panose="020B0604020202020204" pitchFamily="34" charset="0"/>
                <a:ea typeface="Times New Roman" panose="02020603050405020304" pitchFamily="18" charset="0"/>
                <a:cs typeface="Calibri" panose="020F0502020204030204" pitchFamily="34" charset="0"/>
              </a:rPr>
              <a:t>Validation of </a:t>
            </a:r>
            <a:r>
              <a:rPr lang="en-US" sz="1000" dirty="0">
                <a:latin typeface="Arial" panose="020B0604020202020204" pitchFamily="34" charset="0"/>
                <a:ea typeface="Times New Roman" panose="02020603050405020304" pitchFamily="18" charset="0"/>
                <a:cs typeface="Calibri" panose="020F0502020204030204" pitchFamily="34" charset="0"/>
              </a:rPr>
              <a:t>IGA tool function implementations to ensure Cigna is adhering to audit requirements</a:t>
            </a:r>
            <a:endParaRPr lang="en-US" sz="1000" dirty="0">
              <a:effectLst/>
              <a:latin typeface="Arial" panose="020B0604020202020204" pitchFamily="34" charset="0"/>
              <a:ea typeface="Times New Roman" panose="02020603050405020304" pitchFamily="18" charset="0"/>
              <a:cs typeface="Calibri" panose="020F0502020204030204" pitchFamily="34" charset="0"/>
            </a:endParaRPr>
          </a:p>
        </p:txBody>
      </p:sp>
      <p:sp>
        <p:nvSpPr>
          <p:cNvPr id="27" name="TextBox 26">
            <a:extLst>
              <a:ext uri="{FF2B5EF4-FFF2-40B4-BE49-F238E27FC236}">
                <a16:creationId xmlns:a16="http://schemas.microsoft.com/office/drawing/2014/main" id="{35584366-8528-B47F-3E45-922F167229E6}"/>
              </a:ext>
            </a:extLst>
          </p:cNvPr>
          <p:cNvSpPr txBox="1"/>
          <p:nvPr/>
        </p:nvSpPr>
        <p:spPr>
          <a:xfrm>
            <a:off x="6005940" y="3887474"/>
            <a:ext cx="5194128" cy="1951816"/>
          </a:xfrm>
          <a:prstGeom prst="rect">
            <a:avLst/>
          </a:prstGeom>
          <a:noFill/>
        </p:spPr>
        <p:txBody>
          <a:bodyPr wrap="square" lIns="0" tIns="0" rIns="0" bIns="0">
            <a:spAutoFit/>
          </a:bodyPr>
          <a:lstStyle/>
          <a:p>
            <a:pPr marL="0" lvl="1" fontAlgn="ctr">
              <a:lnSpc>
                <a:spcPct val="80000"/>
              </a:lnSpc>
              <a:spcAft>
                <a:spcPts val="500"/>
              </a:spcAft>
              <a:tabLst>
                <a:tab pos="914400" algn="l"/>
              </a:tabLst>
            </a:pPr>
            <a:r>
              <a:rPr lang="en-US" sz="2000" i="1" dirty="0">
                <a:solidFill>
                  <a:srgbClr val="76D2FF"/>
                </a:solidFill>
                <a:latin typeface="KPMG Bold" panose="020B0803030202040204" pitchFamily="34" charset="0"/>
                <a:cs typeface="Calibri" panose="020F0502020204030204" pitchFamily="34" charset="0"/>
              </a:rPr>
              <a:t>Value:</a:t>
            </a:r>
          </a:p>
          <a:p>
            <a:pPr marL="182880" lvl="2" indent="-182880" fontAlgn="ctr">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Ability to interact and respond with auditors as an individual entity without bringing in provisioning or engineering teams</a:t>
            </a:r>
          </a:p>
          <a:p>
            <a:pPr marL="365760" lvl="2" indent="-182880" fontAlgn="ctr">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More efficient response time and understanding of environment</a:t>
            </a:r>
          </a:p>
          <a:p>
            <a:pPr marL="365760" lvl="2" indent="-182880" fontAlgn="ctr">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Understanding of evidence requirements and what would be sufficient or acceptable to address audit concerns</a:t>
            </a:r>
          </a:p>
          <a:p>
            <a:pPr marL="182880" lvl="2" indent="-182880" fontAlgn="ctr">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Ability to effectively explain issues in response to audit requests and communicate mitigation efforts</a:t>
            </a:r>
          </a:p>
          <a:p>
            <a:pPr marL="182880" lvl="2" indent="-182880" fontAlgn="ctr">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Proactive validation of compliance regarding any new tool/systems functions before any internal or external audit testing</a:t>
            </a:r>
          </a:p>
        </p:txBody>
      </p:sp>
      <p:cxnSp>
        <p:nvCxnSpPr>
          <p:cNvPr id="28" name="Straight Connector 27">
            <a:extLst>
              <a:ext uri="{FF2B5EF4-FFF2-40B4-BE49-F238E27FC236}">
                <a16:creationId xmlns:a16="http://schemas.microsoft.com/office/drawing/2014/main" id="{A174FBC3-69C7-1EA7-023F-BFD83CDD42FB}"/>
              </a:ext>
            </a:extLst>
          </p:cNvPr>
          <p:cNvCxnSpPr>
            <a:cxnSpLocks/>
          </p:cNvCxnSpPr>
          <p:nvPr/>
        </p:nvCxnSpPr>
        <p:spPr>
          <a:xfrm>
            <a:off x="6005940" y="1981211"/>
            <a:ext cx="5193870" cy="0"/>
          </a:xfrm>
          <a:prstGeom prst="line">
            <a:avLst/>
          </a:prstGeom>
          <a:ln w="6350">
            <a:solidFill>
              <a:srgbClr val="76D2FF"/>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569A7AB-1680-CEAF-3ADD-BBE02BCDE261}"/>
              </a:ext>
            </a:extLst>
          </p:cNvPr>
          <p:cNvCxnSpPr>
            <a:cxnSpLocks/>
          </p:cNvCxnSpPr>
          <p:nvPr/>
        </p:nvCxnSpPr>
        <p:spPr>
          <a:xfrm>
            <a:off x="6005940" y="3809886"/>
            <a:ext cx="5193870" cy="0"/>
          </a:xfrm>
          <a:prstGeom prst="line">
            <a:avLst/>
          </a:prstGeom>
          <a:ln w="6350">
            <a:solidFill>
              <a:srgbClr val="76D2FF"/>
            </a:solidFill>
            <a:prstDash val="dash"/>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C3E399B0-C577-F6F6-A9F4-F6135A149C6B}"/>
              </a:ext>
            </a:extLst>
          </p:cNvPr>
          <p:cNvSpPr txBox="1"/>
          <p:nvPr/>
        </p:nvSpPr>
        <p:spPr>
          <a:xfrm>
            <a:off x="6005940" y="1713843"/>
            <a:ext cx="5194128" cy="209288"/>
          </a:xfrm>
          <a:prstGeom prst="rect">
            <a:avLst/>
          </a:prstGeom>
          <a:noFill/>
        </p:spPr>
        <p:txBody>
          <a:bodyPr wrap="square" lIns="0" tIns="0" rIns="0" bIns="0">
            <a:spAutoFit/>
          </a:bodyPr>
          <a:lstStyle/>
          <a:p>
            <a:pPr marL="0" marR="0" lvl="1" fontAlgn="ctr">
              <a:lnSpc>
                <a:spcPct val="80000"/>
              </a:lnSpc>
              <a:spcBef>
                <a:spcPts val="0"/>
              </a:spcBef>
              <a:spcAft>
                <a:spcPts val="500"/>
              </a:spcAft>
              <a:buClr>
                <a:schemeClr val="tx2"/>
              </a:buClr>
              <a:tabLst>
                <a:tab pos="914400" algn="l"/>
              </a:tabLst>
            </a:pPr>
            <a:r>
              <a:rPr lang="en-US" sz="1600" i="1" dirty="0">
                <a:solidFill>
                  <a:srgbClr val="76D2FF"/>
                </a:solidFill>
                <a:latin typeface="KPMG Bold" panose="020B0803030202040204" pitchFamily="34" charset="0"/>
                <a:cs typeface="Calibri" panose="020F0502020204030204" pitchFamily="34" charset="0"/>
              </a:rPr>
              <a:t>Audit and Compliance</a:t>
            </a:r>
          </a:p>
        </p:txBody>
      </p:sp>
      <p:grpSp>
        <p:nvGrpSpPr>
          <p:cNvPr id="31" name="Group 30">
            <a:extLst>
              <a:ext uri="{FF2B5EF4-FFF2-40B4-BE49-F238E27FC236}">
                <a16:creationId xmlns:a16="http://schemas.microsoft.com/office/drawing/2014/main" id="{ECE1F160-C2CB-11F3-8458-398366F79005}"/>
              </a:ext>
            </a:extLst>
          </p:cNvPr>
          <p:cNvGrpSpPr/>
          <p:nvPr/>
        </p:nvGrpSpPr>
        <p:grpSpPr>
          <a:xfrm>
            <a:off x="325969" y="1285123"/>
            <a:ext cx="6849775" cy="4572000"/>
            <a:chOff x="325969" y="1285123"/>
            <a:chExt cx="6849775" cy="4572000"/>
          </a:xfrm>
        </p:grpSpPr>
        <p:grpSp>
          <p:nvGrpSpPr>
            <p:cNvPr id="5" name="Group 4">
              <a:extLst>
                <a:ext uri="{FF2B5EF4-FFF2-40B4-BE49-F238E27FC236}">
                  <a16:creationId xmlns:a16="http://schemas.microsoft.com/office/drawing/2014/main" id="{1495B248-2F02-7DF6-9CB6-85B03F6426E9}"/>
                </a:ext>
              </a:extLst>
            </p:cNvPr>
            <p:cNvGrpSpPr/>
            <p:nvPr/>
          </p:nvGrpSpPr>
          <p:grpSpPr>
            <a:xfrm>
              <a:off x="325969" y="1285123"/>
              <a:ext cx="6849775" cy="4572000"/>
              <a:chOff x="325969" y="1285123"/>
              <a:chExt cx="6849775" cy="4572000"/>
            </a:xfrm>
          </p:grpSpPr>
          <p:grpSp>
            <p:nvGrpSpPr>
              <p:cNvPr id="6" name="Group 5">
                <a:extLst>
                  <a:ext uri="{FF2B5EF4-FFF2-40B4-BE49-F238E27FC236}">
                    <a16:creationId xmlns:a16="http://schemas.microsoft.com/office/drawing/2014/main" id="{6FE826A9-C8D4-CCA2-6A45-43D3F657AAFD}"/>
                  </a:ext>
                </a:extLst>
              </p:cNvPr>
              <p:cNvGrpSpPr/>
              <p:nvPr/>
            </p:nvGrpSpPr>
            <p:grpSpPr>
              <a:xfrm>
                <a:off x="325969" y="1285123"/>
                <a:ext cx="6849775" cy="4572000"/>
                <a:chOff x="325969" y="1285123"/>
                <a:chExt cx="6849775" cy="4572000"/>
              </a:xfrm>
            </p:grpSpPr>
            <p:grpSp>
              <p:nvGrpSpPr>
                <p:cNvPr id="10" name="Group 9">
                  <a:extLst>
                    <a:ext uri="{FF2B5EF4-FFF2-40B4-BE49-F238E27FC236}">
                      <a16:creationId xmlns:a16="http://schemas.microsoft.com/office/drawing/2014/main" id="{DEFDCDD3-A6F9-7467-04F3-8CD04E7B6125}"/>
                    </a:ext>
                  </a:extLst>
                </p:cNvPr>
                <p:cNvGrpSpPr/>
                <p:nvPr/>
              </p:nvGrpSpPr>
              <p:grpSpPr>
                <a:xfrm>
                  <a:off x="325969" y="1285123"/>
                  <a:ext cx="6849775" cy="4572000"/>
                  <a:chOff x="325969" y="1285123"/>
                  <a:chExt cx="6849775" cy="4572000"/>
                </a:xfrm>
              </p:grpSpPr>
              <p:grpSp>
                <p:nvGrpSpPr>
                  <p:cNvPr id="12" name="Group 11">
                    <a:extLst>
                      <a:ext uri="{FF2B5EF4-FFF2-40B4-BE49-F238E27FC236}">
                        <a16:creationId xmlns:a16="http://schemas.microsoft.com/office/drawing/2014/main" id="{6D52D2DF-1C9F-02F7-7448-76316240E878}"/>
                      </a:ext>
                    </a:extLst>
                  </p:cNvPr>
                  <p:cNvGrpSpPr/>
                  <p:nvPr/>
                </p:nvGrpSpPr>
                <p:grpSpPr>
                  <a:xfrm>
                    <a:off x="325969" y="1285123"/>
                    <a:ext cx="6849775" cy="4572000"/>
                    <a:chOff x="325969" y="1285123"/>
                    <a:chExt cx="6849775" cy="4572000"/>
                  </a:xfrm>
                </p:grpSpPr>
                <p:grpSp>
                  <p:nvGrpSpPr>
                    <p:cNvPr id="15" name="Group 14">
                      <a:extLst>
                        <a:ext uri="{FF2B5EF4-FFF2-40B4-BE49-F238E27FC236}">
                          <a16:creationId xmlns:a16="http://schemas.microsoft.com/office/drawing/2014/main" id="{CC3F71D6-EAF5-B74E-F72F-3329A9D6CD9D}"/>
                        </a:ext>
                      </a:extLst>
                    </p:cNvPr>
                    <p:cNvGrpSpPr/>
                    <p:nvPr/>
                  </p:nvGrpSpPr>
                  <p:grpSpPr>
                    <a:xfrm>
                      <a:off x="325969" y="1285123"/>
                      <a:ext cx="6849775" cy="4572000"/>
                      <a:chOff x="325969" y="1285123"/>
                      <a:chExt cx="6849775" cy="4572000"/>
                    </a:xfrm>
                  </p:grpSpPr>
                  <p:graphicFrame>
                    <p:nvGraphicFramePr>
                      <p:cNvPr id="17" name="Chart 16">
                        <a:extLst>
                          <a:ext uri="{FF2B5EF4-FFF2-40B4-BE49-F238E27FC236}">
                            <a16:creationId xmlns:a16="http://schemas.microsoft.com/office/drawing/2014/main" id="{3FE8167D-7670-108F-A942-BA641FBCD9FB}"/>
                          </a:ext>
                        </a:extLst>
                      </p:cNvPr>
                      <p:cNvGraphicFramePr>
                        <a:graphicFrameLocks noChangeAspect="1"/>
                      </p:cNvGraphicFramePr>
                      <p:nvPr/>
                    </p:nvGraphicFramePr>
                    <p:xfrm>
                      <a:off x="325969" y="1285123"/>
                      <a:ext cx="6849775" cy="4572000"/>
                    </p:xfrm>
                    <a:graphic>
                      <a:graphicData uri="http://schemas.openxmlformats.org/drawingml/2006/chart">
                        <c:chart xmlns:c="http://schemas.openxmlformats.org/drawingml/2006/chart" xmlns:r="http://schemas.openxmlformats.org/officeDocument/2006/relationships" r:id="rId2"/>
                      </a:graphicData>
                    </a:graphic>
                  </p:graphicFrame>
                  <p:sp>
                    <p:nvSpPr>
                      <p:cNvPr id="18" name="TextBox 17">
                        <a:extLst>
                          <a:ext uri="{FF2B5EF4-FFF2-40B4-BE49-F238E27FC236}">
                            <a16:creationId xmlns:a16="http://schemas.microsoft.com/office/drawing/2014/main" id="{2B364FAF-55A9-0847-ADA1-B2F6996D51FB}"/>
                          </a:ext>
                        </a:extLst>
                      </p:cNvPr>
                      <p:cNvSpPr txBox="1"/>
                      <p:nvPr/>
                    </p:nvSpPr>
                    <p:spPr>
                      <a:xfrm rot="1678885">
                        <a:off x="2616711" y="3669255"/>
                        <a:ext cx="1201785" cy="823545"/>
                      </a:xfrm>
                      <a:prstGeom prst="rect">
                        <a:avLst/>
                      </a:prstGeom>
                      <a:noFill/>
                    </p:spPr>
                    <p:txBody>
                      <a:bodyPr wrap="square" lIns="0" tIns="0" rIns="0" bIns="0">
                        <a:prstTxWarp prst="textArchDown">
                          <a:avLst>
                            <a:gd name="adj" fmla="val 1606931"/>
                          </a:avLst>
                        </a:prstTxWarp>
                        <a:spAutoFit/>
                      </a:bodyPr>
                      <a:lstStyle/>
                      <a:p>
                        <a:pPr marL="0" lvl="2" algn="ctr">
                          <a:spcAft>
                            <a:spcPts val="500"/>
                          </a:spcAft>
                          <a:tabLst>
                            <a:tab pos="647700" algn="l"/>
                          </a:tabLst>
                        </a:pPr>
                        <a:r>
                          <a:rPr lang="en-US" sz="1200" b="1" dirty="0">
                            <a:solidFill>
                              <a:schemeClr val="tx2"/>
                            </a:solidFill>
                            <a:cs typeface="Times New Roman" panose="02020603050405020304" pitchFamily="18" charset="0"/>
                          </a:rPr>
                          <a:t>Governance</a:t>
                        </a:r>
                      </a:p>
                    </p:txBody>
                  </p:sp>
                  <p:sp>
                    <p:nvSpPr>
                      <p:cNvPr id="19" name="TextBox 18">
                        <a:extLst>
                          <a:ext uri="{FF2B5EF4-FFF2-40B4-BE49-F238E27FC236}">
                            <a16:creationId xmlns:a16="http://schemas.microsoft.com/office/drawing/2014/main" id="{13143FC7-4B14-989D-2396-A13279E8B207}"/>
                          </a:ext>
                        </a:extLst>
                      </p:cNvPr>
                      <p:cNvSpPr txBox="1"/>
                      <p:nvPr/>
                    </p:nvSpPr>
                    <p:spPr>
                      <a:xfrm rot="19146066">
                        <a:off x="2688639" y="2829895"/>
                        <a:ext cx="730452" cy="602241"/>
                      </a:xfrm>
                      <a:prstGeom prst="rect">
                        <a:avLst/>
                      </a:prstGeom>
                      <a:noFill/>
                    </p:spPr>
                    <p:txBody>
                      <a:bodyPr wrap="square" lIns="0" tIns="0" rIns="0" bIns="0">
                        <a:prstTxWarp prst="textArchUp">
                          <a:avLst>
                            <a:gd name="adj" fmla="val 12974530"/>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Access</a:t>
                        </a:r>
                      </a:p>
                    </p:txBody>
                  </p:sp>
                  <p:sp>
                    <p:nvSpPr>
                      <p:cNvPr id="20" name="TextBox 19">
                        <a:extLst>
                          <a:ext uri="{FF2B5EF4-FFF2-40B4-BE49-F238E27FC236}">
                            <a16:creationId xmlns:a16="http://schemas.microsoft.com/office/drawing/2014/main" id="{F2EAB110-CEB3-5B44-F88D-EE752623258A}"/>
                          </a:ext>
                        </a:extLst>
                      </p:cNvPr>
                      <p:cNvSpPr txBox="1"/>
                      <p:nvPr/>
                    </p:nvSpPr>
                    <p:spPr>
                      <a:xfrm rot="18000000">
                        <a:off x="1966820" y="2664159"/>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Workforce </a:t>
                        </a:r>
                      </a:p>
                      <a:p>
                        <a:pPr marL="228600" lvl="2" indent="-228600" algn="ctr">
                          <a:spcAft>
                            <a:spcPts val="500"/>
                          </a:spcAft>
                          <a:buAutoNum type="arabicPeriod"/>
                          <a:tabLst>
                            <a:tab pos="647700" algn="l"/>
                          </a:tabLst>
                        </a:pPr>
                        <a:r>
                          <a:rPr lang="en-US" sz="1000" b="1" dirty="0">
                            <a:solidFill>
                              <a:schemeClr val="bg1"/>
                            </a:solidFill>
                            <a:cs typeface="Times New Roman" panose="02020603050405020304" pitchFamily="18" charset="0"/>
                          </a:rPr>
                          <a:t>IAM</a:t>
                        </a:r>
                      </a:p>
                    </p:txBody>
                  </p:sp>
                  <p:sp>
                    <p:nvSpPr>
                      <p:cNvPr id="21" name="TextBox 20">
                        <a:extLst>
                          <a:ext uri="{FF2B5EF4-FFF2-40B4-BE49-F238E27FC236}">
                            <a16:creationId xmlns:a16="http://schemas.microsoft.com/office/drawing/2014/main" id="{8B0690F7-CA8C-2E7A-2C19-1C1B6ECE6278}"/>
                          </a:ext>
                        </a:extLst>
                      </p:cNvPr>
                      <p:cNvSpPr txBox="1"/>
                      <p:nvPr/>
                    </p:nvSpPr>
                    <p:spPr>
                      <a:xfrm rot="20280000">
                        <a:off x="2506604" y="2134016"/>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CIAM</a:t>
                        </a:r>
                      </a:p>
                    </p:txBody>
                  </p:sp>
                  <p:sp>
                    <p:nvSpPr>
                      <p:cNvPr id="24" name="TextBox 23">
                        <a:extLst>
                          <a:ext uri="{FF2B5EF4-FFF2-40B4-BE49-F238E27FC236}">
                            <a16:creationId xmlns:a16="http://schemas.microsoft.com/office/drawing/2014/main" id="{E76C1361-957A-C796-C18E-BB1B14D1F3F9}"/>
                          </a:ext>
                        </a:extLst>
                      </p:cNvPr>
                      <p:cNvSpPr txBox="1"/>
                      <p:nvPr/>
                    </p:nvSpPr>
                    <p:spPr>
                      <a:xfrm rot="1308190">
                        <a:off x="3396213" y="2292462"/>
                        <a:ext cx="902919" cy="349264"/>
                      </a:xfrm>
                      <a:prstGeom prst="rect">
                        <a:avLst/>
                      </a:prstGeom>
                      <a:noFill/>
                    </p:spPr>
                    <p:txBody>
                      <a:bodyPr wrap="square" lIns="0" tIns="0" rIns="0" bIns="0">
                        <a:prstTxWarp prst="textArchUp">
                          <a:avLst>
                            <a:gd name="adj" fmla="val 11138912"/>
                          </a:avLst>
                        </a:prstTxWarp>
                        <a:spAutoFit/>
                      </a:bodyPr>
                      <a:lstStyle/>
                      <a:p>
                        <a:pPr marL="0" lvl="2" algn="ctr">
                          <a:spcAft>
                            <a:spcPts val="500"/>
                          </a:spcAft>
                          <a:tabLst>
                            <a:tab pos="647700" algn="l"/>
                          </a:tabLst>
                        </a:pPr>
                        <a:r>
                          <a:rPr lang="en-US" sz="900" b="1" dirty="0">
                            <a:solidFill>
                              <a:schemeClr val="bg1"/>
                            </a:solidFill>
                            <a:cs typeface="Times New Roman" panose="02020603050405020304" pitchFamily="18" charset="0"/>
                          </a:rPr>
                          <a:t>Strategy,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Design, &amp;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Development</a:t>
                        </a:r>
                      </a:p>
                    </p:txBody>
                  </p:sp>
                </p:grpSp>
                <p:sp>
                  <p:nvSpPr>
                    <p:cNvPr id="16" name="TextBox 15">
                      <a:extLst>
                        <a:ext uri="{FF2B5EF4-FFF2-40B4-BE49-F238E27FC236}">
                          <a16:creationId xmlns:a16="http://schemas.microsoft.com/office/drawing/2014/main" id="{3C379F55-EBDE-C45B-C785-CDC75D373D3F}"/>
                        </a:ext>
                      </a:extLst>
                    </p:cNvPr>
                    <p:cNvSpPr txBox="1"/>
                    <p:nvPr/>
                  </p:nvSpPr>
                  <p:spPr>
                    <a:xfrm rot="3588190">
                      <a:off x="4100306" y="2811117"/>
                      <a:ext cx="820835" cy="384193"/>
                    </a:xfrm>
                    <a:prstGeom prst="rect">
                      <a:avLst/>
                    </a:prstGeom>
                    <a:noFill/>
                  </p:spPr>
                  <p:txBody>
                    <a:bodyPr wrap="square" lIns="0" tIns="0" rIns="0" bIns="0">
                      <a:prstTxWarp prst="textArchUp">
                        <a:avLst>
                          <a:gd name="adj" fmla="val 12736301"/>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Application </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Onboarding/</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Modernization</a:t>
                      </a:r>
                    </a:p>
                  </p:txBody>
                </p:sp>
              </p:grpSp>
              <p:sp>
                <p:nvSpPr>
                  <p:cNvPr id="13" name="TextBox 12">
                    <a:extLst>
                      <a:ext uri="{FF2B5EF4-FFF2-40B4-BE49-F238E27FC236}">
                        <a16:creationId xmlns:a16="http://schemas.microsoft.com/office/drawing/2014/main" id="{EA726F47-F280-3D07-DFA6-3817EED96A7E}"/>
                      </a:ext>
                    </a:extLst>
                  </p:cNvPr>
                  <p:cNvSpPr txBox="1"/>
                  <p:nvPr/>
                </p:nvSpPr>
                <p:spPr>
                  <a:xfrm rot="15120000">
                    <a:off x="1427981" y="3327037"/>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tx2"/>
                        </a:solidFill>
                        <a:cs typeface="Times New Roman" panose="02020603050405020304" pitchFamily="18" charset="0"/>
                      </a:rPr>
                      <a:t>Audit and </a:t>
                    </a:r>
                    <a:br>
                      <a:rPr lang="en-US" sz="1000" b="1" dirty="0">
                        <a:solidFill>
                          <a:schemeClr val="tx2"/>
                        </a:solidFill>
                        <a:cs typeface="Times New Roman" panose="02020603050405020304" pitchFamily="18" charset="0"/>
                      </a:rPr>
                    </a:br>
                    <a:r>
                      <a:rPr lang="en-US" sz="1000" b="1" dirty="0">
                        <a:solidFill>
                          <a:schemeClr val="tx2"/>
                        </a:solidFill>
                        <a:cs typeface="Times New Roman" panose="02020603050405020304" pitchFamily="18" charset="0"/>
                      </a:rPr>
                      <a:t>Compliance</a:t>
                    </a:r>
                  </a:p>
                </p:txBody>
              </p:sp>
            </p:grpSp>
            <p:sp>
              <p:nvSpPr>
                <p:cNvPr id="11" name="TextBox 10">
                  <a:extLst>
                    <a:ext uri="{FF2B5EF4-FFF2-40B4-BE49-F238E27FC236}">
                      <a16:creationId xmlns:a16="http://schemas.microsoft.com/office/drawing/2014/main" id="{75675368-BC1B-D03C-C473-AAB907C9775B}"/>
                    </a:ext>
                  </a:extLst>
                </p:cNvPr>
                <p:cNvSpPr txBox="1"/>
                <p:nvPr/>
              </p:nvSpPr>
              <p:spPr>
                <a:xfrm rot="18960876">
                  <a:off x="3677784" y="4367354"/>
                  <a:ext cx="1201785" cy="369779"/>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Data </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Management</a:t>
                  </a:r>
                </a:p>
              </p:txBody>
            </p:sp>
          </p:grpSp>
          <p:sp>
            <p:nvSpPr>
              <p:cNvPr id="7" name="TextBox 6">
                <a:extLst>
                  <a:ext uri="{FF2B5EF4-FFF2-40B4-BE49-F238E27FC236}">
                    <a16:creationId xmlns:a16="http://schemas.microsoft.com/office/drawing/2014/main" id="{BEF9380C-7407-FF2B-EBED-28CC92C60504}"/>
                  </a:ext>
                </a:extLst>
              </p:cNvPr>
              <p:cNvSpPr txBox="1"/>
              <p:nvPr/>
            </p:nvSpPr>
            <p:spPr>
              <a:xfrm rot="21480876">
                <a:off x="2922019" y="4566527"/>
                <a:ext cx="1092532" cy="369779"/>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900" b="1" dirty="0">
                    <a:solidFill>
                      <a:schemeClr val="bg1"/>
                    </a:solidFill>
                    <a:cs typeface="Times New Roman" panose="02020603050405020304" pitchFamily="18" charset="0"/>
                  </a:rPr>
                  <a:t>Technical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Development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Team (ETL and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Operations)</a:t>
                </a:r>
              </a:p>
            </p:txBody>
          </p:sp>
        </p:grpSp>
        <p:sp>
          <p:nvSpPr>
            <p:cNvPr id="25" name="TextBox 24">
              <a:extLst>
                <a:ext uri="{FF2B5EF4-FFF2-40B4-BE49-F238E27FC236}">
                  <a16:creationId xmlns:a16="http://schemas.microsoft.com/office/drawing/2014/main" id="{FB30DF10-5D9C-9217-4300-95133FE9C017}"/>
                </a:ext>
              </a:extLst>
            </p:cNvPr>
            <p:cNvSpPr txBox="1"/>
            <p:nvPr/>
          </p:nvSpPr>
          <p:spPr>
            <a:xfrm rot="2220876">
              <a:off x="2030024" y="4105903"/>
              <a:ext cx="1201785" cy="823545"/>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RBAC/ABAC</a:t>
              </a:r>
            </a:p>
          </p:txBody>
        </p:sp>
      </p:grpSp>
      <p:sp>
        <p:nvSpPr>
          <p:cNvPr id="32" name="TextBox 31">
            <a:extLst>
              <a:ext uri="{FF2B5EF4-FFF2-40B4-BE49-F238E27FC236}">
                <a16:creationId xmlns:a16="http://schemas.microsoft.com/office/drawing/2014/main" id="{4FAE72E9-5BEC-BC51-69EE-F2666A8CD085}"/>
              </a:ext>
            </a:extLst>
          </p:cNvPr>
          <p:cNvSpPr txBox="1"/>
          <p:nvPr/>
        </p:nvSpPr>
        <p:spPr>
          <a:xfrm rot="5996737">
            <a:off x="3936893" y="3374061"/>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Provisioning</a:t>
            </a:r>
          </a:p>
        </p:txBody>
      </p:sp>
      <p:sp>
        <p:nvSpPr>
          <p:cNvPr id="33" name="TextBox 32">
            <a:extLst>
              <a:ext uri="{FF2B5EF4-FFF2-40B4-BE49-F238E27FC236}">
                <a16:creationId xmlns:a16="http://schemas.microsoft.com/office/drawing/2014/main" id="{DAA88768-A3F5-3D79-1847-4C521C3DFA8E}"/>
              </a:ext>
            </a:extLst>
          </p:cNvPr>
          <p:cNvSpPr txBox="1"/>
          <p:nvPr/>
        </p:nvSpPr>
        <p:spPr>
          <a:xfrm rot="3917863">
            <a:off x="2589718" y="2857787"/>
            <a:ext cx="1894603" cy="1298312"/>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Identity (Engineering)</a:t>
            </a:r>
          </a:p>
        </p:txBody>
      </p:sp>
    </p:spTree>
    <p:extLst>
      <p:ext uri="{BB962C8B-B14F-4D97-AF65-F5344CB8AC3E}">
        <p14:creationId xmlns:p14="http://schemas.microsoft.com/office/powerpoint/2010/main" val="39226757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5A275-BAD0-60E3-9B72-417C7BA5E2B8}"/>
              </a:ext>
            </a:extLst>
          </p:cNvPr>
          <p:cNvSpPr>
            <a:spLocks noGrp="1"/>
          </p:cNvSpPr>
          <p:nvPr>
            <p:ph type="title"/>
          </p:nvPr>
        </p:nvSpPr>
        <p:spPr>
          <a:xfrm>
            <a:off x="995364" y="431800"/>
            <a:ext cx="10204704" cy="533400"/>
          </a:xfrm>
        </p:spPr>
        <p:txBody>
          <a:bodyPr/>
          <a:lstStyle/>
          <a:p>
            <a:r>
              <a:rPr lang="en-US" dirty="0"/>
              <a:t>Additional capabilities (continued)</a:t>
            </a:r>
          </a:p>
        </p:txBody>
      </p:sp>
      <p:sp>
        <p:nvSpPr>
          <p:cNvPr id="3" name="Text Placeholder 2">
            <a:extLst>
              <a:ext uri="{FF2B5EF4-FFF2-40B4-BE49-F238E27FC236}">
                <a16:creationId xmlns:a16="http://schemas.microsoft.com/office/drawing/2014/main" id="{78C9C779-562B-92A2-DC7B-CCA67BC31840}"/>
              </a:ext>
            </a:extLst>
          </p:cNvPr>
          <p:cNvSpPr>
            <a:spLocks noGrp="1"/>
          </p:cNvSpPr>
          <p:nvPr>
            <p:ph type="body" sz="quarter" idx="10"/>
          </p:nvPr>
        </p:nvSpPr>
        <p:spPr>
          <a:xfrm>
            <a:off x="993648" y="189259"/>
            <a:ext cx="10204704" cy="184666"/>
          </a:xfrm>
        </p:spPr>
        <p:txBody>
          <a:bodyPr/>
          <a:lstStyle/>
          <a:p>
            <a:r>
              <a:rPr lang="en-US" dirty="0"/>
              <a:t>Target operating model</a:t>
            </a:r>
          </a:p>
          <a:p>
            <a:endParaRPr lang="en-US" dirty="0"/>
          </a:p>
        </p:txBody>
      </p:sp>
      <p:sp>
        <p:nvSpPr>
          <p:cNvPr id="22" name="Rectangle 21">
            <a:extLst>
              <a:ext uri="{FF2B5EF4-FFF2-40B4-BE49-F238E27FC236}">
                <a16:creationId xmlns:a16="http://schemas.microsoft.com/office/drawing/2014/main" id="{6BF9B701-05E5-2D8A-52AD-3EC1ACD0BD3F}"/>
              </a:ext>
            </a:extLst>
          </p:cNvPr>
          <p:cNvSpPr/>
          <p:nvPr/>
        </p:nvSpPr>
        <p:spPr>
          <a:xfrm>
            <a:off x="5827719" y="1335675"/>
            <a:ext cx="45720" cy="4541250"/>
          </a:xfrm>
          <a:prstGeom prst="rect">
            <a:avLst/>
          </a:prstGeom>
          <a:solidFill>
            <a:srgbClr val="76D2FF"/>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spcAft>
                <a:spcPts val="500"/>
              </a:spcAft>
            </a:pPr>
            <a:endParaRPr lang="en-US" sz="1500" dirty="0">
              <a:solidFill>
                <a:schemeClr val="bg1"/>
              </a:solidFill>
            </a:endParaRPr>
          </a:p>
        </p:txBody>
      </p:sp>
      <p:sp>
        <p:nvSpPr>
          <p:cNvPr id="23" name="TextBox 22">
            <a:extLst>
              <a:ext uri="{FF2B5EF4-FFF2-40B4-BE49-F238E27FC236}">
                <a16:creationId xmlns:a16="http://schemas.microsoft.com/office/drawing/2014/main" id="{EF2C99A2-A403-6D36-DD6B-5583AF2CE53F}"/>
              </a:ext>
            </a:extLst>
          </p:cNvPr>
          <p:cNvSpPr txBox="1"/>
          <p:nvPr/>
        </p:nvSpPr>
        <p:spPr>
          <a:xfrm>
            <a:off x="6005940" y="1335675"/>
            <a:ext cx="5194128" cy="320088"/>
          </a:xfrm>
          <a:prstGeom prst="rect">
            <a:avLst/>
          </a:prstGeom>
          <a:solidFill>
            <a:srgbClr val="76D2FF"/>
          </a:solidFill>
        </p:spPr>
        <p:txBody>
          <a:bodyPr wrap="square" lIns="54864" tIns="54864" rIns="54864" bIns="54864">
            <a:noAutofit/>
          </a:bodyPr>
          <a:lstStyle/>
          <a:p>
            <a:pPr marL="0" marR="0" lvl="1" fontAlgn="ctr">
              <a:lnSpc>
                <a:spcPct val="80000"/>
              </a:lnSpc>
              <a:spcBef>
                <a:spcPts val="0"/>
              </a:spcBef>
              <a:spcAft>
                <a:spcPts val="500"/>
              </a:spcAft>
              <a:buClr>
                <a:schemeClr val="tx2"/>
              </a:buClr>
              <a:tabLst>
                <a:tab pos="914400" algn="l"/>
              </a:tabLst>
            </a:pPr>
            <a:r>
              <a:rPr lang="en-US" sz="1600" i="1">
                <a:solidFill>
                  <a:srgbClr val="00338D"/>
                </a:solidFill>
                <a:latin typeface="KPMG Bold" panose="020B0803030202040204" pitchFamily="34" charset="0"/>
                <a:cs typeface="Calibri" panose="020F0502020204030204" pitchFamily="34" charset="0"/>
              </a:rPr>
              <a:t>Governance</a:t>
            </a:r>
            <a:endParaRPr lang="en-US" sz="1600" i="1" dirty="0">
              <a:solidFill>
                <a:srgbClr val="00338D"/>
              </a:solidFill>
              <a:latin typeface="KPMG Bold" panose="020B0803030202040204" pitchFamily="34" charset="0"/>
              <a:cs typeface="Calibri" panose="020F0502020204030204" pitchFamily="34" charset="0"/>
            </a:endParaRPr>
          </a:p>
        </p:txBody>
      </p:sp>
      <p:sp>
        <p:nvSpPr>
          <p:cNvPr id="26" name="TextBox 25">
            <a:extLst>
              <a:ext uri="{FF2B5EF4-FFF2-40B4-BE49-F238E27FC236}">
                <a16:creationId xmlns:a16="http://schemas.microsoft.com/office/drawing/2014/main" id="{0B4A1F58-6DC2-9A61-F376-1649D99867DB}"/>
              </a:ext>
            </a:extLst>
          </p:cNvPr>
          <p:cNvSpPr txBox="1"/>
          <p:nvPr/>
        </p:nvSpPr>
        <p:spPr>
          <a:xfrm>
            <a:off x="6005940" y="2058798"/>
            <a:ext cx="5194128" cy="1118255"/>
          </a:xfrm>
          <a:prstGeom prst="rect">
            <a:avLst/>
          </a:prstGeom>
          <a:noFill/>
        </p:spPr>
        <p:txBody>
          <a:bodyPr wrap="square" lIns="0" tIns="0" rIns="0" bIns="0">
            <a:spAutoFit/>
          </a:bodyPr>
          <a:lstStyle/>
          <a:p>
            <a:pPr marL="0" marR="0" lvl="1" fontAlgn="ctr">
              <a:lnSpc>
                <a:spcPct val="80000"/>
              </a:lnSpc>
              <a:spcBef>
                <a:spcPts val="0"/>
              </a:spcBef>
              <a:spcAft>
                <a:spcPts val="500"/>
              </a:spcAft>
              <a:tabLst>
                <a:tab pos="914400" algn="l"/>
              </a:tabLst>
            </a:pPr>
            <a:r>
              <a:rPr lang="en-US" sz="2000" i="1" dirty="0">
                <a:solidFill>
                  <a:srgbClr val="76D2FF"/>
                </a:solidFill>
                <a:effectLst/>
                <a:latin typeface="KPMG Bold" panose="020B0803030202040204" pitchFamily="34" charset="0"/>
                <a:ea typeface="Times New Roman" panose="02020603050405020304" pitchFamily="18" charset="0"/>
                <a:cs typeface="Calibri" panose="020F0502020204030204" pitchFamily="34" charset="0"/>
              </a:rPr>
              <a:t>Need:</a:t>
            </a:r>
            <a:endParaRPr lang="en-US" sz="2000" i="1" dirty="0">
              <a:solidFill>
                <a:srgbClr val="76D2FF"/>
              </a:solidFill>
              <a:effectLst/>
              <a:latin typeface="KPMG Bold" panose="020B0803030202040204" pitchFamily="34" charset="0"/>
              <a:ea typeface="Calibri" panose="020F0502020204030204" pitchFamily="34" charset="0"/>
              <a:cs typeface="Times New Roman" panose="02020603050405020304" pitchFamily="18" charset="0"/>
            </a:endParaRPr>
          </a:p>
          <a:p>
            <a:pPr marL="182880" marR="0" lvl="2" indent="-182880" fontAlgn="ctr">
              <a:spcBef>
                <a:spcPts val="0"/>
              </a:spcBef>
              <a:spcAft>
                <a:spcPts val="500"/>
              </a:spcAft>
              <a:buClr>
                <a:schemeClr val="tx2"/>
              </a:buClr>
              <a:buFont typeface="Arial" panose="020B0604020202020204" pitchFamily="34" charset="0"/>
              <a:buChar char="•"/>
              <a:tabLst>
                <a:tab pos="1371600" algn="l"/>
              </a:tabLst>
            </a:pPr>
            <a:r>
              <a:rPr lang="en-US" sz="1000" dirty="0">
                <a:effectLst/>
                <a:latin typeface="Arial" panose="020B0604020202020204" pitchFamily="34" charset="0"/>
                <a:ea typeface="Times New Roman" panose="02020603050405020304" pitchFamily="18" charset="0"/>
                <a:cs typeface="Calibri" panose="020F0502020204030204" pitchFamily="34" charset="0"/>
              </a:rPr>
              <a:t>Shift from reactive to proactive approach</a:t>
            </a:r>
          </a:p>
          <a:p>
            <a:pPr marL="365760" marR="0" lvl="2" indent="-182880" fontAlgn="ctr">
              <a:spcBef>
                <a:spcPts val="0"/>
              </a:spcBef>
              <a:spcAft>
                <a:spcPts val="500"/>
              </a:spcAft>
              <a:buClr>
                <a:schemeClr val="tx2"/>
              </a:buClr>
              <a:buFont typeface="Arial" panose="020B0604020202020204" pitchFamily="34" charset="0"/>
              <a:buChar char="-"/>
              <a:tabLst>
                <a:tab pos="1371600" algn="l"/>
              </a:tabLst>
            </a:pPr>
            <a:r>
              <a:rPr lang="en-US" sz="1000" dirty="0">
                <a:effectLst/>
                <a:latin typeface="Arial" panose="020B0604020202020204" pitchFamily="34" charset="0"/>
                <a:ea typeface="Times New Roman" panose="02020603050405020304" pitchFamily="18" charset="0"/>
                <a:cs typeface="Calibri" panose="020F0502020204030204" pitchFamily="34" charset="0"/>
              </a:rPr>
              <a:t>Proactive QA of control effectiveness</a:t>
            </a:r>
          </a:p>
          <a:p>
            <a:pPr marL="548640" marR="0" lvl="2" indent="-182880" fontAlgn="ctr">
              <a:spcBef>
                <a:spcPts val="0"/>
              </a:spcBef>
              <a:spcAft>
                <a:spcPts val="500"/>
              </a:spcAft>
              <a:buClr>
                <a:schemeClr val="tx2"/>
              </a:buClr>
              <a:buFont typeface="Arial" panose="020B0604020202020204" pitchFamily="34" charset="0"/>
              <a:buChar char="•"/>
              <a:tabLst>
                <a:tab pos="1371600" algn="l"/>
              </a:tabLst>
            </a:pPr>
            <a:r>
              <a:rPr lang="en-US" sz="1000" dirty="0">
                <a:effectLst/>
                <a:latin typeface="Arial" panose="020B0604020202020204" pitchFamily="34" charset="0"/>
                <a:ea typeface="Times New Roman" panose="02020603050405020304" pitchFamily="18" charset="0"/>
                <a:cs typeface="Calibri" panose="020F0502020204030204" pitchFamily="34" charset="0"/>
              </a:rPr>
              <a:t>Real-time continuous control monitoring in IGA tool</a:t>
            </a:r>
          </a:p>
          <a:p>
            <a:pPr marL="731520" lvl="2" indent="-182880" fontAlgn="ctr">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(e.g., Termination validation, maybe start with monthly checks)</a:t>
            </a:r>
          </a:p>
        </p:txBody>
      </p:sp>
      <p:sp>
        <p:nvSpPr>
          <p:cNvPr id="27" name="TextBox 26">
            <a:extLst>
              <a:ext uri="{FF2B5EF4-FFF2-40B4-BE49-F238E27FC236}">
                <a16:creationId xmlns:a16="http://schemas.microsoft.com/office/drawing/2014/main" id="{35584366-8528-B47F-3E45-922F167229E6}"/>
              </a:ext>
            </a:extLst>
          </p:cNvPr>
          <p:cNvSpPr txBox="1"/>
          <p:nvPr/>
        </p:nvSpPr>
        <p:spPr>
          <a:xfrm>
            <a:off x="6005940" y="4450894"/>
            <a:ext cx="5194128" cy="1208023"/>
          </a:xfrm>
          <a:prstGeom prst="rect">
            <a:avLst/>
          </a:prstGeom>
          <a:noFill/>
        </p:spPr>
        <p:txBody>
          <a:bodyPr wrap="square" lIns="0" tIns="0" rIns="0" bIns="0">
            <a:spAutoFit/>
          </a:bodyPr>
          <a:lstStyle/>
          <a:p>
            <a:pPr marL="0" lvl="1" fontAlgn="ctr">
              <a:lnSpc>
                <a:spcPct val="80000"/>
              </a:lnSpc>
              <a:spcAft>
                <a:spcPts val="500"/>
              </a:spcAft>
              <a:tabLst>
                <a:tab pos="914400" algn="l"/>
              </a:tabLst>
            </a:pPr>
            <a:r>
              <a:rPr lang="en-US" sz="2000" i="1" dirty="0">
                <a:solidFill>
                  <a:srgbClr val="76D2FF"/>
                </a:solidFill>
                <a:latin typeface="KPMG Bold" panose="020B0803030202040204" pitchFamily="34" charset="0"/>
                <a:cs typeface="Calibri" panose="020F0502020204030204" pitchFamily="34" charset="0"/>
              </a:rPr>
              <a:t>Value:</a:t>
            </a:r>
          </a:p>
          <a:p>
            <a:pPr marL="182880" lvl="2" indent="-182880" fontAlgn="ctr">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Continuous monitoring will reduce audit issues as part of tedious access review controls, improving efficiency and productivity by not limiting issue identification to audit cycles</a:t>
            </a:r>
          </a:p>
          <a:p>
            <a:pPr marL="182880" lvl="2" indent="-182880" fontAlgn="ctr">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Identify control issues before audits begin and plan mitigation/remediation efforts</a:t>
            </a:r>
          </a:p>
          <a:p>
            <a:pPr marL="182880" lvl="2" indent="-182880" fontAlgn="ctr">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Enhances security incident response through real-time alerts and notifications related to possible control infractions</a:t>
            </a:r>
          </a:p>
        </p:txBody>
      </p:sp>
      <p:cxnSp>
        <p:nvCxnSpPr>
          <p:cNvPr id="28" name="Straight Connector 27">
            <a:extLst>
              <a:ext uri="{FF2B5EF4-FFF2-40B4-BE49-F238E27FC236}">
                <a16:creationId xmlns:a16="http://schemas.microsoft.com/office/drawing/2014/main" id="{A174FBC3-69C7-1EA7-023F-BFD83CDD42FB}"/>
              </a:ext>
            </a:extLst>
          </p:cNvPr>
          <p:cNvCxnSpPr>
            <a:cxnSpLocks/>
          </p:cNvCxnSpPr>
          <p:nvPr/>
        </p:nvCxnSpPr>
        <p:spPr>
          <a:xfrm>
            <a:off x="6005940" y="1981211"/>
            <a:ext cx="5193870" cy="0"/>
          </a:xfrm>
          <a:prstGeom prst="line">
            <a:avLst/>
          </a:prstGeom>
          <a:ln w="6350">
            <a:solidFill>
              <a:srgbClr val="76D2FF"/>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569A7AB-1680-CEAF-3ADD-BBE02BCDE261}"/>
              </a:ext>
            </a:extLst>
          </p:cNvPr>
          <p:cNvCxnSpPr>
            <a:cxnSpLocks/>
          </p:cNvCxnSpPr>
          <p:nvPr/>
        </p:nvCxnSpPr>
        <p:spPr>
          <a:xfrm>
            <a:off x="6005940" y="4373306"/>
            <a:ext cx="5193870" cy="0"/>
          </a:xfrm>
          <a:prstGeom prst="line">
            <a:avLst/>
          </a:prstGeom>
          <a:ln w="6350">
            <a:solidFill>
              <a:srgbClr val="76D2FF"/>
            </a:solidFill>
            <a:prstDash val="dash"/>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C3E399B0-C577-F6F6-A9F4-F6135A149C6B}"/>
              </a:ext>
            </a:extLst>
          </p:cNvPr>
          <p:cNvSpPr txBox="1"/>
          <p:nvPr/>
        </p:nvSpPr>
        <p:spPr>
          <a:xfrm>
            <a:off x="6005940" y="1713843"/>
            <a:ext cx="5194128" cy="209288"/>
          </a:xfrm>
          <a:prstGeom prst="rect">
            <a:avLst/>
          </a:prstGeom>
          <a:noFill/>
        </p:spPr>
        <p:txBody>
          <a:bodyPr wrap="square" lIns="0" tIns="0" rIns="0" bIns="0">
            <a:spAutoFit/>
          </a:bodyPr>
          <a:lstStyle/>
          <a:p>
            <a:pPr marL="0" marR="0" lvl="1" fontAlgn="ctr">
              <a:lnSpc>
                <a:spcPct val="80000"/>
              </a:lnSpc>
              <a:spcBef>
                <a:spcPts val="0"/>
              </a:spcBef>
              <a:spcAft>
                <a:spcPts val="500"/>
              </a:spcAft>
              <a:buClr>
                <a:schemeClr val="tx2"/>
              </a:buClr>
              <a:tabLst>
                <a:tab pos="914400" algn="l"/>
              </a:tabLst>
            </a:pPr>
            <a:r>
              <a:rPr lang="en-US" sz="1600" i="1" dirty="0">
                <a:solidFill>
                  <a:srgbClr val="76D2FF"/>
                </a:solidFill>
                <a:latin typeface="KPMG Bold" panose="020B0803030202040204" pitchFamily="34" charset="0"/>
                <a:cs typeface="Calibri" panose="020F0502020204030204" pitchFamily="34" charset="0"/>
              </a:rPr>
              <a:t>Continuous Monitoring</a:t>
            </a:r>
          </a:p>
        </p:txBody>
      </p:sp>
      <p:sp>
        <p:nvSpPr>
          <p:cNvPr id="7" name="TextBox 6">
            <a:extLst>
              <a:ext uri="{FF2B5EF4-FFF2-40B4-BE49-F238E27FC236}">
                <a16:creationId xmlns:a16="http://schemas.microsoft.com/office/drawing/2014/main" id="{71017D0F-0466-B6A9-B493-0E5E5FE663FE}"/>
              </a:ext>
            </a:extLst>
          </p:cNvPr>
          <p:cNvSpPr txBox="1"/>
          <p:nvPr/>
        </p:nvSpPr>
        <p:spPr>
          <a:xfrm>
            <a:off x="9081420" y="1391075"/>
            <a:ext cx="1920240" cy="209288"/>
          </a:xfrm>
          <a:prstGeom prst="rect">
            <a:avLst/>
          </a:prstGeom>
          <a:noFill/>
        </p:spPr>
        <p:txBody>
          <a:bodyPr wrap="square" lIns="54864" tIns="54864" rIns="54864" bIns="54864" anchor="ctr">
            <a:noAutofit/>
          </a:bodyPr>
          <a:lstStyle/>
          <a:p>
            <a:pPr marL="0" lvl="1" algn="r" fontAlgn="ctr">
              <a:lnSpc>
                <a:spcPct val="80000"/>
              </a:lnSpc>
              <a:spcAft>
                <a:spcPts val="500"/>
              </a:spcAft>
              <a:buClr>
                <a:schemeClr val="tx2"/>
              </a:buClr>
              <a:tabLst>
                <a:tab pos="914400" algn="l"/>
              </a:tabLst>
            </a:pPr>
            <a:r>
              <a:rPr lang="en-US" sz="1600" i="1" dirty="0">
                <a:solidFill>
                  <a:srgbClr val="00338D"/>
                </a:solidFill>
                <a:latin typeface="KPMG Bold" panose="020B0803030202040204" pitchFamily="34" charset="0"/>
                <a:cs typeface="Calibri" panose="020F0502020204030204" pitchFamily="34" charset="0"/>
              </a:rPr>
              <a:t>Audit and Compliance</a:t>
            </a:r>
          </a:p>
        </p:txBody>
      </p:sp>
      <p:grpSp>
        <p:nvGrpSpPr>
          <p:cNvPr id="5" name="Group 4">
            <a:extLst>
              <a:ext uri="{FF2B5EF4-FFF2-40B4-BE49-F238E27FC236}">
                <a16:creationId xmlns:a16="http://schemas.microsoft.com/office/drawing/2014/main" id="{737DE6D0-D9DD-1C39-46B7-43ADFBA0E9B3}"/>
              </a:ext>
            </a:extLst>
          </p:cNvPr>
          <p:cNvGrpSpPr/>
          <p:nvPr/>
        </p:nvGrpSpPr>
        <p:grpSpPr>
          <a:xfrm>
            <a:off x="325969" y="1285123"/>
            <a:ext cx="6849775" cy="4572000"/>
            <a:chOff x="325969" y="1285123"/>
            <a:chExt cx="6849775" cy="4572000"/>
          </a:xfrm>
        </p:grpSpPr>
        <p:grpSp>
          <p:nvGrpSpPr>
            <p:cNvPr id="6" name="Group 5">
              <a:extLst>
                <a:ext uri="{FF2B5EF4-FFF2-40B4-BE49-F238E27FC236}">
                  <a16:creationId xmlns:a16="http://schemas.microsoft.com/office/drawing/2014/main" id="{E60E4200-4892-A5E8-7684-B759C3B5A0C2}"/>
                </a:ext>
              </a:extLst>
            </p:cNvPr>
            <p:cNvGrpSpPr/>
            <p:nvPr/>
          </p:nvGrpSpPr>
          <p:grpSpPr>
            <a:xfrm>
              <a:off x="325969" y="1285123"/>
              <a:ext cx="6849775" cy="4572000"/>
              <a:chOff x="325969" y="1285123"/>
              <a:chExt cx="6849775" cy="4572000"/>
            </a:xfrm>
          </p:grpSpPr>
          <p:grpSp>
            <p:nvGrpSpPr>
              <p:cNvPr id="11" name="Group 10">
                <a:extLst>
                  <a:ext uri="{FF2B5EF4-FFF2-40B4-BE49-F238E27FC236}">
                    <a16:creationId xmlns:a16="http://schemas.microsoft.com/office/drawing/2014/main" id="{5CB98765-BEE6-EDDE-CF67-47B4A7F62B4C}"/>
                  </a:ext>
                </a:extLst>
              </p:cNvPr>
              <p:cNvGrpSpPr/>
              <p:nvPr/>
            </p:nvGrpSpPr>
            <p:grpSpPr>
              <a:xfrm>
                <a:off x="325969" y="1285123"/>
                <a:ext cx="6849775" cy="4572000"/>
                <a:chOff x="325969" y="1285123"/>
                <a:chExt cx="6849775" cy="4572000"/>
              </a:xfrm>
            </p:grpSpPr>
            <p:grpSp>
              <p:nvGrpSpPr>
                <p:cNvPr id="13" name="Group 12">
                  <a:extLst>
                    <a:ext uri="{FF2B5EF4-FFF2-40B4-BE49-F238E27FC236}">
                      <a16:creationId xmlns:a16="http://schemas.microsoft.com/office/drawing/2014/main" id="{1DDAEC0C-83C7-76B8-69E6-BEA7C82CA934}"/>
                    </a:ext>
                  </a:extLst>
                </p:cNvPr>
                <p:cNvGrpSpPr/>
                <p:nvPr/>
              </p:nvGrpSpPr>
              <p:grpSpPr>
                <a:xfrm>
                  <a:off x="325969" y="1285123"/>
                  <a:ext cx="6849775" cy="4572000"/>
                  <a:chOff x="325969" y="1285123"/>
                  <a:chExt cx="6849775" cy="4572000"/>
                </a:xfrm>
              </p:grpSpPr>
              <p:grpSp>
                <p:nvGrpSpPr>
                  <p:cNvPr id="15" name="Group 14">
                    <a:extLst>
                      <a:ext uri="{FF2B5EF4-FFF2-40B4-BE49-F238E27FC236}">
                        <a16:creationId xmlns:a16="http://schemas.microsoft.com/office/drawing/2014/main" id="{4439E76C-ACC2-4A97-8D9E-757E27CF4609}"/>
                      </a:ext>
                    </a:extLst>
                  </p:cNvPr>
                  <p:cNvGrpSpPr/>
                  <p:nvPr/>
                </p:nvGrpSpPr>
                <p:grpSpPr>
                  <a:xfrm>
                    <a:off x="325969" y="1285123"/>
                    <a:ext cx="6849775" cy="4572000"/>
                    <a:chOff x="325969" y="1285123"/>
                    <a:chExt cx="6849775" cy="4572000"/>
                  </a:xfrm>
                </p:grpSpPr>
                <p:grpSp>
                  <p:nvGrpSpPr>
                    <p:cNvPr id="17" name="Group 16">
                      <a:extLst>
                        <a:ext uri="{FF2B5EF4-FFF2-40B4-BE49-F238E27FC236}">
                          <a16:creationId xmlns:a16="http://schemas.microsoft.com/office/drawing/2014/main" id="{2779F6DB-6315-4524-F085-FE30C9882F76}"/>
                        </a:ext>
                      </a:extLst>
                    </p:cNvPr>
                    <p:cNvGrpSpPr/>
                    <p:nvPr/>
                  </p:nvGrpSpPr>
                  <p:grpSpPr>
                    <a:xfrm>
                      <a:off x="325969" y="1285123"/>
                      <a:ext cx="6849775" cy="4572000"/>
                      <a:chOff x="325969" y="1285123"/>
                      <a:chExt cx="6849775" cy="4572000"/>
                    </a:xfrm>
                  </p:grpSpPr>
                  <p:graphicFrame>
                    <p:nvGraphicFramePr>
                      <p:cNvPr id="19" name="Chart 18">
                        <a:extLst>
                          <a:ext uri="{FF2B5EF4-FFF2-40B4-BE49-F238E27FC236}">
                            <a16:creationId xmlns:a16="http://schemas.microsoft.com/office/drawing/2014/main" id="{72EA65FC-3A48-C56F-E62E-8F2BB766B912}"/>
                          </a:ext>
                        </a:extLst>
                      </p:cNvPr>
                      <p:cNvGraphicFramePr>
                        <a:graphicFrameLocks noChangeAspect="1"/>
                      </p:cNvGraphicFramePr>
                      <p:nvPr/>
                    </p:nvGraphicFramePr>
                    <p:xfrm>
                      <a:off x="325969" y="1285123"/>
                      <a:ext cx="6849775" cy="4572000"/>
                    </p:xfrm>
                    <a:graphic>
                      <a:graphicData uri="http://schemas.openxmlformats.org/drawingml/2006/chart">
                        <c:chart xmlns:c="http://schemas.openxmlformats.org/drawingml/2006/chart" xmlns:r="http://schemas.openxmlformats.org/officeDocument/2006/relationships" r:id="rId2"/>
                      </a:graphicData>
                    </a:graphic>
                  </p:graphicFrame>
                  <p:sp>
                    <p:nvSpPr>
                      <p:cNvPr id="20" name="TextBox 19">
                        <a:extLst>
                          <a:ext uri="{FF2B5EF4-FFF2-40B4-BE49-F238E27FC236}">
                            <a16:creationId xmlns:a16="http://schemas.microsoft.com/office/drawing/2014/main" id="{E98CABC8-4652-6C90-43BB-4E722C7E57EA}"/>
                          </a:ext>
                        </a:extLst>
                      </p:cNvPr>
                      <p:cNvSpPr txBox="1"/>
                      <p:nvPr/>
                    </p:nvSpPr>
                    <p:spPr>
                      <a:xfrm rot="1678885">
                        <a:off x="2616711" y="3669255"/>
                        <a:ext cx="1201785" cy="823545"/>
                      </a:xfrm>
                      <a:prstGeom prst="rect">
                        <a:avLst/>
                      </a:prstGeom>
                      <a:noFill/>
                    </p:spPr>
                    <p:txBody>
                      <a:bodyPr wrap="square" lIns="0" tIns="0" rIns="0" bIns="0">
                        <a:prstTxWarp prst="textArchDown">
                          <a:avLst>
                            <a:gd name="adj" fmla="val 1606931"/>
                          </a:avLst>
                        </a:prstTxWarp>
                        <a:spAutoFit/>
                      </a:bodyPr>
                      <a:lstStyle/>
                      <a:p>
                        <a:pPr marL="0" lvl="2" algn="ctr">
                          <a:spcAft>
                            <a:spcPts val="500"/>
                          </a:spcAft>
                          <a:tabLst>
                            <a:tab pos="647700" algn="l"/>
                          </a:tabLst>
                        </a:pPr>
                        <a:r>
                          <a:rPr lang="en-US" sz="1200" b="1" dirty="0">
                            <a:solidFill>
                              <a:schemeClr val="tx2"/>
                            </a:solidFill>
                            <a:cs typeface="Times New Roman" panose="02020603050405020304" pitchFamily="18" charset="0"/>
                          </a:rPr>
                          <a:t>Governance</a:t>
                        </a:r>
                      </a:p>
                    </p:txBody>
                  </p:sp>
                  <p:sp>
                    <p:nvSpPr>
                      <p:cNvPr id="21" name="TextBox 20">
                        <a:extLst>
                          <a:ext uri="{FF2B5EF4-FFF2-40B4-BE49-F238E27FC236}">
                            <a16:creationId xmlns:a16="http://schemas.microsoft.com/office/drawing/2014/main" id="{CF941152-E659-17D1-F7D5-D166BE4245F7}"/>
                          </a:ext>
                        </a:extLst>
                      </p:cNvPr>
                      <p:cNvSpPr txBox="1"/>
                      <p:nvPr/>
                    </p:nvSpPr>
                    <p:spPr>
                      <a:xfrm rot="19146066">
                        <a:off x="2688639" y="2829895"/>
                        <a:ext cx="730452" cy="602241"/>
                      </a:xfrm>
                      <a:prstGeom prst="rect">
                        <a:avLst/>
                      </a:prstGeom>
                      <a:noFill/>
                    </p:spPr>
                    <p:txBody>
                      <a:bodyPr wrap="square" lIns="0" tIns="0" rIns="0" bIns="0">
                        <a:prstTxWarp prst="textArchUp">
                          <a:avLst>
                            <a:gd name="adj" fmla="val 12974530"/>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Access</a:t>
                        </a:r>
                      </a:p>
                    </p:txBody>
                  </p:sp>
                  <p:sp>
                    <p:nvSpPr>
                      <p:cNvPr id="24" name="TextBox 23">
                        <a:extLst>
                          <a:ext uri="{FF2B5EF4-FFF2-40B4-BE49-F238E27FC236}">
                            <a16:creationId xmlns:a16="http://schemas.microsoft.com/office/drawing/2014/main" id="{5AEE237F-5269-ACFB-3FF1-06439C253070}"/>
                          </a:ext>
                        </a:extLst>
                      </p:cNvPr>
                      <p:cNvSpPr txBox="1"/>
                      <p:nvPr/>
                    </p:nvSpPr>
                    <p:spPr>
                      <a:xfrm rot="18000000">
                        <a:off x="1966820" y="2664159"/>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Workforce </a:t>
                        </a:r>
                      </a:p>
                      <a:p>
                        <a:pPr marL="228600" lvl="2" indent="-228600" algn="ctr">
                          <a:spcAft>
                            <a:spcPts val="500"/>
                          </a:spcAft>
                          <a:buAutoNum type="arabicPeriod"/>
                          <a:tabLst>
                            <a:tab pos="647700" algn="l"/>
                          </a:tabLst>
                        </a:pPr>
                        <a:r>
                          <a:rPr lang="en-US" sz="1000" b="1" dirty="0">
                            <a:solidFill>
                              <a:schemeClr val="bg1"/>
                            </a:solidFill>
                            <a:cs typeface="Times New Roman" panose="02020603050405020304" pitchFamily="18" charset="0"/>
                          </a:rPr>
                          <a:t>IAM</a:t>
                        </a:r>
                      </a:p>
                    </p:txBody>
                  </p:sp>
                  <p:sp>
                    <p:nvSpPr>
                      <p:cNvPr id="25" name="TextBox 24">
                        <a:extLst>
                          <a:ext uri="{FF2B5EF4-FFF2-40B4-BE49-F238E27FC236}">
                            <a16:creationId xmlns:a16="http://schemas.microsoft.com/office/drawing/2014/main" id="{13FC9090-4065-B992-C94A-60B2EA2DECB6}"/>
                          </a:ext>
                        </a:extLst>
                      </p:cNvPr>
                      <p:cNvSpPr txBox="1"/>
                      <p:nvPr/>
                    </p:nvSpPr>
                    <p:spPr>
                      <a:xfrm rot="20280000">
                        <a:off x="2506604" y="2134016"/>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CIAM</a:t>
                        </a:r>
                      </a:p>
                    </p:txBody>
                  </p:sp>
                  <p:sp>
                    <p:nvSpPr>
                      <p:cNvPr id="31" name="TextBox 30">
                        <a:extLst>
                          <a:ext uri="{FF2B5EF4-FFF2-40B4-BE49-F238E27FC236}">
                            <a16:creationId xmlns:a16="http://schemas.microsoft.com/office/drawing/2014/main" id="{71E54FB9-9976-8ECA-F6E2-AB39CA61E145}"/>
                          </a:ext>
                        </a:extLst>
                      </p:cNvPr>
                      <p:cNvSpPr txBox="1"/>
                      <p:nvPr/>
                    </p:nvSpPr>
                    <p:spPr>
                      <a:xfrm rot="1308190">
                        <a:off x="3396213" y="2292462"/>
                        <a:ext cx="902919" cy="349264"/>
                      </a:xfrm>
                      <a:prstGeom prst="rect">
                        <a:avLst/>
                      </a:prstGeom>
                      <a:noFill/>
                    </p:spPr>
                    <p:txBody>
                      <a:bodyPr wrap="square" lIns="0" tIns="0" rIns="0" bIns="0">
                        <a:prstTxWarp prst="textArchUp">
                          <a:avLst>
                            <a:gd name="adj" fmla="val 11138912"/>
                          </a:avLst>
                        </a:prstTxWarp>
                        <a:spAutoFit/>
                      </a:bodyPr>
                      <a:lstStyle/>
                      <a:p>
                        <a:pPr marL="0" lvl="2" algn="ctr">
                          <a:spcAft>
                            <a:spcPts val="500"/>
                          </a:spcAft>
                          <a:tabLst>
                            <a:tab pos="647700" algn="l"/>
                          </a:tabLst>
                        </a:pPr>
                        <a:r>
                          <a:rPr lang="en-US" sz="900" b="1" dirty="0">
                            <a:solidFill>
                              <a:schemeClr val="bg1"/>
                            </a:solidFill>
                            <a:cs typeface="Times New Roman" panose="02020603050405020304" pitchFamily="18" charset="0"/>
                          </a:rPr>
                          <a:t>Strategy,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Design, &amp;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Development</a:t>
                        </a:r>
                      </a:p>
                    </p:txBody>
                  </p:sp>
                </p:grpSp>
                <p:sp>
                  <p:nvSpPr>
                    <p:cNvPr id="18" name="TextBox 17">
                      <a:extLst>
                        <a:ext uri="{FF2B5EF4-FFF2-40B4-BE49-F238E27FC236}">
                          <a16:creationId xmlns:a16="http://schemas.microsoft.com/office/drawing/2014/main" id="{C37847C0-FE02-2F5A-2D1B-EBBEA48F2555}"/>
                        </a:ext>
                      </a:extLst>
                    </p:cNvPr>
                    <p:cNvSpPr txBox="1"/>
                    <p:nvPr/>
                  </p:nvSpPr>
                  <p:spPr>
                    <a:xfrm rot="3588190">
                      <a:off x="4100306" y="2811117"/>
                      <a:ext cx="820835" cy="384193"/>
                    </a:xfrm>
                    <a:prstGeom prst="rect">
                      <a:avLst/>
                    </a:prstGeom>
                    <a:noFill/>
                  </p:spPr>
                  <p:txBody>
                    <a:bodyPr wrap="square" lIns="0" tIns="0" rIns="0" bIns="0">
                      <a:prstTxWarp prst="textArchUp">
                        <a:avLst>
                          <a:gd name="adj" fmla="val 12736301"/>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Application </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Onboarding/</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Modernization</a:t>
                      </a:r>
                    </a:p>
                  </p:txBody>
                </p:sp>
              </p:grpSp>
              <p:sp>
                <p:nvSpPr>
                  <p:cNvPr id="16" name="TextBox 15">
                    <a:extLst>
                      <a:ext uri="{FF2B5EF4-FFF2-40B4-BE49-F238E27FC236}">
                        <a16:creationId xmlns:a16="http://schemas.microsoft.com/office/drawing/2014/main" id="{7886AF87-AF3A-7B6F-0243-A46DC7B21649}"/>
                      </a:ext>
                    </a:extLst>
                  </p:cNvPr>
                  <p:cNvSpPr txBox="1"/>
                  <p:nvPr/>
                </p:nvSpPr>
                <p:spPr>
                  <a:xfrm rot="15120000">
                    <a:off x="1427981" y="3327037"/>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tx2"/>
                        </a:solidFill>
                        <a:cs typeface="Times New Roman" panose="02020603050405020304" pitchFamily="18" charset="0"/>
                      </a:rPr>
                      <a:t>Audit and </a:t>
                    </a:r>
                    <a:br>
                      <a:rPr lang="en-US" sz="1000" b="1" dirty="0">
                        <a:solidFill>
                          <a:schemeClr val="tx2"/>
                        </a:solidFill>
                        <a:cs typeface="Times New Roman" panose="02020603050405020304" pitchFamily="18" charset="0"/>
                      </a:rPr>
                    </a:br>
                    <a:r>
                      <a:rPr lang="en-US" sz="1000" b="1" dirty="0">
                        <a:solidFill>
                          <a:schemeClr val="tx2"/>
                        </a:solidFill>
                        <a:cs typeface="Times New Roman" panose="02020603050405020304" pitchFamily="18" charset="0"/>
                      </a:rPr>
                      <a:t>Compliance</a:t>
                    </a:r>
                  </a:p>
                </p:txBody>
              </p:sp>
            </p:grpSp>
            <p:sp>
              <p:nvSpPr>
                <p:cNvPr id="14" name="TextBox 13">
                  <a:extLst>
                    <a:ext uri="{FF2B5EF4-FFF2-40B4-BE49-F238E27FC236}">
                      <a16:creationId xmlns:a16="http://schemas.microsoft.com/office/drawing/2014/main" id="{2EF4F238-237C-AC07-2377-D85F0BA88F3B}"/>
                    </a:ext>
                  </a:extLst>
                </p:cNvPr>
                <p:cNvSpPr txBox="1"/>
                <p:nvPr/>
              </p:nvSpPr>
              <p:spPr>
                <a:xfrm rot="18960876">
                  <a:off x="3677784" y="4367354"/>
                  <a:ext cx="1201785" cy="369779"/>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Data </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Management</a:t>
                  </a:r>
                </a:p>
              </p:txBody>
            </p:sp>
          </p:grpSp>
          <p:sp>
            <p:nvSpPr>
              <p:cNvPr id="12" name="TextBox 11">
                <a:extLst>
                  <a:ext uri="{FF2B5EF4-FFF2-40B4-BE49-F238E27FC236}">
                    <a16:creationId xmlns:a16="http://schemas.microsoft.com/office/drawing/2014/main" id="{484E9F12-47BF-F2F5-B4C9-348DC270BA58}"/>
                  </a:ext>
                </a:extLst>
              </p:cNvPr>
              <p:cNvSpPr txBox="1"/>
              <p:nvPr/>
            </p:nvSpPr>
            <p:spPr>
              <a:xfrm rot="21480876">
                <a:off x="2922019" y="4566527"/>
                <a:ext cx="1092532" cy="369779"/>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900" b="1" dirty="0">
                    <a:solidFill>
                      <a:schemeClr val="bg1"/>
                    </a:solidFill>
                    <a:cs typeface="Times New Roman" panose="02020603050405020304" pitchFamily="18" charset="0"/>
                  </a:rPr>
                  <a:t>Technical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Development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Team (ETL and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Operations)</a:t>
                </a:r>
              </a:p>
            </p:txBody>
          </p:sp>
        </p:grpSp>
        <p:sp>
          <p:nvSpPr>
            <p:cNvPr id="10" name="TextBox 9">
              <a:extLst>
                <a:ext uri="{FF2B5EF4-FFF2-40B4-BE49-F238E27FC236}">
                  <a16:creationId xmlns:a16="http://schemas.microsoft.com/office/drawing/2014/main" id="{A09E5F87-AD12-79BF-80D7-8751540A3970}"/>
                </a:ext>
              </a:extLst>
            </p:cNvPr>
            <p:cNvSpPr txBox="1"/>
            <p:nvPr/>
          </p:nvSpPr>
          <p:spPr>
            <a:xfrm rot="2220876">
              <a:off x="2030024" y="4105903"/>
              <a:ext cx="1201785" cy="823545"/>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RBAC/ABAC</a:t>
              </a:r>
            </a:p>
          </p:txBody>
        </p:sp>
      </p:grpSp>
      <p:sp>
        <p:nvSpPr>
          <p:cNvPr id="32" name="TextBox 31">
            <a:extLst>
              <a:ext uri="{FF2B5EF4-FFF2-40B4-BE49-F238E27FC236}">
                <a16:creationId xmlns:a16="http://schemas.microsoft.com/office/drawing/2014/main" id="{DF0E3F6F-C704-FEC9-AAD1-3304723D6E9A}"/>
              </a:ext>
            </a:extLst>
          </p:cNvPr>
          <p:cNvSpPr txBox="1"/>
          <p:nvPr/>
        </p:nvSpPr>
        <p:spPr>
          <a:xfrm>
            <a:off x="993647" y="4985843"/>
            <a:ext cx="782765" cy="389054"/>
          </a:xfrm>
          <a:prstGeom prst="rect">
            <a:avLst/>
          </a:prstGeom>
          <a:ln w="6350">
            <a:solidFill>
              <a:schemeClr val="accent2"/>
            </a:solidFill>
          </a:ln>
        </p:spPr>
        <p:txBody>
          <a:bodyPr vert="horz" wrap="square" lIns="0" tIns="0" rIns="0" bIns="0" rtlCol="0" anchor="ctr" anchorCtr="0">
            <a:noAutofit/>
          </a:bodyPr>
          <a:lstStyle/>
          <a:p>
            <a:pPr algn="ctr">
              <a:spcAft>
                <a:spcPts val="600"/>
              </a:spcAft>
            </a:pPr>
            <a:r>
              <a:rPr lang="en-US" sz="1000" dirty="0"/>
              <a:t>Continuous </a:t>
            </a:r>
            <a:br>
              <a:rPr lang="en-US" sz="1000" dirty="0"/>
            </a:br>
            <a:r>
              <a:rPr lang="en-US" sz="1000" dirty="0"/>
              <a:t>Monitoring</a:t>
            </a:r>
          </a:p>
        </p:txBody>
      </p:sp>
      <p:cxnSp>
        <p:nvCxnSpPr>
          <p:cNvPr id="33" name="Connector: Elbow 32">
            <a:extLst>
              <a:ext uri="{FF2B5EF4-FFF2-40B4-BE49-F238E27FC236}">
                <a16:creationId xmlns:a16="http://schemas.microsoft.com/office/drawing/2014/main" id="{109D0E80-6EC1-AF07-0A0A-94270BCF4E3E}"/>
              </a:ext>
            </a:extLst>
          </p:cNvPr>
          <p:cNvCxnSpPr>
            <a:cxnSpLocks/>
          </p:cNvCxnSpPr>
          <p:nvPr/>
        </p:nvCxnSpPr>
        <p:spPr>
          <a:xfrm rot="10800000" flipV="1">
            <a:off x="1111299" y="4121387"/>
            <a:ext cx="134000" cy="864456"/>
          </a:xfrm>
          <a:prstGeom prst="bentConnector2">
            <a:avLst/>
          </a:prstGeom>
          <a:ln w="635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34" name="Arc 33">
            <a:extLst>
              <a:ext uri="{FF2B5EF4-FFF2-40B4-BE49-F238E27FC236}">
                <a16:creationId xmlns:a16="http://schemas.microsoft.com/office/drawing/2014/main" id="{11D7DCE4-EB34-8B41-9D60-2AD1A8B97070}"/>
              </a:ext>
            </a:extLst>
          </p:cNvPr>
          <p:cNvSpPr>
            <a:spLocks noChangeAspect="1"/>
          </p:cNvSpPr>
          <p:nvPr/>
        </p:nvSpPr>
        <p:spPr>
          <a:xfrm rot="11940000">
            <a:off x="1182768" y="1919857"/>
            <a:ext cx="3472434" cy="3472434"/>
          </a:xfrm>
          <a:prstGeom prst="arc">
            <a:avLst>
              <a:gd name="adj1" fmla="val 18565524"/>
              <a:gd name="adj2" fmla="val 21144830"/>
            </a:avLst>
          </a:prstGeom>
          <a:ln w="127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TextBox 34">
            <a:extLst>
              <a:ext uri="{FF2B5EF4-FFF2-40B4-BE49-F238E27FC236}">
                <a16:creationId xmlns:a16="http://schemas.microsoft.com/office/drawing/2014/main" id="{EE8E0C5A-31DD-64ED-0284-A97CBB7E4D3B}"/>
              </a:ext>
            </a:extLst>
          </p:cNvPr>
          <p:cNvSpPr txBox="1"/>
          <p:nvPr/>
        </p:nvSpPr>
        <p:spPr>
          <a:xfrm rot="5996737">
            <a:off x="3936893" y="3374061"/>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Provisioning</a:t>
            </a:r>
          </a:p>
        </p:txBody>
      </p:sp>
      <p:sp>
        <p:nvSpPr>
          <p:cNvPr id="36" name="TextBox 35">
            <a:extLst>
              <a:ext uri="{FF2B5EF4-FFF2-40B4-BE49-F238E27FC236}">
                <a16:creationId xmlns:a16="http://schemas.microsoft.com/office/drawing/2014/main" id="{5B97A099-707D-A0C7-78B9-D24E395227E3}"/>
              </a:ext>
            </a:extLst>
          </p:cNvPr>
          <p:cNvSpPr txBox="1"/>
          <p:nvPr/>
        </p:nvSpPr>
        <p:spPr>
          <a:xfrm rot="3917863">
            <a:off x="2589718" y="2857787"/>
            <a:ext cx="1894603" cy="1298312"/>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Identity (Engineering)</a:t>
            </a:r>
          </a:p>
        </p:txBody>
      </p:sp>
    </p:spTree>
    <p:extLst>
      <p:ext uri="{BB962C8B-B14F-4D97-AF65-F5344CB8AC3E}">
        <p14:creationId xmlns:p14="http://schemas.microsoft.com/office/powerpoint/2010/main" val="5427742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5A275-BAD0-60E3-9B72-417C7BA5E2B8}"/>
              </a:ext>
            </a:extLst>
          </p:cNvPr>
          <p:cNvSpPr>
            <a:spLocks noGrp="1"/>
          </p:cNvSpPr>
          <p:nvPr>
            <p:ph type="title"/>
          </p:nvPr>
        </p:nvSpPr>
        <p:spPr>
          <a:xfrm>
            <a:off x="995364" y="431800"/>
            <a:ext cx="10204704" cy="533400"/>
          </a:xfrm>
        </p:spPr>
        <p:txBody>
          <a:bodyPr/>
          <a:lstStyle/>
          <a:p>
            <a:r>
              <a:rPr lang="en-US" dirty="0"/>
              <a:t>Additional capabilities (continued)</a:t>
            </a:r>
          </a:p>
        </p:txBody>
      </p:sp>
      <p:sp>
        <p:nvSpPr>
          <p:cNvPr id="3" name="Text Placeholder 2">
            <a:extLst>
              <a:ext uri="{FF2B5EF4-FFF2-40B4-BE49-F238E27FC236}">
                <a16:creationId xmlns:a16="http://schemas.microsoft.com/office/drawing/2014/main" id="{78C9C779-562B-92A2-DC7B-CCA67BC31840}"/>
              </a:ext>
            </a:extLst>
          </p:cNvPr>
          <p:cNvSpPr>
            <a:spLocks noGrp="1"/>
          </p:cNvSpPr>
          <p:nvPr>
            <p:ph type="body" sz="quarter" idx="10"/>
          </p:nvPr>
        </p:nvSpPr>
        <p:spPr>
          <a:xfrm>
            <a:off x="993648" y="189259"/>
            <a:ext cx="10204704" cy="184666"/>
          </a:xfrm>
        </p:spPr>
        <p:txBody>
          <a:bodyPr/>
          <a:lstStyle/>
          <a:p>
            <a:r>
              <a:rPr lang="en-US" dirty="0"/>
              <a:t>Target operating model</a:t>
            </a:r>
          </a:p>
          <a:p>
            <a:endParaRPr lang="en-US" dirty="0"/>
          </a:p>
        </p:txBody>
      </p:sp>
      <p:sp>
        <p:nvSpPr>
          <p:cNvPr id="22" name="Rectangle 21">
            <a:extLst>
              <a:ext uri="{FF2B5EF4-FFF2-40B4-BE49-F238E27FC236}">
                <a16:creationId xmlns:a16="http://schemas.microsoft.com/office/drawing/2014/main" id="{6BF9B701-05E5-2D8A-52AD-3EC1ACD0BD3F}"/>
              </a:ext>
            </a:extLst>
          </p:cNvPr>
          <p:cNvSpPr/>
          <p:nvPr/>
        </p:nvSpPr>
        <p:spPr>
          <a:xfrm>
            <a:off x="5827719" y="1335675"/>
            <a:ext cx="45720" cy="4541250"/>
          </a:xfrm>
          <a:prstGeom prst="rect">
            <a:avLst/>
          </a:prstGeom>
          <a:solidFill>
            <a:srgbClr val="098E7E"/>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spcAft>
                <a:spcPts val="500"/>
              </a:spcAft>
            </a:pPr>
            <a:endParaRPr lang="en-US" sz="1500" dirty="0">
              <a:solidFill>
                <a:schemeClr val="bg1"/>
              </a:solidFill>
            </a:endParaRPr>
          </a:p>
        </p:txBody>
      </p:sp>
      <p:sp>
        <p:nvSpPr>
          <p:cNvPr id="23" name="TextBox 22">
            <a:extLst>
              <a:ext uri="{FF2B5EF4-FFF2-40B4-BE49-F238E27FC236}">
                <a16:creationId xmlns:a16="http://schemas.microsoft.com/office/drawing/2014/main" id="{EF2C99A2-A403-6D36-DD6B-5583AF2CE53F}"/>
              </a:ext>
            </a:extLst>
          </p:cNvPr>
          <p:cNvSpPr txBox="1"/>
          <p:nvPr/>
        </p:nvSpPr>
        <p:spPr>
          <a:xfrm>
            <a:off x="6005940" y="1335675"/>
            <a:ext cx="5194128" cy="320088"/>
          </a:xfrm>
          <a:prstGeom prst="rect">
            <a:avLst/>
          </a:prstGeom>
          <a:solidFill>
            <a:srgbClr val="098E7E"/>
          </a:solidFill>
        </p:spPr>
        <p:txBody>
          <a:bodyPr wrap="square" lIns="54864" tIns="54864" rIns="54864" bIns="54864">
            <a:noAutofit/>
          </a:bodyPr>
          <a:lstStyle/>
          <a:p>
            <a:pPr marL="0" marR="0" lvl="1" fontAlgn="ctr">
              <a:lnSpc>
                <a:spcPct val="80000"/>
              </a:lnSpc>
              <a:spcBef>
                <a:spcPts val="0"/>
              </a:spcBef>
              <a:spcAft>
                <a:spcPts val="500"/>
              </a:spcAft>
              <a:buClr>
                <a:schemeClr val="tx2"/>
              </a:buClr>
              <a:tabLst>
                <a:tab pos="914400" algn="l"/>
              </a:tabLst>
            </a:pPr>
            <a:r>
              <a:rPr lang="en-US" sz="1600" i="1" dirty="0">
                <a:solidFill>
                  <a:srgbClr val="FFFFFF"/>
                </a:solidFill>
                <a:latin typeface="KPMG Bold" panose="020B0803030202040204" pitchFamily="34" charset="0"/>
                <a:cs typeface="Calibri" panose="020F0502020204030204" pitchFamily="34" charset="0"/>
              </a:rPr>
              <a:t>Access</a:t>
            </a:r>
          </a:p>
        </p:txBody>
      </p:sp>
      <p:sp>
        <p:nvSpPr>
          <p:cNvPr id="26" name="TextBox 25">
            <a:extLst>
              <a:ext uri="{FF2B5EF4-FFF2-40B4-BE49-F238E27FC236}">
                <a16:creationId xmlns:a16="http://schemas.microsoft.com/office/drawing/2014/main" id="{0B4A1F58-6DC2-9A61-F376-1649D99867DB}"/>
              </a:ext>
            </a:extLst>
          </p:cNvPr>
          <p:cNvSpPr txBox="1"/>
          <p:nvPr/>
        </p:nvSpPr>
        <p:spPr>
          <a:xfrm>
            <a:off x="6005940" y="2058798"/>
            <a:ext cx="5194128" cy="464230"/>
          </a:xfrm>
          <a:prstGeom prst="rect">
            <a:avLst/>
          </a:prstGeom>
          <a:noFill/>
        </p:spPr>
        <p:txBody>
          <a:bodyPr wrap="square" lIns="0" tIns="0" rIns="0" bIns="0">
            <a:spAutoFit/>
          </a:bodyPr>
          <a:lstStyle/>
          <a:p>
            <a:pPr marL="0" marR="0" lvl="1" fontAlgn="ctr">
              <a:lnSpc>
                <a:spcPct val="80000"/>
              </a:lnSpc>
              <a:spcBef>
                <a:spcPts val="0"/>
              </a:spcBef>
              <a:spcAft>
                <a:spcPts val="500"/>
              </a:spcAft>
              <a:tabLst>
                <a:tab pos="914400" algn="l"/>
              </a:tabLst>
            </a:pPr>
            <a:r>
              <a:rPr lang="en-US" sz="2000" i="1" dirty="0">
                <a:solidFill>
                  <a:srgbClr val="098E7E"/>
                </a:solidFill>
                <a:effectLst/>
                <a:latin typeface="KPMG Bold" panose="020B0803030202040204" pitchFamily="34" charset="0"/>
                <a:ea typeface="Times New Roman" panose="02020603050405020304" pitchFamily="18" charset="0"/>
                <a:cs typeface="Calibri" panose="020F0502020204030204" pitchFamily="34" charset="0"/>
              </a:rPr>
              <a:t>Need:</a:t>
            </a:r>
            <a:endParaRPr lang="en-US" sz="2000" i="1" dirty="0">
              <a:solidFill>
                <a:srgbClr val="098E7E"/>
              </a:solidFill>
              <a:effectLst/>
              <a:latin typeface="KPMG Bold" panose="020B0803030202040204" pitchFamily="34" charset="0"/>
              <a:ea typeface="Calibri" panose="020F0502020204030204" pitchFamily="34" charset="0"/>
              <a:cs typeface="Times New Roman" panose="02020603050405020304" pitchFamily="18" charset="0"/>
            </a:endParaRPr>
          </a:p>
          <a:p>
            <a:pPr marL="182880" marR="0" lvl="2" indent="-182880" fontAlgn="ctr">
              <a:spcBef>
                <a:spcPts val="0"/>
              </a:spcBef>
              <a:spcAft>
                <a:spcPts val="500"/>
              </a:spcAft>
              <a:buClr>
                <a:schemeClr val="tx2"/>
              </a:buClr>
              <a:buFont typeface="Arial" panose="020B0604020202020204" pitchFamily="34" charset="0"/>
              <a:buChar char="•"/>
              <a:tabLst>
                <a:tab pos="1371600" algn="l"/>
              </a:tabLst>
            </a:pPr>
            <a:r>
              <a:rPr lang="en-US" sz="1000" dirty="0">
                <a:effectLst/>
                <a:latin typeface="Arial" panose="020B0604020202020204" pitchFamily="34" charset="0"/>
                <a:ea typeface="Times New Roman" panose="02020603050405020304" pitchFamily="18" charset="0"/>
                <a:cs typeface="Calibri" panose="020F0502020204030204" pitchFamily="34" charset="0"/>
              </a:rPr>
              <a:t>Text placeholder</a:t>
            </a:r>
            <a:endParaRPr lang="en-US" sz="1000" dirty="0">
              <a:latin typeface="Arial" panose="020B0604020202020204" pitchFamily="34" charset="0"/>
              <a:cs typeface="Calibri" panose="020F0502020204030204" pitchFamily="34" charset="0"/>
            </a:endParaRPr>
          </a:p>
        </p:txBody>
      </p:sp>
      <p:sp>
        <p:nvSpPr>
          <p:cNvPr id="27" name="TextBox 26">
            <a:extLst>
              <a:ext uri="{FF2B5EF4-FFF2-40B4-BE49-F238E27FC236}">
                <a16:creationId xmlns:a16="http://schemas.microsoft.com/office/drawing/2014/main" id="{35584366-8528-B47F-3E45-922F167229E6}"/>
              </a:ext>
            </a:extLst>
          </p:cNvPr>
          <p:cNvSpPr txBox="1"/>
          <p:nvPr/>
        </p:nvSpPr>
        <p:spPr>
          <a:xfrm>
            <a:off x="6005940" y="4450894"/>
            <a:ext cx="5194128" cy="464230"/>
          </a:xfrm>
          <a:prstGeom prst="rect">
            <a:avLst/>
          </a:prstGeom>
          <a:noFill/>
        </p:spPr>
        <p:txBody>
          <a:bodyPr wrap="square" lIns="0" tIns="0" rIns="0" bIns="0">
            <a:spAutoFit/>
          </a:bodyPr>
          <a:lstStyle/>
          <a:p>
            <a:pPr marL="0" lvl="1" fontAlgn="ctr">
              <a:lnSpc>
                <a:spcPct val="80000"/>
              </a:lnSpc>
              <a:spcAft>
                <a:spcPts val="500"/>
              </a:spcAft>
              <a:tabLst>
                <a:tab pos="914400" algn="l"/>
              </a:tabLst>
            </a:pPr>
            <a:r>
              <a:rPr lang="en-US" sz="2000" i="1" dirty="0">
                <a:solidFill>
                  <a:srgbClr val="098E7E"/>
                </a:solidFill>
                <a:latin typeface="KPMG Bold" panose="020B0803030202040204" pitchFamily="34" charset="0"/>
                <a:cs typeface="Calibri" panose="020F0502020204030204" pitchFamily="34" charset="0"/>
              </a:rPr>
              <a:t>Value:</a:t>
            </a:r>
          </a:p>
          <a:p>
            <a:pPr marL="182880" lvl="2" indent="-182880" fontAlgn="ctr">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Text placeholder</a:t>
            </a:r>
          </a:p>
        </p:txBody>
      </p:sp>
      <p:cxnSp>
        <p:nvCxnSpPr>
          <p:cNvPr id="28" name="Straight Connector 27">
            <a:extLst>
              <a:ext uri="{FF2B5EF4-FFF2-40B4-BE49-F238E27FC236}">
                <a16:creationId xmlns:a16="http://schemas.microsoft.com/office/drawing/2014/main" id="{A174FBC3-69C7-1EA7-023F-BFD83CDD42FB}"/>
              </a:ext>
            </a:extLst>
          </p:cNvPr>
          <p:cNvCxnSpPr>
            <a:cxnSpLocks/>
          </p:cNvCxnSpPr>
          <p:nvPr/>
        </p:nvCxnSpPr>
        <p:spPr>
          <a:xfrm>
            <a:off x="6005940" y="1981211"/>
            <a:ext cx="5193870" cy="0"/>
          </a:xfrm>
          <a:prstGeom prst="line">
            <a:avLst/>
          </a:prstGeom>
          <a:ln w="6350">
            <a:solidFill>
              <a:srgbClr val="098E7E"/>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569A7AB-1680-CEAF-3ADD-BBE02BCDE261}"/>
              </a:ext>
            </a:extLst>
          </p:cNvPr>
          <p:cNvCxnSpPr>
            <a:cxnSpLocks/>
          </p:cNvCxnSpPr>
          <p:nvPr/>
        </p:nvCxnSpPr>
        <p:spPr>
          <a:xfrm>
            <a:off x="6005940" y="4373306"/>
            <a:ext cx="5193870" cy="0"/>
          </a:xfrm>
          <a:prstGeom prst="line">
            <a:avLst/>
          </a:prstGeom>
          <a:ln w="6350">
            <a:solidFill>
              <a:srgbClr val="098E7E"/>
            </a:solidFill>
            <a:prstDash val="dash"/>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C3E399B0-C577-F6F6-A9F4-F6135A149C6B}"/>
              </a:ext>
            </a:extLst>
          </p:cNvPr>
          <p:cNvSpPr txBox="1"/>
          <p:nvPr/>
        </p:nvSpPr>
        <p:spPr>
          <a:xfrm>
            <a:off x="6005940" y="1713843"/>
            <a:ext cx="5194128" cy="209288"/>
          </a:xfrm>
          <a:prstGeom prst="rect">
            <a:avLst/>
          </a:prstGeom>
          <a:noFill/>
        </p:spPr>
        <p:txBody>
          <a:bodyPr wrap="square" lIns="0" tIns="0" rIns="0" bIns="0">
            <a:spAutoFit/>
          </a:bodyPr>
          <a:lstStyle/>
          <a:p>
            <a:pPr marL="0" marR="0" lvl="1" fontAlgn="ctr">
              <a:lnSpc>
                <a:spcPct val="80000"/>
              </a:lnSpc>
              <a:spcBef>
                <a:spcPts val="0"/>
              </a:spcBef>
              <a:spcAft>
                <a:spcPts val="500"/>
              </a:spcAft>
              <a:buClr>
                <a:schemeClr val="tx2"/>
              </a:buClr>
              <a:tabLst>
                <a:tab pos="914400" algn="l"/>
              </a:tabLst>
            </a:pPr>
            <a:r>
              <a:rPr lang="en-US" sz="1600" i="1" dirty="0">
                <a:solidFill>
                  <a:srgbClr val="098E7E"/>
                </a:solidFill>
                <a:latin typeface="KPMG Bold" panose="020B0803030202040204" pitchFamily="34" charset="0"/>
                <a:cs typeface="Calibri" panose="020F0502020204030204" pitchFamily="34" charset="0"/>
              </a:rPr>
              <a:t>Access Management</a:t>
            </a:r>
          </a:p>
        </p:txBody>
      </p:sp>
      <p:sp>
        <p:nvSpPr>
          <p:cNvPr id="6" name="TextBox 5">
            <a:extLst>
              <a:ext uri="{FF2B5EF4-FFF2-40B4-BE49-F238E27FC236}">
                <a16:creationId xmlns:a16="http://schemas.microsoft.com/office/drawing/2014/main" id="{DDA64865-8250-E740-3F6C-D755377992A0}"/>
              </a:ext>
            </a:extLst>
          </p:cNvPr>
          <p:cNvSpPr txBox="1"/>
          <p:nvPr/>
        </p:nvSpPr>
        <p:spPr>
          <a:xfrm>
            <a:off x="9371268" y="1713843"/>
            <a:ext cx="1828800" cy="209288"/>
          </a:xfrm>
          <a:prstGeom prst="rect">
            <a:avLst/>
          </a:prstGeom>
          <a:noFill/>
        </p:spPr>
        <p:txBody>
          <a:bodyPr wrap="square" lIns="0" tIns="0" rIns="0" bIns="0" anchor="ctr">
            <a:noAutofit/>
          </a:bodyPr>
          <a:lstStyle/>
          <a:p>
            <a:pPr marL="0" marR="0" lvl="1" fontAlgn="ctr">
              <a:spcBef>
                <a:spcPts val="0"/>
              </a:spcBef>
              <a:spcAft>
                <a:spcPts val="500"/>
              </a:spcAft>
              <a:buClr>
                <a:schemeClr val="tx2"/>
              </a:buClr>
              <a:tabLst>
                <a:tab pos="914400" algn="l"/>
              </a:tabLst>
            </a:pPr>
            <a:r>
              <a:rPr lang="en-US" sz="1000" dirty="0">
                <a:cs typeface="Raavi" panose="020B0502040204020203" pitchFamily="34" charset="0"/>
              </a:rPr>
              <a:t>SSO, MFA, Self Service Password Reset</a:t>
            </a:r>
          </a:p>
        </p:txBody>
      </p:sp>
      <p:sp>
        <p:nvSpPr>
          <p:cNvPr id="7" name="TextBox 6">
            <a:extLst>
              <a:ext uri="{FF2B5EF4-FFF2-40B4-BE49-F238E27FC236}">
                <a16:creationId xmlns:a16="http://schemas.microsoft.com/office/drawing/2014/main" id="{4FB2E205-0524-B646-C047-E2B7FBC3E786}"/>
              </a:ext>
            </a:extLst>
          </p:cNvPr>
          <p:cNvSpPr txBox="1"/>
          <p:nvPr/>
        </p:nvSpPr>
        <p:spPr>
          <a:xfrm>
            <a:off x="9081420" y="1391075"/>
            <a:ext cx="1920240" cy="209288"/>
          </a:xfrm>
          <a:prstGeom prst="rect">
            <a:avLst/>
          </a:prstGeom>
          <a:noFill/>
        </p:spPr>
        <p:txBody>
          <a:bodyPr wrap="square" lIns="54864" tIns="54864" rIns="54864" bIns="54864" anchor="ctr">
            <a:noAutofit/>
          </a:bodyPr>
          <a:lstStyle/>
          <a:p>
            <a:pPr marL="0" lvl="1" algn="r" fontAlgn="ctr">
              <a:lnSpc>
                <a:spcPct val="80000"/>
              </a:lnSpc>
              <a:spcAft>
                <a:spcPts val="500"/>
              </a:spcAft>
              <a:buClr>
                <a:schemeClr val="tx2"/>
              </a:buClr>
              <a:tabLst>
                <a:tab pos="914400" algn="l"/>
              </a:tabLst>
            </a:pPr>
            <a:r>
              <a:rPr lang="en-US" sz="1600" i="1" dirty="0">
                <a:solidFill>
                  <a:srgbClr val="FFFFFF"/>
                </a:solidFill>
                <a:latin typeface="KPMG Bold" panose="020B0803030202040204" pitchFamily="34" charset="0"/>
                <a:cs typeface="Calibri" panose="020F0502020204030204" pitchFamily="34" charset="0"/>
              </a:rPr>
              <a:t>Workforce IAM</a:t>
            </a:r>
          </a:p>
        </p:txBody>
      </p:sp>
      <p:grpSp>
        <p:nvGrpSpPr>
          <p:cNvPr id="40" name="Group 39">
            <a:extLst>
              <a:ext uri="{FF2B5EF4-FFF2-40B4-BE49-F238E27FC236}">
                <a16:creationId xmlns:a16="http://schemas.microsoft.com/office/drawing/2014/main" id="{23A9746C-5D7C-935E-F66A-472C3F593842}"/>
              </a:ext>
            </a:extLst>
          </p:cNvPr>
          <p:cNvGrpSpPr/>
          <p:nvPr/>
        </p:nvGrpSpPr>
        <p:grpSpPr>
          <a:xfrm>
            <a:off x="325969" y="1285123"/>
            <a:ext cx="6849775" cy="4572000"/>
            <a:chOff x="325969" y="1285123"/>
            <a:chExt cx="6849775" cy="4572000"/>
          </a:xfrm>
        </p:grpSpPr>
        <p:grpSp>
          <p:nvGrpSpPr>
            <p:cNvPr id="13" name="Group 12">
              <a:extLst>
                <a:ext uri="{FF2B5EF4-FFF2-40B4-BE49-F238E27FC236}">
                  <a16:creationId xmlns:a16="http://schemas.microsoft.com/office/drawing/2014/main" id="{6D32CD78-2B03-66A7-D5D9-363F6751A35A}"/>
                </a:ext>
              </a:extLst>
            </p:cNvPr>
            <p:cNvGrpSpPr/>
            <p:nvPr/>
          </p:nvGrpSpPr>
          <p:grpSpPr>
            <a:xfrm>
              <a:off x="325969" y="1285123"/>
              <a:ext cx="6849775" cy="4572000"/>
              <a:chOff x="325969" y="1285123"/>
              <a:chExt cx="6849775" cy="4572000"/>
            </a:xfrm>
          </p:grpSpPr>
          <p:grpSp>
            <p:nvGrpSpPr>
              <p:cNvPr id="18" name="Group 17">
                <a:extLst>
                  <a:ext uri="{FF2B5EF4-FFF2-40B4-BE49-F238E27FC236}">
                    <a16:creationId xmlns:a16="http://schemas.microsoft.com/office/drawing/2014/main" id="{A5AE389B-0071-648E-7669-417EF4B5384F}"/>
                  </a:ext>
                </a:extLst>
              </p:cNvPr>
              <p:cNvGrpSpPr/>
              <p:nvPr/>
            </p:nvGrpSpPr>
            <p:grpSpPr>
              <a:xfrm>
                <a:off x="325969" y="1285123"/>
                <a:ext cx="6849775" cy="4572000"/>
                <a:chOff x="325969" y="1285123"/>
                <a:chExt cx="6849775" cy="4572000"/>
              </a:xfrm>
            </p:grpSpPr>
            <p:graphicFrame>
              <p:nvGraphicFramePr>
                <p:cNvPr id="20" name="Chart 19">
                  <a:extLst>
                    <a:ext uri="{FF2B5EF4-FFF2-40B4-BE49-F238E27FC236}">
                      <a16:creationId xmlns:a16="http://schemas.microsoft.com/office/drawing/2014/main" id="{533A616B-7020-467F-16CA-39C940101107}"/>
                    </a:ext>
                  </a:extLst>
                </p:cNvPr>
                <p:cNvGraphicFramePr>
                  <a:graphicFrameLocks noChangeAspect="1"/>
                </p:cNvGraphicFramePr>
                <p:nvPr>
                  <p:extLst>
                    <p:ext uri="{D42A27DB-BD31-4B8C-83A1-F6EECF244321}">
                      <p14:modId xmlns:p14="http://schemas.microsoft.com/office/powerpoint/2010/main" val="2964582069"/>
                    </p:ext>
                  </p:extLst>
                </p:nvPr>
              </p:nvGraphicFramePr>
              <p:xfrm>
                <a:off x="325969" y="1285123"/>
                <a:ext cx="6849775" cy="4572000"/>
              </p:xfrm>
              <a:graphic>
                <a:graphicData uri="http://schemas.openxmlformats.org/drawingml/2006/chart">
                  <c:chart xmlns:c="http://schemas.openxmlformats.org/drawingml/2006/chart" xmlns:r="http://schemas.openxmlformats.org/officeDocument/2006/relationships" r:id="rId3"/>
                </a:graphicData>
              </a:graphic>
            </p:graphicFrame>
            <p:sp>
              <p:nvSpPr>
                <p:cNvPr id="21" name="TextBox 20">
                  <a:extLst>
                    <a:ext uri="{FF2B5EF4-FFF2-40B4-BE49-F238E27FC236}">
                      <a16:creationId xmlns:a16="http://schemas.microsoft.com/office/drawing/2014/main" id="{07F3DD6A-89CE-C090-3B7D-E05B636E4736}"/>
                    </a:ext>
                  </a:extLst>
                </p:cNvPr>
                <p:cNvSpPr txBox="1"/>
                <p:nvPr/>
              </p:nvSpPr>
              <p:spPr>
                <a:xfrm rot="1678885">
                  <a:off x="2616711" y="3669255"/>
                  <a:ext cx="1201785" cy="823545"/>
                </a:xfrm>
                <a:prstGeom prst="rect">
                  <a:avLst/>
                </a:prstGeom>
                <a:noFill/>
              </p:spPr>
              <p:txBody>
                <a:bodyPr wrap="square" lIns="0" tIns="0" rIns="0" bIns="0">
                  <a:prstTxWarp prst="textArchDown">
                    <a:avLst>
                      <a:gd name="adj" fmla="val 1606931"/>
                    </a:avLst>
                  </a:prstTxWarp>
                  <a:spAutoFit/>
                </a:bodyPr>
                <a:lstStyle/>
                <a:p>
                  <a:pPr marL="0" lvl="2" algn="ctr">
                    <a:spcAft>
                      <a:spcPts val="500"/>
                    </a:spcAft>
                    <a:tabLst>
                      <a:tab pos="647700" algn="l"/>
                    </a:tabLst>
                  </a:pPr>
                  <a:r>
                    <a:rPr lang="en-US" sz="1200" b="1" dirty="0">
                      <a:solidFill>
                        <a:schemeClr val="bg1"/>
                      </a:solidFill>
                      <a:cs typeface="Times New Roman" panose="02020603050405020304" pitchFamily="18" charset="0"/>
                    </a:rPr>
                    <a:t>Governance</a:t>
                  </a:r>
                </a:p>
              </p:txBody>
            </p:sp>
            <p:sp>
              <p:nvSpPr>
                <p:cNvPr id="24" name="TextBox 23">
                  <a:extLst>
                    <a:ext uri="{FF2B5EF4-FFF2-40B4-BE49-F238E27FC236}">
                      <a16:creationId xmlns:a16="http://schemas.microsoft.com/office/drawing/2014/main" id="{4548AD6A-F73A-BF5D-028F-AE50A51BA2BE}"/>
                    </a:ext>
                  </a:extLst>
                </p:cNvPr>
                <p:cNvSpPr txBox="1"/>
                <p:nvPr/>
              </p:nvSpPr>
              <p:spPr>
                <a:xfrm rot="19146066">
                  <a:off x="2688639" y="2829895"/>
                  <a:ext cx="730452" cy="602241"/>
                </a:xfrm>
                <a:prstGeom prst="rect">
                  <a:avLst/>
                </a:prstGeom>
                <a:noFill/>
              </p:spPr>
              <p:txBody>
                <a:bodyPr wrap="square" lIns="0" tIns="0" rIns="0" bIns="0">
                  <a:prstTxWarp prst="textArchUp">
                    <a:avLst>
                      <a:gd name="adj" fmla="val 12974530"/>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Access</a:t>
                  </a:r>
                </a:p>
              </p:txBody>
            </p:sp>
            <p:sp>
              <p:nvSpPr>
                <p:cNvPr id="32" name="TextBox 31">
                  <a:extLst>
                    <a:ext uri="{FF2B5EF4-FFF2-40B4-BE49-F238E27FC236}">
                      <a16:creationId xmlns:a16="http://schemas.microsoft.com/office/drawing/2014/main" id="{39F6A554-DD0C-706D-83F7-2CD10B861A73}"/>
                    </a:ext>
                  </a:extLst>
                </p:cNvPr>
                <p:cNvSpPr txBox="1"/>
                <p:nvPr/>
              </p:nvSpPr>
              <p:spPr>
                <a:xfrm rot="1308190">
                  <a:off x="3396213" y="2292462"/>
                  <a:ext cx="902919" cy="349264"/>
                </a:xfrm>
                <a:prstGeom prst="rect">
                  <a:avLst/>
                </a:prstGeom>
                <a:noFill/>
              </p:spPr>
              <p:txBody>
                <a:bodyPr wrap="square" lIns="0" tIns="0" rIns="0" bIns="0">
                  <a:prstTxWarp prst="textArchUp">
                    <a:avLst>
                      <a:gd name="adj" fmla="val 11138912"/>
                    </a:avLst>
                  </a:prstTxWarp>
                  <a:spAutoFit/>
                </a:bodyPr>
                <a:lstStyle/>
                <a:p>
                  <a:pPr marL="0" lvl="2" algn="ctr">
                    <a:spcAft>
                      <a:spcPts val="500"/>
                    </a:spcAft>
                    <a:tabLst>
                      <a:tab pos="647700" algn="l"/>
                    </a:tabLst>
                  </a:pPr>
                  <a:r>
                    <a:rPr lang="en-US" sz="900" b="1" dirty="0">
                      <a:solidFill>
                        <a:schemeClr val="bg1"/>
                      </a:solidFill>
                      <a:cs typeface="Times New Roman" panose="02020603050405020304" pitchFamily="18" charset="0"/>
                    </a:rPr>
                    <a:t>Strategy,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Design, &amp;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Development</a:t>
                  </a:r>
                </a:p>
              </p:txBody>
            </p:sp>
          </p:grpSp>
          <p:sp>
            <p:nvSpPr>
              <p:cNvPr id="19" name="TextBox 18">
                <a:extLst>
                  <a:ext uri="{FF2B5EF4-FFF2-40B4-BE49-F238E27FC236}">
                    <a16:creationId xmlns:a16="http://schemas.microsoft.com/office/drawing/2014/main" id="{1472A045-2782-464A-4AE5-0D0A7128154B}"/>
                  </a:ext>
                </a:extLst>
              </p:cNvPr>
              <p:cNvSpPr txBox="1"/>
              <p:nvPr/>
            </p:nvSpPr>
            <p:spPr>
              <a:xfrm rot="3588190">
                <a:off x="4100306" y="2811117"/>
                <a:ext cx="820835" cy="384193"/>
              </a:xfrm>
              <a:prstGeom prst="rect">
                <a:avLst/>
              </a:prstGeom>
              <a:noFill/>
            </p:spPr>
            <p:txBody>
              <a:bodyPr wrap="square" lIns="0" tIns="0" rIns="0" bIns="0">
                <a:prstTxWarp prst="textArchUp">
                  <a:avLst>
                    <a:gd name="adj" fmla="val 12736301"/>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Application </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Onboarding/</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Modernization</a:t>
                </a:r>
              </a:p>
            </p:txBody>
          </p:sp>
        </p:grpSp>
        <p:sp>
          <p:nvSpPr>
            <p:cNvPr id="11" name="TextBox 10">
              <a:extLst>
                <a:ext uri="{FF2B5EF4-FFF2-40B4-BE49-F238E27FC236}">
                  <a16:creationId xmlns:a16="http://schemas.microsoft.com/office/drawing/2014/main" id="{689EFE9D-2A9A-1DBA-8473-BE8790D11A27}"/>
                </a:ext>
              </a:extLst>
            </p:cNvPr>
            <p:cNvSpPr txBox="1"/>
            <p:nvPr/>
          </p:nvSpPr>
          <p:spPr>
            <a:xfrm rot="5996737">
              <a:off x="3936893" y="3374061"/>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Provisioning</a:t>
              </a:r>
            </a:p>
          </p:txBody>
        </p:sp>
        <p:sp>
          <p:nvSpPr>
            <p:cNvPr id="12" name="TextBox 11">
              <a:extLst>
                <a:ext uri="{FF2B5EF4-FFF2-40B4-BE49-F238E27FC236}">
                  <a16:creationId xmlns:a16="http://schemas.microsoft.com/office/drawing/2014/main" id="{7BDA1EF8-2FCF-B3E9-91A0-6A3BFF180800}"/>
                </a:ext>
              </a:extLst>
            </p:cNvPr>
            <p:cNvSpPr txBox="1"/>
            <p:nvPr/>
          </p:nvSpPr>
          <p:spPr>
            <a:xfrm rot="3917863">
              <a:off x="2589718" y="2857787"/>
              <a:ext cx="1894603" cy="1298312"/>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Identity (Engineering)</a:t>
              </a:r>
            </a:p>
          </p:txBody>
        </p:sp>
        <p:sp>
          <p:nvSpPr>
            <p:cNvPr id="34" name="TextBox 33">
              <a:extLst>
                <a:ext uri="{FF2B5EF4-FFF2-40B4-BE49-F238E27FC236}">
                  <a16:creationId xmlns:a16="http://schemas.microsoft.com/office/drawing/2014/main" id="{B04CA3CD-5080-F331-653E-B82D42E22BFC}"/>
                </a:ext>
              </a:extLst>
            </p:cNvPr>
            <p:cNvSpPr txBox="1"/>
            <p:nvPr/>
          </p:nvSpPr>
          <p:spPr>
            <a:xfrm rot="15120000">
              <a:off x="1812597" y="3279537"/>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Audit and </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Compliance</a:t>
              </a:r>
            </a:p>
          </p:txBody>
        </p:sp>
        <p:sp>
          <p:nvSpPr>
            <p:cNvPr id="35" name="TextBox 34">
              <a:extLst>
                <a:ext uri="{FF2B5EF4-FFF2-40B4-BE49-F238E27FC236}">
                  <a16:creationId xmlns:a16="http://schemas.microsoft.com/office/drawing/2014/main" id="{B7AE75B5-DD93-2C08-FAFA-CF2456281AFF}"/>
                </a:ext>
              </a:extLst>
            </p:cNvPr>
            <p:cNvSpPr txBox="1"/>
            <p:nvPr/>
          </p:nvSpPr>
          <p:spPr>
            <a:xfrm rot="21480876">
              <a:off x="2922019" y="4566527"/>
              <a:ext cx="1092532" cy="369779"/>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900" b="1" dirty="0">
                  <a:solidFill>
                    <a:schemeClr val="bg1"/>
                  </a:solidFill>
                  <a:cs typeface="Times New Roman" panose="02020603050405020304" pitchFamily="18" charset="0"/>
                </a:rPr>
                <a:t>Technical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Development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Team (ETL and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Operations)</a:t>
              </a:r>
            </a:p>
          </p:txBody>
        </p:sp>
        <p:sp>
          <p:nvSpPr>
            <p:cNvPr id="36" name="TextBox 35">
              <a:extLst>
                <a:ext uri="{FF2B5EF4-FFF2-40B4-BE49-F238E27FC236}">
                  <a16:creationId xmlns:a16="http://schemas.microsoft.com/office/drawing/2014/main" id="{1288A49D-9EB7-9DB2-C355-DAF9101AA26B}"/>
                </a:ext>
              </a:extLst>
            </p:cNvPr>
            <p:cNvSpPr txBox="1"/>
            <p:nvPr/>
          </p:nvSpPr>
          <p:spPr>
            <a:xfrm rot="2220876">
              <a:off x="2030024" y="4105903"/>
              <a:ext cx="1201785" cy="823545"/>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RBAC/ABAC</a:t>
              </a:r>
            </a:p>
          </p:txBody>
        </p:sp>
        <p:sp>
          <p:nvSpPr>
            <p:cNvPr id="37" name="TextBox 36">
              <a:extLst>
                <a:ext uri="{FF2B5EF4-FFF2-40B4-BE49-F238E27FC236}">
                  <a16:creationId xmlns:a16="http://schemas.microsoft.com/office/drawing/2014/main" id="{9720BAE9-C73B-AF3A-0BD9-5DB50E676041}"/>
                </a:ext>
              </a:extLst>
            </p:cNvPr>
            <p:cNvSpPr txBox="1"/>
            <p:nvPr/>
          </p:nvSpPr>
          <p:spPr>
            <a:xfrm rot="18960876">
              <a:off x="3677784" y="4367354"/>
              <a:ext cx="1201785" cy="369779"/>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Data </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Management</a:t>
              </a:r>
            </a:p>
          </p:txBody>
        </p:sp>
        <p:sp>
          <p:nvSpPr>
            <p:cNvPr id="38" name="TextBox 37">
              <a:extLst>
                <a:ext uri="{FF2B5EF4-FFF2-40B4-BE49-F238E27FC236}">
                  <a16:creationId xmlns:a16="http://schemas.microsoft.com/office/drawing/2014/main" id="{B3943363-F5C6-D944-5D28-D75AFADCA71F}"/>
                </a:ext>
              </a:extLst>
            </p:cNvPr>
            <p:cNvSpPr txBox="1"/>
            <p:nvPr/>
          </p:nvSpPr>
          <p:spPr>
            <a:xfrm rot="18000000">
              <a:off x="1649320" y="2524459"/>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Workforce </a:t>
              </a:r>
            </a:p>
            <a:p>
              <a:pPr marL="228600" lvl="2" indent="-228600" algn="ctr">
                <a:spcAft>
                  <a:spcPts val="500"/>
                </a:spcAft>
                <a:buAutoNum type="arabicPeriod"/>
                <a:tabLst>
                  <a:tab pos="647700" algn="l"/>
                </a:tabLst>
              </a:pPr>
              <a:r>
                <a:rPr lang="en-US" sz="1000" b="1" dirty="0">
                  <a:solidFill>
                    <a:schemeClr val="bg1"/>
                  </a:solidFill>
                  <a:cs typeface="Times New Roman" panose="02020603050405020304" pitchFamily="18" charset="0"/>
                </a:rPr>
                <a:t>IAM</a:t>
              </a:r>
            </a:p>
          </p:txBody>
        </p:sp>
        <p:sp>
          <p:nvSpPr>
            <p:cNvPr id="39" name="TextBox 38">
              <a:extLst>
                <a:ext uri="{FF2B5EF4-FFF2-40B4-BE49-F238E27FC236}">
                  <a16:creationId xmlns:a16="http://schemas.microsoft.com/office/drawing/2014/main" id="{6F54EB5E-A417-BD2D-37B1-B5EFF124FE1F}"/>
                </a:ext>
              </a:extLst>
            </p:cNvPr>
            <p:cNvSpPr txBox="1"/>
            <p:nvPr/>
          </p:nvSpPr>
          <p:spPr>
            <a:xfrm rot="20280000">
              <a:off x="2506604" y="2134016"/>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CIAM</a:t>
              </a:r>
            </a:p>
          </p:txBody>
        </p:sp>
      </p:grpSp>
    </p:spTree>
    <p:extLst>
      <p:ext uri="{BB962C8B-B14F-4D97-AF65-F5344CB8AC3E}">
        <p14:creationId xmlns:p14="http://schemas.microsoft.com/office/powerpoint/2010/main" val="750756552"/>
      </p:ext>
    </p:extLst>
  </p:cSld>
  <p:clrMapOvr>
    <a:masterClrMapping/>
  </p:clrMapOvr>
  <p:extLst>
    <p:ext uri="{6950BFC3-D8DA-4A85-94F7-54DA5524770B}">
      <p188:commentRel xmlns:p188="http://schemas.microsoft.com/office/powerpoint/2018/8/main" r:id="rId2"/>
    </p:ext>
  </p:extLs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5A275-BAD0-60E3-9B72-417C7BA5E2B8}"/>
              </a:ext>
            </a:extLst>
          </p:cNvPr>
          <p:cNvSpPr>
            <a:spLocks noGrp="1"/>
          </p:cNvSpPr>
          <p:nvPr>
            <p:ph type="title"/>
          </p:nvPr>
        </p:nvSpPr>
        <p:spPr>
          <a:xfrm>
            <a:off x="995364" y="431800"/>
            <a:ext cx="10204704" cy="533400"/>
          </a:xfrm>
        </p:spPr>
        <p:txBody>
          <a:bodyPr/>
          <a:lstStyle/>
          <a:p>
            <a:r>
              <a:rPr lang="en-US" dirty="0"/>
              <a:t>Additional capabilities (continued)</a:t>
            </a:r>
          </a:p>
        </p:txBody>
      </p:sp>
      <p:sp>
        <p:nvSpPr>
          <p:cNvPr id="3" name="Text Placeholder 2">
            <a:extLst>
              <a:ext uri="{FF2B5EF4-FFF2-40B4-BE49-F238E27FC236}">
                <a16:creationId xmlns:a16="http://schemas.microsoft.com/office/drawing/2014/main" id="{78C9C779-562B-92A2-DC7B-CCA67BC31840}"/>
              </a:ext>
            </a:extLst>
          </p:cNvPr>
          <p:cNvSpPr>
            <a:spLocks noGrp="1"/>
          </p:cNvSpPr>
          <p:nvPr>
            <p:ph type="body" sz="quarter" idx="10"/>
          </p:nvPr>
        </p:nvSpPr>
        <p:spPr>
          <a:xfrm>
            <a:off x="993648" y="189259"/>
            <a:ext cx="10204704" cy="184666"/>
          </a:xfrm>
        </p:spPr>
        <p:txBody>
          <a:bodyPr/>
          <a:lstStyle/>
          <a:p>
            <a:r>
              <a:rPr lang="en-US" dirty="0"/>
              <a:t>Target operating model</a:t>
            </a:r>
          </a:p>
          <a:p>
            <a:endParaRPr lang="en-US" dirty="0"/>
          </a:p>
        </p:txBody>
      </p:sp>
      <p:sp>
        <p:nvSpPr>
          <p:cNvPr id="22" name="Rectangle 21">
            <a:extLst>
              <a:ext uri="{FF2B5EF4-FFF2-40B4-BE49-F238E27FC236}">
                <a16:creationId xmlns:a16="http://schemas.microsoft.com/office/drawing/2014/main" id="{6BF9B701-05E5-2D8A-52AD-3EC1ACD0BD3F}"/>
              </a:ext>
            </a:extLst>
          </p:cNvPr>
          <p:cNvSpPr/>
          <p:nvPr/>
        </p:nvSpPr>
        <p:spPr>
          <a:xfrm>
            <a:off x="5827719" y="1335675"/>
            <a:ext cx="45720" cy="4541250"/>
          </a:xfrm>
          <a:prstGeom prst="rect">
            <a:avLst/>
          </a:prstGeom>
          <a:solidFill>
            <a:srgbClr val="098E7E"/>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spcAft>
                <a:spcPts val="500"/>
              </a:spcAft>
            </a:pPr>
            <a:endParaRPr lang="en-US" sz="1500" dirty="0">
              <a:solidFill>
                <a:schemeClr val="bg1"/>
              </a:solidFill>
            </a:endParaRPr>
          </a:p>
        </p:txBody>
      </p:sp>
      <p:sp>
        <p:nvSpPr>
          <p:cNvPr id="23" name="TextBox 22">
            <a:extLst>
              <a:ext uri="{FF2B5EF4-FFF2-40B4-BE49-F238E27FC236}">
                <a16:creationId xmlns:a16="http://schemas.microsoft.com/office/drawing/2014/main" id="{EF2C99A2-A403-6D36-DD6B-5583AF2CE53F}"/>
              </a:ext>
            </a:extLst>
          </p:cNvPr>
          <p:cNvSpPr txBox="1"/>
          <p:nvPr/>
        </p:nvSpPr>
        <p:spPr>
          <a:xfrm>
            <a:off x="6005940" y="1335675"/>
            <a:ext cx="5194128" cy="320088"/>
          </a:xfrm>
          <a:prstGeom prst="rect">
            <a:avLst/>
          </a:prstGeom>
          <a:solidFill>
            <a:srgbClr val="098E7E"/>
          </a:solidFill>
        </p:spPr>
        <p:txBody>
          <a:bodyPr wrap="square" lIns="54864" tIns="54864" rIns="54864" bIns="54864">
            <a:noAutofit/>
          </a:bodyPr>
          <a:lstStyle/>
          <a:p>
            <a:pPr marL="0" marR="0" lvl="1" fontAlgn="ctr">
              <a:lnSpc>
                <a:spcPct val="80000"/>
              </a:lnSpc>
              <a:spcBef>
                <a:spcPts val="0"/>
              </a:spcBef>
              <a:spcAft>
                <a:spcPts val="500"/>
              </a:spcAft>
              <a:buClr>
                <a:schemeClr val="tx2"/>
              </a:buClr>
              <a:tabLst>
                <a:tab pos="914400" algn="l"/>
              </a:tabLst>
            </a:pPr>
            <a:r>
              <a:rPr lang="en-US" sz="1600" i="1" dirty="0">
                <a:solidFill>
                  <a:srgbClr val="FFFFFF"/>
                </a:solidFill>
                <a:latin typeface="KPMG Bold" panose="020B0803030202040204" pitchFamily="34" charset="0"/>
                <a:cs typeface="Calibri" panose="020F0502020204030204" pitchFamily="34" charset="0"/>
              </a:rPr>
              <a:t>Access</a:t>
            </a:r>
          </a:p>
        </p:txBody>
      </p:sp>
      <p:sp>
        <p:nvSpPr>
          <p:cNvPr id="26" name="TextBox 25">
            <a:extLst>
              <a:ext uri="{FF2B5EF4-FFF2-40B4-BE49-F238E27FC236}">
                <a16:creationId xmlns:a16="http://schemas.microsoft.com/office/drawing/2014/main" id="{0B4A1F58-6DC2-9A61-F376-1649D99867DB}"/>
              </a:ext>
            </a:extLst>
          </p:cNvPr>
          <p:cNvSpPr txBox="1"/>
          <p:nvPr/>
        </p:nvSpPr>
        <p:spPr>
          <a:xfrm>
            <a:off x="6005940" y="2058798"/>
            <a:ext cx="5194128" cy="618118"/>
          </a:xfrm>
          <a:prstGeom prst="rect">
            <a:avLst/>
          </a:prstGeom>
          <a:noFill/>
        </p:spPr>
        <p:txBody>
          <a:bodyPr wrap="square" lIns="0" tIns="0" rIns="0" bIns="0">
            <a:spAutoFit/>
          </a:bodyPr>
          <a:lstStyle/>
          <a:p>
            <a:pPr marL="0" marR="0" lvl="1" fontAlgn="ctr">
              <a:lnSpc>
                <a:spcPct val="80000"/>
              </a:lnSpc>
              <a:spcBef>
                <a:spcPts val="0"/>
              </a:spcBef>
              <a:spcAft>
                <a:spcPts val="500"/>
              </a:spcAft>
              <a:tabLst>
                <a:tab pos="914400" algn="l"/>
              </a:tabLst>
            </a:pPr>
            <a:r>
              <a:rPr lang="en-US" sz="2000" i="1" dirty="0">
                <a:solidFill>
                  <a:srgbClr val="098E7E"/>
                </a:solidFill>
                <a:effectLst/>
                <a:latin typeface="KPMG Bold" panose="020B0803030202040204" pitchFamily="34" charset="0"/>
                <a:ea typeface="Times New Roman" panose="02020603050405020304" pitchFamily="18" charset="0"/>
                <a:cs typeface="Calibri" panose="020F0502020204030204" pitchFamily="34" charset="0"/>
              </a:rPr>
              <a:t>Need:</a:t>
            </a:r>
            <a:endParaRPr lang="en-US" sz="2000" i="1" dirty="0">
              <a:solidFill>
                <a:srgbClr val="098E7E"/>
              </a:solidFill>
              <a:effectLst/>
              <a:latin typeface="KPMG Bold" panose="020B0803030202040204" pitchFamily="34" charset="0"/>
              <a:ea typeface="Calibri" panose="020F0502020204030204" pitchFamily="34" charset="0"/>
              <a:cs typeface="Times New Roman" panose="02020603050405020304" pitchFamily="18" charset="0"/>
            </a:endParaRPr>
          </a:p>
          <a:p>
            <a:pPr marL="182880" marR="0" lvl="2" indent="-182880" fontAlgn="ctr">
              <a:spcBef>
                <a:spcPts val="0"/>
              </a:spcBef>
              <a:spcAft>
                <a:spcPts val="500"/>
              </a:spcAft>
              <a:buClr>
                <a:schemeClr val="tx2"/>
              </a:buClr>
              <a:buFont typeface="Arial" panose="020B0604020202020204" pitchFamily="34" charset="0"/>
              <a:buChar char="•"/>
              <a:tabLst>
                <a:tab pos="1371600" algn="l"/>
              </a:tabLst>
            </a:pPr>
            <a:r>
              <a:rPr lang="en-US" sz="1000" dirty="0">
                <a:effectLst/>
                <a:latin typeface="Arial" panose="020B0604020202020204" pitchFamily="34" charset="0"/>
                <a:ea typeface="Times New Roman" panose="02020603050405020304" pitchFamily="18" charset="0"/>
                <a:cs typeface="Calibri" panose="020F0502020204030204" pitchFamily="34" charset="0"/>
              </a:rPr>
              <a:t>Establishing a Colleague Technology Experience arm within GXI will allow for better Identity centricity when it comes to UX and communications. </a:t>
            </a:r>
          </a:p>
        </p:txBody>
      </p:sp>
      <p:sp>
        <p:nvSpPr>
          <p:cNvPr id="27" name="TextBox 26">
            <a:extLst>
              <a:ext uri="{FF2B5EF4-FFF2-40B4-BE49-F238E27FC236}">
                <a16:creationId xmlns:a16="http://schemas.microsoft.com/office/drawing/2014/main" id="{35584366-8528-B47F-3E45-922F167229E6}"/>
              </a:ext>
            </a:extLst>
          </p:cNvPr>
          <p:cNvSpPr txBox="1"/>
          <p:nvPr/>
        </p:nvSpPr>
        <p:spPr>
          <a:xfrm>
            <a:off x="6005940" y="4450894"/>
            <a:ext cx="5194128" cy="682238"/>
          </a:xfrm>
          <a:prstGeom prst="rect">
            <a:avLst/>
          </a:prstGeom>
          <a:noFill/>
        </p:spPr>
        <p:txBody>
          <a:bodyPr wrap="square" lIns="0" tIns="0" rIns="0" bIns="0">
            <a:spAutoFit/>
          </a:bodyPr>
          <a:lstStyle/>
          <a:p>
            <a:pPr marL="0" lvl="1" fontAlgn="ctr">
              <a:lnSpc>
                <a:spcPct val="80000"/>
              </a:lnSpc>
              <a:spcAft>
                <a:spcPts val="500"/>
              </a:spcAft>
              <a:tabLst>
                <a:tab pos="914400" algn="l"/>
              </a:tabLst>
            </a:pPr>
            <a:r>
              <a:rPr lang="en-US" sz="2000" i="1" dirty="0">
                <a:solidFill>
                  <a:srgbClr val="098E7E"/>
                </a:solidFill>
                <a:latin typeface="KPMG Bold" panose="020B0803030202040204" pitchFamily="34" charset="0"/>
                <a:cs typeface="Calibri" panose="020F0502020204030204" pitchFamily="34" charset="0"/>
              </a:rPr>
              <a:t>Value:</a:t>
            </a:r>
          </a:p>
          <a:p>
            <a:pPr marL="182880" lvl="2" indent="-182880" fontAlgn="ctr">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Reduction in delays due to prioritization of efforts &amp; intake with the CTX team. </a:t>
            </a:r>
          </a:p>
          <a:p>
            <a:pPr marL="182880" lvl="2" indent="-182880" fontAlgn="ctr">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Improvement in time to market for solutions and efforts requiring CTX intervention</a:t>
            </a:r>
          </a:p>
        </p:txBody>
      </p:sp>
      <p:cxnSp>
        <p:nvCxnSpPr>
          <p:cNvPr id="28" name="Straight Connector 27">
            <a:extLst>
              <a:ext uri="{FF2B5EF4-FFF2-40B4-BE49-F238E27FC236}">
                <a16:creationId xmlns:a16="http://schemas.microsoft.com/office/drawing/2014/main" id="{A174FBC3-69C7-1EA7-023F-BFD83CDD42FB}"/>
              </a:ext>
            </a:extLst>
          </p:cNvPr>
          <p:cNvCxnSpPr>
            <a:cxnSpLocks/>
          </p:cNvCxnSpPr>
          <p:nvPr/>
        </p:nvCxnSpPr>
        <p:spPr>
          <a:xfrm>
            <a:off x="6005940" y="1981211"/>
            <a:ext cx="5193870" cy="0"/>
          </a:xfrm>
          <a:prstGeom prst="line">
            <a:avLst/>
          </a:prstGeom>
          <a:ln w="6350">
            <a:solidFill>
              <a:srgbClr val="098E7E"/>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569A7AB-1680-CEAF-3ADD-BBE02BCDE261}"/>
              </a:ext>
            </a:extLst>
          </p:cNvPr>
          <p:cNvCxnSpPr>
            <a:cxnSpLocks/>
          </p:cNvCxnSpPr>
          <p:nvPr/>
        </p:nvCxnSpPr>
        <p:spPr>
          <a:xfrm>
            <a:off x="6005940" y="4373306"/>
            <a:ext cx="5193870" cy="0"/>
          </a:xfrm>
          <a:prstGeom prst="line">
            <a:avLst/>
          </a:prstGeom>
          <a:ln w="6350">
            <a:solidFill>
              <a:srgbClr val="098E7E"/>
            </a:solidFill>
            <a:prstDash val="dash"/>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C3E399B0-C577-F6F6-A9F4-F6135A149C6B}"/>
              </a:ext>
            </a:extLst>
          </p:cNvPr>
          <p:cNvSpPr txBox="1"/>
          <p:nvPr/>
        </p:nvSpPr>
        <p:spPr>
          <a:xfrm>
            <a:off x="6005940" y="1713843"/>
            <a:ext cx="5194128" cy="209288"/>
          </a:xfrm>
          <a:prstGeom prst="rect">
            <a:avLst/>
          </a:prstGeom>
          <a:noFill/>
        </p:spPr>
        <p:txBody>
          <a:bodyPr wrap="square" lIns="0" tIns="0" rIns="0" bIns="0">
            <a:spAutoFit/>
          </a:bodyPr>
          <a:lstStyle/>
          <a:p>
            <a:pPr marL="0" marR="0" lvl="1" fontAlgn="ctr">
              <a:lnSpc>
                <a:spcPct val="80000"/>
              </a:lnSpc>
              <a:spcBef>
                <a:spcPts val="0"/>
              </a:spcBef>
              <a:spcAft>
                <a:spcPts val="500"/>
              </a:spcAft>
              <a:buClr>
                <a:schemeClr val="tx2"/>
              </a:buClr>
              <a:tabLst>
                <a:tab pos="914400" algn="l"/>
              </a:tabLst>
            </a:pPr>
            <a:r>
              <a:rPr lang="en-US" sz="1600" i="1" dirty="0">
                <a:solidFill>
                  <a:srgbClr val="098E7E"/>
                </a:solidFill>
                <a:latin typeface="KPMG Bold" panose="020B0803030202040204" pitchFamily="34" charset="0"/>
                <a:cs typeface="Calibri" panose="020F0502020204030204" pitchFamily="34" charset="0"/>
              </a:rPr>
              <a:t>Access Management</a:t>
            </a:r>
          </a:p>
        </p:txBody>
      </p:sp>
      <p:sp>
        <p:nvSpPr>
          <p:cNvPr id="6" name="TextBox 5">
            <a:extLst>
              <a:ext uri="{FF2B5EF4-FFF2-40B4-BE49-F238E27FC236}">
                <a16:creationId xmlns:a16="http://schemas.microsoft.com/office/drawing/2014/main" id="{DDA64865-8250-E740-3F6C-D755377992A0}"/>
              </a:ext>
            </a:extLst>
          </p:cNvPr>
          <p:cNvSpPr txBox="1"/>
          <p:nvPr/>
        </p:nvSpPr>
        <p:spPr>
          <a:xfrm>
            <a:off x="9371268" y="1713843"/>
            <a:ext cx="1828800" cy="209288"/>
          </a:xfrm>
          <a:prstGeom prst="rect">
            <a:avLst/>
          </a:prstGeom>
          <a:noFill/>
        </p:spPr>
        <p:txBody>
          <a:bodyPr wrap="square" lIns="0" tIns="0" rIns="0" bIns="0" anchor="ctr">
            <a:noAutofit/>
          </a:bodyPr>
          <a:lstStyle/>
          <a:p>
            <a:pPr marL="0" marR="0" lvl="1" fontAlgn="ctr">
              <a:spcBef>
                <a:spcPts val="0"/>
              </a:spcBef>
              <a:spcAft>
                <a:spcPts val="500"/>
              </a:spcAft>
              <a:buClr>
                <a:schemeClr val="tx2"/>
              </a:buClr>
              <a:tabLst>
                <a:tab pos="914400" algn="l"/>
              </a:tabLst>
            </a:pPr>
            <a:r>
              <a:rPr lang="en-US" sz="1000" dirty="0">
                <a:cs typeface="Raavi" panose="020B0502040204020203" pitchFamily="34" charset="0"/>
              </a:rPr>
              <a:t>CTX</a:t>
            </a:r>
          </a:p>
        </p:txBody>
      </p:sp>
      <p:sp>
        <p:nvSpPr>
          <p:cNvPr id="7" name="TextBox 6">
            <a:extLst>
              <a:ext uri="{FF2B5EF4-FFF2-40B4-BE49-F238E27FC236}">
                <a16:creationId xmlns:a16="http://schemas.microsoft.com/office/drawing/2014/main" id="{DF0B00BF-E393-F74F-CFE0-0B2C770A76D1}"/>
              </a:ext>
            </a:extLst>
          </p:cNvPr>
          <p:cNvSpPr txBox="1"/>
          <p:nvPr/>
        </p:nvSpPr>
        <p:spPr>
          <a:xfrm>
            <a:off x="9081420" y="1391075"/>
            <a:ext cx="1920240" cy="209288"/>
          </a:xfrm>
          <a:prstGeom prst="rect">
            <a:avLst/>
          </a:prstGeom>
          <a:noFill/>
        </p:spPr>
        <p:txBody>
          <a:bodyPr wrap="square" lIns="54864" tIns="54864" rIns="54864" bIns="54864" anchor="ctr">
            <a:noAutofit/>
          </a:bodyPr>
          <a:lstStyle/>
          <a:p>
            <a:pPr marL="0" lvl="1" algn="r" fontAlgn="ctr">
              <a:lnSpc>
                <a:spcPct val="80000"/>
              </a:lnSpc>
              <a:spcAft>
                <a:spcPts val="500"/>
              </a:spcAft>
              <a:buClr>
                <a:schemeClr val="tx2"/>
              </a:buClr>
              <a:tabLst>
                <a:tab pos="914400" algn="l"/>
              </a:tabLst>
            </a:pPr>
            <a:r>
              <a:rPr lang="en-US" sz="1600" i="1" dirty="0">
                <a:solidFill>
                  <a:srgbClr val="FFFFFF"/>
                </a:solidFill>
                <a:latin typeface="KPMG Bold" panose="020B0803030202040204" pitchFamily="34" charset="0"/>
                <a:cs typeface="Calibri" panose="020F0502020204030204" pitchFamily="34" charset="0"/>
              </a:rPr>
              <a:t>Workforce IAM</a:t>
            </a:r>
          </a:p>
        </p:txBody>
      </p:sp>
      <p:grpSp>
        <p:nvGrpSpPr>
          <p:cNvPr id="5" name="Group 4">
            <a:extLst>
              <a:ext uri="{FF2B5EF4-FFF2-40B4-BE49-F238E27FC236}">
                <a16:creationId xmlns:a16="http://schemas.microsoft.com/office/drawing/2014/main" id="{A8324B49-6990-9F31-9030-D341D127207F}"/>
              </a:ext>
            </a:extLst>
          </p:cNvPr>
          <p:cNvGrpSpPr/>
          <p:nvPr/>
        </p:nvGrpSpPr>
        <p:grpSpPr>
          <a:xfrm>
            <a:off x="325969" y="1285123"/>
            <a:ext cx="6849775" cy="4572000"/>
            <a:chOff x="325969" y="1285123"/>
            <a:chExt cx="6849775" cy="4572000"/>
          </a:xfrm>
        </p:grpSpPr>
        <p:grpSp>
          <p:nvGrpSpPr>
            <p:cNvPr id="10" name="Group 9">
              <a:extLst>
                <a:ext uri="{FF2B5EF4-FFF2-40B4-BE49-F238E27FC236}">
                  <a16:creationId xmlns:a16="http://schemas.microsoft.com/office/drawing/2014/main" id="{A37E7811-49DD-C3C8-4EA5-7B1142F614CB}"/>
                </a:ext>
              </a:extLst>
            </p:cNvPr>
            <p:cNvGrpSpPr/>
            <p:nvPr/>
          </p:nvGrpSpPr>
          <p:grpSpPr>
            <a:xfrm>
              <a:off x="325969" y="1285123"/>
              <a:ext cx="6849775" cy="4572000"/>
              <a:chOff x="325969" y="1285123"/>
              <a:chExt cx="6849775" cy="4572000"/>
            </a:xfrm>
          </p:grpSpPr>
          <p:grpSp>
            <p:nvGrpSpPr>
              <p:cNvPr id="19" name="Group 18">
                <a:extLst>
                  <a:ext uri="{FF2B5EF4-FFF2-40B4-BE49-F238E27FC236}">
                    <a16:creationId xmlns:a16="http://schemas.microsoft.com/office/drawing/2014/main" id="{D9C45B05-B299-C272-AB5C-A8818B866A10}"/>
                  </a:ext>
                </a:extLst>
              </p:cNvPr>
              <p:cNvGrpSpPr/>
              <p:nvPr/>
            </p:nvGrpSpPr>
            <p:grpSpPr>
              <a:xfrm>
                <a:off x="325969" y="1285123"/>
                <a:ext cx="6849775" cy="4572000"/>
                <a:chOff x="325969" y="1285123"/>
                <a:chExt cx="6849775" cy="4572000"/>
              </a:xfrm>
            </p:grpSpPr>
            <p:graphicFrame>
              <p:nvGraphicFramePr>
                <p:cNvPr id="21" name="Chart 20">
                  <a:extLst>
                    <a:ext uri="{FF2B5EF4-FFF2-40B4-BE49-F238E27FC236}">
                      <a16:creationId xmlns:a16="http://schemas.microsoft.com/office/drawing/2014/main" id="{C8FC31C4-8A63-7D9E-CCC2-92B13119D193}"/>
                    </a:ext>
                  </a:extLst>
                </p:cNvPr>
                <p:cNvGraphicFramePr>
                  <a:graphicFrameLocks noChangeAspect="1"/>
                </p:cNvGraphicFramePr>
                <p:nvPr>
                  <p:extLst>
                    <p:ext uri="{D42A27DB-BD31-4B8C-83A1-F6EECF244321}">
                      <p14:modId xmlns:p14="http://schemas.microsoft.com/office/powerpoint/2010/main" val="3377308309"/>
                    </p:ext>
                  </p:extLst>
                </p:nvPr>
              </p:nvGraphicFramePr>
              <p:xfrm>
                <a:off x="325969" y="1285123"/>
                <a:ext cx="6849775" cy="4572000"/>
              </p:xfrm>
              <a:graphic>
                <a:graphicData uri="http://schemas.openxmlformats.org/drawingml/2006/chart">
                  <c:chart xmlns:c="http://schemas.openxmlformats.org/drawingml/2006/chart" xmlns:r="http://schemas.openxmlformats.org/officeDocument/2006/relationships" r:id="rId2"/>
                </a:graphicData>
              </a:graphic>
            </p:graphicFrame>
            <p:sp>
              <p:nvSpPr>
                <p:cNvPr id="24" name="TextBox 23">
                  <a:extLst>
                    <a:ext uri="{FF2B5EF4-FFF2-40B4-BE49-F238E27FC236}">
                      <a16:creationId xmlns:a16="http://schemas.microsoft.com/office/drawing/2014/main" id="{F45AA688-C158-2D6D-8DA6-86351ACE7C36}"/>
                    </a:ext>
                  </a:extLst>
                </p:cNvPr>
                <p:cNvSpPr txBox="1"/>
                <p:nvPr/>
              </p:nvSpPr>
              <p:spPr>
                <a:xfrm rot="1678885">
                  <a:off x="2616711" y="3669255"/>
                  <a:ext cx="1201785" cy="823545"/>
                </a:xfrm>
                <a:prstGeom prst="rect">
                  <a:avLst/>
                </a:prstGeom>
                <a:noFill/>
              </p:spPr>
              <p:txBody>
                <a:bodyPr wrap="square" lIns="0" tIns="0" rIns="0" bIns="0">
                  <a:prstTxWarp prst="textArchDown">
                    <a:avLst>
                      <a:gd name="adj" fmla="val 1606931"/>
                    </a:avLst>
                  </a:prstTxWarp>
                  <a:spAutoFit/>
                </a:bodyPr>
                <a:lstStyle/>
                <a:p>
                  <a:pPr marL="0" lvl="2" algn="ctr">
                    <a:spcAft>
                      <a:spcPts val="500"/>
                    </a:spcAft>
                    <a:tabLst>
                      <a:tab pos="647700" algn="l"/>
                    </a:tabLst>
                  </a:pPr>
                  <a:r>
                    <a:rPr lang="en-US" sz="1200" b="1" dirty="0">
                      <a:solidFill>
                        <a:schemeClr val="bg1"/>
                      </a:solidFill>
                      <a:cs typeface="Times New Roman" panose="02020603050405020304" pitchFamily="18" charset="0"/>
                    </a:rPr>
                    <a:t>Governance</a:t>
                  </a:r>
                </a:p>
              </p:txBody>
            </p:sp>
            <p:sp>
              <p:nvSpPr>
                <p:cNvPr id="25" name="TextBox 24">
                  <a:extLst>
                    <a:ext uri="{FF2B5EF4-FFF2-40B4-BE49-F238E27FC236}">
                      <a16:creationId xmlns:a16="http://schemas.microsoft.com/office/drawing/2014/main" id="{CD293D1E-7482-8A7B-0152-E705AC4AFAA8}"/>
                    </a:ext>
                  </a:extLst>
                </p:cNvPr>
                <p:cNvSpPr txBox="1"/>
                <p:nvPr/>
              </p:nvSpPr>
              <p:spPr>
                <a:xfrm rot="19146066">
                  <a:off x="2688639" y="2829895"/>
                  <a:ext cx="730452" cy="602241"/>
                </a:xfrm>
                <a:prstGeom prst="rect">
                  <a:avLst/>
                </a:prstGeom>
                <a:noFill/>
              </p:spPr>
              <p:txBody>
                <a:bodyPr wrap="square" lIns="0" tIns="0" rIns="0" bIns="0">
                  <a:prstTxWarp prst="textArchUp">
                    <a:avLst>
                      <a:gd name="adj" fmla="val 12974530"/>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Access</a:t>
                  </a:r>
                </a:p>
              </p:txBody>
            </p:sp>
            <p:sp>
              <p:nvSpPr>
                <p:cNvPr id="31" name="TextBox 30">
                  <a:extLst>
                    <a:ext uri="{FF2B5EF4-FFF2-40B4-BE49-F238E27FC236}">
                      <a16:creationId xmlns:a16="http://schemas.microsoft.com/office/drawing/2014/main" id="{08325686-0A87-4108-933C-14F5C3769EF3}"/>
                    </a:ext>
                  </a:extLst>
                </p:cNvPr>
                <p:cNvSpPr txBox="1"/>
                <p:nvPr/>
              </p:nvSpPr>
              <p:spPr>
                <a:xfrm rot="1308190">
                  <a:off x="3396213" y="2292462"/>
                  <a:ext cx="902919" cy="349264"/>
                </a:xfrm>
                <a:prstGeom prst="rect">
                  <a:avLst/>
                </a:prstGeom>
                <a:noFill/>
              </p:spPr>
              <p:txBody>
                <a:bodyPr wrap="square" lIns="0" tIns="0" rIns="0" bIns="0">
                  <a:prstTxWarp prst="textArchUp">
                    <a:avLst>
                      <a:gd name="adj" fmla="val 11138912"/>
                    </a:avLst>
                  </a:prstTxWarp>
                  <a:spAutoFit/>
                </a:bodyPr>
                <a:lstStyle/>
                <a:p>
                  <a:pPr marL="0" lvl="2" algn="ctr">
                    <a:spcAft>
                      <a:spcPts val="500"/>
                    </a:spcAft>
                    <a:tabLst>
                      <a:tab pos="647700" algn="l"/>
                    </a:tabLst>
                  </a:pPr>
                  <a:r>
                    <a:rPr lang="en-US" sz="900" b="1" dirty="0">
                      <a:solidFill>
                        <a:schemeClr val="bg1"/>
                      </a:solidFill>
                      <a:cs typeface="Times New Roman" panose="02020603050405020304" pitchFamily="18" charset="0"/>
                    </a:rPr>
                    <a:t>Strategy,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Design, &amp;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Development</a:t>
                  </a:r>
                </a:p>
              </p:txBody>
            </p:sp>
          </p:grpSp>
          <p:sp>
            <p:nvSpPr>
              <p:cNvPr id="20" name="TextBox 19">
                <a:extLst>
                  <a:ext uri="{FF2B5EF4-FFF2-40B4-BE49-F238E27FC236}">
                    <a16:creationId xmlns:a16="http://schemas.microsoft.com/office/drawing/2014/main" id="{C9FD0E59-215A-0182-E946-18B2E8BECF03}"/>
                  </a:ext>
                </a:extLst>
              </p:cNvPr>
              <p:cNvSpPr txBox="1"/>
              <p:nvPr/>
            </p:nvSpPr>
            <p:spPr>
              <a:xfrm rot="3588190">
                <a:off x="4100306" y="2811117"/>
                <a:ext cx="820835" cy="384193"/>
              </a:xfrm>
              <a:prstGeom prst="rect">
                <a:avLst/>
              </a:prstGeom>
              <a:noFill/>
            </p:spPr>
            <p:txBody>
              <a:bodyPr wrap="square" lIns="0" tIns="0" rIns="0" bIns="0">
                <a:prstTxWarp prst="textArchUp">
                  <a:avLst>
                    <a:gd name="adj" fmla="val 12736301"/>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Application </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Onboarding/</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Modernization</a:t>
                </a:r>
              </a:p>
            </p:txBody>
          </p:sp>
        </p:grpSp>
        <p:sp>
          <p:nvSpPr>
            <p:cNvPr id="11" name="TextBox 10">
              <a:extLst>
                <a:ext uri="{FF2B5EF4-FFF2-40B4-BE49-F238E27FC236}">
                  <a16:creationId xmlns:a16="http://schemas.microsoft.com/office/drawing/2014/main" id="{4FD75EBF-2CCD-87B1-4442-43A5A314F899}"/>
                </a:ext>
              </a:extLst>
            </p:cNvPr>
            <p:cNvSpPr txBox="1"/>
            <p:nvPr/>
          </p:nvSpPr>
          <p:spPr>
            <a:xfrm rot="5996737">
              <a:off x="3936893" y="3374061"/>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Provisioning</a:t>
              </a:r>
            </a:p>
          </p:txBody>
        </p:sp>
        <p:sp>
          <p:nvSpPr>
            <p:cNvPr id="12" name="TextBox 11">
              <a:extLst>
                <a:ext uri="{FF2B5EF4-FFF2-40B4-BE49-F238E27FC236}">
                  <a16:creationId xmlns:a16="http://schemas.microsoft.com/office/drawing/2014/main" id="{EA5FB92C-0564-2BE2-F556-B7771311A549}"/>
                </a:ext>
              </a:extLst>
            </p:cNvPr>
            <p:cNvSpPr txBox="1"/>
            <p:nvPr/>
          </p:nvSpPr>
          <p:spPr>
            <a:xfrm rot="3917863">
              <a:off x="2589718" y="2857787"/>
              <a:ext cx="1894603" cy="1298312"/>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Identity (Engineering)</a:t>
              </a:r>
            </a:p>
          </p:txBody>
        </p:sp>
        <p:sp>
          <p:nvSpPr>
            <p:cNvPr id="13" name="TextBox 12">
              <a:extLst>
                <a:ext uri="{FF2B5EF4-FFF2-40B4-BE49-F238E27FC236}">
                  <a16:creationId xmlns:a16="http://schemas.microsoft.com/office/drawing/2014/main" id="{7B7B77F0-FCD9-C388-AFA6-06F13F6F144A}"/>
                </a:ext>
              </a:extLst>
            </p:cNvPr>
            <p:cNvSpPr txBox="1"/>
            <p:nvPr/>
          </p:nvSpPr>
          <p:spPr>
            <a:xfrm rot="15120000">
              <a:off x="1812597" y="3279537"/>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Audit and </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Compliance</a:t>
              </a:r>
            </a:p>
          </p:txBody>
        </p:sp>
        <p:sp>
          <p:nvSpPr>
            <p:cNvPr id="14" name="TextBox 13">
              <a:extLst>
                <a:ext uri="{FF2B5EF4-FFF2-40B4-BE49-F238E27FC236}">
                  <a16:creationId xmlns:a16="http://schemas.microsoft.com/office/drawing/2014/main" id="{2C37C612-FE44-8017-C9C7-E89E46D9F722}"/>
                </a:ext>
              </a:extLst>
            </p:cNvPr>
            <p:cNvSpPr txBox="1"/>
            <p:nvPr/>
          </p:nvSpPr>
          <p:spPr>
            <a:xfrm rot="21480876">
              <a:off x="2922019" y="4566527"/>
              <a:ext cx="1092532" cy="369779"/>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900" b="1" dirty="0">
                  <a:solidFill>
                    <a:schemeClr val="bg1"/>
                  </a:solidFill>
                  <a:cs typeface="Times New Roman" panose="02020603050405020304" pitchFamily="18" charset="0"/>
                </a:rPr>
                <a:t>Technical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Development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Team (ETL and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Operations)</a:t>
              </a:r>
            </a:p>
          </p:txBody>
        </p:sp>
        <p:sp>
          <p:nvSpPr>
            <p:cNvPr id="15" name="TextBox 14">
              <a:extLst>
                <a:ext uri="{FF2B5EF4-FFF2-40B4-BE49-F238E27FC236}">
                  <a16:creationId xmlns:a16="http://schemas.microsoft.com/office/drawing/2014/main" id="{0C21EDB3-9554-3CAF-5DA8-43F00DD9D36A}"/>
                </a:ext>
              </a:extLst>
            </p:cNvPr>
            <p:cNvSpPr txBox="1"/>
            <p:nvPr/>
          </p:nvSpPr>
          <p:spPr>
            <a:xfrm rot="2220876">
              <a:off x="2030024" y="4105903"/>
              <a:ext cx="1201785" cy="823545"/>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RBAC/ABAC</a:t>
              </a:r>
            </a:p>
          </p:txBody>
        </p:sp>
        <p:sp>
          <p:nvSpPr>
            <p:cNvPr id="16" name="TextBox 15">
              <a:extLst>
                <a:ext uri="{FF2B5EF4-FFF2-40B4-BE49-F238E27FC236}">
                  <a16:creationId xmlns:a16="http://schemas.microsoft.com/office/drawing/2014/main" id="{6D8E1769-D39A-2725-F055-CCD96F7234D2}"/>
                </a:ext>
              </a:extLst>
            </p:cNvPr>
            <p:cNvSpPr txBox="1"/>
            <p:nvPr/>
          </p:nvSpPr>
          <p:spPr>
            <a:xfrm rot="18960876">
              <a:off x="3677784" y="4367354"/>
              <a:ext cx="1201785" cy="369779"/>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Data </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Management</a:t>
              </a:r>
            </a:p>
          </p:txBody>
        </p:sp>
        <p:sp>
          <p:nvSpPr>
            <p:cNvPr id="17" name="TextBox 16">
              <a:extLst>
                <a:ext uri="{FF2B5EF4-FFF2-40B4-BE49-F238E27FC236}">
                  <a16:creationId xmlns:a16="http://schemas.microsoft.com/office/drawing/2014/main" id="{CCDF9C60-9601-2329-9051-5BA6267B032B}"/>
                </a:ext>
              </a:extLst>
            </p:cNvPr>
            <p:cNvSpPr txBox="1"/>
            <p:nvPr/>
          </p:nvSpPr>
          <p:spPr>
            <a:xfrm rot="18000000">
              <a:off x="1649320" y="2524459"/>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Workforce </a:t>
              </a:r>
            </a:p>
            <a:p>
              <a:pPr marL="228600" lvl="2" indent="-228600" algn="ctr">
                <a:spcAft>
                  <a:spcPts val="500"/>
                </a:spcAft>
                <a:buAutoNum type="arabicPeriod"/>
                <a:tabLst>
                  <a:tab pos="647700" algn="l"/>
                </a:tabLst>
              </a:pPr>
              <a:r>
                <a:rPr lang="en-US" sz="1000" b="1" dirty="0">
                  <a:solidFill>
                    <a:schemeClr val="bg1"/>
                  </a:solidFill>
                  <a:cs typeface="Times New Roman" panose="02020603050405020304" pitchFamily="18" charset="0"/>
                </a:rPr>
                <a:t>IAM</a:t>
              </a:r>
            </a:p>
          </p:txBody>
        </p:sp>
        <p:sp>
          <p:nvSpPr>
            <p:cNvPr id="18" name="TextBox 17">
              <a:extLst>
                <a:ext uri="{FF2B5EF4-FFF2-40B4-BE49-F238E27FC236}">
                  <a16:creationId xmlns:a16="http://schemas.microsoft.com/office/drawing/2014/main" id="{B45F6C08-506B-31B6-277B-5C47C26CE844}"/>
                </a:ext>
              </a:extLst>
            </p:cNvPr>
            <p:cNvSpPr txBox="1"/>
            <p:nvPr/>
          </p:nvSpPr>
          <p:spPr>
            <a:xfrm rot="20280000">
              <a:off x="2506604" y="2134016"/>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CIAM</a:t>
              </a:r>
            </a:p>
          </p:txBody>
        </p:sp>
      </p:grpSp>
    </p:spTree>
    <p:extLst>
      <p:ext uri="{BB962C8B-B14F-4D97-AF65-F5344CB8AC3E}">
        <p14:creationId xmlns:p14="http://schemas.microsoft.com/office/powerpoint/2010/main" val="7445263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5A275-BAD0-60E3-9B72-417C7BA5E2B8}"/>
              </a:ext>
            </a:extLst>
          </p:cNvPr>
          <p:cNvSpPr>
            <a:spLocks noGrp="1"/>
          </p:cNvSpPr>
          <p:nvPr>
            <p:ph type="title"/>
          </p:nvPr>
        </p:nvSpPr>
        <p:spPr>
          <a:xfrm>
            <a:off x="995364" y="431800"/>
            <a:ext cx="10204704" cy="533400"/>
          </a:xfrm>
        </p:spPr>
        <p:txBody>
          <a:bodyPr/>
          <a:lstStyle/>
          <a:p>
            <a:r>
              <a:rPr lang="en-US" dirty="0"/>
              <a:t>Additional capabilities (continued)</a:t>
            </a:r>
          </a:p>
        </p:txBody>
      </p:sp>
      <p:sp>
        <p:nvSpPr>
          <p:cNvPr id="3" name="Text Placeholder 2">
            <a:extLst>
              <a:ext uri="{FF2B5EF4-FFF2-40B4-BE49-F238E27FC236}">
                <a16:creationId xmlns:a16="http://schemas.microsoft.com/office/drawing/2014/main" id="{78C9C779-562B-92A2-DC7B-CCA67BC31840}"/>
              </a:ext>
            </a:extLst>
          </p:cNvPr>
          <p:cNvSpPr>
            <a:spLocks noGrp="1"/>
          </p:cNvSpPr>
          <p:nvPr>
            <p:ph type="body" sz="quarter" idx="10"/>
          </p:nvPr>
        </p:nvSpPr>
        <p:spPr>
          <a:xfrm>
            <a:off x="993648" y="189259"/>
            <a:ext cx="10204704" cy="184666"/>
          </a:xfrm>
        </p:spPr>
        <p:txBody>
          <a:bodyPr/>
          <a:lstStyle/>
          <a:p>
            <a:r>
              <a:rPr lang="en-US" dirty="0"/>
              <a:t>Target operating model</a:t>
            </a:r>
          </a:p>
          <a:p>
            <a:endParaRPr lang="en-US" dirty="0"/>
          </a:p>
        </p:txBody>
      </p:sp>
      <p:sp>
        <p:nvSpPr>
          <p:cNvPr id="22" name="Rectangle 21">
            <a:extLst>
              <a:ext uri="{FF2B5EF4-FFF2-40B4-BE49-F238E27FC236}">
                <a16:creationId xmlns:a16="http://schemas.microsoft.com/office/drawing/2014/main" id="{6BF9B701-05E5-2D8A-52AD-3EC1ACD0BD3F}"/>
              </a:ext>
            </a:extLst>
          </p:cNvPr>
          <p:cNvSpPr/>
          <p:nvPr/>
        </p:nvSpPr>
        <p:spPr>
          <a:xfrm>
            <a:off x="5827719" y="1335675"/>
            <a:ext cx="45720" cy="4541250"/>
          </a:xfrm>
          <a:prstGeom prst="rect">
            <a:avLst/>
          </a:prstGeom>
          <a:solidFill>
            <a:srgbClr val="098E7E"/>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spcAft>
                <a:spcPts val="500"/>
              </a:spcAft>
            </a:pPr>
            <a:endParaRPr lang="en-US" sz="1500" dirty="0">
              <a:solidFill>
                <a:schemeClr val="bg1"/>
              </a:solidFill>
            </a:endParaRPr>
          </a:p>
        </p:txBody>
      </p:sp>
      <p:sp>
        <p:nvSpPr>
          <p:cNvPr id="23" name="TextBox 22">
            <a:extLst>
              <a:ext uri="{FF2B5EF4-FFF2-40B4-BE49-F238E27FC236}">
                <a16:creationId xmlns:a16="http://schemas.microsoft.com/office/drawing/2014/main" id="{EF2C99A2-A403-6D36-DD6B-5583AF2CE53F}"/>
              </a:ext>
            </a:extLst>
          </p:cNvPr>
          <p:cNvSpPr txBox="1"/>
          <p:nvPr/>
        </p:nvSpPr>
        <p:spPr>
          <a:xfrm>
            <a:off x="6005940" y="1335675"/>
            <a:ext cx="5194128" cy="320088"/>
          </a:xfrm>
          <a:prstGeom prst="rect">
            <a:avLst/>
          </a:prstGeom>
          <a:solidFill>
            <a:srgbClr val="098E7E"/>
          </a:solidFill>
        </p:spPr>
        <p:txBody>
          <a:bodyPr wrap="square" lIns="54864" tIns="54864" rIns="54864" bIns="54864">
            <a:noAutofit/>
          </a:bodyPr>
          <a:lstStyle/>
          <a:p>
            <a:pPr marL="0" marR="0" lvl="1" fontAlgn="ctr">
              <a:lnSpc>
                <a:spcPct val="80000"/>
              </a:lnSpc>
              <a:spcBef>
                <a:spcPts val="0"/>
              </a:spcBef>
              <a:spcAft>
                <a:spcPts val="500"/>
              </a:spcAft>
              <a:buClr>
                <a:schemeClr val="tx2"/>
              </a:buClr>
              <a:tabLst>
                <a:tab pos="914400" algn="l"/>
              </a:tabLst>
            </a:pPr>
            <a:r>
              <a:rPr lang="en-US" sz="1600" i="1" dirty="0">
                <a:solidFill>
                  <a:srgbClr val="FFFFFF"/>
                </a:solidFill>
                <a:latin typeface="KPMG Bold" panose="020B0803030202040204" pitchFamily="34" charset="0"/>
                <a:cs typeface="Calibri" panose="020F0502020204030204" pitchFamily="34" charset="0"/>
              </a:rPr>
              <a:t>Access</a:t>
            </a:r>
          </a:p>
        </p:txBody>
      </p:sp>
      <p:sp>
        <p:nvSpPr>
          <p:cNvPr id="26" name="TextBox 25">
            <a:extLst>
              <a:ext uri="{FF2B5EF4-FFF2-40B4-BE49-F238E27FC236}">
                <a16:creationId xmlns:a16="http://schemas.microsoft.com/office/drawing/2014/main" id="{0B4A1F58-6DC2-9A61-F376-1649D99867DB}"/>
              </a:ext>
            </a:extLst>
          </p:cNvPr>
          <p:cNvSpPr txBox="1"/>
          <p:nvPr/>
        </p:nvSpPr>
        <p:spPr>
          <a:xfrm>
            <a:off x="6005940" y="2058798"/>
            <a:ext cx="5194128" cy="990015"/>
          </a:xfrm>
          <a:prstGeom prst="rect">
            <a:avLst/>
          </a:prstGeom>
          <a:noFill/>
        </p:spPr>
        <p:txBody>
          <a:bodyPr wrap="square" lIns="0" tIns="0" rIns="0" bIns="0">
            <a:spAutoFit/>
          </a:bodyPr>
          <a:lstStyle/>
          <a:p>
            <a:pPr marL="0" marR="0" lvl="1" fontAlgn="ctr">
              <a:lnSpc>
                <a:spcPct val="80000"/>
              </a:lnSpc>
              <a:spcBef>
                <a:spcPts val="0"/>
              </a:spcBef>
              <a:spcAft>
                <a:spcPts val="500"/>
              </a:spcAft>
              <a:tabLst>
                <a:tab pos="914400" algn="l"/>
              </a:tabLst>
            </a:pPr>
            <a:r>
              <a:rPr lang="en-US" sz="2000" i="1" dirty="0">
                <a:solidFill>
                  <a:srgbClr val="098E7E"/>
                </a:solidFill>
                <a:effectLst/>
                <a:latin typeface="KPMG Bold" panose="020B0803030202040204" pitchFamily="34" charset="0"/>
                <a:ea typeface="Times New Roman" panose="02020603050405020304" pitchFamily="18" charset="0"/>
                <a:cs typeface="Calibri" panose="020F0502020204030204" pitchFamily="34" charset="0"/>
              </a:rPr>
              <a:t>Need:</a:t>
            </a:r>
            <a:endParaRPr lang="en-US" sz="2000" i="1" dirty="0">
              <a:solidFill>
                <a:srgbClr val="098E7E"/>
              </a:solidFill>
              <a:effectLst/>
              <a:latin typeface="KPMG Bold" panose="020B0803030202040204" pitchFamily="34" charset="0"/>
              <a:ea typeface="Calibri" panose="020F0502020204030204" pitchFamily="34" charset="0"/>
              <a:cs typeface="Times New Roman" panose="02020603050405020304" pitchFamily="18" charset="0"/>
            </a:endParaRPr>
          </a:p>
          <a:p>
            <a:pPr marL="182880" marR="0" lvl="2" indent="-182880" fontAlgn="ctr">
              <a:spcBef>
                <a:spcPts val="0"/>
              </a:spcBef>
              <a:spcAft>
                <a:spcPts val="500"/>
              </a:spcAft>
              <a:buClr>
                <a:schemeClr val="tx2"/>
              </a:buClr>
              <a:buFont typeface="Arial" panose="020B0604020202020204" pitchFamily="34" charset="0"/>
              <a:buChar char="•"/>
              <a:tabLst>
                <a:tab pos="1371600" algn="l"/>
              </a:tabLst>
            </a:pPr>
            <a:r>
              <a:rPr lang="en-US" sz="1000" dirty="0">
                <a:effectLst/>
                <a:latin typeface="Arial" panose="020B0604020202020204" pitchFamily="34" charset="0"/>
                <a:ea typeface="Times New Roman" panose="02020603050405020304" pitchFamily="18" charset="0"/>
                <a:cs typeface="Calibri" panose="020F0502020204030204" pitchFamily="34" charset="0"/>
              </a:rPr>
              <a:t>Bringing various Identity providers used by the enterprise into a common fold under the same leadership. </a:t>
            </a:r>
          </a:p>
          <a:p>
            <a:pPr marL="182880" marR="0" lvl="2" indent="-182880" fontAlgn="ctr">
              <a:spcBef>
                <a:spcPts val="0"/>
              </a:spcBef>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ea typeface="Times New Roman" panose="02020603050405020304" pitchFamily="18" charset="0"/>
                <a:cs typeface="Calibri" panose="020F0502020204030204" pitchFamily="34" charset="0"/>
              </a:rPr>
              <a:t>Allows unified guidance for enterprise application teams to use an Identity Provider which is fit for their purpose instead of choosing one on their own.</a:t>
            </a:r>
            <a:endParaRPr lang="en-US" sz="1000" dirty="0">
              <a:effectLst/>
              <a:latin typeface="Arial" panose="020B0604020202020204" pitchFamily="34" charset="0"/>
              <a:ea typeface="Times New Roman" panose="02020603050405020304" pitchFamily="18" charset="0"/>
              <a:cs typeface="Calibri" panose="020F0502020204030204" pitchFamily="34" charset="0"/>
            </a:endParaRPr>
          </a:p>
        </p:txBody>
      </p:sp>
      <p:sp>
        <p:nvSpPr>
          <p:cNvPr id="27" name="TextBox 26">
            <a:extLst>
              <a:ext uri="{FF2B5EF4-FFF2-40B4-BE49-F238E27FC236}">
                <a16:creationId xmlns:a16="http://schemas.microsoft.com/office/drawing/2014/main" id="{35584366-8528-B47F-3E45-922F167229E6}"/>
              </a:ext>
            </a:extLst>
          </p:cNvPr>
          <p:cNvSpPr txBox="1"/>
          <p:nvPr/>
        </p:nvSpPr>
        <p:spPr>
          <a:xfrm>
            <a:off x="6005940" y="4450894"/>
            <a:ext cx="5194128" cy="618118"/>
          </a:xfrm>
          <a:prstGeom prst="rect">
            <a:avLst/>
          </a:prstGeom>
          <a:noFill/>
        </p:spPr>
        <p:txBody>
          <a:bodyPr wrap="square" lIns="0" tIns="0" rIns="0" bIns="0">
            <a:spAutoFit/>
          </a:bodyPr>
          <a:lstStyle/>
          <a:p>
            <a:pPr marL="0" lvl="1" fontAlgn="ctr">
              <a:lnSpc>
                <a:spcPct val="80000"/>
              </a:lnSpc>
              <a:spcAft>
                <a:spcPts val="500"/>
              </a:spcAft>
              <a:tabLst>
                <a:tab pos="914400" algn="l"/>
              </a:tabLst>
            </a:pPr>
            <a:r>
              <a:rPr lang="en-US" sz="2000" i="1" dirty="0">
                <a:solidFill>
                  <a:srgbClr val="098E7E"/>
                </a:solidFill>
                <a:latin typeface="KPMG Bold" panose="020B0803030202040204" pitchFamily="34" charset="0"/>
                <a:cs typeface="Calibri" panose="020F0502020204030204" pitchFamily="34" charset="0"/>
              </a:rPr>
              <a:t>Value:</a:t>
            </a:r>
          </a:p>
          <a:p>
            <a:pPr marL="182880" lvl="2" indent="-182880" fontAlgn="ctr">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This will allow the IdPs to be leveraged in an efficient manner without crossing each other's purpose.</a:t>
            </a:r>
          </a:p>
        </p:txBody>
      </p:sp>
      <p:cxnSp>
        <p:nvCxnSpPr>
          <p:cNvPr id="28" name="Straight Connector 27">
            <a:extLst>
              <a:ext uri="{FF2B5EF4-FFF2-40B4-BE49-F238E27FC236}">
                <a16:creationId xmlns:a16="http://schemas.microsoft.com/office/drawing/2014/main" id="{A174FBC3-69C7-1EA7-023F-BFD83CDD42FB}"/>
              </a:ext>
            </a:extLst>
          </p:cNvPr>
          <p:cNvCxnSpPr>
            <a:cxnSpLocks/>
          </p:cNvCxnSpPr>
          <p:nvPr/>
        </p:nvCxnSpPr>
        <p:spPr>
          <a:xfrm>
            <a:off x="6005940" y="1981211"/>
            <a:ext cx="5193870" cy="0"/>
          </a:xfrm>
          <a:prstGeom prst="line">
            <a:avLst/>
          </a:prstGeom>
          <a:ln w="6350">
            <a:solidFill>
              <a:srgbClr val="098E7E"/>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569A7AB-1680-CEAF-3ADD-BBE02BCDE261}"/>
              </a:ext>
            </a:extLst>
          </p:cNvPr>
          <p:cNvCxnSpPr>
            <a:cxnSpLocks/>
          </p:cNvCxnSpPr>
          <p:nvPr/>
        </p:nvCxnSpPr>
        <p:spPr>
          <a:xfrm>
            <a:off x="6005940" y="4373306"/>
            <a:ext cx="5193870" cy="0"/>
          </a:xfrm>
          <a:prstGeom prst="line">
            <a:avLst/>
          </a:prstGeom>
          <a:ln w="6350">
            <a:solidFill>
              <a:srgbClr val="098E7E"/>
            </a:solidFill>
            <a:prstDash val="dash"/>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C3E399B0-C577-F6F6-A9F4-F6135A149C6B}"/>
              </a:ext>
            </a:extLst>
          </p:cNvPr>
          <p:cNvSpPr txBox="1"/>
          <p:nvPr/>
        </p:nvSpPr>
        <p:spPr>
          <a:xfrm>
            <a:off x="6005940" y="1713843"/>
            <a:ext cx="5194128" cy="209288"/>
          </a:xfrm>
          <a:prstGeom prst="rect">
            <a:avLst/>
          </a:prstGeom>
          <a:noFill/>
        </p:spPr>
        <p:txBody>
          <a:bodyPr wrap="square" lIns="0" tIns="0" rIns="0" bIns="0">
            <a:spAutoFit/>
          </a:bodyPr>
          <a:lstStyle/>
          <a:p>
            <a:pPr marL="0" marR="0" lvl="1" fontAlgn="ctr">
              <a:lnSpc>
                <a:spcPct val="80000"/>
              </a:lnSpc>
              <a:spcBef>
                <a:spcPts val="0"/>
              </a:spcBef>
              <a:spcAft>
                <a:spcPts val="500"/>
              </a:spcAft>
              <a:buClr>
                <a:schemeClr val="tx2"/>
              </a:buClr>
              <a:tabLst>
                <a:tab pos="914400" algn="l"/>
              </a:tabLst>
            </a:pPr>
            <a:r>
              <a:rPr lang="en-US" sz="1600" i="1" dirty="0">
                <a:solidFill>
                  <a:srgbClr val="098E7E"/>
                </a:solidFill>
                <a:latin typeface="KPMG Bold" panose="020B0803030202040204" pitchFamily="34" charset="0"/>
                <a:cs typeface="Calibri" panose="020F0502020204030204" pitchFamily="34" charset="0"/>
              </a:rPr>
              <a:t>Access Management</a:t>
            </a:r>
          </a:p>
        </p:txBody>
      </p:sp>
      <p:sp>
        <p:nvSpPr>
          <p:cNvPr id="6" name="TextBox 5">
            <a:extLst>
              <a:ext uri="{FF2B5EF4-FFF2-40B4-BE49-F238E27FC236}">
                <a16:creationId xmlns:a16="http://schemas.microsoft.com/office/drawing/2014/main" id="{DDA64865-8250-E740-3F6C-D755377992A0}"/>
              </a:ext>
            </a:extLst>
          </p:cNvPr>
          <p:cNvSpPr txBox="1"/>
          <p:nvPr/>
        </p:nvSpPr>
        <p:spPr>
          <a:xfrm>
            <a:off x="9371268" y="1713843"/>
            <a:ext cx="1828800" cy="209288"/>
          </a:xfrm>
          <a:prstGeom prst="rect">
            <a:avLst/>
          </a:prstGeom>
          <a:noFill/>
        </p:spPr>
        <p:txBody>
          <a:bodyPr wrap="square" lIns="0" tIns="0" rIns="0" bIns="0" anchor="ctr">
            <a:noAutofit/>
          </a:bodyPr>
          <a:lstStyle/>
          <a:p>
            <a:pPr marL="0" marR="0" lvl="1" fontAlgn="ctr">
              <a:spcBef>
                <a:spcPts val="0"/>
              </a:spcBef>
              <a:spcAft>
                <a:spcPts val="500"/>
              </a:spcAft>
              <a:buClr>
                <a:schemeClr val="tx2"/>
              </a:buClr>
              <a:tabLst>
                <a:tab pos="914400" algn="l"/>
              </a:tabLst>
            </a:pPr>
            <a:r>
              <a:rPr lang="en-US" sz="1000" dirty="0">
                <a:cs typeface="Raavi" panose="020B0502040204020203" pitchFamily="34" charset="0"/>
              </a:rPr>
              <a:t>Identity Provider Resolution</a:t>
            </a:r>
          </a:p>
        </p:txBody>
      </p:sp>
      <p:sp>
        <p:nvSpPr>
          <p:cNvPr id="7" name="TextBox 6">
            <a:extLst>
              <a:ext uri="{FF2B5EF4-FFF2-40B4-BE49-F238E27FC236}">
                <a16:creationId xmlns:a16="http://schemas.microsoft.com/office/drawing/2014/main" id="{6235F2EE-789E-D6B2-B5A5-78155A339254}"/>
              </a:ext>
            </a:extLst>
          </p:cNvPr>
          <p:cNvSpPr txBox="1"/>
          <p:nvPr/>
        </p:nvSpPr>
        <p:spPr>
          <a:xfrm>
            <a:off x="9081420" y="1391075"/>
            <a:ext cx="1920240" cy="209288"/>
          </a:xfrm>
          <a:prstGeom prst="rect">
            <a:avLst/>
          </a:prstGeom>
          <a:noFill/>
        </p:spPr>
        <p:txBody>
          <a:bodyPr wrap="square" lIns="54864" tIns="54864" rIns="54864" bIns="54864" anchor="ctr">
            <a:noAutofit/>
          </a:bodyPr>
          <a:lstStyle/>
          <a:p>
            <a:pPr marL="0" lvl="1" algn="r" fontAlgn="ctr">
              <a:lnSpc>
                <a:spcPct val="80000"/>
              </a:lnSpc>
              <a:spcAft>
                <a:spcPts val="500"/>
              </a:spcAft>
              <a:buClr>
                <a:schemeClr val="tx2"/>
              </a:buClr>
              <a:tabLst>
                <a:tab pos="914400" algn="l"/>
              </a:tabLst>
            </a:pPr>
            <a:r>
              <a:rPr lang="en-US" sz="1600" i="1" dirty="0">
                <a:solidFill>
                  <a:srgbClr val="FFFFFF"/>
                </a:solidFill>
                <a:latin typeface="KPMG Bold" panose="020B0803030202040204" pitchFamily="34" charset="0"/>
                <a:cs typeface="Calibri" panose="020F0502020204030204" pitchFamily="34" charset="0"/>
              </a:rPr>
              <a:t>Workforce IAM</a:t>
            </a:r>
          </a:p>
        </p:txBody>
      </p:sp>
      <p:grpSp>
        <p:nvGrpSpPr>
          <p:cNvPr id="5" name="Group 4">
            <a:extLst>
              <a:ext uri="{FF2B5EF4-FFF2-40B4-BE49-F238E27FC236}">
                <a16:creationId xmlns:a16="http://schemas.microsoft.com/office/drawing/2014/main" id="{6F6B3D0C-9620-F2BB-1242-A2FB79915D05}"/>
              </a:ext>
            </a:extLst>
          </p:cNvPr>
          <p:cNvGrpSpPr/>
          <p:nvPr/>
        </p:nvGrpSpPr>
        <p:grpSpPr>
          <a:xfrm>
            <a:off x="325969" y="1285123"/>
            <a:ext cx="6849775" cy="4572000"/>
            <a:chOff x="325969" y="1285123"/>
            <a:chExt cx="6849775" cy="4572000"/>
          </a:xfrm>
        </p:grpSpPr>
        <p:grpSp>
          <p:nvGrpSpPr>
            <p:cNvPr id="10" name="Group 9">
              <a:extLst>
                <a:ext uri="{FF2B5EF4-FFF2-40B4-BE49-F238E27FC236}">
                  <a16:creationId xmlns:a16="http://schemas.microsoft.com/office/drawing/2014/main" id="{2917BDD1-C2F9-D238-34F5-1940E737EE7B}"/>
                </a:ext>
              </a:extLst>
            </p:cNvPr>
            <p:cNvGrpSpPr/>
            <p:nvPr/>
          </p:nvGrpSpPr>
          <p:grpSpPr>
            <a:xfrm>
              <a:off x="325969" y="1285123"/>
              <a:ext cx="6849775" cy="4572000"/>
              <a:chOff x="325969" y="1285123"/>
              <a:chExt cx="6849775" cy="4572000"/>
            </a:xfrm>
          </p:grpSpPr>
          <p:grpSp>
            <p:nvGrpSpPr>
              <p:cNvPr id="19" name="Group 18">
                <a:extLst>
                  <a:ext uri="{FF2B5EF4-FFF2-40B4-BE49-F238E27FC236}">
                    <a16:creationId xmlns:a16="http://schemas.microsoft.com/office/drawing/2014/main" id="{2386733C-98FB-3629-E057-42F0A64331E8}"/>
                  </a:ext>
                </a:extLst>
              </p:cNvPr>
              <p:cNvGrpSpPr/>
              <p:nvPr/>
            </p:nvGrpSpPr>
            <p:grpSpPr>
              <a:xfrm>
                <a:off x="325969" y="1285123"/>
                <a:ext cx="6849775" cy="4572000"/>
                <a:chOff x="325969" y="1285123"/>
                <a:chExt cx="6849775" cy="4572000"/>
              </a:xfrm>
            </p:grpSpPr>
            <p:graphicFrame>
              <p:nvGraphicFramePr>
                <p:cNvPr id="21" name="Chart 20">
                  <a:extLst>
                    <a:ext uri="{FF2B5EF4-FFF2-40B4-BE49-F238E27FC236}">
                      <a16:creationId xmlns:a16="http://schemas.microsoft.com/office/drawing/2014/main" id="{E9DA969E-149F-414E-CE43-4125A41C3CB3}"/>
                    </a:ext>
                  </a:extLst>
                </p:cNvPr>
                <p:cNvGraphicFramePr>
                  <a:graphicFrameLocks noChangeAspect="1"/>
                </p:cNvGraphicFramePr>
                <p:nvPr>
                  <p:extLst>
                    <p:ext uri="{D42A27DB-BD31-4B8C-83A1-F6EECF244321}">
                      <p14:modId xmlns:p14="http://schemas.microsoft.com/office/powerpoint/2010/main" val="3377308309"/>
                    </p:ext>
                  </p:extLst>
                </p:nvPr>
              </p:nvGraphicFramePr>
              <p:xfrm>
                <a:off x="325969" y="1285123"/>
                <a:ext cx="6849775" cy="4572000"/>
              </p:xfrm>
              <a:graphic>
                <a:graphicData uri="http://schemas.openxmlformats.org/drawingml/2006/chart">
                  <c:chart xmlns:c="http://schemas.openxmlformats.org/drawingml/2006/chart" xmlns:r="http://schemas.openxmlformats.org/officeDocument/2006/relationships" r:id="rId2"/>
                </a:graphicData>
              </a:graphic>
            </p:graphicFrame>
            <p:sp>
              <p:nvSpPr>
                <p:cNvPr id="24" name="TextBox 23">
                  <a:extLst>
                    <a:ext uri="{FF2B5EF4-FFF2-40B4-BE49-F238E27FC236}">
                      <a16:creationId xmlns:a16="http://schemas.microsoft.com/office/drawing/2014/main" id="{16C361A5-85F0-7BE8-6844-1031AE79A68D}"/>
                    </a:ext>
                  </a:extLst>
                </p:cNvPr>
                <p:cNvSpPr txBox="1"/>
                <p:nvPr/>
              </p:nvSpPr>
              <p:spPr>
                <a:xfrm rot="1678885">
                  <a:off x="2616711" y="3669255"/>
                  <a:ext cx="1201785" cy="823545"/>
                </a:xfrm>
                <a:prstGeom prst="rect">
                  <a:avLst/>
                </a:prstGeom>
                <a:noFill/>
              </p:spPr>
              <p:txBody>
                <a:bodyPr wrap="square" lIns="0" tIns="0" rIns="0" bIns="0">
                  <a:prstTxWarp prst="textArchDown">
                    <a:avLst>
                      <a:gd name="adj" fmla="val 1606931"/>
                    </a:avLst>
                  </a:prstTxWarp>
                  <a:spAutoFit/>
                </a:bodyPr>
                <a:lstStyle/>
                <a:p>
                  <a:pPr marL="0" lvl="2" algn="ctr">
                    <a:spcAft>
                      <a:spcPts val="500"/>
                    </a:spcAft>
                    <a:tabLst>
                      <a:tab pos="647700" algn="l"/>
                    </a:tabLst>
                  </a:pPr>
                  <a:r>
                    <a:rPr lang="en-US" sz="1200" b="1" dirty="0">
                      <a:solidFill>
                        <a:schemeClr val="bg1"/>
                      </a:solidFill>
                      <a:cs typeface="Times New Roman" panose="02020603050405020304" pitchFamily="18" charset="0"/>
                    </a:rPr>
                    <a:t>Governance</a:t>
                  </a:r>
                </a:p>
              </p:txBody>
            </p:sp>
            <p:sp>
              <p:nvSpPr>
                <p:cNvPr id="25" name="TextBox 24">
                  <a:extLst>
                    <a:ext uri="{FF2B5EF4-FFF2-40B4-BE49-F238E27FC236}">
                      <a16:creationId xmlns:a16="http://schemas.microsoft.com/office/drawing/2014/main" id="{97CE8AEB-5765-6F36-A8F9-56EFD6379123}"/>
                    </a:ext>
                  </a:extLst>
                </p:cNvPr>
                <p:cNvSpPr txBox="1"/>
                <p:nvPr/>
              </p:nvSpPr>
              <p:spPr>
                <a:xfrm rot="19146066">
                  <a:off x="2688639" y="2829895"/>
                  <a:ext cx="730452" cy="602241"/>
                </a:xfrm>
                <a:prstGeom prst="rect">
                  <a:avLst/>
                </a:prstGeom>
                <a:noFill/>
              </p:spPr>
              <p:txBody>
                <a:bodyPr wrap="square" lIns="0" tIns="0" rIns="0" bIns="0">
                  <a:prstTxWarp prst="textArchUp">
                    <a:avLst>
                      <a:gd name="adj" fmla="val 12974530"/>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Access</a:t>
                  </a:r>
                </a:p>
              </p:txBody>
            </p:sp>
            <p:sp>
              <p:nvSpPr>
                <p:cNvPr id="31" name="TextBox 30">
                  <a:extLst>
                    <a:ext uri="{FF2B5EF4-FFF2-40B4-BE49-F238E27FC236}">
                      <a16:creationId xmlns:a16="http://schemas.microsoft.com/office/drawing/2014/main" id="{50C74936-1099-7B74-04F9-9348FAE35B5E}"/>
                    </a:ext>
                  </a:extLst>
                </p:cNvPr>
                <p:cNvSpPr txBox="1"/>
                <p:nvPr/>
              </p:nvSpPr>
              <p:spPr>
                <a:xfrm rot="1308190">
                  <a:off x="3396213" y="2292462"/>
                  <a:ext cx="902919" cy="349264"/>
                </a:xfrm>
                <a:prstGeom prst="rect">
                  <a:avLst/>
                </a:prstGeom>
                <a:noFill/>
              </p:spPr>
              <p:txBody>
                <a:bodyPr wrap="square" lIns="0" tIns="0" rIns="0" bIns="0">
                  <a:prstTxWarp prst="textArchUp">
                    <a:avLst>
                      <a:gd name="adj" fmla="val 11138912"/>
                    </a:avLst>
                  </a:prstTxWarp>
                  <a:spAutoFit/>
                </a:bodyPr>
                <a:lstStyle/>
                <a:p>
                  <a:pPr marL="0" lvl="2" algn="ctr">
                    <a:spcAft>
                      <a:spcPts val="500"/>
                    </a:spcAft>
                    <a:tabLst>
                      <a:tab pos="647700" algn="l"/>
                    </a:tabLst>
                  </a:pPr>
                  <a:r>
                    <a:rPr lang="en-US" sz="900" b="1" dirty="0">
                      <a:solidFill>
                        <a:schemeClr val="bg1"/>
                      </a:solidFill>
                      <a:cs typeface="Times New Roman" panose="02020603050405020304" pitchFamily="18" charset="0"/>
                    </a:rPr>
                    <a:t>Strategy,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Design, &amp;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Development</a:t>
                  </a:r>
                </a:p>
              </p:txBody>
            </p:sp>
          </p:grpSp>
          <p:sp>
            <p:nvSpPr>
              <p:cNvPr id="20" name="TextBox 19">
                <a:extLst>
                  <a:ext uri="{FF2B5EF4-FFF2-40B4-BE49-F238E27FC236}">
                    <a16:creationId xmlns:a16="http://schemas.microsoft.com/office/drawing/2014/main" id="{A7D4C384-AFE0-483C-7FA2-EA46792ADFD8}"/>
                  </a:ext>
                </a:extLst>
              </p:cNvPr>
              <p:cNvSpPr txBox="1"/>
              <p:nvPr/>
            </p:nvSpPr>
            <p:spPr>
              <a:xfrm rot="3588190">
                <a:off x="4100306" y="2811117"/>
                <a:ext cx="820835" cy="384193"/>
              </a:xfrm>
              <a:prstGeom prst="rect">
                <a:avLst/>
              </a:prstGeom>
              <a:noFill/>
            </p:spPr>
            <p:txBody>
              <a:bodyPr wrap="square" lIns="0" tIns="0" rIns="0" bIns="0">
                <a:prstTxWarp prst="textArchUp">
                  <a:avLst>
                    <a:gd name="adj" fmla="val 12736301"/>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Application </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Onboarding/</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Modernization</a:t>
                </a:r>
              </a:p>
            </p:txBody>
          </p:sp>
        </p:grpSp>
        <p:sp>
          <p:nvSpPr>
            <p:cNvPr id="11" name="TextBox 10">
              <a:extLst>
                <a:ext uri="{FF2B5EF4-FFF2-40B4-BE49-F238E27FC236}">
                  <a16:creationId xmlns:a16="http://schemas.microsoft.com/office/drawing/2014/main" id="{1E977271-0BC3-4D7E-F996-5C5EB1003028}"/>
                </a:ext>
              </a:extLst>
            </p:cNvPr>
            <p:cNvSpPr txBox="1"/>
            <p:nvPr/>
          </p:nvSpPr>
          <p:spPr>
            <a:xfrm rot="5996737">
              <a:off x="3936893" y="3374061"/>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Provisioning</a:t>
              </a:r>
            </a:p>
          </p:txBody>
        </p:sp>
        <p:sp>
          <p:nvSpPr>
            <p:cNvPr id="12" name="TextBox 11">
              <a:extLst>
                <a:ext uri="{FF2B5EF4-FFF2-40B4-BE49-F238E27FC236}">
                  <a16:creationId xmlns:a16="http://schemas.microsoft.com/office/drawing/2014/main" id="{6F43BDD2-B63E-E1E7-3D3F-A9B28FB3FC2A}"/>
                </a:ext>
              </a:extLst>
            </p:cNvPr>
            <p:cNvSpPr txBox="1"/>
            <p:nvPr/>
          </p:nvSpPr>
          <p:spPr>
            <a:xfrm rot="3917863">
              <a:off x="2589718" y="2857787"/>
              <a:ext cx="1894603" cy="1298312"/>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Identity (Engineering)</a:t>
              </a:r>
            </a:p>
          </p:txBody>
        </p:sp>
        <p:sp>
          <p:nvSpPr>
            <p:cNvPr id="13" name="TextBox 12">
              <a:extLst>
                <a:ext uri="{FF2B5EF4-FFF2-40B4-BE49-F238E27FC236}">
                  <a16:creationId xmlns:a16="http://schemas.microsoft.com/office/drawing/2014/main" id="{BBBD7577-1982-A9A1-62BB-53F1825AF42A}"/>
                </a:ext>
              </a:extLst>
            </p:cNvPr>
            <p:cNvSpPr txBox="1"/>
            <p:nvPr/>
          </p:nvSpPr>
          <p:spPr>
            <a:xfrm rot="15120000">
              <a:off x="1812597" y="3279537"/>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Audit and </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Compliance</a:t>
              </a:r>
            </a:p>
          </p:txBody>
        </p:sp>
        <p:sp>
          <p:nvSpPr>
            <p:cNvPr id="14" name="TextBox 13">
              <a:extLst>
                <a:ext uri="{FF2B5EF4-FFF2-40B4-BE49-F238E27FC236}">
                  <a16:creationId xmlns:a16="http://schemas.microsoft.com/office/drawing/2014/main" id="{EEF92331-B867-132A-4E0A-A8A89B373E61}"/>
                </a:ext>
              </a:extLst>
            </p:cNvPr>
            <p:cNvSpPr txBox="1"/>
            <p:nvPr/>
          </p:nvSpPr>
          <p:spPr>
            <a:xfrm rot="21480876">
              <a:off x="2922019" y="4566527"/>
              <a:ext cx="1092532" cy="369779"/>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900" b="1" dirty="0">
                  <a:solidFill>
                    <a:schemeClr val="bg1"/>
                  </a:solidFill>
                  <a:cs typeface="Times New Roman" panose="02020603050405020304" pitchFamily="18" charset="0"/>
                </a:rPr>
                <a:t>Technical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Development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Team (ETL and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Operations)</a:t>
              </a:r>
            </a:p>
          </p:txBody>
        </p:sp>
        <p:sp>
          <p:nvSpPr>
            <p:cNvPr id="15" name="TextBox 14">
              <a:extLst>
                <a:ext uri="{FF2B5EF4-FFF2-40B4-BE49-F238E27FC236}">
                  <a16:creationId xmlns:a16="http://schemas.microsoft.com/office/drawing/2014/main" id="{A67A9660-A732-A138-C1A8-C2457DCEFCE7}"/>
                </a:ext>
              </a:extLst>
            </p:cNvPr>
            <p:cNvSpPr txBox="1"/>
            <p:nvPr/>
          </p:nvSpPr>
          <p:spPr>
            <a:xfrm rot="2220876">
              <a:off x="2030024" y="4105903"/>
              <a:ext cx="1201785" cy="823545"/>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RBAC/ABAC</a:t>
              </a:r>
            </a:p>
          </p:txBody>
        </p:sp>
        <p:sp>
          <p:nvSpPr>
            <p:cNvPr id="16" name="TextBox 15">
              <a:extLst>
                <a:ext uri="{FF2B5EF4-FFF2-40B4-BE49-F238E27FC236}">
                  <a16:creationId xmlns:a16="http://schemas.microsoft.com/office/drawing/2014/main" id="{1B95705B-F947-9EC2-EFAF-3C381B5B8DD4}"/>
                </a:ext>
              </a:extLst>
            </p:cNvPr>
            <p:cNvSpPr txBox="1"/>
            <p:nvPr/>
          </p:nvSpPr>
          <p:spPr>
            <a:xfrm rot="18960876">
              <a:off x="3677784" y="4367354"/>
              <a:ext cx="1201785" cy="369779"/>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Data </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Management</a:t>
              </a:r>
            </a:p>
          </p:txBody>
        </p:sp>
        <p:sp>
          <p:nvSpPr>
            <p:cNvPr id="17" name="TextBox 16">
              <a:extLst>
                <a:ext uri="{FF2B5EF4-FFF2-40B4-BE49-F238E27FC236}">
                  <a16:creationId xmlns:a16="http://schemas.microsoft.com/office/drawing/2014/main" id="{D3525E33-5AE8-33DC-2CBC-0EC51CEC37C1}"/>
                </a:ext>
              </a:extLst>
            </p:cNvPr>
            <p:cNvSpPr txBox="1"/>
            <p:nvPr/>
          </p:nvSpPr>
          <p:spPr>
            <a:xfrm rot="18000000">
              <a:off x="1649320" y="2524459"/>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Workforce </a:t>
              </a:r>
            </a:p>
            <a:p>
              <a:pPr marL="228600" lvl="2" indent="-228600" algn="ctr">
                <a:spcAft>
                  <a:spcPts val="500"/>
                </a:spcAft>
                <a:buAutoNum type="arabicPeriod"/>
                <a:tabLst>
                  <a:tab pos="647700" algn="l"/>
                </a:tabLst>
              </a:pPr>
              <a:r>
                <a:rPr lang="en-US" sz="1000" b="1" dirty="0">
                  <a:solidFill>
                    <a:schemeClr val="bg1"/>
                  </a:solidFill>
                  <a:cs typeface="Times New Roman" panose="02020603050405020304" pitchFamily="18" charset="0"/>
                </a:rPr>
                <a:t>IAM</a:t>
              </a:r>
            </a:p>
          </p:txBody>
        </p:sp>
        <p:sp>
          <p:nvSpPr>
            <p:cNvPr id="18" name="TextBox 17">
              <a:extLst>
                <a:ext uri="{FF2B5EF4-FFF2-40B4-BE49-F238E27FC236}">
                  <a16:creationId xmlns:a16="http://schemas.microsoft.com/office/drawing/2014/main" id="{4C021347-BBCD-6550-3578-19D3530E50AE}"/>
                </a:ext>
              </a:extLst>
            </p:cNvPr>
            <p:cNvSpPr txBox="1"/>
            <p:nvPr/>
          </p:nvSpPr>
          <p:spPr>
            <a:xfrm rot="20280000">
              <a:off x="2506604" y="2134016"/>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CIAM</a:t>
              </a:r>
            </a:p>
          </p:txBody>
        </p:sp>
      </p:grpSp>
    </p:spTree>
    <p:extLst>
      <p:ext uri="{BB962C8B-B14F-4D97-AF65-F5344CB8AC3E}">
        <p14:creationId xmlns:p14="http://schemas.microsoft.com/office/powerpoint/2010/main" val="41855380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5A275-BAD0-60E3-9B72-417C7BA5E2B8}"/>
              </a:ext>
            </a:extLst>
          </p:cNvPr>
          <p:cNvSpPr>
            <a:spLocks noGrp="1"/>
          </p:cNvSpPr>
          <p:nvPr>
            <p:ph type="title"/>
          </p:nvPr>
        </p:nvSpPr>
        <p:spPr>
          <a:xfrm>
            <a:off x="995364" y="431800"/>
            <a:ext cx="10204704" cy="533400"/>
          </a:xfrm>
        </p:spPr>
        <p:txBody>
          <a:bodyPr/>
          <a:lstStyle/>
          <a:p>
            <a:r>
              <a:rPr lang="en-US" dirty="0"/>
              <a:t>Additional capabilities (continued)</a:t>
            </a:r>
          </a:p>
        </p:txBody>
      </p:sp>
      <p:sp>
        <p:nvSpPr>
          <p:cNvPr id="3" name="Text Placeholder 2">
            <a:extLst>
              <a:ext uri="{FF2B5EF4-FFF2-40B4-BE49-F238E27FC236}">
                <a16:creationId xmlns:a16="http://schemas.microsoft.com/office/drawing/2014/main" id="{78C9C779-562B-92A2-DC7B-CCA67BC31840}"/>
              </a:ext>
            </a:extLst>
          </p:cNvPr>
          <p:cNvSpPr>
            <a:spLocks noGrp="1"/>
          </p:cNvSpPr>
          <p:nvPr>
            <p:ph type="body" sz="quarter" idx="10"/>
          </p:nvPr>
        </p:nvSpPr>
        <p:spPr>
          <a:xfrm>
            <a:off x="993648" y="189259"/>
            <a:ext cx="10204704" cy="184666"/>
          </a:xfrm>
        </p:spPr>
        <p:txBody>
          <a:bodyPr/>
          <a:lstStyle/>
          <a:p>
            <a:r>
              <a:rPr lang="en-US" dirty="0"/>
              <a:t>Target operating model</a:t>
            </a:r>
          </a:p>
          <a:p>
            <a:endParaRPr lang="en-US" dirty="0"/>
          </a:p>
        </p:txBody>
      </p:sp>
      <p:sp>
        <p:nvSpPr>
          <p:cNvPr id="22" name="Rectangle 21">
            <a:extLst>
              <a:ext uri="{FF2B5EF4-FFF2-40B4-BE49-F238E27FC236}">
                <a16:creationId xmlns:a16="http://schemas.microsoft.com/office/drawing/2014/main" id="{6BF9B701-05E5-2D8A-52AD-3EC1ACD0BD3F}"/>
              </a:ext>
            </a:extLst>
          </p:cNvPr>
          <p:cNvSpPr/>
          <p:nvPr/>
        </p:nvSpPr>
        <p:spPr>
          <a:xfrm>
            <a:off x="5827719" y="1335675"/>
            <a:ext cx="45720" cy="4541250"/>
          </a:xfrm>
          <a:prstGeom prst="rect">
            <a:avLst/>
          </a:prstGeom>
          <a:solidFill>
            <a:srgbClr val="098E7E"/>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spcAft>
                <a:spcPts val="500"/>
              </a:spcAft>
            </a:pPr>
            <a:endParaRPr lang="en-US" sz="1500" dirty="0">
              <a:solidFill>
                <a:schemeClr val="bg1"/>
              </a:solidFill>
            </a:endParaRPr>
          </a:p>
        </p:txBody>
      </p:sp>
      <p:sp>
        <p:nvSpPr>
          <p:cNvPr id="23" name="TextBox 22">
            <a:extLst>
              <a:ext uri="{FF2B5EF4-FFF2-40B4-BE49-F238E27FC236}">
                <a16:creationId xmlns:a16="http://schemas.microsoft.com/office/drawing/2014/main" id="{EF2C99A2-A403-6D36-DD6B-5583AF2CE53F}"/>
              </a:ext>
            </a:extLst>
          </p:cNvPr>
          <p:cNvSpPr txBox="1"/>
          <p:nvPr/>
        </p:nvSpPr>
        <p:spPr>
          <a:xfrm>
            <a:off x="6005940" y="1335675"/>
            <a:ext cx="5194128" cy="320088"/>
          </a:xfrm>
          <a:prstGeom prst="rect">
            <a:avLst/>
          </a:prstGeom>
          <a:solidFill>
            <a:srgbClr val="098E7E"/>
          </a:solidFill>
        </p:spPr>
        <p:txBody>
          <a:bodyPr wrap="square" lIns="54864" tIns="54864" rIns="54864" bIns="54864">
            <a:noAutofit/>
          </a:bodyPr>
          <a:lstStyle/>
          <a:p>
            <a:pPr marL="0" marR="0" lvl="1" fontAlgn="ctr">
              <a:lnSpc>
                <a:spcPct val="80000"/>
              </a:lnSpc>
              <a:spcBef>
                <a:spcPts val="0"/>
              </a:spcBef>
              <a:spcAft>
                <a:spcPts val="500"/>
              </a:spcAft>
              <a:buClr>
                <a:schemeClr val="tx2"/>
              </a:buClr>
              <a:tabLst>
                <a:tab pos="914400" algn="l"/>
              </a:tabLst>
            </a:pPr>
            <a:r>
              <a:rPr lang="en-US" sz="1600" i="1" dirty="0">
                <a:solidFill>
                  <a:srgbClr val="FFFFFF"/>
                </a:solidFill>
                <a:latin typeface="KPMG Bold" panose="020B0803030202040204" pitchFamily="34" charset="0"/>
                <a:cs typeface="Calibri" panose="020F0502020204030204" pitchFamily="34" charset="0"/>
              </a:rPr>
              <a:t>Access</a:t>
            </a:r>
          </a:p>
        </p:txBody>
      </p:sp>
      <p:sp>
        <p:nvSpPr>
          <p:cNvPr id="26" name="TextBox 25">
            <a:extLst>
              <a:ext uri="{FF2B5EF4-FFF2-40B4-BE49-F238E27FC236}">
                <a16:creationId xmlns:a16="http://schemas.microsoft.com/office/drawing/2014/main" id="{0B4A1F58-6DC2-9A61-F376-1649D99867DB}"/>
              </a:ext>
            </a:extLst>
          </p:cNvPr>
          <p:cNvSpPr txBox="1"/>
          <p:nvPr/>
        </p:nvSpPr>
        <p:spPr>
          <a:xfrm>
            <a:off x="6005940" y="2058798"/>
            <a:ext cx="5194128" cy="1669688"/>
          </a:xfrm>
          <a:prstGeom prst="rect">
            <a:avLst/>
          </a:prstGeom>
          <a:noFill/>
        </p:spPr>
        <p:txBody>
          <a:bodyPr wrap="square" lIns="0" tIns="0" rIns="0" bIns="0">
            <a:spAutoFit/>
          </a:bodyPr>
          <a:lstStyle/>
          <a:p>
            <a:pPr marL="0" marR="0" lvl="1" fontAlgn="ctr">
              <a:lnSpc>
                <a:spcPct val="80000"/>
              </a:lnSpc>
              <a:spcBef>
                <a:spcPts val="0"/>
              </a:spcBef>
              <a:spcAft>
                <a:spcPts val="500"/>
              </a:spcAft>
              <a:tabLst>
                <a:tab pos="914400" algn="l"/>
              </a:tabLst>
            </a:pPr>
            <a:r>
              <a:rPr lang="en-US" sz="2000" i="1" dirty="0">
                <a:solidFill>
                  <a:srgbClr val="098E7E"/>
                </a:solidFill>
                <a:effectLst/>
                <a:latin typeface="KPMG Bold" panose="020B0803030202040204" pitchFamily="34" charset="0"/>
                <a:ea typeface="Times New Roman" panose="02020603050405020304" pitchFamily="18" charset="0"/>
                <a:cs typeface="Calibri" panose="020F0502020204030204" pitchFamily="34" charset="0"/>
              </a:rPr>
              <a:t>Need:</a:t>
            </a:r>
            <a:endParaRPr lang="en-US" sz="2000" i="1" dirty="0">
              <a:solidFill>
                <a:srgbClr val="098E7E"/>
              </a:solidFill>
              <a:effectLst/>
              <a:latin typeface="KPMG Bold" panose="020B0803030202040204" pitchFamily="34" charset="0"/>
              <a:ea typeface="Calibri" panose="020F0502020204030204" pitchFamily="34" charset="0"/>
              <a:cs typeface="Times New Roman" panose="02020603050405020304" pitchFamily="18" charset="0"/>
            </a:endParaRPr>
          </a:p>
          <a:p>
            <a:pPr marL="182880" marR="0" lvl="2" indent="-182880" fontAlgn="ctr">
              <a:spcBef>
                <a:spcPts val="0"/>
              </a:spcBef>
              <a:spcAft>
                <a:spcPts val="500"/>
              </a:spcAft>
              <a:buClr>
                <a:schemeClr val="tx2"/>
              </a:buClr>
              <a:buFont typeface="Arial" panose="020B0604020202020204" pitchFamily="34" charset="0"/>
              <a:buChar char="•"/>
              <a:tabLst>
                <a:tab pos="1371600" algn="l"/>
              </a:tabLst>
            </a:pPr>
            <a:r>
              <a:rPr lang="en-US" sz="1000" dirty="0">
                <a:effectLst/>
                <a:latin typeface="Arial" panose="020B0604020202020204" pitchFamily="34" charset="0"/>
                <a:ea typeface="Times New Roman" panose="02020603050405020304" pitchFamily="18" charset="0"/>
                <a:cs typeface="Calibri" panose="020F0502020204030204" pitchFamily="34" charset="0"/>
              </a:rPr>
              <a:t>With an increasing number of attacks due to a compromise of passwords, this capability will aim to reduce / eliminate the reliance on passwords with alternative authentication factors some of which are already in use within the enterprise</a:t>
            </a:r>
          </a:p>
          <a:p>
            <a:pPr marL="182880" marR="0" lvl="2" indent="-182880" fontAlgn="ctr">
              <a:spcBef>
                <a:spcPts val="0"/>
              </a:spcBef>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Driving adoption of the alternative authentication factors will require user engagement and understanding of the benefits which outweigh the risks with traditional authentication approaches.</a:t>
            </a:r>
          </a:p>
          <a:p>
            <a:pPr marL="182880" marR="0" lvl="2" indent="-182880" fontAlgn="ctr">
              <a:spcBef>
                <a:spcPts val="0"/>
              </a:spcBef>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Application teams will need to adopt new authentication schemes and flows which will require support from leadership for modernization </a:t>
            </a:r>
          </a:p>
        </p:txBody>
      </p:sp>
      <p:sp>
        <p:nvSpPr>
          <p:cNvPr id="27" name="TextBox 26">
            <a:extLst>
              <a:ext uri="{FF2B5EF4-FFF2-40B4-BE49-F238E27FC236}">
                <a16:creationId xmlns:a16="http://schemas.microsoft.com/office/drawing/2014/main" id="{35584366-8528-B47F-3E45-922F167229E6}"/>
              </a:ext>
            </a:extLst>
          </p:cNvPr>
          <p:cNvSpPr txBox="1"/>
          <p:nvPr/>
        </p:nvSpPr>
        <p:spPr>
          <a:xfrm>
            <a:off x="6005940" y="4450894"/>
            <a:ext cx="5194128" cy="900246"/>
          </a:xfrm>
          <a:prstGeom prst="rect">
            <a:avLst/>
          </a:prstGeom>
          <a:noFill/>
        </p:spPr>
        <p:txBody>
          <a:bodyPr wrap="square" lIns="0" tIns="0" rIns="0" bIns="0">
            <a:spAutoFit/>
          </a:bodyPr>
          <a:lstStyle/>
          <a:p>
            <a:pPr marL="0" lvl="1" fontAlgn="ctr">
              <a:lnSpc>
                <a:spcPct val="80000"/>
              </a:lnSpc>
              <a:spcAft>
                <a:spcPts val="500"/>
              </a:spcAft>
              <a:tabLst>
                <a:tab pos="914400" algn="l"/>
              </a:tabLst>
            </a:pPr>
            <a:r>
              <a:rPr lang="en-US" sz="2000" i="1" dirty="0">
                <a:solidFill>
                  <a:srgbClr val="098E7E"/>
                </a:solidFill>
                <a:latin typeface="KPMG Bold" panose="020B0803030202040204" pitchFamily="34" charset="0"/>
                <a:cs typeface="Calibri" panose="020F0502020204030204" pitchFamily="34" charset="0"/>
              </a:rPr>
              <a:t>Value:</a:t>
            </a:r>
          </a:p>
          <a:p>
            <a:pPr marL="182880" lvl="2" indent="-182880" fontAlgn="ctr">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Reduction in risk due to reduced reliance on passwords.</a:t>
            </a:r>
          </a:p>
          <a:p>
            <a:pPr marL="182880" lvl="2" indent="-182880" fontAlgn="ctr">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Adherence to modern authentication standards </a:t>
            </a:r>
          </a:p>
          <a:p>
            <a:pPr marL="182880" lvl="2" indent="-182880" fontAlgn="ctr">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Adoption of stronger authentication factors which may be used across platforms / apps</a:t>
            </a:r>
          </a:p>
        </p:txBody>
      </p:sp>
      <p:cxnSp>
        <p:nvCxnSpPr>
          <p:cNvPr id="28" name="Straight Connector 27">
            <a:extLst>
              <a:ext uri="{FF2B5EF4-FFF2-40B4-BE49-F238E27FC236}">
                <a16:creationId xmlns:a16="http://schemas.microsoft.com/office/drawing/2014/main" id="{A174FBC3-69C7-1EA7-023F-BFD83CDD42FB}"/>
              </a:ext>
            </a:extLst>
          </p:cNvPr>
          <p:cNvCxnSpPr>
            <a:cxnSpLocks/>
          </p:cNvCxnSpPr>
          <p:nvPr/>
        </p:nvCxnSpPr>
        <p:spPr>
          <a:xfrm>
            <a:off x="6005940" y="1981211"/>
            <a:ext cx="5193870" cy="0"/>
          </a:xfrm>
          <a:prstGeom prst="line">
            <a:avLst/>
          </a:prstGeom>
          <a:ln w="6350">
            <a:solidFill>
              <a:srgbClr val="098E7E"/>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569A7AB-1680-CEAF-3ADD-BBE02BCDE261}"/>
              </a:ext>
            </a:extLst>
          </p:cNvPr>
          <p:cNvCxnSpPr>
            <a:cxnSpLocks/>
          </p:cNvCxnSpPr>
          <p:nvPr/>
        </p:nvCxnSpPr>
        <p:spPr>
          <a:xfrm>
            <a:off x="6005940" y="4373306"/>
            <a:ext cx="5193870" cy="0"/>
          </a:xfrm>
          <a:prstGeom prst="line">
            <a:avLst/>
          </a:prstGeom>
          <a:ln w="6350">
            <a:solidFill>
              <a:srgbClr val="098E7E"/>
            </a:solidFill>
            <a:prstDash val="dash"/>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C3E399B0-C577-F6F6-A9F4-F6135A149C6B}"/>
              </a:ext>
            </a:extLst>
          </p:cNvPr>
          <p:cNvSpPr txBox="1"/>
          <p:nvPr/>
        </p:nvSpPr>
        <p:spPr>
          <a:xfrm>
            <a:off x="6005940" y="1713843"/>
            <a:ext cx="5194128" cy="209288"/>
          </a:xfrm>
          <a:prstGeom prst="rect">
            <a:avLst/>
          </a:prstGeom>
          <a:noFill/>
        </p:spPr>
        <p:txBody>
          <a:bodyPr wrap="square" lIns="0" tIns="0" rIns="0" bIns="0">
            <a:spAutoFit/>
          </a:bodyPr>
          <a:lstStyle/>
          <a:p>
            <a:pPr marL="0" marR="0" lvl="1" fontAlgn="ctr">
              <a:lnSpc>
                <a:spcPct val="80000"/>
              </a:lnSpc>
              <a:spcBef>
                <a:spcPts val="0"/>
              </a:spcBef>
              <a:spcAft>
                <a:spcPts val="500"/>
              </a:spcAft>
              <a:buClr>
                <a:schemeClr val="tx2"/>
              </a:buClr>
              <a:tabLst>
                <a:tab pos="914400" algn="l"/>
              </a:tabLst>
            </a:pPr>
            <a:r>
              <a:rPr lang="en-US" sz="1600" i="1" dirty="0">
                <a:solidFill>
                  <a:srgbClr val="098E7E"/>
                </a:solidFill>
                <a:latin typeface="KPMG Bold" panose="020B0803030202040204" pitchFamily="34" charset="0"/>
                <a:cs typeface="Calibri" panose="020F0502020204030204" pitchFamily="34" charset="0"/>
              </a:rPr>
              <a:t>Access Management</a:t>
            </a:r>
          </a:p>
        </p:txBody>
      </p:sp>
      <p:sp>
        <p:nvSpPr>
          <p:cNvPr id="6" name="TextBox 5">
            <a:extLst>
              <a:ext uri="{FF2B5EF4-FFF2-40B4-BE49-F238E27FC236}">
                <a16:creationId xmlns:a16="http://schemas.microsoft.com/office/drawing/2014/main" id="{DDA64865-8250-E740-3F6C-D755377992A0}"/>
              </a:ext>
            </a:extLst>
          </p:cNvPr>
          <p:cNvSpPr txBox="1"/>
          <p:nvPr/>
        </p:nvSpPr>
        <p:spPr>
          <a:xfrm>
            <a:off x="9371268" y="1713843"/>
            <a:ext cx="1828800" cy="209288"/>
          </a:xfrm>
          <a:prstGeom prst="rect">
            <a:avLst/>
          </a:prstGeom>
          <a:noFill/>
        </p:spPr>
        <p:txBody>
          <a:bodyPr wrap="square" lIns="0" tIns="0" rIns="0" bIns="0" anchor="ctr">
            <a:noAutofit/>
          </a:bodyPr>
          <a:lstStyle/>
          <a:p>
            <a:pPr marL="0" marR="0" lvl="1" fontAlgn="ctr">
              <a:spcBef>
                <a:spcPts val="0"/>
              </a:spcBef>
              <a:spcAft>
                <a:spcPts val="500"/>
              </a:spcAft>
              <a:buClr>
                <a:schemeClr val="tx2"/>
              </a:buClr>
              <a:tabLst>
                <a:tab pos="914400" algn="l"/>
              </a:tabLst>
            </a:pPr>
            <a:r>
              <a:rPr lang="en-US" sz="1000" dirty="0">
                <a:cs typeface="Raavi" panose="020B0502040204020203" pitchFamily="34" charset="0"/>
              </a:rPr>
              <a:t>Passwordless</a:t>
            </a:r>
          </a:p>
        </p:txBody>
      </p:sp>
      <p:sp>
        <p:nvSpPr>
          <p:cNvPr id="7" name="TextBox 6">
            <a:extLst>
              <a:ext uri="{FF2B5EF4-FFF2-40B4-BE49-F238E27FC236}">
                <a16:creationId xmlns:a16="http://schemas.microsoft.com/office/drawing/2014/main" id="{38AA6DC9-3666-3542-8E2C-BC41135CEE9F}"/>
              </a:ext>
            </a:extLst>
          </p:cNvPr>
          <p:cNvSpPr txBox="1"/>
          <p:nvPr/>
        </p:nvSpPr>
        <p:spPr>
          <a:xfrm>
            <a:off x="9081420" y="1391075"/>
            <a:ext cx="1920240" cy="209288"/>
          </a:xfrm>
          <a:prstGeom prst="rect">
            <a:avLst/>
          </a:prstGeom>
          <a:noFill/>
        </p:spPr>
        <p:txBody>
          <a:bodyPr wrap="square" lIns="54864" tIns="54864" rIns="54864" bIns="54864" anchor="ctr">
            <a:noAutofit/>
          </a:bodyPr>
          <a:lstStyle/>
          <a:p>
            <a:pPr marL="0" lvl="1" algn="r" fontAlgn="ctr">
              <a:lnSpc>
                <a:spcPct val="80000"/>
              </a:lnSpc>
              <a:spcAft>
                <a:spcPts val="500"/>
              </a:spcAft>
              <a:buClr>
                <a:schemeClr val="tx2"/>
              </a:buClr>
              <a:tabLst>
                <a:tab pos="914400" algn="l"/>
              </a:tabLst>
            </a:pPr>
            <a:r>
              <a:rPr lang="en-US" sz="1600" i="1" dirty="0">
                <a:solidFill>
                  <a:srgbClr val="FFFFFF"/>
                </a:solidFill>
                <a:latin typeface="KPMG Bold" panose="020B0803030202040204" pitchFamily="34" charset="0"/>
                <a:cs typeface="Calibri" panose="020F0502020204030204" pitchFamily="34" charset="0"/>
              </a:rPr>
              <a:t>Workforce IAM</a:t>
            </a:r>
          </a:p>
        </p:txBody>
      </p:sp>
      <p:grpSp>
        <p:nvGrpSpPr>
          <p:cNvPr id="5" name="Group 4">
            <a:extLst>
              <a:ext uri="{FF2B5EF4-FFF2-40B4-BE49-F238E27FC236}">
                <a16:creationId xmlns:a16="http://schemas.microsoft.com/office/drawing/2014/main" id="{9D4A55AB-AF68-905B-A88C-6E9015D565EF}"/>
              </a:ext>
            </a:extLst>
          </p:cNvPr>
          <p:cNvGrpSpPr/>
          <p:nvPr/>
        </p:nvGrpSpPr>
        <p:grpSpPr>
          <a:xfrm>
            <a:off x="325969" y="1285123"/>
            <a:ext cx="6849775" cy="4572000"/>
            <a:chOff x="325969" y="1285123"/>
            <a:chExt cx="6849775" cy="4572000"/>
          </a:xfrm>
        </p:grpSpPr>
        <p:grpSp>
          <p:nvGrpSpPr>
            <p:cNvPr id="10" name="Group 9">
              <a:extLst>
                <a:ext uri="{FF2B5EF4-FFF2-40B4-BE49-F238E27FC236}">
                  <a16:creationId xmlns:a16="http://schemas.microsoft.com/office/drawing/2014/main" id="{78E8106A-C1FB-2786-E79A-9C278B7E6370}"/>
                </a:ext>
              </a:extLst>
            </p:cNvPr>
            <p:cNvGrpSpPr/>
            <p:nvPr/>
          </p:nvGrpSpPr>
          <p:grpSpPr>
            <a:xfrm>
              <a:off x="325969" y="1285123"/>
              <a:ext cx="6849775" cy="4572000"/>
              <a:chOff x="325969" y="1285123"/>
              <a:chExt cx="6849775" cy="4572000"/>
            </a:xfrm>
          </p:grpSpPr>
          <p:grpSp>
            <p:nvGrpSpPr>
              <p:cNvPr id="19" name="Group 18">
                <a:extLst>
                  <a:ext uri="{FF2B5EF4-FFF2-40B4-BE49-F238E27FC236}">
                    <a16:creationId xmlns:a16="http://schemas.microsoft.com/office/drawing/2014/main" id="{A5096FC6-4266-65C1-DB8C-1D751E2CE2C4}"/>
                  </a:ext>
                </a:extLst>
              </p:cNvPr>
              <p:cNvGrpSpPr/>
              <p:nvPr/>
            </p:nvGrpSpPr>
            <p:grpSpPr>
              <a:xfrm>
                <a:off x="325969" y="1285123"/>
                <a:ext cx="6849775" cy="4572000"/>
                <a:chOff x="325969" y="1285123"/>
                <a:chExt cx="6849775" cy="4572000"/>
              </a:xfrm>
            </p:grpSpPr>
            <p:graphicFrame>
              <p:nvGraphicFramePr>
                <p:cNvPr id="21" name="Chart 20">
                  <a:extLst>
                    <a:ext uri="{FF2B5EF4-FFF2-40B4-BE49-F238E27FC236}">
                      <a16:creationId xmlns:a16="http://schemas.microsoft.com/office/drawing/2014/main" id="{0BE9E3D3-EA69-D568-D75A-86DB31C0D1E1}"/>
                    </a:ext>
                  </a:extLst>
                </p:cNvPr>
                <p:cNvGraphicFramePr>
                  <a:graphicFrameLocks noChangeAspect="1"/>
                </p:cNvGraphicFramePr>
                <p:nvPr>
                  <p:extLst>
                    <p:ext uri="{D42A27DB-BD31-4B8C-83A1-F6EECF244321}">
                      <p14:modId xmlns:p14="http://schemas.microsoft.com/office/powerpoint/2010/main" val="3377308309"/>
                    </p:ext>
                  </p:extLst>
                </p:nvPr>
              </p:nvGraphicFramePr>
              <p:xfrm>
                <a:off x="325969" y="1285123"/>
                <a:ext cx="6849775" cy="4572000"/>
              </p:xfrm>
              <a:graphic>
                <a:graphicData uri="http://schemas.openxmlformats.org/drawingml/2006/chart">
                  <c:chart xmlns:c="http://schemas.openxmlformats.org/drawingml/2006/chart" xmlns:r="http://schemas.openxmlformats.org/officeDocument/2006/relationships" r:id="rId3"/>
                </a:graphicData>
              </a:graphic>
            </p:graphicFrame>
            <p:sp>
              <p:nvSpPr>
                <p:cNvPr id="24" name="TextBox 23">
                  <a:extLst>
                    <a:ext uri="{FF2B5EF4-FFF2-40B4-BE49-F238E27FC236}">
                      <a16:creationId xmlns:a16="http://schemas.microsoft.com/office/drawing/2014/main" id="{947DC404-9524-61D4-7745-73B6BAECDDFA}"/>
                    </a:ext>
                  </a:extLst>
                </p:cNvPr>
                <p:cNvSpPr txBox="1"/>
                <p:nvPr/>
              </p:nvSpPr>
              <p:spPr>
                <a:xfrm rot="1678885">
                  <a:off x="2616711" y="3669255"/>
                  <a:ext cx="1201785" cy="823545"/>
                </a:xfrm>
                <a:prstGeom prst="rect">
                  <a:avLst/>
                </a:prstGeom>
                <a:noFill/>
              </p:spPr>
              <p:txBody>
                <a:bodyPr wrap="square" lIns="0" tIns="0" rIns="0" bIns="0">
                  <a:prstTxWarp prst="textArchDown">
                    <a:avLst>
                      <a:gd name="adj" fmla="val 1606931"/>
                    </a:avLst>
                  </a:prstTxWarp>
                  <a:spAutoFit/>
                </a:bodyPr>
                <a:lstStyle/>
                <a:p>
                  <a:pPr marL="0" lvl="2" algn="ctr">
                    <a:spcAft>
                      <a:spcPts val="500"/>
                    </a:spcAft>
                    <a:tabLst>
                      <a:tab pos="647700" algn="l"/>
                    </a:tabLst>
                  </a:pPr>
                  <a:r>
                    <a:rPr lang="en-US" sz="1200" b="1" dirty="0">
                      <a:solidFill>
                        <a:schemeClr val="bg1"/>
                      </a:solidFill>
                      <a:cs typeface="Times New Roman" panose="02020603050405020304" pitchFamily="18" charset="0"/>
                    </a:rPr>
                    <a:t>Governance</a:t>
                  </a:r>
                </a:p>
              </p:txBody>
            </p:sp>
            <p:sp>
              <p:nvSpPr>
                <p:cNvPr id="25" name="TextBox 24">
                  <a:extLst>
                    <a:ext uri="{FF2B5EF4-FFF2-40B4-BE49-F238E27FC236}">
                      <a16:creationId xmlns:a16="http://schemas.microsoft.com/office/drawing/2014/main" id="{50963FF0-2DA2-A39E-2FBE-F81F2FC0893C}"/>
                    </a:ext>
                  </a:extLst>
                </p:cNvPr>
                <p:cNvSpPr txBox="1"/>
                <p:nvPr/>
              </p:nvSpPr>
              <p:spPr>
                <a:xfrm rot="19146066">
                  <a:off x="2688639" y="2829895"/>
                  <a:ext cx="730452" cy="602241"/>
                </a:xfrm>
                <a:prstGeom prst="rect">
                  <a:avLst/>
                </a:prstGeom>
                <a:noFill/>
              </p:spPr>
              <p:txBody>
                <a:bodyPr wrap="square" lIns="0" tIns="0" rIns="0" bIns="0">
                  <a:prstTxWarp prst="textArchUp">
                    <a:avLst>
                      <a:gd name="adj" fmla="val 12974530"/>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Access</a:t>
                  </a:r>
                </a:p>
              </p:txBody>
            </p:sp>
            <p:sp>
              <p:nvSpPr>
                <p:cNvPr id="31" name="TextBox 30">
                  <a:extLst>
                    <a:ext uri="{FF2B5EF4-FFF2-40B4-BE49-F238E27FC236}">
                      <a16:creationId xmlns:a16="http://schemas.microsoft.com/office/drawing/2014/main" id="{BD137936-694E-6147-7E44-D8CF41032543}"/>
                    </a:ext>
                  </a:extLst>
                </p:cNvPr>
                <p:cNvSpPr txBox="1"/>
                <p:nvPr/>
              </p:nvSpPr>
              <p:spPr>
                <a:xfrm rot="1308190">
                  <a:off x="3396213" y="2292462"/>
                  <a:ext cx="902919" cy="349264"/>
                </a:xfrm>
                <a:prstGeom prst="rect">
                  <a:avLst/>
                </a:prstGeom>
                <a:noFill/>
              </p:spPr>
              <p:txBody>
                <a:bodyPr wrap="square" lIns="0" tIns="0" rIns="0" bIns="0">
                  <a:prstTxWarp prst="textArchUp">
                    <a:avLst>
                      <a:gd name="adj" fmla="val 11138912"/>
                    </a:avLst>
                  </a:prstTxWarp>
                  <a:spAutoFit/>
                </a:bodyPr>
                <a:lstStyle/>
                <a:p>
                  <a:pPr marL="0" lvl="2" algn="ctr">
                    <a:spcAft>
                      <a:spcPts val="500"/>
                    </a:spcAft>
                    <a:tabLst>
                      <a:tab pos="647700" algn="l"/>
                    </a:tabLst>
                  </a:pPr>
                  <a:r>
                    <a:rPr lang="en-US" sz="900" b="1" dirty="0">
                      <a:solidFill>
                        <a:schemeClr val="bg1"/>
                      </a:solidFill>
                      <a:cs typeface="Times New Roman" panose="02020603050405020304" pitchFamily="18" charset="0"/>
                    </a:rPr>
                    <a:t>Strategy,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Design, &amp;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Development</a:t>
                  </a:r>
                </a:p>
              </p:txBody>
            </p:sp>
          </p:grpSp>
          <p:sp>
            <p:nvSpPr>
              <p:cNvPr id="20" name="TextBox 19">
                <a:extLst>
                  <a:ext uri="{FF2B5EF4-FFF2-40B4-BE49-F238E27FC236}">
                    <a16:creationId xmlns:a16="http://schemas.microsoft.com/office/drawing/2014/main" id="{B9731921-DEF5-152A-1A96-96E2B368AC7A}"/>
                  </a:ext>
                </a:extLst>
              </p:cNvPr>
              <p:cNvSpPr txBox="1"/>
              <p:nvPr/>
            </p:nvSpPr>
            <p:spPr>
              <a:xfrm rot="3588190">
                <a:off x="4100306" y="2811117"/>
                <a:ext cx="820835" cy="384193"/>
              </a:xfrm>
              <a:prstGeom prst="rect">
                <a:avLst/>
              </a:prstGeom>
              <a:noFill/>
            </p:spPr>
            <p:txBody>
              <a:bodyPr wrap="square" lIns="0" tIns="0" rIns="0" bIns="0">
                <a:prstTxWarp prst="textArchUp">
                  <a:avLst>
                    <a:gd name="adj" fmla="val 12736301"/>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Application </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Onboarding/</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Modernization</a:t>
                </a:r>
              </a:p>
            </p:txBody>
          </p:sp>
        </p:grpSp>
        <p:sp>
          <p:nvSpPr>
            <p:cNvPr id="11" name="TextBox 10">
              <a:extLst>
                <a:ext uri="{FF2B5EF4-FFF2-40B4-BE49-F238E27FC236}">
                  <a16:creationId xmlns:a16="http://schemas.microsoft.com/office/drawing/2014/main" id="{A97BC3E9-65F7-703A-5A31-44655001E6D0}"/>
                </a:ext>
              </a:extLst>
            </p:cNvPr>
            <p:cNvSpPr txBox="1"/>
            <p:nvPr/>
          </p:nvSpPr>
          <p:spPr>
            <a:xfrm rot="5996737">
              <a:off x="3936893" y="3374061"/>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Provisioning</a:t>
              </a:r>
            </a:p>
          </p:txBody>
        </p:sp>
        <p:sp>
          <p:nvSpPr>
            <p:cNvPr id="12" name="TextBox 11">
              <a:extLst>
                <a:ext uri="{FF2B5EF4-FFF2-40B4-BE49-F238E27FC236}">
                  <a16:creationId xmlns:a16="http://schemas.microsoft.com/office/drawing/2014/main" id="{1D7028FC-BFB6-01CF-8E03-1CFFF85BF6FE}"/>
                </a:ext>
              </a:extLst>
            </p:cNvPr>
            <p:cNvSpPr txBox="1"/>
            <p:nvPr/>
          </p:nvSpPr>
          <p:spPr>
            <a:xfrm rot="3917863">
              <a:off x="2589718" y="2857787"/>
              <a:ext cx="1894603" cy="1298312"/>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Identity (Engineering)</a:t>
              </a:r>
            </a:p>
          </p:txBody>
        </p:sp>
        <p:sp>
          <p:nvSpPr>
            <p:cNvPr id="13" name="TextBox 12">
              <a:extLst>
                <a:ext uri="{FF2B5EF4-FFF2-40B4-BE49-F238E27FC236}">
                  <a16:creationId xmlns:a16="http://schemas.microsoft.com/office/drawing/2014/main" id="{8AD3A9C2-9ABA-9ED8-CB70-D181977E4172}"/>
                </a:ext>
              </a:extLst>
            </p:cNvPr>
            <p:cNvSpPr txBox="1"/>
            <p:nvPr/>
          </p:nvSpPr>
          <p:spPr>
            <a:xfrm rot="15120000">
              <a:off x="1812597" y="3279537"/>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Audit and </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Compliance</a:t>
              </a:r>
            </a:p>
          </p:txBody>
        </p:sp>
        <p:sp>
          <p:nvSpPr>
            <p:cNvPr id="14" name="TextBox 13">
              <a:extLst>
                <a:ext uri="{FF2B5EF4-FFF2-40B4-BE49-F238E27FC236}">
                  <a16:creationId xmlns:a16="http://schemas.microsoft.com/office/drawing/2014/main" id="{607C1AAA-5B62-3E29-1C50-219177252658}"/>
                </a:ext>
              </a:extLst>
            </p:cNvPr>
            <p:cNvSpPr txBox="1"/>
            <p:nvPr/>
          </p:nvSpPr>
          <p:spPr>
            <a:xfrm rot="21480876">
              <a:off x="2922019" y="4566527"/>
              <a:ext cx="1092532" cy="369779"/>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900" b="1" dirty="0">
                  <a:solidFill>
                    <a:schemeClr val="bg1"/>
                  </a:solidFill>
                  <a:cs typeface="Times New Roman" panose="02020603050405020304" pitchFamily="18" charset="0"/>
                </a:rPr>
                <a:t>Technical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Development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Team (ETL and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Operations)</a:t>
              </a:r>
            </a:p>
          </p:txBody>
        </p:sp>
        <p:sp>
          <p:nvSpPr>
            <p:cNvPr id="15" name="TextBox 14">
              <a:extLst>
                <a:ext uri="{FF2B5EF4-FFF2-40B4-BE49-F238E27FC236}">
                  <a16:creationId xmlns:a16="http://schemas.microsoft.com/office/drawing/2014/main" id="{9A86578A-D056-7B98-C561-8E333026978B}"/>
                </a:ext>
              </a:extLst>
            </p:cNvPr>
            <p:cNvSpPr txBox="1"/>
            <p:nvPr/>
          </p:nvSpPr>
          <p:spPr>
            <a:xfrm rot="2220876">
              <a:off x="2030024" y="4105903"/>
              <a:ext cx="1201785" cy="823545"/>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RBAC/ABAC</a:t>
              </a:r>
            </a:p>
          </p:txBody>
        </p:sp>
        <p:sp>
          <p:nvSpPr>
            <p:cNvPr id="16" name="TextBox 15">
              <a:extLst>
                <a:ext uri="{FF2B5EF4-FFF2-40B4-BE49-F238E27FC236}">
                  <a16:creationId xmlns:a16="http://schemas.microsoft.com/office/drawing/2014/main" id="{1594DEE5-0CBA-A39D-0BF7-C564B27446B6}"/>
                </a:ext>
              </a:extLst>
            </p:cNvPr>
            <p:cNvSpPr txBox="1"/>
            <p:nvPr/>
          </p:nvSpPr>
          <p:spPr>
            <a:xfrm rot="18960876">
              <a:off x="3677784" y="4367354"/>
              <a:ext cx="1201785" cy="369779"/>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Data </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Management</a:t>
              </a:r>
            </a:p>
          </p:txBody>
        </p:sp>
        <p:sp>
          <p:nvSpPr>
            <p:cNvPr id="17" name="TextBox 16">
              <a:extLst>
                <a:ext uri="{FF2B5EF4-FFF2-40B4-BE49-F238E27FC236}">
                  <a16:creationId xmlns:a16="http://schemas.microsoft.com/office/drawing/2014/main" id="{8C533BCB-9A15-B5BE-F794-7828842CABDA}"/>
                </a:ext>
              </a:extLst>
            </p:cNvPr>
            <p:cNvSpPr txBox="1"/>
            <p:nvPr/>
          </p:nvSpPr>
          <p:spPr>
            <a:xfrm rot="18000000">
              <a:off x="1649320" y="2524459"/>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Workforce </a:t>
              </a:r>
            </a:p>
            <a:p>
              <a:pPr marL="228600" lvl="2" indent="-228600" algn="ctr">
                <a:spcAft>
                  <a:spcPts val="500"/>
                </a:spcAft>
                <a:buAutoNum type="arabicPeriod"/>
                <a:tabLst>
                  <a:tab pos="647700" algn="l"/>
                </a:tabLst>
              </a:pPr>
              <a:r>
                <a:rPr lang="en-US" sz="1000" b="1" dirty="0">
                  <a:solidFill>
                    <a:schemeClr val="bg1"/>
                  </a:solidFill>
                  <a:cs typeface="Times New Roman" panose="02020603050405020304" pitchFamily="18" charset="0"/>
                </a:rPr>
                <a:t>IAM</a:t>
              </a:r>
            </a:p>
          </p:txBody>
        </p:sp>
        <p:sp>
          <p:nvSpPr>
            <p:cNvPr id="18" name="TextBox 17">
              <a:extLst>
                <a:ext uri="{FF2B5EF4-FFF2-40B4-BE49-F238E27FC236}">
                  <a16:creationId xmlns:a16="http://schemas.microsoft.com/office/drawing/2014/main" id="{A21D45DA-9136-6C06-16F2-F4AA22E5C869}"/>
                </a:ext>
              </a:extLst>
            </p:cNvPr>
            <p:cNvSpPr txBox="1"/>
            <p:nvPr/>
          </p:nvSpPr>
          <p:spPr>
            <a:xfrm rot="20280000">
              <a:off x="2506604" y="2134016"/>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CIAM</a:t>
              </a:r>
            </a:p>
          </p:txBody>
        </p:sp>
      </p:grpSp>
    </p:spTree>
    <p:extLst>
      <p:ext uri="{BB962C8B-B14F-4D97-AF65-F5344CB8AC3E}">
        <p14:creationId xmlns:p14="http://schemas.microsoft.com/office/powerpoint/2010/main" val="279085040"/>
      </p:ext>
    </p:extLst>
  </p:cSld>
  <p:clrMapOvr>
    <a:masterClrMapping/>
  </p:clrMapOvr>
  <p:extLst>
    <p:ext uri="{6950BFC3-D8DA-4A85-94F7-54DA5524770B}">
      <p188:commentRel xmlns:p188="http://schemas.microsoft.com/office/powerpoint/2018/8/main" r:id="rId2"/>
    </p:ext>
  </p:extLs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5A275-BAD0-60E3-9B72-417C7BA5E2B8}"/>
              </a:ext>
            </a:extLst>
          </p:cNvPr>
          <p:cNvSpPr>
            <a:spLocks noGrp="1"/>
          </p:cNvSpPr>
          <p:nvPr>
            <p:ph type="title"/>
          </p:nvPr>
        </p:nvSpPr>
        <p:spPr>
          <a:xfrm>
            <a:off x="995364" y="431800"/>
            <a:ext cx="10204704" cy="533400"/>
          </a:xfrm>
        </p:spPr>
        <p:txBody>
          <a:bodyPr/>
          <a:lstStyle/>
          <a:p>
            <a:r>
              <a:rPr lang="en-US" dirty="0"/>
              <a:t>Additional capabilities (continued)</a:t>
            </a:r>
          </a:p>
        </p:txBody>
      </p:sp>
      <p:sp>
        <p:nvSpPr>
          <p:cNvPr id="3" name="Text Placeholder 2">
            <a:extLst>
              <a:ext uri="{FF2B5EF4-FFF2-40B4-BE49-F238E27FC236}">
                <a16:creationId xmlns:a16="http://schemas.microsoft.com/office/drawing/2014/main" id="{78C9C779-562B-92A2-DC7B-CCA67BC31840}"/>
              </a:ext>
            </a:extLst>
          </p:cNvPr>
          <p:cNvSpPr>
            <a:spLocks noGrp="1"/>
          </p:cNvSpPr>
          <p:nvPr>
            <p:ph type="body" sz="quarter" idx="10"/>
          </p:nvPr>
        </p:nvSpPr>
        <p:spPr>
          <a:xfrm>
            <a:off x="993648" y="189259"/>
            <a:ext cx="10204704" cy="184666"/>
          </a:xfrm>
        </p:spPr>
        <p:txBody>
          <a:bodyPr/>
          <a:lstStyle/>
          <a:p>
            <a:r>
              <a:rPr lang="en-US" dirty="0"/>
              <a:t>Target operating model</a:t>
            </a:r>
          </a:p>
          <a:p>
            <a:endParaRPr lang="en-US" dirty="0"/>
          </a:p>
        </p:txBody>
      </p:sp>
      <p:sp>
        <p:nvSpPr>
          <p:cNvPr id="22" name="Rectangle 21">
            <a:extLst>
              <a:ext uri="{FF2B5EF4-FFF2-40B4-BE49-F238E27FC236}">
                <a16:creationId xmlns:a16="http://schemas.microsoft.com/office/drawing/2014/main" id="{6BF9B701-05E5-2D8A-52AD-3EC1ACD0BD3F}"/>
              </a:ext>
            </a:extLst>
          </p:cNvPr>
          <p:cNvSpPr/>
          <p:nvPr/>
        </p:nvSpPr>
        <p:spPr>
          <a:xfrm>
            <a:off x="5827719" y="1335675"/>
            <a:ext cx="45720" cy="4541250"/>
          </a:xfrm>
          <a:prstGeom prst="rect">
            <a:avLst/>
          </a:prstGeom>
          <a:solidFill>
            <a:srgbClr val="098E7E"/>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spcAft>
                <a:spcPts val="500"/>
              </a:spcAft>
            </a:pPr>
            <a:endParaRPr lang="en-US" sz="1500" dirty="0">
              <a:solidFill>
                <a:schemeClr val="bg1"/>
              </a:solidFill>
            </a:endParaRPr>
          </a:p>
        </p:txBody>
      </p:sp>
      <p:sp>
        <p:nvSpPr>
          <p:cNvPr id="23" name="TextBox 22">
            <a:extLst>
              <a:ext uri="{FF2B5EF4-FFF2-40B4-BE49-F238E27FC236}">
                <a16:creationId xmlns:a16="http://schemas.microsoft.com/office/drawing/2014/main" id="{EF2C99A2-A403-6D36-DD6B-5583AF2CE53F}"/>
              </a:ext>
            </a:extLst>
          </p:cNvPr>
          <p:cNvSpPr txBox="1"/>
          <p:nvPr/>
        </p:nvSpPr>
        <p:spPr>
          <a:xfrm>
            <a:off x="6005940" y="1335675"/>
            <a:ext cx="5194128" cy="320088"/>
          </a:xfrm>
          <a:prstGeom prst="rect">
            <a:avLst/>
          </a:prstGeom>
          <a:solidFill>
            <a:srgbClr val="098E7E"/>
          </a:solidFill>
        </p:spPr>
        <p:txBody>
          <a:bodyPr wrap="square" lIns="54864" tIns="54864" rIns="54864" bIns="54864">
            <a:noAutofit/>
          </a:bodyPr>
          <a:lstStyle/>
          <a:p>
            <a:pPr marL="0" marR="0" lvl="1" fontAlgn="ctr">
              <a:lnSpc>
                <a:spcPct val="80000"/>
              </a:lnSpc>
              <a:spcBef>
                <a:spcPts val="0"/>
              </a:spcBef>
              <a:spcAft>
                <a:spcPts val="500"/>
              </a:spcAft>
              <a:buClr>
                <a:schemeClr val="tx2"/>
              </a:buClr>
              <a:tabLst>
                <a:tab pos="914400" algn="l"/>
              </a:tabLst>
            </a:pPr>
            <a:r>
              <a:rPr lang="en-US" sz="1600" i="1" dirty="0">
                <a:solidFill>
                  <a:srgbClr val="FFFFFF"/>
                </a:solidFill>
                <a:latin typeface="KPMG Bold" panose="020B0803030202040204" pitchFamily="34" charset="0"/>
                <a:cs typeface="Calibri" panose="020F0502020204030204" pitchFamily="34" charset="0"/>
              </a:rPr>
              <a:t>Access</a:t>
            </a:r>
          </a:p>
        </p:txBody>
      </p:sp>
      <p:sp>
        <p:nvSpPr>
          <p:cNvPr id="26" name="TextBox 25">
            <a:extLst>
              <a:ext uri="{FF2B5EF4-FFF2-40B4-BE49-F238E27FC236}">
                <a16:creationId xmlns:a16="http://schemas.microsoft.com/office/drawing/2014/main" id="{0B4A1F58-6DC2-9A61-F376-1649D99867DB}"/>
              </a:ext>
            </a:extLst>
          </p:cNvPr>
          <p:cNvSpPr txBox="1"/>
          <p:nvPr/>
        </p:nvSpPr>
        <p:spPr>
          <a:xfrm>
            <a:off x="6005940" y="2058798"/>
            <a:ext cx="5194128" cy="464230"/>
          </a:xfrm>
          <a:prstGeom prst="rect">
            <a:avLst/>
          </a:prstGeom>
          <a:noFill/>
        </p:spPr>
        <p:txBody>
          <a:bodyPr wrap="square" lIns="0" tIns="0" rIns="0" bIns="0">
            <a:spAutoFit/>
          </a:bodyPr>
          <a:lstStyle/>
          <a:p>
            <a:pPr marL="0" marR="0" lvl="1" fontAlgn="ctr">
              <a:lnSpc>
                <a:spcPct val="80000"/>
              </a:lnSpc>
              <a:spcBef>
                <a:spcPts val="0"/>
              </a:spcBef>
              <a:spcAft>
                <a:spcPts val="500"/>
              </a:spcAft>
              <a:tabLst>
                <a:tab pos="914400" algn="l"/>
              </a:tabLst>
            </a:pPr>
            <a:r>
              <a:rPr lang="en-US" sz="2000" i="1" dirty="0">
                <a:solidFill>
                  <a:srgbClr val="098E7E"/>
                </a:solidFill>
                <a:effectLst/>
                <a:latin typeface="KPMG Bold" panose="020B0803030202040204" pitchFamily="34" charset="0"/>
                <a:ea typeface="Times New Roman" panose="02020603050405020304" pitchFamily="18" charset="0"/>
                <a:cs typeface="Calibri" panose="020F0502020204030204" pitchFamily="34" charset="0"/>
              </a:rPr>
              <a:t>Need:</a:t>
            </a:r>
            <a:endParaRPr lang="en-US" sz="2000" i="1" dirty="0">
              <a:solidFill>
                <a:srgbClr val="098E7E"/>
              </a:solidFill>
              <a:effectLst/>
              <a:latin typeface="KPMG Bold" panose="020B0803030202040204" pitchFamily="34" charset="0"/>
              <a:ea typeface="Calibri" panose="020F0502020204030204" pitchFamily="34" charset="0"/>
              <a:cs typeface="Times New Roman" panose="02020603050405020304" pitchFamily="18" charset="0"/>
            </a:endParaRPr>
          </a:p>
          <a:p>
            <a:pPr marL="182880" marR="0" lvl="2" indent="-182880" fontAlgn="ctr">
              <a:spcBef>
                <a:spcPts val="0"/>
              </a:spcBef>
              <a:spcAft>
                <a:spcPts val="500"/>
              </a:spcAft>
              <a:buClr>
                <a:schemeClr val="tx2"/>
              </a:buClr>
              <a:buFont typeface="Arial" panose="020B0604020202020204" pitchFamily="34" charset="0"/>
              <a:buChar char="•"/>
              <a:tabLst>
                <a:tab pos="1371600" algn="l"/>
              </a:tabLst>
            </a:pPr>
            <a:r>
              <a:rPr lang="en-US" sz="1000" dirty="0">
                <a:effectLst/>
                <a:latin typeface="Arial" panose="020B0604020202020204" pitchFamily="34" charset="0"/>
                <a:ea typeface="Times New Roman" panose="02020603050405020304" pitchFamily="18" charset="0"/>
                <a:cs typeface="Calibri" panose="020F0502020204030204" pitchFamily="34" charset="0"/>
              </a:rPr>
              <a:t>Text placeholder</a:t>
            </a:r>
            <a:endParaRPr lang="en-US" sz="1000" dirty="0">
              <a:latin typeface="Arial" panose="020B0604020202020204" pitchFamily="34" charset="0"/>
              <a:cs typeface="Calibri" panose="020F0502020204030204" pitchFamily="34" charset="0"/>
            </a:endParaRPr>
          </a:p>
        </p:txBody>
      </p:sp>
      <p:sp>
        <p:nvSpPr>
          <p:cNvPr id="27" name="TextBox 26">
            <a:extLst>
              <a:ext uri="{FF2B5EF4-FFF2-40B4-BE49-F238E27FC236}">
                <a16:creationId xmlns:a16="http://schemas.microsoft.com/office/drawing/2014/main" id="{35584366-8528-B47F-3E45-922F167229E6}"/>
              </a:ext>
            </a:extLst>
          </p:cNvPr>
          <p:cNvSpPr txBox="1"/>
          <p:nvPr/>
        </p:nvSpPr>
        <p:spPr>
          <a:xfrm>
            <a:off x="6005940" y="4450894"/>
            <a:ext cx="5194128" cy="464230"/>
          </a:xfrm>
          <a:prstGeom prst="rect">
            <a:avLst/>
          </a:prstGeom>
          <a:noFill/>
        </p:spPr>
        <p:txBody>
          <a:bodyPr wrap="square" lIns="0" tIns="0" rIns="0" bIns="0">
            <a:spAutoFit/>
          </a:bodyPr>
          <a:lstStyle/>
          <a:p>
            <a:pPr marL="0" lvl="1" fontAlgn="ctr">
              <a:lnSpc>
                <a:spcPct val="80000"/>
              </a:lnSpc>
              <a:spcAft>
                <a:spcPts val="500"/>
              </a:spcAft>
              <a:tabLst>
                <a:tab pos="914400" algn="l"/>
              </a:tabLst>
            </a:pPr>
            <a:r>
              <a:rPr lang="en-US" sz="2000" i="1" dirty="0">
                <a:solidFill>
                  <a:srgbClr val="098E7E"/>
                </a:solidFill>
                <a:latin typeface="KPMG Bold" panose="020B0803030202040204" pitchFamily="34" charset="0"/>
                <a:cs typeface="Calibri" panose="020F0502020204030204" pitchFamily="34" charset="0"/>
              </a:rPr>
              <a:t>Value:</a:t>
            </a:r>
          </a:p>
          <a:p>
            <a:pPr marL="182880" lvl="2" indent="-182880" fontAlgn="ctr">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Text placeholder</a:t>
            </a:r>
          </a:p>
        </p:txBody>
      </p:sp>
      <p:cxnSp>
        <p:nvCxnSpPr>
          <p:cNvPr id="28" name="Straight Connector 27">
            <a:extLst>
              <a:ext uri="{FF2B5EF4-FFF2-40B4-BE49-F238E27FC236}">
                <a16:creationId xmlns:a16="http://schemas.microsoft.com/office/drawing/2014/main" id="{A174FBC3-69C7-1EA7-023F-BFD83CDD42FB}"/>
              </a:ext>
            </a:extLst>
          </p:cNvPr>
          <p:cNvCxnSpPr>
            <a:cxnSpLocks/>
          </p:cNvCxnSpPr>
          <p:nvPr/>
        </p:nvCxnSpPr>
        <p:spPr>
          <a:xfrm>
            <a:off x="6005940" y="1981211"/>
            <a:ext cx="5193870" cy="0"/>
          </a:xfrm>
          <a:prstGeom prst="line">
            <a:avLst/>
          </a:prstGeom>
          <a:ln w="6350">
            <a:solidFill>
              <a:srgbClr val="098E7E"/>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569A7AB-1680-CEAF-3ADD-BBE02BCDE261}"/>
              </a:ext>
            </a:extLst>
          </p:cNvPr>
          <p:cNvCxnSpPr>
            <a:cxnSpLocks/>
          </p:cNvCxnSpPr>
          <p:nvPr/>
        </p:nvCxnSpPr>
        <p:spPr>
          <a:xfrm>
            <a:off x="6005940" y="4373306"/>
            <a:ext cx="5193870" cy="0"/>
          </a:xfrm>
          <a:prstGeom prst="line">
            <a:avLst/>
          </a:prstGeom>
          <a:ln w="6350">
            <a:solidFill>
              <a:srgbClr val="098E7E"/>
            </a:solidFill>
            <a:prstDash val="dash"/>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C3E399B0-C577-F6F6-A9F4-F6135A149C6B}"/>
              </a:ext>
            </a:extLst>
          </p:cNvPr>
          <p:cNvSpPr txBox="1"/>
          <p:nvPr/>
        </p:nvSpPr>
        <p:spPr>
          <a:xfrm>
            <a:off x="6005940" y="1713843"/>
            <a:ext cx="5194128" cy="209288"/>
          </a:xfrm>
          <a:prstGeom prst="rect">
            <a:avLst/>
          </a:prstGeom>
          <a:noFill/>
        </p:spPr>
        <p:txBody>
          <a:bodyPr wrap="square" lIns="0" tIns="0" rIns="0" bIns="0">
            <a:spAutoFit/>
          </a:bodyPr>
          <a:lstStyle/>
          <a:p>
            <a:pPr marL="0" marR="0" lvl="1" fontAlgn="ctr">
              <a:lnSpc>
                <a:spcPct val="80000"/>
              </a:lnSpc>
              <a:spcBef>
                <a:spcPts val="0"/>
              </a:spcBef>
              <a:spcAft>
                <a:spcPts val="500"/>
              </a:spcAft>
              <a:buClr>
                <a:schemeClr val="tx2"/>
              </a:buClr>
              <a:tabLst>
                <a:tab pos="914400" algn="l"/>
              </a:tabLst>
            </a:pPr>
            <a:r>
              <a:rPr lang="en-US" sz="1600" i="1" dirty="0">
                <a:solidFill>
                  <a:srgbClr val="098E7E"/>
                </a:solidFill>
                <a:latin typeface="KPMG Bold" panose="020B0803030202040204" pitchFamily="34" charset="0"/>
                <a:cs typeface="Calibri" panose="020F0502020204030204" pitchFamily="34" charset="0"/>
              </a:rPr>
              <a:t>Privileged Access Management</a:t>
            </a:r>
          </a:p>
        </p:txBody>
      </p:sp>
      <p:sp>
        <p:nvSpPr>
          <p:cNvPr id="6" name="TextBox 5">
            <a:extLst>
              <a:ext uri="{FF2B5EF4-FFF2-40B4-BE49-F238E27FC236}">
                <a16:creationId xmlns:a16="http://schemas.microsoft.com/office/drawing/2014/main" id="{DDA64865-8250-E740-3F6C-D755377992A0}"/>
              </a:ext>
            </a:extLst>
          </p:cNvPr>
          <p:cNvSpPr txBox="1"/>
          <p:nvPr/>
        </p:nvSpPr>
        <p:spPr>
          <a:xfrm>
            <a:off x="9371268" y="1713843"/>
            <a:ext cx="1828800" cy="209288"/>
          </a:xfrm>
          <a:prstGeom prst="rect">
            <a:avLst/>
          </a:prstGeom>
          <a:noFill/>
        </p:spPr>
        <p:txBody>
          <a:bodyPr wrap="square" lIns="0" tIns="0" rIns="0" bIns="0" anchor="ctr">
            <a:noAutofit/>
          </a:bodyPr>
          <a:lstStyle/>
          <a:p>
            <a:pPr marL="0" marR="0" lvl="1" fontAlgn="ctr">
              <a:spcBef>
                <a:spcPts val="0"/>
              </a:spcBef>
              <a:spcAft>
                <a:spcPts val="500"/>
              </a:spcAft>
              <a:buClr>
                <a:schemeClr val="tx2"/>
              </a:buClr>
              <a:tabLst>
                <a:tab pos="914400" algn="l"/>
              </a:tabLst>
            </a:pPr>
            <a:r>
              <a:rPr lang="en-US" sz="1000" dirty="0">
                <a:cs typeface="Raavi" panose="020B0502040204020203" pitchFamily="34" charset="0"/>
              </a:rPr>
              <a:t>Platform Management</a:t>
            </a:r>
          </a:p>
        </p:txBody>
      </p:sp>
      <p:sp>
        <p:nvSpPr>
          <p:cNvPr id="7" name="TextBox 6">
            <a:extLst>
              <a:ext uri="{FF2B5EF4-FFF2-40B4-BE49-F238E27FC236}">
                <a16:creationId xmlns:a16="http://schemas.microsoft.com/office/drawing/2014/main" id="{32465297-64FB-CB27-9557-83F807F0CC80}"/>
              </a:ext>
            </a:extLst>
          </p:cNvPr>
          <p:cNvSpPr txBox="1"/>
          <p:nvPr/>
        </p:nvSpPr>
        <p:spPr>
          <a:xfrm>
            <a:off x="9081420" y="1391075"/>
            <a:ext cx="1920240" cy="209288"/>
          </a:xfrm>
          <a:prstGeom prst="rect">
            <a:avLst/>
          </a:prstGeom>
          <a:noFill/>
        </p:spPr>
        <p:txBody>
          <a:bodyPr wrap="square" lIns="54864" tIns="54864" rIns="54864" bIns="54864" anchor="ctr">
            <a:noAutofit/>
          </a:bodyPr>
          <a:lstStyle/>
          <a:p>
            <a:pPr marL="0" lvl="1" algn="r" fontAlgn="ctr">
              <a:lnSpc>
                <a:spcPct val="80000"/>
              </a:lnSpc>
              <a:spcAft>
                <a:spcPts val="500"/>
              </a:spcAft>
              <a:buClr>
                <a:schemeClr val="tx2"/>
              </a:buClr>
              <a:tabLst>
                <a:tab pos="914400" algn="l"/>
              </a:tabLst>
            </a:pPr>
            <a:r>
              <a:rPr lang="en-US" sz="1600" i="1" dirty="0">
                <a:solidFill>
                  <a:srgbClr val="FFFFFF"/>
                </a:solidFill>
                <a:latin typeface="KPMG Bold" panose="020B0803030202040204" pitchFamily="34" charset="0"/>
                <a:cs typeface="Calibri" panose="020F0502020204030204" pitchFamily="34" charset="0"/>
              </a:rPr>
              <a:t>Workforce IAM</a:t>
            </a:r>
          </a:p>
        </p:txBody>
      </p:sp>
      <p:grpSp>
        <p:nvGrpSpPr>
          <p:cNvPr id="5" name="Group 4">
            <a:extLst>
              <a:ext uri="{FF2B5EF4-FFF2-40B4-BE49-F238E27FC236}">
                <a16:creationId xmlns:a16="http://schemas.microsoft.com/office/drawing/2014/main" id="{D93C2C33-A7A7-D9F0-796D-B58ECDFC8D1C}"/>
              </a:ext>
            </a:extLst>
          </p:cNvPr>
          <p:cNvGrpSpPr/>
          <p:nvPr/>
        </p:nvGrpSpPr>
        <p:grpSpPr>
          <a:xfrm>
            <a:off x="325969" y="1285123"/>
            <a:ext cx="6849775" cy="4572000"/>
            <a:chOff x="325969" y="1285123"/>
            <a:chExt cx="6849775" cy="4572000"/>
          </a:xfrm>
        </p:grpSpPr>
        <p:grpSp>
          <p:nvGrpSpPr>
            <p:cNvPr id="10" name="Group 9">
              <a:extLst>
                <a:ext uri="{FF2B5EF4-FFF2-40B4-BE49-F238E27FC236}">
                  <a16:creationId xmlns:a16="http://schemas.microsoft.com/office/drawing/2014/main" id="{E4C14E97-5D4D-ED6C-A1CB-AE25A3B18DB6}"/>
                </a:ext>
              </a:extLst>
            </p:cNvPr>
            <p:cNvGrpSpPr/>
            <p:nvPr/>
          </p:nvGrpSpPr>
          <p:grpSpPr>
            <a:xfrm>
              <a:off x="325969" y="1285123"/>
              <a:ext cx="6849775" cy="4572000"/>
              <a:chOff x="325969" y="1285123"/>
              <a:chExt cx="6849775" cy="4572000"/>
            </a:xfrm>
          </p:grpSpPr>
          <p:grpSp>
            <p:nvGrpSpPr>
              <p:cNvPr id="19" name="Group 18">
                <a:extLst>
                  <a:ext uri="{FF2B5EF4-FFF2-40B4-BE49-F238E27FC236}">
                    <a16:creationId xmlns:a16="http://schemas.microsoft.com/office/drawing/2014/main" id="{A2FD344A-F045-397B-8D81-67613642C96A}"/>
                  </a:ext>
                </a:extLst>
              </p:cNvPr>
              <p:cNvGrpSpPr/>
              <p:nvPr/>
            </p:nvGrpSpPr>
            <p:grpSpPr>
              <a:xfrm>
                <a:off x="325969" y="1285123"/>
                <a:ext cx="6849775" cy="4572000"/>
                <a:chOff x="325969" y="1285123"/>
                <a:chExt cx="6849775" cy="4572000"/>
              </a:xfrm>
            </p:grpSpPr>
            <p:graphicFrame>
              <p:nvGraphicFramePr>
                <p:cNvPr id="21" name="Chart 20">
                  <a:extLst>
                    <a:ext uri="{FF2B5EF4-FFF2-40B4-BE49-F238E27FC236}">
                      <a16:creationId xmlns:a16="http://schemas.microsoft.com/office/drawing/2014/main" id="{54662CF9-C5F0-040A-AB4C-843A3ACC3627}"/>
                    </a:ext>
                  </a:extLst>
                </p:cNvPr>
                <p:cNvGraphicFramePr>
                  <a:graphicFrameLocks noChangeAspect="1"/>
                </p:cNvGraphicFramePr>
                <p:nvPr>
                  <p:extLst>
                    <p:ext uri="{D42A27DB-BD31-4B8C-83A1-F6EECF244321}">
                      <p14:modId xmlns:p14="http://schemas.microsoft.com/office/powerpoint/2010/main" val="3377308309"/>
                    </p:ext>
                  </p:extLst>
                </p:nvPr>
              </p:nvGraphicFramePr>
              <p:xfrm>
                <a:off x="325969" y="1285123"/>
                <a:ext cx="6849775" cy="4572000"/>
              </p:xfrm>
              <a:graphic>
                <a:graphicData uri="http://schemas.openxmlformats.org/drawingml/2006/chart">
                  <c:chart xmlns:c="http://schemas.openxmlformats.org/drawingml/2006/chart" xmlns:r="http://schemas.openxmlformats.org/officeDocument/2006/relationships" r:id="rId3"/>
                </a:graphicData>
              </a:graphic>
            </p:graphicFrame>
            <p:sp>
              <p:nvSpPr>
                <p:cNvPr id="24" name="TextBox 23">
                  <a:extLst>
                    <a:ext uri="{FF2B5EF4-FFF2-40B4-BE49-F238E27FC236}">
                      <a16:creationId xmlns:a16="http://schemas.microsoft.com/office/drawing/2014/main" id="{95D18EEC-A06D-E787-F2C8-A363B4070088}"/>
                    </a:ext>
                  </a:extLst>
                </p:cNvPr>
                <p:cNvSpPr txBox="1"/>
                <p:nvPr/>
              </p:nvSpPr>
              <p:spPr>
                <a:xfrm rot="1678885">
                  <a:off x="2616711" y="3669255"/>
                  <a:ext cx="1201785" cy="823545"/>
                </a:xfrm>
                <a:prstGeom prst="rect">
                  <a:avLst/>
                </a:prstGeom>
                <a:noFill/>
              </p:spPr>
              <p:txBody>
                <a:bodyPr wrap="square" lIns="0" tIns="0" rIns="0" bIns="0">
                  <a:prstTxWarp prst="textArchDown">
                    <a:avLst>
                      <a:gd name="adj" fmla="val 1606931"/>
                    </a:avLst>
                  </a:prstTxWarp>
                  <a:spAutoFit/>
                </a:bodyPr>
                <a:lstStyle/>
                <a:p>
                  <a:pPr marL="0" lvl="2" algn="ctr">
                    <a:spcAft>
                      <a:spcPts val="500"/>
                    </a:spcAft>
                    <a:tabLst>
                      <a:tab pos="647700" algn="l"/>
                    </a:tabLst>
                  </a:pPr>
                  <a:r>
                    <a:rPr lang="en-US" sz="1200" b="1" dirty="0">
                      <a:solidFill>
                        <a:schemeClr val="bg1"/>
                      </a:solidFill>
                      <a:cs typeface="Times New Roman" panose="02020603050405020304" pitchFamily="18" charset="0"/>
                    </a:rPr>
                    <a:t>Governance</a:t>
                  </a:r>
                </a:p>
              </p:txBody>
            </p:sp>
            <p:sp>
              <p:nvSpPr>
                <p:cNvPr id="25" name="TextBox 24">
                  <a:extLst>
                    <a:ext uri="{FF2B5EF4-FFF2-40B4-BE49-F238E27FC236}">
                      <a16:creationId xmlns:a16="http://schemas.microsoft.com/office/drawing/2014/main" id="{95A8C782-B336-8D34-0460-786205969D60}"/>
                    </a:ext>
                  </a:extLst>
                </p:cNvPr>
                <p:cNvSpPr txBox="1"/>
                <p:nvPr/>
              </p:nvSpPr>
              <p:spPr>
                <a:xfrm rot="19146066">
                  <a:off x="2688639" y="2829895"/>
                  <a:ext cx="730452" cy="602241"/>
                </a:xfrm>
                <a:prstGeom prst="rect">
                  <a:avLst/>
                </a:prstGeom>
                <a:noFill/>
              </p:spPr>
              <p:txBody>
                <a:bodyPr wrap="square" lIns="0" tIns="0" rIns="0" bIns="0">
                  <a:prstTxWarp prst="textArchUp">
                    <a:avLst>
                      <a:gd name="adj" fmla="val 12974530"/>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Access</a:t>
                  </a:r>
                </a:p>
              </p:txBody>
            </p:sp>
            <p:sp>
              <p:nvSpPr>
                <p:cNvPr id="31" name="TextBox 30">
                  <a:extLst>
                    <a:ext uri="{FF2B5EF4-FFF2-40B4-BE49-F238E27FC236}">
                      <a16:creationId xmlns:a16="http://schemas.microsoft.com/office/drawing/2014/main" id="{7AE83AA6-1CE4-29C3-F47A-63C034B41E09}"/>
                    </a:ext>
                  </a:extLst>
                </p:cNvPr>
                <p:cNvSpPr txBox="1"/>
                <p:nvPr/>
              </p:nvSpPr>
              <p:spPr>
                <a:xfrm rot="1308190">
                  <a:off x="3396213" y="2292462"/>
                  <a:ext cx="902919" cy="349264"/>
                </a:xfrm>
                <a:prstGeom prst="rect">
                  <a:avLst/>
                </a:prstGeom>
                <a:noFill/>
              </p:spPr>
              <p:txBody>
                <a:bodyPr wrap="square" lIns="0" tIns="0" rIns="0" bIns="0">
                  <a:prstTxWarp prst="textArchUp">
                    <a:avLst>
                      <a:gd name="adj" fmla="val 11138912"/>
                    </a:avLst>
                  </a:prstTxWarp>
                  <a:spAutoFit/>
                </a:bodyPr>
                <a:lstStyle/>
                <a:p>
                  <a:pPr marL="0" lvl="2" algn="ctr">
                    <a:spcAft>
                      <a:spcPts val="500"/>
                    </a:spcAft>
                    <a:tabLst>
                      <a:tab pos="647700" algn="l"/>
                    </a:tabLst>
                  </a:pPr>
                  <a:r>
                    <a:rPr lang="en-US" sz="900" b="1" dirty="0">
                      <a:solidFill>
                        <a:schemeClr val="bg1"/>
                      </a:solidFill>
                      <a:cs typeface="Times New Roman" panose="02020603050405020304" pitchFamily="18" charset="0"/>
                    </a:rPr>
                    <a:t>Strategy,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Design, &amp;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Development</a:t>
                  </a:r>
                </a:p>
              </p:txBody>
            </p:sp>
          </p:grpSp>
          <p:sp>
            <p:nvSpPr>
              <p:cNvPr id="20" name="TextBox 19">
                <a:extLst>
                  <a:ext uri="{FF2B5EF4-FFF2-40B4-BE49-F238E27FC236}">
                    <a16:creationId xmlns:a16="http://schemas.microsoft.com/office/drawing/2014/main" id="{4D00000E-97F2-A6F5-8B4A-3C896B632D1F}"/>
                  </a:ext>
                </a:extLst>
              </p:cNvPr>
              <p:cNvSpPr txBox="1"/>
              <p:nvPr/>
            </p:nvSpPr>
            <p:spPr>
              <a:xfrm rot="3588190">
                <a:off x="4100306" y="2811117"/>
                <a:ext cx="820835" cy="384193"/>
              </a:xfrm>
              <a:prstGeom prst="rect">
                <a:avLst/>
              </a:prstGeom>
              <a:noFill/>
            </p:spPr>
            <p:txBody>
              <a:bodyPr wrap="square" lIns="0" tIns="0" rIns="0" bIns="0">
                <a:prstTxWarp prst="textArchUp">
                  <a:avLst>
                    <a:gd name="adj" fmla="val 12736301"/>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Application </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Onboarding/</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Modernization</a:t>
                </a:r>
              </a:p>
            </p:txBody>
          </p:sp>
        </p:grpSp>
        <p:sp>
          <p:nvSpPr>
            <p:cNvPr id="11" name="TextBox 10">
              <a:extLst>
                <a:ext uri="{FF2B5EF4-FFF2-40B4-BE49-F238E27FC236}">
                  <a16:creationId xmlns:a16="http://schemas.microsoft.com/office/drawing/2014/main" id="{8CF6CC72-2A99-5D88-3065-06CE33B1C977}"/>
                </a:ext>
              </a:extLst>
            </p:cNvPr>
            <p:cNvSpPr txBox="1"/>
            <p:nvPr/>
          </p:nvSpPr>
          <p:spPr>
            <a:xfrm rot="5996737">
              <a:off x="3936893" y="3374061"/>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Provisioning</a:t>
              </a:r>
            </a:p>
          </p:txBody>
        </p:sp>
        <p:sp>
          <p:nvSpPr>
            <p:cNvPr id="12" name="TextBox 11">
              <a:extLst>
                <a:ext uri="{FF2B5EF4-FFF2-40B4-BE49-F238E27FC236}">
                  <a16:creationId xmlns:a16="http://schemas.microsoft.com/office/drawing/2014/main" id="{AF0E0A8B-B59F-6056-8A04-75FDE9048F81}"/>
                </a:ext>
              </a:extLst>
            </p:cNvPr>
            <p:cNvSpPr txBox="1"/>
            <p:nvPr/>
          </p:nvSpPr>
          <p:spPr>
            <a:xfrm rot="3917863">
              <a:off x="2589718" y="2857787"/>
              <a:ext cx="1894603" cy="1298312"/>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Identity (Engineering)</a:t>
              </a:r>
            </a:p>
          </p:txBody>
        </p:sp>
        <p:sp>
          <p:nvSpPr>
            <p:cNvPr id="13" name="TextBox 12">
              <a:extLst>
                <a:ext uri="{FF2B5EF4-FFF2-40B4-BE49-F238E27FC236}">
                  <a16:creationId xmlns:a16="http://schemas.microsoft.com/office/drawing/2014/main" id="{8478B4C7-136F-62CF-F429-FF9546EBB3AA}"/>
                </a:ext>
              </a:extLst>
            </p:cNvPr>
            <p:cNvSpPr txBox="1"/>
            <p:nvPr/>
          </p:nvSpPr>
          <p:spPr>
            <a:xfrm rot="15120000">
              <a:off x="1812597" y="3279537"/>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Audit and </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Compliance</a:t>
              </a:r>
            </a:p>
          </p:txBody>
        </p:sp>
        <p:sp>
          <p:nvSpPr>
            <p:cNvPr id="14" name="TextBox 13">
              <a:extLst>
                <a:ext uri="{FF2B5EF4-FFF2-40B4-BE49-F238E27FC236}">
                  <a16:creationId xmlns:a16="http://schemas.microsoft.com/office/drawing/2014/main" id="{8AC47086-B7EF-7401-E318-B900D7DCC95B}"/>
                </a:ext>
              </a:extLst>
            </p:cNvPr>
            <p:cNvSpPr txBox="1"/>
            <p:nvPr/>
          </p:nvSpPr>
          <p:spPr>
            <a:xfrm rot="21480876">
              <a:off x="2922019" y="4566527"/>
              <a:ext cx="1092532" cy="369779"/>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900" b="1" dirty="0">
                  <a:solidFill>
                    <a:schemeClr val="bg1"/>
                  </a:solidFill>
                  <a:cs typeface="Times New Roman" panose="02020603050405020304" pitchFamily="18" charset="0"/>
                </a:rPr>
                <a:t>Technical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Development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Team (ETL and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Operations)</a:t>
              </a:r>
            </a:p>
          </p:txBody>
        </p:sp>
        <p:sp>
          <p:nvSpPr>
            <p:cNvPr id="15" name="TextBox 14">
              <a:extLst>
                <a:ext uri="{FF2B5EF4-FFF2-40B4-BE49-F238E27FC236}">
                  <a16:creationId xmlns:a16="http://schemas.microsoft.com/office/drawing/2014/main" id="{1E79640A-A378-578B-FE59-CFFC0184836E}"/>
                </a:ext>
              </a:extLst>
            </p:cNvPr>
            <p:cNvSpPr txBox="1"/>
            <p:nvPr/>
          </p:nvSpPr>
          <p:spPr>
            <a:xfrm rot="2220876">
              <a:off x="2030024" y="4105903"/>
              <a:ext cx="1201785" cy="823545"/>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RBAC/ABAC</a:t>
              </a:r>
            </a:p>
          </p:txBody>
        </p:sp>
        <p:sp>
          <p:nvSpPr>
            <p:cNvPr id="16" name="TextBox 15">
              <a:extLst>
                <a:ext uri="{FF2B5EF4-FFF2-40B4-BE49-F238E27FC236}">
                  <a16:creationId xmlns:a16="http://schemas.microsoft.com/office/drawing/2014/main" id="{7DE91A46-3382-3ECE-56DC-F6C50A8811CF}"/>
                </a:ext>
              </a:extLst>
            </p:cNvPr>
            <p:cNvSpPr txBox="1"/>
            <p:nvPr/>
          </p:nvSpPr>
          <p:spPr>
            <a:xfrm rot="18960876">
              <a:off x="3677784" y="4367354"/>
              <a:ext cx="1201785" cy="369779"/>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Data </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Management</a:t>
              </a:r>
            </a:p>
          </p:txBody>
        </p:sp>
        <p:sp>
          <p:nvSpPr>
            <p:cNvPr id="17" name="TextBox 16">
              <a:extLst>
                <a:ext uri="{FF2B5EF4-FFF2-40B4-BE49-F238E27FC236}">
                  <a16:creationId xmlns:a16="http://schemas.microsoft.com/office/drawing/2014/main" id="{0CADEBF9-0D67-9633-71E1-1022DEF51EA2}"/>
                </a:ext>
              </a:extLst>
            </p:cNvPr>
            <p:cNvSpPr txBox="1"/>
            <p:nvPr/>
          </p:nvSpPr>
          <p:spPr>
            <a:xfrm rot="18000000">
              <a:off x="1649320" y="2524459"/>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Workforce </a:t>
              </a:r>
            </a:p>
            <a:p>
              <a:pPr marL="228600" lvl="2" indent="-228600" algn="ctr">
                <a:spcAft>
                  <a:spcPts val="500"/>
                </a:spcAft>
                <a:buAutoNum type="arabicPeriod"/>
                <a:tabLst>
                  <a:tab pos="647700" algn="l"/>
                </a:tabLst>
              </a:pPr>
              <a:r>
                <a:rPr lang="en-US" sz="1000" b="1" dirty="0">
                  <a:solidFill>
                    <a:schemeClr val="bg1"/>
                  </a:solidFill>
                  <a:cs typeface="Times New Roman" panose="02020603050405020304" pitchFamily="18" charset="0"/>
                </a:rPr>
                <a:t>IAM</a:t>
              </a:r>
            </a:p>
          </p:txBody>
        </p:sp>
        <p:sp>
          <p:nvSpPr>
            <p:cNvPr id="18" name="TextBox 17">
              <a:extLst>
                <a:ext uri="{FF2B5EF4-FFF2-40B4-BE49-F238E27FC236}">
                  <a16:creationId xmlns:a16="http://schemas.microsoft.com/office/drawing/2014/main" id="{30D66E23-BBA3-CE4E-A5DF-4045BFECC8C5}"/>
                </a:ext>
              </a:extLst>
            </p:cNvPr>
            <p:cNvSpPr txBox="1"/>
            <p:nvPr/>
          </p:nvSpPr>
          <p:spPr>
            <a:xfrm rot="20280000">
              <a:off x="2506604" y="2134016"/>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CIAM</a:t>
              </a:r>
            </a:p>
          </p:txBody>
        </p:sp>
      </p:grpSp>
    </p:spTree>
    <p:extLst>
      <p:ext uri="{BB962C8B-B14F-4D97-AF65-F5344CB8AC3E}">
        <p14:creationId xmlns:p14="http://schemas.microsoft.com/office/powerpoint/2010/main" val="2684244537"/>
      </p:ext>
    </p:extLst>
  </p:cSld>
  <p:clrMapOvr>
    <a:masterClrMapping/>
  </p:clrMapOvr>
  <p:extLst>
    <p:ext uri="{6950BFC3-D8DA-4A85-94F7-54DA5524770B}">
      <p188:commentRel xmlns:p188="http://schemas.microsoft.com/office/powerpoint/2018/8/main" r:id="rId2"/>
    </p:ext>
  </p:extLs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5A275-BAD0-60E3-9B72-417C7BA5E2B8}"/>
              </a:ext>
            </a:extLst>
          </p:cNvPr>
          <p:cNvSpPr>
            <a:spLocks noGrp="1"/>
          </p:cNvSpPr>
          <p:nvPr>
            <p:ph type="title"/>
          </p:nvPr>
        </p:nvSpPr>
        <p:spPr>
          <a:xfrm>
            <a:off x="995364" y="431800"/>
            <a:ext cx="10204704" cy="533400"/>
          </a:xfrm>
        </p:spPr>
        <p:txBody>
          <a:bodyPr/>
          <a:lstStyle/>
          <a:p>
            <a:r>
              <a:rPr lang="en-US" dirty="0"/>
              <a:t>Additional capabilities (continued)</a:t>
            </a:r>
          </a:p>
        </p:txBody>
      </p:sp>
      <p:sp>
        <p:nvSpPr>
          <p:cNvPr id="3" name="Text Placeholder 2">
            <a:extLst>
              <a:ext uri="{FF2B5EF4-FFF2-40B4-BE49-F238E27FC236}">
                <a16:creationId xmlns:a16="http://schemas.microsoft.com/office/drawing/2014/main" id="{78C9C779-562B-92A2-DC7B-CCA67BC31840}"/>
              </a:ext>
            </a:extLst>
          </p:cNvPr>
          <p:cNvSpPr>
            <a:spLocks noGrp="1"/>
          </p:cNvSpPr>
          <p:nvPr>
            <p:ph type="body" sz="quarter" idx="10"/>
          </p:nvPr>
        </p:nvSpPr>
        <p:spPr>
          <a:xfrm>
            <a:off x="993648" y="189259"/>
            <a:ext cx="10204704" cy="184666"/>
          </a:xfrm>
        </p:spPr>
        <p:txBody>
          <a:bodyPr/>
          <a:lstStyle/>
          <a:p>
            <a:r>
              <a:rPr lang="en-US" dirty="0"/>
              <a:t>Target operating model</a:t>
            </a:r>
          </a:p>
          <a:p>
            <a:endParaRPr lang="en-US" dirty="0"/>
          </a:p>
        </p:txBody>
      </p:sp>
      <p:sp>
        <p:nvSpPr>
          <p:cNvPr id="22" name="Rectangle 21">
            <a:extLst>
              <a:ext uri="{FF2B5EF4-FFF2-40B4-BE49-F238E27FC236}">
                <a16:creationId xmlns:a16="http://schemas.microsoft.com/office/drawing/2014/main" id="{6BF9B701-05E5-2D8A-52AD-3EC1ACD0BD3F}"/>
              </a:ext>
            </a:extLst>
          </p:cNvPr>
          <p:cNvSpPr/>
          <p:nvPr/>
        </p:nvSpPr>
        <p:spPr>
          <a:xfrm>
            <a:off x="5827719" y="1335675"/>
            <a:ext cx="45720" cy="4541250"/>
          </a:xfrm>
          <a:prstGeom prst="rect">
            <a:avLst/>
          </a:prstGeom>
          <a:solidFill>
            <a:srgbClr val="098E7E"/>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spcAft>
                <a:spcPts val="500"/>
              </a:spcAft>
            </a:pPr>
            <a:endParaRPr lang="en-US" sz="1500" dirty="0">
              <a:solidFill>
                <a:schemeClr val="bg1"/>
              </a:solidFill>
            </a:endParaRPr>
          </a:p>
        </p:txBody>
      </p:sp>
      <p:sp>
        <p:nvSpPr>
          <p:cNvPr id="23" name="TextBox 22">
            <a:extLst>
              <a:ext uri="{FF2B5EF4-FFF2-40B4-BE49-F238E27FC236}">
                <a16:creationId xmlns:a16="http://schemas.microsoft.com/office/drawing/2014/main" id="{EF2C99A2-A403-6D36-DD6B-5583AF2CE53F}"/>
              </a:ext>
            </a:extLst>
          </p:cNvPr>
          <p:cNvSpPr txBox="1"/>
          <p:nvPr/>
        </p:nvSpPr>
        <p:spPr>
          <a:xfrm>
            <a:off x="6005940" y="1335675"/>
            <a:ext cx="5194128" cy="320088"/>
          </a:xfrm>
          <a:prstGeom prst="rect">
            <a:avLst/>
          </a:prstGeom>
          <a:solidFill>
            <a:srgbClr val="098E7E"/>
          </a:solidFill>
        </p:spPr>
        <p:txBody>
          <a:bodyPr wrap="square" lIns="54864" tIns="54864" rIns="54864" bIns="54864">
            <a:noAutofit/>
          </a:bodyPr>
          <a:lstStyle/>
          <a:p>
            <a:pPr marL="0" marR="0" lvl="1" fontAlgn="ctr">
              <a:lnSpc>
                <a:spcPct val="80000"/>
              </a:lnSpc>
              <a:spcBef>
                <a:spcPts val="0"/>
              </a:spcBef>
              <a:spcAft>
                <a:spcPts val="500"/>
              </a:spcAft>
              <a:buClr>
                <a:schemeClr val="tx2"/>
              </a:buClr>
              <a:tabLst>
                <a:tab pos="914400" algn="l"/>
              </a:tabLst>
            </a:pPr>
            <a:r>
              <a:rPr lang="en-US" sz="1600" i="1" dirty="0">
                <a:solidFill>
                  <a:srgbClr val="FFFFFF"/>
                </a:solidFill>
                <a:latin typeface="KPMG Bold" panose="020B0803030202040204" pitchFamily="34" charset="0"/>
                <a:cs typeface="Calibri" panose="020F0502020204030204" pitchFamily="34" charset="0"/>
              </a:rPr>
              <a:t>Access</a:t>
            </a:r>
          </a:p>
        </p:txBody>
      </p:sp>
      <p:sp>
        <p:nvSpPr>
          <p:cNvPr id="26" name="TextBox 25">
            <a:extLst>
              <a:ext uri="{FF2B5EF4-FFF2-40B4-BE49-F238E27FC236}">
                <a16:creationId xmlns:a16="http://schemas.microsoft.com/office/drawing/2014/main" id="{0B4A1F58-6DC2-9A61-F376-1649D99867DB}"/>
              </a:ext>
            </a:extLst>
          </p:cNvPr>
          <p:cNvSpPr txBox="1"/>
          <p:nvPr/>
        </p:nvSpPr>
        <p:spPr>
          <a:xfrm>
            <a:off x="6005939" y="2058798"/>
            <a:ext cx="5369249" cy="2169825"/>
          </a:xfrm>
          <a:prstGeom prst="rect">
            <a:avLst/>
          </a:prstGeom>
          <a:noFill/>
        </p:spPr>
        <p:txBody>
          <a:bodyPr wrap="square" lIns="0" tIns="0" rIns="0" bIns="0">
            <a:spAutoFit/>
          </a:bodyPr>
          <a:lstStyle/>
          <a:p>
            <a:pPr marL="0" marR="0" lvl="1" fontAlgn="ctr">
              <a:lnSpc>
                <a:spcPct val="80000"/>
              </a:lnSpc>
              <a:spcBef>
                <a:spcPts val="0"/>
              </a:spcBef>
              <a:spcAft>
                <a:spcPts val="500"/>
              </a:spcAft>
              <a:tabLst>
                <a:tab pos="914400" algn="l"/>
              </a:tabLst>
            </a:pPr>
            <a:r>
              <a:rPr lang="en-US" sz="2000" i="1" dirty="0">
                <a:solidFill>
                  <a:srgbClr val="098E7E"/>
                </a:solidFill>
                <a:effectLst/>
                <a:latin typeface="KPMG Bold" panose="020B0803030202040204" pitchFamily="34" charset="0"/>
                <a:ea typeface="Times New Roman" panose="02020603050405020304" pitchFamily="18" charset="0"/>
                <a:cs typeface="Calibri" panose="020F0502020204030204" pitchFamily="34" charset="0"/>
              </a:rPr>
              <a:t>Need:</a:t>
            </a:r>
            <a:endParaRPr lang="en-US" sz="900" i="1" dirty="0">
              <a:solidFill>
                <a:srgbClr val="098E7E"/>
              </a:solidFill>
              <a:effectLst/>
              <a:latin typeface="KPMG Bold" panose="020B0803030202040204" pitchFamily="34" charset="0"/>
              <a:ea typeface="Calibri" panose="020F0502020204030204" pitchFamily="34" charset="0"/>
              <a:cs typeface="Times New Roman" panose="02020603050405020304" pitchFamily="18" charset="0"/>
            </a:endParaRPr>
          </a:p>
          <a:p>
            <a:pPr marL="182880" marR="0" lvl="2" indent="-182880" fontAlgn="ctr">
              <a:spcBef>
                <a:spcPts val="0"/>
              </a:spcBef>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There are most likely hundreds or thousands of privileged legacy and new accounts that may not be properly inventoried at Cigna – presenting an issue for understanding attack surface</a:t>
            </a:r>
          </a:p>
          <a:p>
            <a:pPr marL="182880" marR="0" lvl="2" indent="-182880" fontAlgn="ctr">
              <a:spcBef>
                <a:spcPts val="0"/>
              </a:spcBef>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IAM should reduce attack surface for significant security risks associated with privileged generic accounts that can be victim to attacks such as credential stuffing and Kerberoasting</a:t>
            </a:r>
          </a:p>
          <a:p>
            <a:pPr marL="640080" lvl="3" indent="-182880" fontAlgn="ctr">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Generic accounts can run critical background processes for Cigna enterprise and compromised accounts could fully disrupt business operations</a:t>
            </a:r>
          </a:p>
          <a:p>
            <a:pPr marL="182880" lvl="2" indent="-182880" fontAlgn="ctr">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Many regulatory requirements require strict controls around generic account management.</a:t>
            </a:r>
          </a:p>
          <a:p>
            <a:pPr marL="182880" lvl="2" indent="-182880" fontAlgn="ctr">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Ensure that privileged entitlements and actions are limited in assignment and in usage – reducing standing access, which presents a security risk</a:t>
            </a:r>
          </a:p>
          <a:p>
            <a:pPr marL="182880" lvl="2" indent="-182880" fontAlgn="ctr">
              <a:spcAft>
                <a:spcPts val="500"/>
              </a:spcAft>
              <a:buClr>
                <a:schemeClr val="tx2"/>
              </a:buClr>
              <a:buFont typeface="Arial" panose="020B0604020202020204" pitchFamily="34" charset="0"/>
              <a:buChar char="•"/>
              <a:tabLst>
                <a:tab pos="1371600" algn="l"/>
              </a:tabLst>
            </a:pPr>
            <a:endParaRPr lang="en-US" sz="1000" dirty="0">
              <a:latin typeface="Arial" panose="020B0604020202020204" pitchFamily="34" charset="0"/>
              <a:cs typeface="Calibri" panose="020F0502020204030204" pitchFamily="34" charset="0"/>
            </a:endParaRPr>
          </a:p>
        </p:txBody>
      </p:sp>
      <p:sp>
        <p:nvSpPr>
          <p:cNvPr id="27" name="TextBox 26">
            <a:extLst>
              <a:ext uri="{FF2B5EF4-FFF2-40B4-BE49-F238E27FC236}">
                <a16:creationId xmlns:a16="http://schemas.microsoft.com/office/drawing/2014/main" id="{35584366-8528-B47F-3E45-922F167229E6}"/>
              </a:ext>
            </a:extLst>
          </p:cNvPr>
          <p:cNvSpPr txBox="1"/>
          <p:nvPr/>
        </p:nvSpPr>
        <p:spPr>
          <a:xfrm>
            <a:off x="6005940" y="4450894"/>
            <a:ext cx="5369248" cy="1951816"/>
          </a:xfrm>
          <a:prstGeom prst="rect">
            <a:avLst/>
          </a:prstGeom>
          <a:noFill/>
        </p:spPr>
        <p:txBody>
          <a:bodyPr wrap="square" lIns="0" tIns="0" rIns="0" bIns="0">
            <a:spAutoFit/>
          </a:bodyPr>
          <a:lstStyle/>
          <a:p>
            <a:pPr marL="0" lvl="1" fontAlgn="ctr">
              <a:lnSpc>
                <a:spcPct val="80000"/>
              </a:lnSpc>
              <a:spcAft>
                <a:spcPts val="500"/>
              </a:spcAft>
              <a:tabLst>
                <a:tab pos="914400" algn="l"/>
              </a:tabLst>
            </a:pPr>
            <a:r>
              <a:rPr lang="en-US" sz="2000" i="1" dirty="0">
                <a:solidFill>
                  <a:srgbClr val="098E7E"/>
                </a:solidFill>
                <a:latin typeface="KPMG Bold" panose="020B0803030202040204" pitchFamily="34" charset="0"/>
                <a:cs typeface="Calibri" panose="020F0502020204030204" pitchFamily="34" charset="0"/>
              </a:rPr>
              <a:t>Value:</a:t>
            </a:r>
          </a:p>
          <a:p>
            <a:pPr marL="182880" lvl="2" indent="-182880" fontAlgn="ctr">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Effective management of generic accounts reduces the risk of unauthorized access and strengthens Cigna’s security posture</a:t>
            </a:r>
          </a:p>
          <a:p>
            <a:pPr marL="182880" lvl="2" indent="-182880" fontAlgn="ctr">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Establishing a generic account lifecycle with an effective PAM solution helps Cigna maintain compliance and reduces risk of regulatory fines or findings</a:t>
            </a:r>
          </a:p>
          <a:p>
            <a:pPr marL="182880" lvl="2" indent="-182880" fontAlgn="ctr">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Enabling the technology features of a PAM tool (e.g., just-in-time access, session logging, password safes and rotation) will reduce the risks associated with privileged accounts</a:t>
            </a:r>
          </a:p>
          <a:p>
            <a:pPr marL="640080" lvl="3" indent="-182880" fontAlgn="ctr">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Forcing users to check-in/check-out admin-level privileges and rotating passwords will mitigate risks, even if an account is compromised</a:t>
            </a:r>
          </a:p>
          <a:p>
            <a:pPr marL="182880" lvl="2" indent="-182880" fontAlgn="ctr">
              <a:spcAft>
                <a:spcPts val="500"/>
              </a:spcAft>
              <a:buClr>
                <a:schemeClr val="tx2"/>
              </a:buClr>
              <a:buFont typeface="Arial" panose="020B0604020202020204" pitchFamily="34" charset="0"/>
              <a:buChar char="•"/>
              <a:tabLst>
                <a:tab pos="1371600" algn="l"/>
              </a:tabLst>
            </a:pPr>
            <a:endParaRPr lang="en-US" sz="1000" dirty="0">
              <a:latin typeface="Arial" panose="020B0604020202020204" pitchFamily="34" charset="0"/>
              <a:cs typeface="Calibri" panose="020F0502020204030204" pitchFamily="34" charset="0"/>
            </a:endParaRPr>
          </a:p>
        </p:txBody>
      </p:sp>
      <p:cxnSp>
        <p:nvCxnSpPr>
          <p:cNvPr id="28" name="Straight Connector 27">
            <a:extLst>
              <a:ext uri="{FF2B5EF4-FFF2-40B4-BE49-F238E27FC236}">
                <a16:creationId xmlns:a16="http://schemas.microsoft.com/office/drawing/2014/main" id="{A174FBC3-69C7-1EA7-023F-BFD83CDD42FB}"/>
              </a:ext>
            </a:extLst>
          </p:cNvPr>
          <p:cNvCxnSpPr>
            <a:cxnSpLocks/>
          </p:cNvCxnSpPr>
          <p:nvPr/>
        </p:nvCxnSpPr>
        <p:spPr>
          <a:xfrm>
            <a:off x="6005940" y="1981211"/>
            <a:ext cx="5193870" cy="0"/>
          </a:xfrm>
          <a:prstGeom prst="line">
            <a:avLst/>
          </a:prstGeom>
          <a:ln w="6350">
            <a:solidFill>
              <a:srgbClr val="098E7E"/>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569A7AB-1680-CEAF-3ADD-BBE02BCDE261}"/>
              </a:ext>
            </a:extLst>
          </p:cNvPr>
          <p:cNvCxnSpPr>
            <a:cxnSpLocks/>
          </p:cNvCxnSpPr>
          <p:nvPr/>
        </p:nvCxnSpPr>
        <p:spPr>
          <a:xfrm>
            <a:off x="6005940" y="4373306"/>
            <a:ext cx="5193870" cy="0"/>
          </a:xfrm>
          <a:prstGeom prst="line">
            <a:avLst/>
          </a:prstGeom>
          <a:ln w="6350">
            <a:solidFill>
              <a:srgbClr val="098E7E"/>
            </a:solidFill>
            <a:prstDash val="dash"/>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C3E399B0-C577-F6F6-A9F4-F6135A149C6B}"/>
              </a:ext>
            </a:extLst>
          </p:cNvPr>
          <p:cNvSpPr txBox="1"/>
          <p:nvPr/>
        </p:nvSpPr>
        <p:spPr>
          <a:xfrm>
            <a:off x="6005940" y="1713843"/>
            <a:ext cx="5194128" cy="209288"/>
          </a:xfrm>
          <a:prstGeom prst="rect">
            <a:avLst/>
          </a:prstGeom>
          <a:noFill/>
        </p:spPr>
        <p:txBody>
          <a:bodyPr wrap="square" lIns="0" tIns="0" rIns="0" bIns="0">
            <a:spAutoFit/>
          </a:bodyPr>
          <a:lstStyle/>
          <a:p>
            <a:pPr marL="0" marR="0" lvl="1" fontAlgn="ctr">
              <a:lnSpc>
                <a:spcPct val="80000"/>
              </a:lnSpc>
              <a:spcBef>
                <a:spcPts val="0"/>
              </a:spcBef>
              <a:spcAft>
                <a:spcPts val="500"/>
              </a:spcAft>
              <a:buClr>
                <a:schemeClr val="tx2"/>
              </a:buClr>
              <a:tabLst>
                <a:tab pos="914400" algn="l"/>
              </a:tabLst>
            </a:pPr>
            <a:r>
              <a:rPr lang="en-US" sz="1600" i="1" dirty="0">
                <a:solidFill>
                  <a:srgbClr val="098E7E"/>
                </a:solidFill>
                <a:latin typeface="KPMG Bold" panose="020B0803030202040204" pitchFamily="34" charset="0"/>
                <a:cs typeface="Calibri" panose="020F0502020204030204" pitchFamily="34" charset="0"/>
              </a:rPr>
              <a:t>Privileged Access Management</a:t>
            </a:r>
          </a:p>
        </p:txBody>
      </p:sp>
      <p:sp>
        <p:nvSpPr>
          <p:cNvPr id="6" name="TextBox 5">
            <a:extLst>
              <a:ext uri="{FF2B5EF4-FFF2-40B4-BE49-F238E27FC236}">
                <a16:creationId xmlns:a16="http://schemas.microsoft.com/office/drawing/2014/main" id="{DDA64865-8250-E740-3F6C-D755377992A0}"/>
              </a:ext>
            </a:extLst>
          </p:cNvPr>
          <p:cNvSpPr txBox="1"/>
          <p:nvPr/>
        </p:nvSpPr>
        <p:spPr>
          <a:xfrm>
            <a:off x="9371268" y="1713843"/>
            <a:ext cx="1828800" cy="209288"/>
          </a:xfrm>
          <a:prstGeom prst="rect">
            <a:avLst/>
          </a:prstGeom>
          <a:noFill/>
        </p:spPr>
        <p:txBody>
          <a:bodyPr wrap="square" lIns="0" tIns="0" rIns="0" bIns="0" anchor="ctr">
            <a:noAutofit/>
          </a:bodyPr>
          <a:lstStyle/>
          <a:p>
            <a:pPr marL="0" marR="0" lvl="1" fontAlgn="ctr">
              <a:spcBef>
                <a:spcPts val="0"/>
              </a:spcBef>
              <a:spcAft>
                <a:spcPts val="500"/>
              </a:spcAft>
              <a:buClr>
                <a:schemeClr val="tx2"/>
              </a:buClr>
              <a:tabLst>
                <a:tab pos="914400" algn="l"/>
              </a:tabLst>
            </a:pPr>
            <a:r>
              <a:rPr lang="en-US" sz="1000" dirty="0">
                <a:cs typeface="Raavi" panose="020B0502040204020203" pitchFamily="34" charset="0"/>
              </a:rPr>
              <a:t>Generic Account Lifecycle &amp; Password Management</a:t>
            </a:r>
          </a:p>
        </p:txBody>
      </p:sp>
      <p:sp>
        <p:nvSpPr>
          <p:cNvPr id="7" name="TextBox 6">
            <a:extLst>
              <a:ext uri="{FF2B5EF4-FFF2-40B4-BE49-F238E27FC236}">
                <a16:creationId xmlns:a16="http://schemas.microsoft.com/office/drawing/2014/main" id="{49243F6C-30BC-9BF2-D1DF-DF5340875C31}"/>
              </a:ext>
            </a:extLst>
          </p:cNvPr>
          <p:cNvSpPr txBox="1"/>
          <p:nvPr/>
        </p:nvSpPr>
        <p:spPr>
          <a:xfrm>
            <a:off x="9081420" y="1391075"/>
            <a:ext cx="1920240" cy="209288"/>
          </a:xfrm>
          <a:prstGeom prst="rect">
            <a:avLst/>
          </a:prstGeom>
          <a:noFill/>
        </p:spPr>
        <p:txBody>
          <a:bodyPr wrap="square" lIns="54864" tIns="54864" rIns="54864" bIns="54864" anchor="ctr">
            <a:noAutofit/>
          </a:bodyPr>
          <a:lstStyle/>
          <a:p>
            <a:pPr marL="0" lvl="1" algn="r" fontAlgn="ctr">
              <a:lnSpc>
                <a:spcPct val="80000"/>
              </a:lnSpc>
              <a:spcAft>
                <a:spcPts val="500"/>
              </a:spcAft>
              <a:buClr>
                <a:schemeClr val="tx2"/>
              </a:buClr>
              <a:tabLst>
                <a:tab pos="914400" algn="l"/>
              </a:tabLst>
            </a:pPr>
            <a:r>
              <a:rPr lang="en-US" sz="1600" i="1" dirty="0">
                <a:solidFill>
                  <a:srgbClr val="FFFFFF"/>
                </a:solidFill>
                <a:latin typeface="KPMG Bold" panose="020B0803030202040204" pitchFamily="34" charset="0"/>
                <a:cs typeface="Calibri" panose="020F0502020204030204" pitchFamily="34" charset="0"/>
              </a:rPr>
              <a:t>Workforce IAM</a:t>
            </a:r>
          </a:p>
        </p:txBody>
      </p:sp>
      <p:grpSp>
        <p:nvGrpSpPr>
          <p:cNvPr id="5" name="Group 4">
            <a:extLst>
              <a:ext uri="{FF2B5EF4-FFF2-40B4-BE49-F238E27FC236}">
                <a16:creationId xmlns:a16="http://schemas.microsoft.com/office/drawing/2014/main" id="{F57CBCB0-1299-F097-1FD1-C9C737C8BF2F}"/>
              </a:ext>
            </a:extLst>
          </p:cNvPr>
          <p:cNvGrpSpPr/>
          <p:nvPr/>
        </p:nvGrpSpPr>
        <p:grpSpPr>
          <a:xfrm>
            <a:off x="325969" y="1285123"/>
            <a:ext cx="6849775" cy="4572000"/>
            <a:chOff x="325969" y="1285123"/>
            <a:chExt cx="6849775" cy="4572000"/>
          </a:xfrm>
        </p:grpSpPr>
        <p:grpSp>
          <p:nvGrpSpPr>
            <p:cNvPr id="10" name="Group 9">
              <a:extLst>
                <a:ext uri="{FF2B5EF4-FFF2-40B4-BE49-F238E27FC236}">
                  <a16:creationId xmlns:a16="http://schemas.microsoft.com/office/drawing/2014/main" id="{8309AC84-6993-4BA0-E8AF-84C5473BC350}"/>
                </a:ext>
              </a:extLst>
            </p:cNvPr>
            <p:cNvGrpSpPr/>
            <p:nvPr/>
          </p:nvGrpSpPr>
          <p:grpSpPr>
            <a:xfrm>
              <a:off x="325969" y="1285123"/>
              <a:ext cx="6849775" cy="4572000"/>
              <a:chOff x="325969" y="1285123"/>
              <a:chExt cx="6849775" cy="4572000"/>
            </a:xfrm>
          </p:grpSpPr>
          <p:grpSp>
            <p:nvGrpSpPr>
              <p:cNvPr id="19" name="Group 18">
                <a:extLst>
                  <a:ext uri="{FF2B5EF4-FFF2-40B4-BE49-F238E27FC236}">
                    <a16:creationId xmlns:a16="http://schemas.microsoft.com/office/drawing/2014/main" id="{FAB0FB59-18F5-2175-6733-C39AF2376CD3}"/>
                  </a:ext>
                </a:extLst>
              </p:cNvPr>
              <p:cNvGrpSpPr/>
              <p:nvPr/>
            </p:nvGrpSpPr>
            <p:grpSpPr>
              <a:xfrm>
                <a:off x="325969" y="1285123"/>
                <a:ext cx="6849775" cy="4572000"/>
                <a:chOff x="325969" y="1285123"/>
                <a:chExt cx="6849775" cy="4572000"/>
              </a:xfrm>
            </p:grpSpPr>
            <p:graphicFrame>
              <p:nvGraphicFramePr>
                <p:cNvPr id="21" name="Chart 20">
                  <a:extLst>
                    <a:ext uri="{FF2B5EF4-FFF2-40B4-BE49-F238E27FC236}">
                      <a16:creationId xmlns:a16="http://schemas.microsoft.com/office/drawing/2014/main" id="{E83BD205-B15A-9625-1431-274075C5A643}"/>
                    </a:ext>
                  </a:extLst>
                </p:cNvPr>
                <p:cNvGraphicFramePr>
                  <a:graphicFrameLocks noChangeAspect="1"/>
                </p:cNvGraphicFramePr>
                <p:nvPr>
                  <p:extLst>
                    <p:ext uri="{D42A27DB-BD31-4B8C-83A1-F6EECF244321}">
                      <p14:modId xmlns:p14="http://schemas.microsoft.com/office/powerpoint/2010/main" val="3377308309"/>
                    </p:ext>
                  </p:extLst>
                </p:nvPr>
              </p:nvGraphicFramePr>
              <p:xfrm>
                <a:off x="325969" y="1285123"/>
                <a:ext cx="6849775" cy="4572000"/>
              </p:xfrm>
              <a:graphic>
                <a:graphicData uri="http://schemas.openxmlformats.org/drawingml/2006/chart">
                  <c:chart xmlns:c="http://schemas.openxmlformats.org/drawingml/2006/chart" xmlns:r="http://schemas.openxmlformats.org/officeDocument/2006/relationships" r:id="rId2"/>
                </a:graphicData>
              </a:graphic>
            </p:graphicFrame>
            <p:sp>
              <p:nvSpPr>
                <p:cNvPr id="24" name="TextBox 23">
                  <a:extLst>
                    <a:ext uri="{FF2B5EF4-FFF2-40B4-BE49-F238E27FC236}">
                      <a16:creationId xmlns:a16="http://schemas.microsoft.com/office/drawing/2014/main" id="{F0DCC06C-7141-D533-5E5E-6E1D9FA69675}"/>
                    </a:ext>
                  </a:extLst>
                </p:cNvPr>
                <p:cNvSpPr txBox="1"/>
                <p:nvPr/>
              </p:nvSpPr>
              <p:spPr>
                <a:xfrm rot="1678885">
                  <a:off x="2616711" y="3669255"/>
                  <a:ext cx="1201785" cy="823545"/>
                </a:xfrm>
                <a:prstGeom prst="rect">
                  <a:avLst/>
                </a:prstGeom>
                <a:noFill/>
              </p:spPr>
              <p:txBody>
                <a:bodyPr wrap="square" lIns="0" tIns="0" rIns="0" bIns="0">
                  <a:prstTxWarp prst="textArchDown">
                    <a:avLst>
                      <a:gd name="adj" fmla="val 1606931"/>
                    </a:avLst>
                  </a:prstTxWarp>
                  <a:spAutoFit/>
                </a:bodyPr>
                <a:lstStyle/>
                <a:p>
                  <a:pPr marL="0" lvl="2" algn="ctr">
                    <a:spcAft>
                      <a:spcPts val="500"/>
                    </a:spcAft>
                    <a:tabLst>
                      <a:tab pos="647700" algn="l"/>
                    </a:tabLst>
                  </a:pPr>
                  <a:r>
                    <a:rPr lang="en-US" sz="1200" b="1" dirty="0">
                      <a:solidFill>
                        <a:schemeClr val="bg1"/>
                      </a:solidFill>
                      <a:cs typeface="Times New Roman" panose="02020603050405020304" pitchFamily="18" charset="0"/>
                    </a:rPr>
                    <a:t>Governance</a:t>
                  </a:r>
                </a:p>
              </p:txBody>
            </p:sp>
            <p:sp>
              <p:nvSpPr>
                <p:cNvPr id="25" name="TextBox 24">
                  <a:extLst>
                    <a:ext uri="{FF2B5EF4-FFF2-40B4-BE49-F238E27FC236}">
                      <a16:creationId xmlns:a16="http://schemas.microsoft.com/office/drawing/2014/main" id="{8665FABA-995A-AE3C-0594-7FCA1B5C30D0}"/>
                    </a:ext>
                  </a:extLst>
                </p:cNvPr>
                <p:cNvSpPr txBox="1"/>
                <p:nvPr/>
              </p:nvSpPr>
              <p:spPr>
                <a:xfrm rot="19146066">
                  <a:off x="2688639" y="2829895"/>
                  <a:ext cx="730452" cy="602241"/>
                </a:xfrm>
                <a:prstGeom prst="rect">
                  <a:avLst/>
                </a:prstGeom>
                <a:noFill/>
              </p:spPr>
              <p:txBody>
                <a:bodyPr wrap="square" lIns="0" tIns="0" rIns="0" bIns="0">
                  <a:prstTxWarp prst="textArchUp">
                    <a:avLst>
                      <a:gd name="adj" fmla="val 12974530"/>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Access</a:t>
                  </a:r>
                </a:p>
              </p:txBody>
            </p:sp>
            <p:sp>
              <p:nvSpPr>
                <p:cNvPr id="31" name="TextBox 30">
                  <a:extLst>
                    <a:ext uri="{FF2B5EF4-FFF2-40B4-BE49-F238E27FC236}">
                      <a16:creationId xmlns:a16="http://schemas.microsoft.com/office/drawing/2014/main" id="{20F9D1C2-5A46-BEA0-DEC8-0E4DE8F3528E}"/>
                    </a:ext>
                  </a:extLst>
                </p:cNvPr>
                <p:cNvSpPr txBox="1"/>
                <p:nvPr/>
              </p:nvSpPr>
              <p:spPr>
                <a:xfrm rot="1308190">
                  <a:off x="3396213" y="2292462"/>
                  <a:ext cx="902919" cy="349264"/>
                </a:xfrm>
                <a:prstGeom prst="rect">
                  <a:avLst/>
                </a:prstGeom>
                <a:noFill/>
              </p:spPr>
              <p:txBody>
                <a:bodyPr wrap="square" lIns="0" tIns="0" rIns="0" bIns="0">
                  <a:prstTxWarp prst="textArchUp">
                    <a:avLst>
                      <a:gd name="adj" fmla="val 11138912"/>
                    </a:avLst>
                  </a:prstTxWarp>
                  <a:spAutoFit/>
                </a:bodyPr>
                <a:lstStyle/>
                <a:p>
                  <a:pPr marL="0" lvl="2" algn="ctr">
                    <a:spcAft>
                      <a:spcPts val="500"/>
                    </a:spcAft>
                    <a:tabLst>
                      <a:tab pos="647700" algn="l"/>
                    </a:tabLst>
                  </a:pPr>
                  <a:r>
                    <a:rPr lang="en-US" sz="900" b="1" dirty="0">
                      <a:solidFill>
                        <a:schemeClr val="bg1"/>
                      </a:solidFill>
                      <a:cs typeface="Times New Roman" panose="02020603050405020304" pitchFamily="18" charset="0"/>
                    </a:rPr>
                    <a:t>Strategy,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Design, &amp;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Development</a:t>
                  </a:r>
                </a:p>
              </p:txBody>
            </p:sp>
          </p:grpSp>
          <p:sp>
            <p:nvSpPr>
              <p:cNvPr id="20" name="TextBox 19">
                <a:extLst>
                  <a:ext uri="{FF2B5EF4-FFF2-40B4-BE49-F238E27FC236}">
                    <a16:creationId xmlns:a16="http://schemas.microsoft.com/office/drawing/2014/main" id="{9AEB2937-FD34-4597-C2C6-4A9710AE3310}"/>
                  </a:ext>
                </a:extLst>
              </p:cNvPr>
              <p:cNvSpPr txBox="1"/>
              <p:nvPr/>
            </p:nvSpPr>
            <p:spPr>
              <a:xfrm rot="3588190">
                <a:off x="4100306" y="2811117"/>
                <a:ext cx="820835" cy="384193"/>
              </a:xfrm>
              <a:prstGeom prst="rect">
                <a:avLst/>
              </a:prstGeom>
              <a:noFill/>
            </p:spPr>
            <p:txBody>
              <a:bodyPr wrap="square" lIns="0" tIns="0" rIns="0" bIns="0">
                <a:prstTxWarp prst="textArchUp">
                  <a:avLst>
                    <a:gd name="adj" fmla="val 12736301"/>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Application </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Onboarding/</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Modernization</a:t>
                </a:r>
              </a:p>
            </p:txBody>
          </p:sp>
        </p:grpSp>
        <p:sp>
          <p:nvSpPr>
            <p:cNvPr id="11" name="TextBox 10">
              <a:extLst>
                <a:ext uri="{FF2B5EF4-FFF2-40B4-BE49-F238E27FC236}">
                  <a16:creationId xmlns:a16="http://schemas.microsoft.com/office/drawing/2014/main" id="{BFFBEA3F-E015-FA18-E29D-9D81DB8E8658}"/>
                </a:ext>
              </a:extLst>
            </p:cNvPr>
            <p:cNvSpPr txBox="1"/>
            <p:nvPr/>
          </p:nvSpPr>
          <p:spPr>
            <a:xfrm rot="5996737">
              <a:off x="3936893" y="3374061"/>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Provisioning</a:t>
              </a:r>
            </a:p>
          </p:txBody>
        </p:sp>
        <p:sp>
          <p:nvSpPr>
            <p:cNvPr id="12" name="TextBox 11">
              <a:extLst>
                <a:ext uri="{FF2B5EF4-FFF2-40B4-BE49-F238E27FC236}">
                  <a16:creationId xmlns:a16="http://schemas.microsoft.com/office/drawing/2014/main" id="{28814136-ECF6-232E-2EA5-3B9E065BF51A}"/>
                </a:ext>
              </a:extLst>
            </p:cNvPr>
            <p:cNvSpPr txBox="1"/>
            <p:nvPr/>
          </p:nvSpPr>
          <p:spPr>
            <a:xfrm rot="3917863">
              <a:off x="2589718" y="2857787"/>
              <a:ext cx="1894603" cy="1298312"/>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Identity (Engineering)</a:t>
              </a:r>
            </a:p>
          </p:txBody>
        </p:sp>
        <p:sp>
          <p:nvSpPr>
            <p:cNvPr id="13" name="TextBox 12">
              <a:extLst>
                <a:ext uri="{FF2B5EF4-FFF2-40B4-BE49-F238E27FC236}">
                  <a16:creationId xmlns:a16="http://schemas.microsoft.com/office/drawing/2014/main" id="{9F5085FD-9C4B-B715-ACA8-F37F85E625BC}"/>
                </a:ext>
              </a:extLst>
            </p:cNvPr>
            <p:cNvSpPr txBox="1"/>
            <p:nvPr/>
          </p:nvSpPr>
          <p:spPr>
            <a:xfrm rot="15120000">
              <a:off x="1812597" y="3279537"/>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Audit and </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Compliance</a:t>
              </a:r>
            </a:p>
          </p:txBody>
        </p:sp>
        <p:sp>
          <p:nvSpPr>
            <p:cNvPr id="14" name="TextBox 13">
              <a:extLst>
                <a:ext uri="{FF2B5EF4-FFF2-40B4-BE49-F238E27FC236}">
                  <a16:creationId xmlns:a16="http://schemas.microsoft.com/office/drawing/2014/main" id="{F67E04A2-736F-0368-8554-D1A1432DD5D0}"/>
                </a:ext>
              </a:extLst>
            </p:cNvPr>
            <p:cNvSpPr txBox="1"/>
            <p:nvPr/>
          </p:nvSpPr>
          <p:spPr>
            <a:xfrm rot="21480876">
              <a:off x="2922019" y="4566527"/>
              <a:ext cx="1092532" cy="369779"/>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900" b="1" dirty="0">
                  <a:solidFill>
                    <a:schemeClr val="bg1"/>
                  </a:solidFill>
                  <a:cs typeface="Times New Roman" panose="02020603050405020304" pitchFamily="18" charset="0"/>
                </a:rPr>
                <a:t>Technical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Development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Team (ETL and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Operations)</a:t>
              </a:r>
            </a:p>
          </p:txBody>
        </p:sp>
        <p:sp>
          <p:nvSpPr>
            <p:cNvPr id="15" name="TextBox 14">
              <a:extLst>
                <a:ext uri="{FF2B5EF4-FFF2-40B4-BE49-F238E27FC236}">
                  <a16:creationId xmlns:a16="http://schemas.microsoft.com/office/drawing/2014/main" id="{983AF81C-008B-B7A9-6664-70F12B41AF46}"/>
                </a:ext>
              </a:extLst>
            </p:cNvPr>
            <p:cNvSpPr txBox="1"/>
            <p:nvPr/>
          </p:nvSpPr>
          <p:spPr>
            <a:xfrm rot="2220876">
              <a:off x="2030024" y="4105903"/>
              <a:ext cx="1201785" cy="823545"/>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RBAC/ABAC</a:t>
              </a:r>
            </a:p>
          </p:txBody>
        </p:sp>
        <p:sp>
          <p:nvSpPr>
            <p:cNvPr id="16" name="TextBox 15">
              <a:extLst>
                <a:ext uri="{FF2B5EF4-FFF2-40B4-BE49-F238E27FC236}">
                  <a16:creationId xmlns:a16="http://schemas.microsoft.com/office/drawing/2014/main" id="{345A92C8-4BD5-BFF1-7330-A0505C6C21E0}"/>
                </a:ext>
              </a:extLst>
            </p:cNvPr>
            <p:cNvSpPr txBox="1"/>
            <p:nvPr/>
          </p:nvSpPr>
          <p:spPr>
            <a:xfrm rot="18960876">
              <a:off x="3677784" y="4367354"/>
              <a:ext cx="1201785" cy="369779"/>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Data </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Management</a:t>
              </a:r>
            </a:p>
          </p:txBody>
        </p:sp>
        <p:sp>
          <p:nvSpPr>
            <p:cNvPr id="17" name="TextBox 16">
              <a:extLst>
                <a:ext uri="{FF2B5EF4-FFF2-40B4-BE49-F238E27FC236}">
                  <a16:creationId xmlns:a16="http://schemas.microsoft.com/office/drawing/2014/main" id="{2B2F3181-F841-F675-5D30-20FD3C05D9AA}"/>
                </a:ext>
              </a:extLst>
            </p:cNvPr>
            <p:cNvSpPr txBox="1"/>
            <p:nvPr/>
          </p:nvSpPr>
          <p:spPr>
            <a:xfrm rot="18000000">
              <a:off x="1649320" y="2524459"/>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Workforce </a:t>
              </a:r>
            </a:p>
            <a:p>
              <a:pPr marL="228600" lvl="2" indent="-228600" algn="ctr">
                <a:spcAft>
                  <a:spcPts val="500"/>
                </a:spcAft>
                <a:buAutoNum type="arabicPeriod"/>
                <a:tabLst>
                  <a:tab pos="647700" algn="l"/>
                </a:tabLst>
              </a:pPr>
              <a:r>
                <a:rPr lang="en-US" sz="1000" b="1" dirty="0">
                  <a:solidFill>
                    <a:schemeClr val="bg1"/>
                  </a:solidFill>
                  <a:cs typeface="Times New Roman" panose="02020603050405020304" pitchFamily="18" charset="0"/>
                </a:rPr>
                <a:t>IAM</a:t>
              </a:r>
            </a:p>
          </p:txBody>
        </p:sp>
        <p:sp>
          <p:nvSpPr>
            <p:cNvPr id="18" name="TextBox 17">
              <a:extLst>
                <a:ext uri="{FF2B5EF4-FFF2-40B4-BE49-F238E27FC236}">
                  <a16:creationId xmlns:a16="http://schemas.microsoft.com/office/drawing/2014/main" id="{85F7D12C-E2BE-4823-07F9-CD57BA6682EC}"/>
                </a:ext>
              </a:extLst>
            </p:cNvPr>
            <p:cNvSpPr txBox="1"/>
            <p:nvPr/>
          </p:nvSpPr>
          <p:spPr>
            <a:xfrm rot="20280000">
              <a:off x="2506604" y="2134016"/>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CIAM</a:t>
              </a:r>
            </a:p>
          </p:txBody>
        </p:sp>
      </p:grpSp>
    </p:spTree>
    <p:extLst>
      <p:ext uri="{BB962C8B-B14F-4D97-AF65-F5344CB8AC3E}">
        <p14:creationId xmlns:p14="http://schemas.microsoft.com/office/powerpoint/2010/main" val="700473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19502F3-3234-CCC9-049A-B4B56DBBEA3F}"/>
              </a:ext>
            </a:extLst>
          </p:cNvPr>
          <p:cNvSpPr>
            <a:spLocks noGrp="1"/>
          </p:cNvSpPr>
          <p:nvPr>
            <p:ph type="title"/>
          </p:nvPr>
        </p:nvSpPr>
        <p:spPr/>
        <p:txBody>
          <a:bodyPr/>
          <a:lstStyle/>
          <a:p>
            <a:r>
              <a:rPr lang="en-US" dirty="0"/>
              <a:t>Key Tenets</a:t>
            </a:r>
          </a:p>
        </p:txBody>
      </p:sp>
      <p:sp>
        <p:nvSpPr>
          <p:cNvPr id="3" name="TextBox 2">
            <a:extLst>
              <a:ext uri="{FF2B5EF4-FFF2-40B4-BE49-F238E27FC236}">
                <a16:creationId xmlns:a16="http://schemas.microsoft.com/office/drawing/2014/main" id="{6FA591F9-F358-ED4B-4538-28CE1DBAE65D}"/>
              </a:ext>
            </a:extLst>
          </p:cNvPr>
          <p:cNvSpPr txBox="1"/>
          <p:nvPr/>
        </p:nvSpPr>
        <p:spPr>
          <a:xfrm>
            <a:off x="998220" y="1335024"/>
            <a:ext cx="10195560" cy="453005"/>
          </a:xfrm>
          <a:prstGeom prst="rect">
            <a:avLst/>
          </a:prstGeom>
        </p:spPr>
        <p:txBody>
          <a:bodyPr vert="horz" wrap="square" lIns="0" tIns="0" rIns="0" bIns="0" rtlCol="0" anchor="t" anchorCtr="0">
            <a:noAutofit/>
          </a:bodyPr>
          <a:lstStyle/>
          <a:p>
            <a:pPr algn="l">
              <a:spcAft>
                <a:spcPts val="600"/>
              </a:spcAft>
            </a:pPr>
            <a:r>
              <a:rPr lang="en-US" sz="1600" dirty="0"/>
              <a:t>Identity and Access Management is a key focus area for most organizations. Looking into the future, Cigna needs to focus on the following key tenets.</a:t>
            </a:r>
          </a:p>
        </p:txBody>
      </p:sp>
      <p:sp>
        <p:nvSpPr>
          <p:cNvPr id="5" name="Oval 10">
            <a:extLst>
              <a:ext uri="{FF2B5EF4-FFF2-40B4-BE49-F238E27FC236}">
                <a16:creationId xmlns:a16="http://schemas.microsoft.com/office/drawing/2014/main" id="{03C926F8-0A4D-5EC8-8599-B5BE5018E9C5}"/>
              </a:ext>
            </a:extLst>
          </p:cNvPr>
          <p:cNvSpPr>
            <a:spLocks noChangeArrowheads="1"/>
          </p:cNvSpPr>
          <p:nvPr/>
        </p:nvSpPr>
        <p:spPr bwMode="auto">
          <a:xfrm>
            <a:off x="6305885" y="2119358"/>
            <a:ext cx="1491915" cy="1489861"/>
          </a:xfrm>
          <a:prstGeom prst="ellipse">
            <a:avLst/>
          </a:prstGeom>
          <a:solidFill>
            <a:srgbClr val="1E49E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7" name="Oval 5">
            <a:extLst>
              <a:ext uri="{FF2B5EF4-FFF2-40B4-BE49-F238E27FC236}">
                <a16:creationId xmlns:a16="http://schemas.microsoft.com/office/drawing/2014/main" id="{9F689410-93E7-5D5A-18B6-33C97423FC18}"/>
              </a:ext>
            </a:extLst>
          </p:cNvPr>
          <p:cNvSpPr>
            <a:spLocks noChangeArrowheads="1"/>
          </p:cNvSpPr>
          <p:nvPr/>
        </p:nvSpPr>
        <p:spPr bwMode="auto">
          <a:xfrm>
            <a:off x="4375198" y="4119230"/>
            <a:ext cx="1491915" cy="1491915"/>
          </a:xfrm>
          <a:prstGeom prst="ellipse">
            <a:avLst/>
          </a:prstGeom>
          <a:solidFill>
            <a:srgbClr val="0C233C"/>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8" name="Oval 13">
            <a:extLst>
              <a:ext uri="{FF2B5EF4-FFF2-40B4-BE49-F238E27FC236}">
                <a16:creationId xmlns:a16="http://schemas.microsoft.com/office/drawing/2014/main" id="{BEF0F5B3-06A8-3B6C-1007-B6F187BDECA2}"/>
              </a:ext>
            </a:extLst>
          </p:cNvPr>
          <p:cNvSpPr>
            <a:spLocks noChangeArrowheads="1"/>
          </p:cNvSpPr>
          <p:nvPr/>
        </p:nvSpPr>
        <p:spPr bwMode="auto">
          <a:xfrm>
            <a:off x="4375198" y="2119358"/>
            <a:ext cx="1491915" cy="1489861"/>
          </a:xfrm>
          <a:prstGeom prst="ellipse">
            <a:avLst/>
          </a:prstGeom>
          <a:solidFill>
            <a:srgbClr val="00338D"/>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9" name="Oval 19">
            <a:extLst>
              <a:ext uri="{FF2B5EF4-FFF2-40B4-BE49-F238E27FC236}">
                <a16:creationId xmlns:a16="http://schemas.microsoft.com/office/drawing/2014/main" id="{E4A0A70A-1C22-47D1-8112-8152E5C6B30C}"/>
              </a:ext>
            </a:extLst>
          </p:cNvPr>
          <p:cNvSpPr>
            <a:spLocks noChangeArrowheads="1"/>
          </p:cNvSpPr>
          <p:nvPr/>
        </p:nvSpPr>
        <p:spPr bwMode="auto">
          <a:xfrm>
            <a:off x="6305882" y="4119230"/>
            <a:ext cx="1491914" cy="1491915"/>
          </a:xfrm>
          <a:prstGeom prst="ellipse">
            <a:avLst/>
          </a:prstGeom>
          <a:solidFill>
            <a:srgbClr val="00B8F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4" name="TextBox 13">
            <a:extLst>
              <a:ext uri="{FF2B5EF4-FFF2-40B4-BE49-F238E27FC236}">
                <a16:creationId xmlns:a16="http://schemas.microsoft.com/office/drawing/2014/main" id="{C148B2B0-7F3E-B35A-FDD8-2749D4639DF7}"/>
              </a:ext>
            </a:extLst>
          </p:cNvPr>
          <p:cNvSpPr txBox="1"/>
          <p:nvPr/>
        </p:nvSpPr>
        <p:spPr>
          <a:xfrm>
            <a:off x="7993380" y="2162837"/>
            <a:ext cx="3200400" cy="1308050"/>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600" b="1" dirty="0">
                <a:solidFill>
                  <a:srgbClr val="00338D"/>
                </a:solidFill>
                <a:latin typeface="Arial"/>
              </a:rPr>
              <a:t>Move to build a self contained IAM organization</a:t>
            </a:r>
            <a:endParaRPr kumimoji="0" lang="en-GB" sz="1600" b="1" i="0" u="none" strike="noStrike" kern="1200" cap="none" spc="0" normalizeH="0" baseline="0" noProof="0" dirty="0">
              <a:ln>
                <a:noFill/>
              </a:ln>
              <a:solidFill>
                <a:srgbClr val="00338D"/>
              </a:solidFill>
              <a:effectLst/>
              <a:uLnTx/>
              <a:uFillTx/>
              <a:latin typeface="Arial"/>
              <a:ea typeface="+mn-ea"/>
              <a:cs typeface="+mn-cs"/>
            </a:endParaRPr>
          </a:p>
          <a:p>
            <a:pPr marR="0" lvl="0" algn="l" defTabSz="914400" rtl="0" eaLnBrk="1" fontAlgn="auto" latinLnBrk="0" hangingPunct="1">
              <a:lnSpc>
                <a:spcPct val="100000"/>
              </a:lnSpc>
              <a:spcBef>
                <a:spcPts val="0"/>
              </a:spcBef>
              <a:spcAft>
                <a:spcPts val="600"/>
              </a:spcAft>
              <a:buClrTx/>
              <a:buSzTx/>
              <a:tabLst/>
              <a:defRPr/>
            </a:pPr>
            <a:r>
              <a:rPr lang="en-GB" sz="1600" dirty="0">
                <a:latin typeface="Arial"/>
              </a:rPr>
              <a:t>Build a robust operating model with optimized capabilities to make the function self reliant</a:t>
            </a:r>
            <a:endParaRPr kumimoji="0" lang="en-GB" sz="1600" b="0" i="1" u="none" strike="noStrike" kern="1200" cap="none" spc="0" normalizeH="0" baseline="0" noProof="0" dirty="0">
              <a:ln>
                <a:noFill/>
              </a:ln>
              <a:effectLst/>
              <a:uLnTx/>
              <a:uFillTx/>
              <a:latin typeface="Arial"/>
              <a:ea typeface="+mn-ea"/>
              <a:cs typeface="+mn-cs"/>
            </a:endParaRPr>
          </a:p>
        </p:txBody>
      </p:sp>
      <p:sp>
        <p:nvSpPr>
          <p:cNvPr id="22" name="TextBox 21">
            <a:extLst>
              <a:ext uri="{FF2B5EF4-FFF2-40B4-BE49-F238E27FC236}">
                <a16:creationId xmlns:a16="http://schemas.microsoft.com/office/drawing/2014/main" id="{C936C612-86C5-9AC0-7D11-9877D57F2239}"/>
              </a:ext>
            </a:extLst>
          </p:cNvPr>
          <p:cNvSpPr txBox="1"/>
          <p:nvPr/>
        </p:nvSpPr>
        <p:spPr>
          <a:xfrm>
            <a:off x="7993380" y="4076432"/>
            <a:ext cx="3200400" cy="1708160"/>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GB" sz="1600" b="1" i="0" u="none" strike="noStrike" kern="1200" cap="none" spc="0" normalizeH="0" baseline="0" noProof="0" dirty="0">
                <a:ln>
                  <a:noFill/>
                </a:ln>
                <a:solidFill>
                  <a:srgbClr val="00338D"/>
                </a:solidFill>
                <a:effectLst/>
                <a:uLnTx/>
                <a:uFillTx/>
                <a:latin typeface="Arial"/>
                <a:ea typeface="+mn-ea"/>
                <a:cs typeface="+mn-cs"/>
              </a:rPr>
              <a:t>Maximize value out of the platforms already in the ecosystem</a:t>
            </a:r>
          </a:p>
          <a:p>
            <a:pPr marL="182880" marR="0" lvl="0" indent="-182880" algn="l" defTabSz="914400" rtl="0" eaLnBrk="1" fontAlgn="auto" latinLnBrk="0" hangingPunct="1">
              <a:lnSpc>
                <a:spcPct val="100000"/>
              </a:lnSpc>
              <a:spcBef>
                <a:spcPts val="0"/>
              </a:spcBef>
              <a:spcAft>
                <a:spcPts val="600"/>
              </a:spcAft>
              <a:buClr>
                <a:srgbClr val="00338D"/>
              </a:buClr>
              <a:buSzTx/>
              <a:buFont typeface="Arial" panose="020B0604020202020204" pitchFamily="34" charset="0"/>
              <a:buChar char="•"/>
              <a:tabLst/>
              <a:defRPr/>
            </a:pPr>
            <a:r>
              <a:rPr kumimoji="0" lang="en-GB" sz="1600" b="0" i="0" u="none" strike="noStrike" kern="1200" cap="none" spc="0" normalizeH="0" baseline="0" noProof="0" dirty="0">
                <a:ln>
                  <a:noFill/>
                </a:ln>
                <a:effectLst/>
                <a:uLnTx/>
                <a:uFillTx/>
                <a:latin typeface="Arial"/>
                <a:ea typeface="+mn-ea"/>
                <a:cs typeface="+mn-cs"/>
              </a:rPr>
              <a:t>Saviynt</a:t>
            </a:r>
          </a:p>
          <a:p>
            <a:pPr marL="182880" marR="0" lvl="0" indent="-182880" algn="l" defTabSz="914400" rtl="0" eaLnBrk="1" fontAlgn="auto" latinLnBrk="0" hangingPunct="1">
              <a:lnSpc>
                <a:spcPct val="100000"/>
              </a:lnSpc>
              <a:spcBef>
                <a:spcPts val="0"/>
              </a:spcBef>
              <a:spcAft>
                <a:spcPts val="600"/>
              </a:spcAft>
              <a:buClr>
                <a:srgbClr val="00338D"/>
              </a:buClr>
              <a:buSzTx/>
              <a:buFont typeface="Arial" panose="020B0604020202020204" pitchFamily="34" charset="0"/>
              <a:buChar char="•"/>
              <a:tabLst/>
              <a:defRPr/>
            </a:pPr>
            <a:r>
              <a:rPr lang="en-GB" sz="1600" dirty="0">
                <a:latin typeface="Arial"/>
              </a:rPr>
              <a:t>Okta</a:t>
            </a:r>
          </a:p>
          <a:p>
            <a:pPr marL="182880" marR="0" lvl="0" indent="-182880" algn="l" defTabSz="914400" rtl="0" eaLnBrk="1" fontAlgn="auto" latinLnBrk="0" hangingPunct="1">
              <a:lnSpc>
                <a:spcPct val="100000"/>
              </a:lnSpc>
              <a:spcBef>
                <a:spcPts val="0"/>
              </a:spcBef>
              <a:spcAft>
                <a:spcPts val="600"/>
              </a:spcAft>
              <a:buClr>
                <a:srgbClr val="00338D"/>
              </a:buClr>
              <a:buSzTx/>
              <a:buFont typeface="Arial" panose="020B0604020202020204" pitchFamily="34" charset="0"/>
              <a:buChar char="•"/>
              <a:tabLst/>
              <a:defRPr/>
            </a:pPr>
            <a:r>
              <a:rPr kumimoji="0" lang="en-GB" sz="1600" b="0" i="0" u="none" strike="noStrike" kern="1200" cap="none" spc="0" normalizeH="0" baseline="0" noProof="0" dirty="0">
                <a:ln>
                  <a:noFill/>
                </a:ln>
                <a:effectLst/>
                <a:uLnTx/>
                <a:uFillTx/>
                <a:latin typeface="Arial"/>
                <a:ea typeface="+mn-ea"/>
                <a:cs typeface="+mn-cs"/>
              </a:rPr>
              <a:t>CyberArk</a:t>
            </a:r>
          </a:p>
        </p:txBody>
      </p:sp>
      <p:sp>
        <p:nvSpPr>
          <p:cNvPr id="23" name="TextBox 22">
            <a:extLst>
              <a:ext uri="{FF2B5EF4-FFF2-40B4-BE49-F238E27FC236}">
                <a16:creationId xmlns:a16="http://schemas.microsoft.com/office/drawing/2014/main" id="{D96FAD25-EA31-CF07-39AA-CFF2CC17451C}"/>
              </a:ext>
            </a:extLst>
          </p:cNvPr>
          <p:cNvSpPr txBox="1"/>
          <p:nvPr/>
        </p:nvSpPr>
        <p:spPr>
          <a:xfrm>
            <a:off x="998220" y="2162837"/>
            <a:ext cx="3200400" cy="1308050"/>
          </a:xfrm>
          <a:prstGeom prst="rect">
            <a:avLst/>
          </a:prstGeom>
          <a:noFill/>
        </p:spPr>
        <p:txBody>
          <a:bodyPr wrap="square" lIns="0" tIns="0" rIns="0" bIns="0" rtlCol="0">
            <a:sp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r>
              <a:rPr kumimoji="0" lang="en-GB" sz="1600" b="1" i="0" u="none" strike="noStrike" kern="1200" cap="none" spc="0" normalizeH="0" baseline="0" noProof="0" dirty="0">
                <a:ln>
                  <a:noFill/>
                </a:ln>
                <a:solidFill>
                  <a:srgbClr val="00338D"/>
                </a:solidFill>
                <a:effectLst/>
                <a:uLnTx/>
                <a:uFillTx/>
                <a:latin typeface="Arial"/>
                <a:ea typeface="+mn-ea"/>
                <a:cs typeface="+mn-cs"/>
              </a:rPr>
              <a:t>Continue to invest in the program</a:t>
            </a:r>
          </a:p>
          <a:p>
            <a:pPr marL="0" marR="0" lvl="0" indent="0" algn="r" defTabSz="914400" rtl="0" eaLnBrk="1" fontAlgn="auto" latinLnBrk="0" hangingPunct="1">
              <a:lnSpc>
                <a:spcPct val="100000"/>
              </a:lnSpc>
              <a:spcBef>
                <a:spcPts val="0"/>
              </a:spcBef>
              <a:spcAft>
                <a:spcPts val="600"/>
              </a:spcAft>
              <a:buClrTx/>
              <a:buSzTx/>
              <a:buFontTx/>
              <a:buNone/>
              <a:tabLst/>
              <a:defRPr/>
            </a:pPr>
            <a:r>
              <a:rPr lang="en-GB" sz="1600" dirty="0">
                <a:latin typeface="Arial"/>
              </a:rPr>
              <a:t>Prioritized investment using a risk-based approach while considering strategic drivers</a:t>
            </a:r>
            <a:endParaRPr kumimoji="0" lang="en-GB" sz="1600" b="0" i="0" u="none" strike="noStrike" kern="1200" cap="none" spc="0" normalizeH="0" baseline="0" noProof="0" dirty="0">
              <a:ln>
                <a:noFill/>
              </a:ln>
              <a:effectLst/>
              <a:uLnTx/>
              <a:uFillTx/>
              <a:latin typeface="Arial"/>
              <a:ea typeface="+mn-ea"/>
              <a:cs typeface="+mn-cs"/>
            </a:endParaRPr>
          </a:p>
        </p:txBody>
      </p:sp>
      <p:sp>
        <p:nvSpPr>
          <p:cNvPr id="24" name="TextBox 23">
            <a:extLst>
              <a:ext uri="{FF2B5EF4-FFF2-40B4-BE49-F238E27FC236}">
                <a16:creationId xmlns:a16="http://schemas.microsoft.com/office/drawing/2014/main" id="{37C2A63E-5308-2B1E-5604-8D2346F18FCE}"/>
              </a:ext>
            </a:extLst>
          </p:cNvPr>
          <p:cNvSpPr txBox="1"/>
          <p:nvPr/>
        </p:nvSpPr>
        <p:spPr>
          <a:xfrm>
            <a:off x="998220" y="4076432"/>
            <a:ext cx="3200400" cy="1800493"/>
          </a:xfrm>
          <a:prstGeom prst="rect">
            <a:avLst/>
          </a:prstGeom>
          <a:noFill/>
        </p:spPr>
        <p:txBody>
          <a:bodyPr wrap="square" lIns="0" tIns="0" rIns="0" bIns="0" rtlCol="0">
            <a:sp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r>
              <a:rPr kumimoji="0" lang="en-GB" sz="1600" b="1" i="0" u="none" strike="noStrike" kern="1200" cap="none" spc="0" normalizeH="0" baseline="0" noProof="0" dirty="0">
                <a:ln>
                  <a:noFill/>
                </a:ln>
                <a:solidFill>
                  <a:srgbClr val="00338D"/>
                </a:solidFill>
                <a:effectLst/>
                <a:uLnTx/>
                <a:uFillTx/>
                <a:latin typeface="Arial"/>
                <a:ea typeface="+mn-ea"/>
                <a:cs typeface="+mn-cs"/>
              </a:rPr>
              <a:t>Drive more business value using enhanced capabilities</a:t>
            </a:r>
          </a:p>
          <a:p>
            <a:pPr marL="0" marR="0" lvl="0" indent="0" algn="r" defTabSz="914400" rtl="0" eaLnBrk="1" fontAlgn="auto" latinLnBrk="0" hangingPunct="1">
              <a:lnSpc>
                <a:spcPct val="100000"/>
              </a:lnSpc>
              <a:spcBef>
                <a:spcPts val="0"/>
              </a:spcBef>
              <a:spcAft>
                <a:spcPts val="600"/>
              </a:spcAft>
              <a:buClrTx/>
              <a:buSzTx/>
              <a:buFontTx/>
              <a:buNone/>
              <a:tabLst/>
              <a:defRPr/>
            </a:pPr>
            <a:r>
              <a:rPr lang="en-GB" sz="1600" dirty="0">
                <a:latin typeface="Arial"/>
              </a:rPr>
              <a:t>Continue to deliver more business value in areas of risk reduction, automation, cost optimization, proactive audit and compliance and business enablement</a:t>
            </a:r>
            <a:r>
              <a:rPr kumimoji="0" lang="en-GB" sz="1600" b="0" i="0" u="none" strike="noStrike" kern="1200" cap="none" spc="0" normalizeH="0" baseline="0" noProof="0" dirty="0">
                <a:ln>
                  <a:noFill/>
                </a:ln>
                <a:effectLst/>
                <a:uLnTx/>
                <a:uFillTx/>
                <a:latin typeface="Arial"/>
                <a:ea typeface="+mn-ea"/>
                <a:cs typeface="+mn-cs"/>
              </a:rPr>
              <a:t> </a:t>
            </a:r>
          </a:p>
        </p:txBody>
      </p:sp>
      <p:grpSp>
        <p:nvGrpSpPr>
          <p:cNvPr id="6" name="Group 5">
            <a:extLst>
              <a:ext uri="{FF2B5EF4-FFF2-40B4-BE49-F238E27FC236}">
                <a16:creationId xmlns:a16="http://schemas.microsoft.com/office/drawing/2014/main" id="{D8462677-4A61-3B96-2D22-AE79456DFFF5}"/>
              </a:ext>
            </a:extLst>
          </p:cNvPr>
          <p:cNvGrpSpPr/>
          <p:nvPr/>
        </p:nvGrpSpPr>
        <p:grpSpPr>
          <a:xfrm>
            <a:off x="6618463" y="2507530"/>
            <a:ext cx="866758" cy="713518"/>
            <a:chOff x="-9837738" y="3376613"/>
            <a:chExt cx="574675" cy="473076"/>
          </a:xfrm>
        </p:grpSpPr>
        <p:sp>
          <p:nvSpPr>
            <p:cNvPr id="13" name="Freeform 731">
              <a:extLst>
                <a:ext uri="{FF2B5EF4-FFF2-40B4-BE49-F238E27FC236}">
                  <a16:creationId xmlns:a16="http://schemas.microsoft.com/office/drawing/2014/main" id="{9C3C69EA-315E-9F01-C5A0-6DAE5CA4305E}"/>
                </a:ext>
              </a:extLst>
            </p:cNvPr>
            <p:cNvSpPr>
              <a:spLocks/>
            </p:cNvSpPr>
            <p:nvPr/>
          </p:nvSpPr>
          <p:spPr bwMode="auto">
            <a:xfrm>
              <a:off x="-9402763" y="3497263"/>
              <a:ext cx="92075" cy="111125"/>
            </a:xfrm>
            <a:custGeom>
              <a:avLst/>
              <a:gdLst>
                <a:gd name="T0" fmla="*/ 40 w 40"/>
                <a:gd name="T1" fmla="*/ 22 h 48"/>
                <a:gd name="T2" fmla="*/ 20 w 40"/>
                <a:gd name="T3" fmla="*/ 48 h 48"/>
                <a:gd name="T4" fmla="*/ 0 w 40"/>
                <a:gd name="T5" fmla="*/ 22 h 48"/>
                <a:gd name="T6" fmla="*/ 20 w 40"/>
                <a:gd name="T7" fmla="*/ 0 h 48"/>
                <a:gd name="T8" fmla="*/ 40 w 40"/>
                <a:gd name="T9" fmla="*/ 22 h 48"/>
              </a:gdLst>
              <a:ahLst/>
              <a:cxnLst>
                <a:cxn ang="0">
                  <a:pos x="T0" y="T1"/>
                </a:cxn>
                <a:cxn ang="0">
                  <a:pos x="T2" y="T3"/>
                </a:cxn>
                <a:cxn ang="0">
                  <a:pos x="T4" y="T5"/>
                </a:cxn>
                <a:cxn ang="0">
                  <a:pos x="T6" y="T7"/>
                </a:cxn>
                <a:cxn ang="0">
                  <a:pos x="T8" y="T9"/>
                </a:cxn>
              </a:cxnLst>
              <a:rect l="0" t="0" r="r" b="b"/>
              <a:pathLst>
                <a:path w="40" h="48">
                  <a:moveTo>
                    <a:pt x="40" y="22"/>
                  </a:moveTo>
                  <a:cubicBezTo>
                    <a:pt x="40" y="36"/>
                    <a:pt x="32" y="48"/>
                    <a:pt x="20" y="48"/>
                  </a:cubicBezTo>
                  <a:cubicBezTo>
                    <a:pt x="8" y="48"/>
                    <a:pt x="0" y="36"/>
                    <a:pt x="0" y="22"/>
                  </a:cubicBezTo>
                  <a:cubicBezTo>
                    <a:pt x="0" y="8"/>
                    <a:pt x="4" y="0"/>
                    <a:pt x="20" y="0"/>
                  </a:cubicBezTo>
                  <a:cubicBezTo>
                    <a:pt x="36" y="0"/>
                    <a:pt x="40" y="8"/>
                    <a:pt x="40" y="22"/>
                  </a:cubicBezTo>
                  <a:close/>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15" name="Line 732">
              <a:extLst>
                <a:ext uri="{FF2B5EF4-FFF2-40B4-BE49-F238E27FC236}">
                  <a16:creationId xmlns:a16="http://schemas.microsoft.com/office/drawing/2014/main" id="{E82F9023-B29D-AF7C-6EBE-44D96085E749}"/>
                </a:ext>
              </a:extLst>
            </p:cNvPr>
            <p:cNvSpPr>
              <a:spLocks noChangeShapeType="1"/>
            </p:cNvSpPr>
            <p:nvPr/>
          </p:nvSpPr>
          <p:spPr bwMode="auto">
            <a:xfrm flipV="1">
              <a:off x="-9429751" y="3598863"/>
              <a:ext cx="46038" cy="26988"/>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16" name="Freeform 733">
              <a:extLst>
                <a:ext uri="{FF2B5EF4-FFF2-40B4-BE49-F238E27FC236}">
                  <a16:creationId xmlns:a16="http://schemas.microsoft.com/office/drawing/2014/main" id="{64587E6D-8DA2-A35C-945E-224626446F63}"/>
                </a:ext>
              </a:extLst>
            </p:cNvPr>
            <p:cNvSpPr>
              <a:spLocks/>
            </p:cNvSpPr>
            <p:nvPr/>
          </p:nvSpPr>
          <p:spPr bwMode="auto">
            <a:xfrm>
              <a:off x="-9337676" y="3598863"/>
              <a:ext cx="74613" cy="84138"/>
            </a:xfrm>
            <a:custGeom>
              <a:avLst/>
              <a:gdLst>
                <a:gd name="T0" fmla="*/ 4 w 32"/>
                <a:gd name="T1" fmla="*/ 0 h 36"/>
                <a:gd name="T2" fmla="*/ 32 w 32"/>
                <a:gd name="T3" fmla="*/ 16 h 36"/>
                <a:gd name="T4" fmla="*/ 32 w 32"/>
                <a:gd name="T5" fmla="*/ 24 h 36"/>
                <a:gd name="T6" fmla="*/ 24 w 32"/>
                <a:gd name="T7" fmla="*/ 36 h 36"/>
                <a:gd name="T8" fmla="*/ 0 w 32"/>
                <a:gd name="T9" fmla="*/ 36 h 36"/>
              </a:gdLst>
              <a:ahLst/>
              <a:cxnLst>
                <a:cxn ang="0">
                  <a:pos x="T0" y="T1"/>
                </a:cxn>
                <a:cxn ang="0">
                  <a:pos x="T2" y="T3"/>
                </a:cxn>
                <a:cxn ang="0">
                  <a:pos x="T4" y="T5"/>
                </a:cxn>
                <a:cxn ang="0">
                  <a:pos x="T6" y="T7"/>
                </a:cxn>
                <a:cxn ang="0">
                  <a:pos x="T8" y="T9"/>
                </a:cxn>
              </a:cxnLst>
              <a:rect l="0" t="0" r="r" b="b"/>
              <a:pathLst>
                <a:path w="32" h="36">
                  <a:moveTo>
                    <a:pt x="4" y="0"/>
                  </a:moveTo>
                  <a:cubicBezTo>
                    <a:pt x="32" y="16"/>
                    <a:pt x="32" y="16"/>
                    <a:pt x="32" y="16"/>
                  </a:cubicBezTo>
                  <a:cubicBezTo>
                    <a:pt x="32" y="16"/>
                    <a:pt x="32" y="17"/>
                    <a:pt x="32" y="24"/>
                  </a:cubicBezTo>
                  <a:cubicBezTo>
                    <a:pt x="32" y="31"/>
                    <a:pt x="28" y="36"/>
                    <a:pt x="24" y="36"/>
                  </a:cubicBezTo>
                  <a:cubicBezTo>
                    <a:pt x="0" y="36"/>
                    <a:pt x="0" y="36"/>
                    <a:pt x="0" y="36"/>
                  </a:cubicBezTo>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17" name="Freeform 734">
              <a:extLst>
                <a:ext uri="{FF2B5EF4-FFF2-40B4-BE49-F238E27FC236}">
                  <a16:creationId xmlns:a16="http://schemas.microsoft.com/office/drawing/2014/main" id="{327629BC-EDA7-15C4-E3FC-FBEEC00119CE}"/>
                </a:ext>
              </a:extLst>
            </p:cNvPr>
            <p:cNvSpPr>
              <a:spLocks/>
            </p:cNvSpPr>
            <p:nvPr/>
          </p:nvSpPr>
          <p:spPr bwMode="auto">
            <a:xfrm>
              <a:off x="-9791701" y="3497263"/>
              <a:ext cx="92075" cy="111125"/>
            </a:xfrm>
            <a:custGeom>
              <a:avLst/>
              <a:gdLst>
                <a:gd name="T0" fmla="*/ 0 w 40"/>
                <a:gd name="T1" fmla="*/ 22 h 48"/>
                <a:gd name="T2" fmla="*/ 20 w 40"/>
                <a:gd name="T3" fmla="*/ 48 h 48"/>
                <a:gd name="T4" fmla="*/ 40 w 40"/>
                <a:gd name="T5" fmla="*/ 22 h 48"/>
                <a:gd name="T6" fmla="*/ 20 w 40"/>
                <a:gd name="T7" fmla="*/ 0 h 48"/>
                <a:gd name="T8" fmla="*/ 0 w 40"/>
                <a:gd name="T9" fmla="*/ 22 h 48"/>
              </a:gdLst>
              <a:ahLst/>
              <a:cxnLst>
                <a:cxn ang="0">
                  <a:pos x="T0" y="T1"/>
                </a:cxn>
                <a:cxn ang="0">
                  <a:pos x="T2" y="T3"/>
                </a:cxn>
                <a:cxn ang="0">
                  <a:pos x="T4" y="T5"/>
                </a:cxn>
                <a:cxn ang="0">
                  <a:pos x="T6" y="T7"/>
                </a:cxn>
                <a:cxn ang="0">
                  <a:pos x="T8" y="T9"/>
                </a:cxn>
              </a:cxnLst>
              <a:rect l="0" t="0" r="r" b="b"/>
              <a:pathLst>
                <a:path w="40" h="48">
                  <a:moveTo>
                    <a:pt x="0" y="22"/>
                  </a:moveTo>
                  <a:cubicBezTo>
                    <a:pt x="0" y="36"/>
                    <a:pt x="8" y="48"/>
                    <a:pt x="20" y="48"/>
                  </a:cubicBezTo>
                  <a:cubicBezTo>
                    <a:pt x="32" y="48"/>
                    <a:pt x="40" y="36"/>
                    <a:pt x="40" y="22"/>
                  </a:cubicBezTo>
                  <a:cubicBezTo>
                    <a:pt x="40" y="8"/>
                    <a:pt x="36" y="0"/>
                    <a:pt x="20" y="0"/>
                  </a:cubicBezTo>
                  <a:cubicBezTo>
                    <a:pt x="4" y="0"/>
                    <a:pt x="0" y="8"/>
                    <a:pt x="0" y="22"/>
                  </a:cubicBezTo>
                  <a:close/>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18" name="Line 735">
              <a:extLst>
                <a:ext uri="{FF2B5EF4-FFF2-40B4-BE49-F238E27FC236}">
                  <a16:creationId xmlns:a16="http://schemas.microsoft.com/office/drawing/2014/main" id="{7767A344-C27B-F2F8-CE09-5B77C6A45ADF}"/>
                </a:ext>
              </a:extLst>
            </p:cNvPr>
            <p:cNvSpPr>
              <a:spLocks noChangeShapeType="1"/>
            </p:cNvSpPr>
            <p:nvPr/>
          </p:nvSpPr>
          <p:spPr bwMode="auto">
            <a:xfrm flipH="1" flipV="1">
              <a:off x="-9717088" y="3598863"/>
              <a:ext cx="46038" cy="26988"/>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19" name="Freeform 736">
              <a:extLst>
                <a:ext uri="{FF2B5EF4-FFF2-40B4-BE49-F238E27FC236}">
                  <a16:creationId xmlns:a16="http://schemas.microsoft.com/office/drawing/2014/main" id="{C80BAF55-C8A7-F1F4-B100-ADA576276E32}"/>
                </a:ext>
              </a:extLst>
            </p:cNvPr>
            <p:cNvSpPr>
              <a:spLocks/>
            </p:cNvSpPr>
            <p:nvPr/>
          </p:nvSpPr>
          <p:spPr bwMode="auto">
            <a:xfrm>
              <a:off x="-9837738" y="3598863"/>
              <a:ext cx="74613" cy="84138"/>
            </a:xfrm>
            <a:custGeom>
              <a:avLst/>
              <a:gdLst>
                <a:gd name="T0" fmla="*/ 28 w 32"/>
                <a:gd name="T1" fmla="*/ 0 h 36"/>
                <a:gd name="T2" fmla="*/ 0 w 32"/>
                <a:gd name="T3" fmla="*/ 16 h 36"/>
                <a:gd name="T4" fmla="*/ 0 w 32"/>
                <a:gd name="T5" fmla="*/ 24 h 36"/>
                <a:gd name="T6" fmla="*/ 8 w 32"/>
                <a:gd name="T7" fmla="*/ 36 h 36"/>
                <a:gd name="T8" fmla="*/ 32 w 32"/>
                <a:gd name="T9" fmla="*/ 36 h 36"/>
              </a:gdLst>
              <a:ahLst/>
              <a:cxnLst>
                <a:cxn ang="0">
                  <a:pos x="T0" y="T1"/>
                </a:cxn>
                <a:cxn ang="0">
                  <a:pos x="T2" y="T3"/>
                </a:cxn>
                <a:cxn ang="0">
                  <a:pos x="T4" y="T5"/>
                </a:cxn>
                <a:cxn ang="0">
                  <a:pos x="T6" y="T7"/>
                </a:cxn>
                <a:cxn ang="0">
                  <a:pos x="T8" y="T9"/>
                </a:cxn>
              </a:cxnLst>
              <a:rect l="0" t="0" r="r" b="b"/>
              <a:pathLst>
                <a:path w="32" h="36">
                  <a:moveTo>
                    <a:pt x="28" y="0"/>
                  </a:moveTo>
                  <a:cubicBezTo>
                    <a:pt x="0" y="16"/>
                    <a:pt x="0" y="16"/>
                    <a:pt x="0" y="16"/>
                  </a:cubicBezTo>
                  <a:cubicBezTo>
                    <a:pt x="0" y="16"/>
                    <a:pt x="0" y="17"/>
                    <a:pt x="0" y="24"/>
                  </a:cubicBezTo>
                  <a:cubicBezTo>
                    <a:pt x="0" y="31"/>
                    <a:pt x="4" y="36"/>
                    <a:pt x="8" y="36"/>
                  </a:cubicBezTo>
                  <a:cubicBezTo>
                    <a:pt x="32" y="36"/>
                    <a:pt x="32" y="36"/>
                    <a:pt x="32" y="36"/>
                  </a:cubicBezTo>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20" name="Line 737">
              <a:extLst>
                <a:ext uri="{FF2B5EF4-FFF2-40B4-BE49-F238E27FC236}">
                  <a16:creationId xmlns:a16="http://schemas.microsoft.com/office/drawing/2014/main" id="{C89BE99C-46DF-FBF6-78B1-F52E8E9978F2}"/>
                </a:ext>
              </a:extLst>
            </p:cNvPr>
            <p:cNvSpPr>
              <a:spLocks noChangeShapeType="1"/>
            </p:cNvSpPr>
            <p:nvPr/>
          </p:nvSpPr>
          <p:spPr bwMode="auto">
            <a:xfrm>
              <a:off x="-9485313" y="3644901"/>
              <a:ext cx="0" cy="0"/>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21" name="Freeform 738">
              <a:extLst>
                <a:ext uri="{FF2B5EF4-FFF2-40B4-BE49-F238E27FC236}">
                  <a16:creationId xmlns:a16="http://schemas.microsoft.com/office/drawing/2014/main" id="{445990E7-0F40-CF8F-DFFA-C344562D7226}"/>
                </a:ext>
              </a:extLst>
            </p:cNvPr>
            <p:cNvSpPr>
              <a:spLocks/>
            </p:cNvSpPr>
            <p:nvPr/>
          </p:nvSpPr>
          <p:spPr bwMode="auto">
            <a:xfrm>
              <a:off x="-9755188" y="3644901"/>
              <a:ext cx="130175" cy="204788"/>
            </a:xfrm>
            <a:custGeom>
              <a:avLst/>
              <a:gdLst>
                <a:gd name="T0" fmla="*/ 0 w 56"/>
                <a:gd name="T1" fmla="*/ 88 h 88"/>
                <a:gd name="T2" fmla="*/ 0 w 56"/>
                <a:gd name="T3" fmla="*/ 52 h 88"/>
                <a:gd name="T4" fmla="*/ 56 w 56"/>
                <a:gd name="T5" fmla="*/ 0 h 88"/>
              </a:gdLst>
              <a:ahLst/>
              <a:cxnLst>
                <a:cxn ang="0">
                  <a:pos x="T0" y="T1"/>
                </a:cxn>
                <a:cxn ang="0">
                  <a:pos x="T2" y="T3"/>
                </a:cxn>
                <a:cxn ang="0">
                  <a:pos x="T4" y="T5"/>
                </a:cxn>
              </a:cxnLst>
              <a:rect l="0" t="0" r="r" b="b"/>
              <a:pathLst>
                <a:path w="56" h="88">
                  <a:moveTo>
                    <a:pt x="0" y="88"/>
                  </a:moveTo>
                  <a:cubicBezTo>
                    <a:pt x="0" y="52"/>
                    <a:pt x="0" y="52"/>
                    <a:pt x="0" y="52"/>
                  </a:cubicBezTo>
                  <a:cubicBezTo>
                    <a:pt x="0" y="12"/>
                    <a:pt x="28" y="16"/>
                    <a:pt x="56" y="0"/>
                  </a:cubicBezTo>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27" name="Freeform 739">
              <a:extLst>
                <a:ext uri="{FF2B5EF4-FFF2-40B4-BE49-F238E27FC236}">
                  <a16:creationId xmlns:a16="http://schemas.microsoft.com/office/drawing/2014/main" id="{FB9B0EEA-2503-540D-9C70-02D753695AFA}"/>
                </a:ext>
              </a:extLst>
            </p:cNvPr>
            <p:cNvSpPr>
              <a:spLocks/>
            </p:cNvSpPr>
            <p:nvPr/>
          </p:nvSpPr>
          <p:spPr bwMode="auto">
            <a:xfrm>
              <a:off x="-9477376" y="3644901"/>
              <a:ext cx="130175" cy="204788"/>
            </a:xfrm>
            <a:custGeom>
              <a:avLst/>
              <a:gdLst>
                <a:gd name="T0" fmla="*/ 0 w 56"/>
                <a:gd name="T1" fmla="*/ 0 h 88"/>
                <a:gd name="T2" fmla="*/ 56 w 56"/>
                <a:gd name="T3" fmla="*/ 52 h 88"/>
                <a:gd name="T4" fmla="*/ 56 w 56"/>
                <a:gd name="T5" fmla="*/ 88 h 88"/>
              </a:gdLst>
              <a:ahLst/>
              <a:cxnLst>
                <a:cxn ang="0">
                  <a:pos x="T0" y="T1"/>
                </a:cxn>
                <a:cxn ang="0">
                  <a:pos x="T2" y="T3"/>
                </a:cxn>
                <a:cxn ang="0">
                  <a:pos x="T4" y="T5"/>
                </a:cxn>
              </a:cxnLst>
              <a:rect l="0" t="0" r="r" b="b"/>
              <a:pathLst>
                <a:path w="56" h="88">
                  <a:moveTo>
                    <a:pt x="0" y="0"/>
                  </a:moveTo>
                  <a:cubicBezTo>
                    <a:pt x="28" y="16"/>
                    <a:pt x="56" y="12"/>
                    <a:pt x="56" y="52"/>
                  </a:cubicBezTo>
                  <a:cubicBezTo>
                    <a:pt x="56" y="88"/>
                    <a:pt x="56" y="88"/>
                    <a:pt x="56" y="88"/>
                  </a:cubicBezTo>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28" name="Freeform 740">
              <a:extLst>
                <a:ext uri="{FF2B5EF4-FFF2-40B4-BE49-F238E27FC236}">
                  <a16:creationId xmlns:a16="http://schemas.microsoft.com/office/drawing/2014/main" id="{56BDBFAA-2AB5-F0F2-C040-6BAFB6B61D22}"/>
                </a:ext>
              </a:extLst>
            </p:cNvPr>
            <p:cNvSpPr>
              <a:spLocks/>
            </p:cNvSpPr>
            <p:nvPr/>
          </p:nvSpPr>
          <p:spPr bwMode="auto">
            <a:xfrm>
              <a:off x="-9625013" y="3617913"/>
              <a:ext cx="147638" cy="65088"/>
            </a:xfrm>
            <a:custGeom>
              <a:avLst/>
              <a:gdLst>
                <a:gd name="T0" fmla="*/ 70 w 93"/>
                <a:gd name="T1" fmla="*/ 41 h 41"/>
                <a:gd name="T2" fmla="*/ 47 w 93"/>
                <a:gd name="T3" fmla="*/ 29 h 41"/>
                <a:gd name="T4" fmla="*/ 23 w 93"/>
                <a:gd name="T5" fmla="*/ 41 h 41"/>
                <a:gd name="T6" fmla="*/ 0 w 93"/>
                <a:gd name="T7" fmla="*/ 17 h 41"/>
                <a:gd name="T8" fmla="*/ 12 w 93"/>
                <a:gd name="T9" fmla="*/ 0 h 41"/>
                <a:gd name="T10" fmla="*/ 47 w 93"/>
                <a:gd name="T11" fmla="*/ 5 h 41"/>
                <a:gd name="T12" fmla="*/ 82 w 93"/>
                <a:gd name="T13" fmla="*/ 0 h 41"/>
                <a:gd name="T14" fmla="*/ 93 w 93"/>
                <a:gd name="T15" fmla="*/ 17 h 41"/>
                <a:gd name="T16" fmla="*/ 70 w 93"/>
                <a:gd name="T1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41">
                  <a:moveTo>
                    <a:pt x="70" y="41"/>
                  </a:moveTo>
                  <a:lnTo>
                    <a:pt x="47" y="29"/>
                  </a:lnTo>
                  <a:lnTo>
                    <a:pt x="23" y="41"/>
                  </a:lnTo>
                  <a:lnTo>
                    <a:pt x="0" y="17"/>
                  </a:lnTo>
                  <a:lnTo>
                    <a:pt x="12" y="0"/>
                  </a:lnTo>
                  <a:lnTo>
                    <a:pt x="47" y="5"/>
                  </a:lnTo>
                  <a:lnTo>
                    <a:pt x="82" y="0"/>
                  </a:lnTo>
                  <a:lnTo>
                    <a:pt x="93" y="17"/>
                  </a:lnTo>
                  <a:lnTo>
                    <a:pt x="70" y="41"/>
                  </a:lnTo>
                  <a:close/>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29" name="Line 741">
              <a:extLst>
                <a:ext uri="{FF2B5EF4-FFF2-40B4-BE49-F238E27FC236}">
                  <a16:creationId xmlns:a16="http://schemas.microsoft.com/office/drawing/2014/main" id="{9A33A1B2-0DF7-661B-9C88-641EF58F4EC6}"/>
                </a:ext>
              </a:extLst>
            </p:cNvPr>
            <p:cNvSpPr>
              <a:spLocks noChangeShapeType="1"/>
            </p:cNvSpPr>
            <p:nvPr/>
          </p:nvSpPr>
          <p:spPr bwMode="auto">
            <a:xfrm>
              <a:off x="-9504363" y="3579813"/>
              <a:ext cx="0" cy="38100"/>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0" name="Line 742">
              <a:extLst>
                <a:ext uri="{FF2B5EF4-FFF2-40B4-BE49-F238E27FC236}">
                  <a16:creationId xmlns:a16="http://schemas.microsoft.com/office/drawing/2014/main" id="{C8A9BD3D-C4F4-6113-43C4-EF0B0E53335B}"/>
                </a:ext>
              </a:extLst>
            </p:cNvPr>
            <p:cNvSpPr>
              <a:spLocks noChangeShapeType="1"/>
            </p:cNvSpPr>
            <p:nvPr/>
          </p:nvSpPr>
          <p:spPr bwMode="auto">
            <a:xfrm flipV="1">
              <a:off x="-9596438" y="3579813"/>
              <a:ext cx="0" cy="38100"/>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1" name="Line 743">
              <a:extLst>
                <a:ext uri="{FF2B5EF4-FFF2-40B4-BE49-F238E27FC236}">
                  <a16:creationId xmlns:a16="http://schemas.microsoft.com/office/drawing/2014/main" id="{70D568B4-21F4-8997-0A4F-D51B910C570E}"/>
                </a:ext>
              </a:extLst>
            </p:cNvPr>
            <p:cNvSpPr>
              <a:spLocks noChangeShapeType="1"/>
            </p:cNvSpPr>
            <p:nvPr/>
          </p:nvSpPr>
          <p:spPr bwMode="auto">
            <a:xfrm>
              <a:off x="-9559926" y="3746501"/>
              <a:ext cx="19050" cy="0"/>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2" name="Line 744">
              <a:extLst>
                <a:ext uri="{FF2B5EF4-FFF2-40B4-BE49-F238E27FC236}">
                  <a16:creationId xmlns:a16="http://schemas.microsoft.com/office/drawing/2014/main" id="{2392747A-B119-7544-AE18-711F66A4B6F2}"/>
                </a:ext>
              </a:extLst>
            </p:cNvPr>
            <p:cNvSpPr>
              <a:spLocks noChangeShapeType="1"/>
            </p:cNvSpPr>
            <p:nvPr/>
          </p:nvSpPr>
          <p:spPr bwMode="auto">
            <a:xfrm>
              <a:off x="-9559926" y="3709988"/>
              <a:ext cx="19050" cy="0"/>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4" name="Freeform 745">
              <a:extLst>
                <a:ext uri="{FF2B5EF4-FFF2-40B4-BE49-F238E27FC236}">
                  <a16:creationId xmlns:a16="http://schemas.microsoft.com/office/drawing/2014/main" id="{6AD61413-B72E-F542-47BD-85D9F4627169}"/>
                </a:ext>
              </a:extLst>
            </p:cNvPr>
            <p:cNvSpPr>
              <a:spLocks/>
            </p:cNvSpPr>
            <p:nvPr/>
          </p:nvSpPr>
          <p:spPr bwMode="auto">
            <a:xfrm>
              <a:off x="-9634538" y="3376613"/>
              <a:ext cx="166688" cy="212725"/>
            </a:xfrm>
            <a:custGeom>
              <a:avLst/>
              <a:gdLst>
                <a:gd name="T0" fmla="*/ 72 w 72"/>
                <a:gd name="T1" fmla="*/ 36 h 92"/>
                <a:gd name="T2" fmla="*/ 36 w 72"/>
                <a:gd name="T3" fmla="*/ 0 h 92"/>
                <a:gd name="T4" fmla="*/ 0 w 72"/>
                <a:gd name="T5" fmla="*/ 36 h 92"/>
                <a:gd name="T6" fmla="*/ 0 w 72"/>
                <a:gd name="T7" fmla="*/ 52 h 92"/>
                <a:gd name="T8" fmla="*/ 16 w 72"/>
                <a:gd name="T9" fmla="*/ 88 h 92"/>
                <a:gd name="T10" fmla="*/ 36 w 72"/>
                <a:gd name="T11" fmla="*/ 92 h 92"/>
                <a:gd name="T12" fmla="*/ 56 w 72"/>
                <a:gd name="T13" fmla="*/ 88 h 92"/>
                <a:gd name="T14" fmla="*/ 72 w 72"/>
                <a:gd name="T15" fmla="*/ 52 h 92"/>
                <a:gd name="T16" fmla="*/ 72 w 72"/>
                <a:gd name="T17" fmla="*/ 3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92">
                  <a:moveTo>
                    <a:pt x="72" y="36"/>
                  </a:moveTo>
                  <a:cubicBezTo>
                    <a:pt x="72" y="12"/>
                    <a:pt x="60" y="0"/>
                    <a:pt x="36" y="0"/>
                  </a:cubicBezTo>
                  <a:cubicBezTo>
                    <a:pt x="12" y="0"/>
                    <a:pt x="0" y="12"/>
                    <a:pt x="0" y="36"/>
                  </a:cubicBezTo>
                  <a:cubicBezTo>
                    <a:pt x="0" y="52"/>
                    <a:pt x="0" y="52"/>
                    <a:pt x="0" y="52"/>
                  </a:cubicBezTo>
                  <a:cubicBezTo>
                    <a:pt x="4" y="80"/>
                    <a:pt x="16" y="88"/>
                    <a:pt x="16" y="88"/>
                  </a:cubicBezTo>
                  <a:cubicBezTo>
                    <a:pt x="24" y="92"/>
                    <a:pt x="36" y="92"/>
                    <a:pt x="36" y="92"/>
                  </a:cubicBezTo>
                  <a:cubicBezTo>
                    <a:pt x="36" y="92"/>
                    <a:pt x="48" y="92"/>
                    <a:pt x="56" y="88"/>
                  </a:cubicBezTo>
                  <a:cubicBezTo>
                    <a:pt x="56" y="88"/>
                    <a:pt x="68" y="80"/>
                    <a:pt x="72" y="52"/>
                  </a:cubicBezTo>
                  <a:lnTo>
                    <a:pt x="72" y="36"/>
                  </a:lnTo>
                  <a:close/>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5" name="Freeform 746">
              <a:extLst>
                <a:ext uri="{FF2B5EF4-FFF2-40B4-BE49-F238E27FC236}">
                  <a16:creationId xmlns:a16="http://schemas.microsoft.com/office/drawing/2014/main" id="{FE6DD7B2-3D12-0A49-49B6-D6986FECB610}"/>
                </a:ext>
              </a:extLst>
            </p:cNvPr>
            <p:cNvSpPr>
              <a:spLocks/>
            </p:cNvSpPr>
            <p:nvPr/>
          </p:nvSpPr>
          <p:spPr bwMode="auto">
            <a:xfrm>
              <a:off x="-9634538" y="3441701"/>
              <a:ext cx="166688" cy="36513"/>
            </a:xfrm>
            <a:custGeom>
              <a:avLst/>
              <a:gdLst>
                <a:gd name="T0" fmla="*/ 0 w 105"/>
                <a:gd name="T1" fmla="*/ 11 h 23"/>
                <a:gd name="T2" fmla="*/ 24 w 105"/>
                <a:gd name="T3" fmla="*/ 0 h 23"/>
                <a:gd name="T4" fmla="*/ 53 w 105"/>
                <a:gd name="T5" fmla="*/ 11 h 23"/>
                <a:gd name="T6" fmla="*/ 82 w 105"/>
                <a:gd name="T7" fmla="*/ 23 h 23"/>
                <a:gd name="T8" fmla="*/ 105 w 105"/>
                <a:gd name="T9" fmla="*/ 11 h 23"/>
              </a:gdLst>
              <a:ahLst/>
              <a:cxnLst>
                <a:cxn ang="0">
                  <a:pos x="T0" y="T1"/>
                </a:cxn>
                <a:cxn ang="0">
                  <a:pos x="T2" y="T3"/>
                </a:cxn>
                <a:cxn ang="0">
                  <a:pos x="T4" y="T5"/>
                </a:cxn>
                <a:cxn ang="0">
                  <a:pos x="T6" y="T7"/>
                </a:cxn>
                <a:cxn ang="0">
                  <a:pos x="T8" y="T9"/>
                </a:cxn>
              </a:cxnLst>
              <a:rect l="0" t="0" r="r" b="b"/>
              <a:pathLst>
                <a:path w="105" h="23">
                  <a:moveTo>
                    <a:pt x="0" y="11"/>
                  </a:moveTo>
                  <a:lnTo>
                    <a:pt x="24" y="0"/>
                  </a:lnTo>
                  <a:lnTo>
                    <a:pt x="53" y="11"/>
                  </a:lnTo>
                  <a:lnTo>
                    <a:pt x="82" y="23"/>
                  </a:lnTo>
                  <a:lnTo>
                    <a:pt x="105" y="11"/>
                  </a:lnTo>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6" name="Line 747">
              <a:extLst>
                <a:ext uri="{FF2B5EF4-FFF2-40B4-BE49-F238E27FC236}">
                  <a16:creationId xmlns:a16="http://schemas.microsoft.com/office/drawing/2014/main" id="{8965662D-D322-6B77-4ABF-B13B9172B1DB}"/>
                </a:ext>
              </a:extLst>
            </p:cNvPr>
            <p:cNvSpPr>
              <a:spLocks noChangeShapeType="1"/>
            </p:cNvSpPr>
            <p:nvPr/>
          </p:nvSpPr>
          <p:spPr bwMode="auto">
            <a:xfrm flipV="1">
              <a:off x="-9680576" y="3775076"/>
              <a:ext cx="0" cy="74613"/>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7" name="Line 748">
              <a:extLst>
                <a:ext uri="{FF2B5EF4-FFF2-40B4-BE49-F238E27FC236}">
                  <a16:creationId xmlns:a16="http://schemas.microsoft.com/office/drawing/2014/main" id="{322F7F50-955F-9817-F864-F7343EA58DE7}"/>
                </a:ext>
              </a:extLst>
            </p:cNvPr>
            <p:cNvSpPr>
              <a:spLocks noChangeShapeType="1"/>
            </p:cNvSpPr>
            <p:nvPr/>
          </p:nvSpPr>
          <p:spPr bwMode="auto">
            <a:xfrm flipV="1">
              <a:off x="-9421813" y="3775076"/>
              <a:ext cx="0" cy="74613"/>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grpSp>
      <p:grpSp>
        <p:nvGrpSpPr>
          <p:cNvPr id="38" name="Group 37">
            <a:extLst>
              <a:ext uri="{FF2B5EF4-FFF2-40B4-BE49-F238E27FC236}">
                <a16:creationId xmlns:a16="http://schemas.microsoft.com/office/drawing/2014/main" id="{746B5230-5331-84E5-A32D-1BDABCBC333F}"/>
              </a:ext>
            </a:extLst>
          </p:cNvPr>
          <p:cNvGrpSpPr/>
          <p:nvPr/>
        </p:nvGrpSpPr>
        <p:grpSpPr>
          <a:xfrm>
            <a:off x="4826012" y="4646078"/>
            <a:ext cx="590286" cy="438218"/>
            <a:chOff x="2017963" y="2667794"/>
            <a:chExt cx="573088" cy="425450"/>
          </a:xfrm>
        </p:grpSpPr>
        <p:sp>
          <p:nvSpPr>
            <p:cNvPr id="39" name="Freeform 1547">
              <a:extLst>
                <a:ext uri="{FF2B5EF4-FFF2-40B4-BE49-F238E27FC236}">
                  <a16:creationId xmlns:a16="http://schemas.microsoft.com/office/drawing/2014/main" id="{8422E6FF-E546-C08F-59B3-5E84A5EE9551}"/>
                </a:ext>
              </a:extLst>
            </p:cNvPr>
            <p:cNvSpPr>
              <a:spLocks/>
            </p:cNvSpPr>
            <p:nvPr/>
          </p:nvSpPr>
          <p:spPr bwMode="auto">
            <a:xfrm>
              <a:off x="2489450" y="2667794"/>
              <a:ext cx="65088" cy="65088"/>
            </a:xfrm>
            <a:custGeom>
              <a:avLst/>
              <a:gdLst>
                <a:gd name="T0" fmla="*/ 41 w 41"/>
                <a:gd name="T1" fmla="*/ 41 h 41"/>
                <a:gd name="T2" fmla="*/ 41 w 41"/>
                <a:gd name="T3" fmla="*/ 0 h 41"/>
                <a:gd name="T4" fmla="*/ 0 w 41"/>
                <a:gd name="T5" fmla="*/ 0 h 41"/>
              </a:gdLst>
              <a:ahLst/>
              <a:cxnLst>
                <a:cxn ang="0">
                  <a:pos x="T0" y="T1"/>
                </a:cxn>
                <a:cxn ang="0">
                  <a:pos x="T2" y="T3"/>
                </a:cxn>
                <a:cxn ang="0">
                  <a:pos x="T4" y="T5"/>
                </a:cxn>
              </a:cxnLst>
              <a:rect l="0" t="0" r="r" b="b"/>
              <a:pathLst>
                <a:path w="41" h="41">
                  <a:moveTo>
                    <a:pt x="41" y="41"/>
                  </a:moveTo>
                  <a:lnTo>
                    <a:pt x="41" y="0"/>
                  </a:lnTo>
                  <a:lnTo>
                    <a:pt x="0" y="0"/>
                  </a:lnTo>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40" name="Freeform 1548">
              <a:extLst>
                <a:ext uri="{FF2B5EF4-FFF2-40B4-BE49-F238E27FC236}">
                  <a16:creationId xmlns:a16="http://schemas.microsoft.com/office/drawing/2014/main" id="{2264F7EA-5CD6-B7BA-C868-DCF84EC79027}"/>
                </a:ext>
              </a:extLst>
            </p:cNvPr>
            <p:cNvSpPr>
              <a:spLocks/>
            </p:cNvSpPr>
            <p:nvPr/>
          </p:nvSpPr>
          <p:spPr bwMode="auto">
            <a:xfrm>
              <a:off x="2129088" y="2667794"/>
              <a:ext cx="425450" cy="277813"/>
            </a:xfrm>
            <a:custGeom>
              <a:avLst/>
              <a:gdLst>
                <a:gd name="T0" fmla="*/ 268 w 268"/>
                <a:gd name="T1" fmla="*/ 0 h 175"/>
                <a:gd name="T2" fmla="*/ 145 w 268"/>
                <a:gd name="T3" fmla="*/ 123 h 175"/>
                <a:gd name="T4" fmla="*/ 99 w 268"/>
                <a:gd name="T5" fmla="*/ 76 h 175"/>
                <a:gd name="T6" fmla="*/ 0 w 268"/>
                <a:gd name="T7" fmla="*/ 175 h 175"/>
              </a:gdLst>
              <a:ahLst/>
              <a:cxnLst>
                <a:cxn ang="0">
                  <a:pos x="T0" y="T1"/>
                </a:cxn>
                <a:cxn ang="0">
                  <a:pos x="T2" y="T3"/>
                </a:cxn>
                <a:cxn ang="0">
                  <a:pos x="T4" y="T5"/>
                </a:cxn>
                <a:cxn ang="0">
                  <a:pos x="T6" y="T7"/>
                </a:cxn>
              </a:cxnLst>
              <a:rect l="0" t="0" r="r" b="b"/>
              <a:pathLst>
                <a:path w="268" h="175">
                  <a:moveTo>
                    <a:pt x="268" y="0"/>
                  </a:moveTo>
                  <a:lnTo>
                    <a:pt x="145" y="123"/>
                  </a:lnTo>
                  <a:lnTo>
                    <a:pt x="99" y="76"/>
                  </a:lnTo>
                  <a:lnTo>
                    <a:pt x="0" y="175"/>
                  </a:lnTo>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41" name="Freeform 1549">
              <a:extLst>
                <a:ext uri="{FF2B5EF4-FFF2-40B4-BE49-F238E27FC236}">
                  <a16:creationId xmlns:a16="http://schemas.microsoft.com/office/drawing/2014/main" id="{5EE33CEE-D0D8-BB1F-7903-8A244DBED459}"/>
                </a:ext>
              </a:extLst>
            </p:cNvPr>
            <p:cNvSpPr>
              <a:spLocks/>
            </p:cNvSpPr>
            <p:nvPr/>
          </p:nvSpPr>
          <p:spPr bwMode="auto">
            <a:xfrm>
              <a:off x="2017963" y="3037681"/>
              <a:ext cx="573088" cy="55563"/>
            </a:xfrm>
            <a:custGeom>
              <a:avLst/>
              <a:gdLst>
                <a:gd name="T0" fmla="*/ 338 w 361"/>
                <a:gd name="T1" fmla="*/ 35 h 35"/>
                <a:gd name="T2" fmla="*/ 23 w 361"/>
                <a:gd name="T3" fmla="*/ 35 h 35"/>
                <a:gd name="T4" fmla="*/ 0 w 361"/>
                <a:gd name="T5" fmla="*/ 12 h 35"/>
                <a:gd name="T6" fmla="*/ 0 w 361"/>
                <a:gd name="T7" fmla="*/ 0 h 35"/>
                <a:gd name="T8" fmla="*/ 140 w 361"/>
                <a:gd name="T9" fmla="*/ 0 h 35"/>
                <a:gd name="T10" fmla="*/ 151 w 361"/>
                <a:gd name="T11" fmla="*/ 12 h 35"/>
                <a:gd name="T12" fmla="*/ 210 w 361"/>
                <a:gd name="T13" fmla="*/ 12 h 35"/>
                <a:gd name="T14" fmla="*/ 221 w 361"/>
                <a:gd name="T15" fmla="*/ 0 h 35"/>
                <a:gd name="T16" fmla="*/ 361 w 361"/>
                <a:gd name="T17" fmla="*/ 0 h 35"/>
                <a:gd name="T18" fmla="*/ 361 w 361"/>
                <a:gd name="T19" fmla="*/ 12 h 35"/>
                <a:gd name="T20" fmla="*/ 338 w 361"/>
                <a:gd name="T21"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1" h="35">
                  <a:moveTo>
                    <a:pt x="338" y="35"/>
                  </a:moveTo>
                  <a:lnTo>
                    <a:pt x="23" y="35"/>
                  </a:lnTo>
                  <a:lnTo>
                    <a:pt x="0" y="12"/>
                  </a:lnTo>
                  <a:lnTo>
                    <a:pt x="0" y="0"/>
                  </a:lnTo>
                  <a:lnTo>
                    <a:pt x="140" y="0"/>
                  </a:lnTo>
                  <a:lnTo>
                    <a:pt x="151" y="12"/>
                  </a:lnTo>
                  <a:lnTo>
                    <a:pt x="210" y="12"/>
                  </a:lnTo>
                  <a:lnTo>
                    <a:pt x="221" y="0"/>
                  </a:lnTo>
                  <a:lnTo>
                    <a:pt x="361" y="0"/>
                  </a:lnTo>
                  <a:lnTo>
                    <a:pt x="361" y="12"/>
                  </a:lnTo>
                  <a:lnTo>
                    <a:pt x="338" y="35"/>
                  </a:lnTo>
                  <a:close/>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42" name="Freeform 1550">
              <a:extLst>
                <a:ext uri="{FF2B5EF4-FFF2-40B4-BE49-F238E27FC236}">
                  <a16:creationId xmlns:a16="http://schemas.microsoft.com/office/drawing/2014/main" id="{91612B28-F80E-AD03-66A8-93DD198DBE21}"/>
                </a:ext>
              </a:extLst>
            </p:cNvPr>
            <p:cNvSpPr>
              <a:spLocks/>
            </p:cNvSpPr>
            <p:nvPr/>
          </p:nvSpPr>
          <p:spPr bwMode="auto">
            <a:xfrm>
              <a:off x="2054475" y="2667794"/>
              <a:ext cx="398463" cy="342900"/>
            </a:xfrm>
            <a:custGeom>
              <a:avLst/>
              <a:gdLst>
                <a:gd name="T0" fmla="*/ 172 w 172"/>
                <a:gd name="T1" fmla="*/ 0 h 148"/>
                <a:gd name="T2" fmla="*/ 12 w 172"/>
                <a:gd name="T3" fmla="*/ 0 h 148"/>
                <a:gd name="T4" fmla="*/ 0 w 172"/>
                <a:gd name="T5" fmla="*/ 12 h 148"/>
                <a:gd name="T6" fmla="*/ 0 w 172"/>
                <a:gd name="T7" fmla="*/ 148 h 148"/>
              </a:gdLst>
              <a:ahLst/>
              <a:cxnLst>
                <a:cxn ang="0">
                  <a:pos x="T0" y="T1"/>
                </a:cxn>
                <a:cxn ang="0">
                  <a:pos x="T2" y="T3"/>
                </a:cxn>
                <a:cxn ang="0">
                  <a:pos x="T4" y="T5"/>
                </a:cxn>
                <a:cxn ang="0">
                  <a:pos x="T6" y="T7"/>
                </a:cxn>
              </a:cxnLst>
              <a:rect l="0" t="0" r="r" b="b"/>
              <a:pathLst>
                <a:path w="172" h="148">
                  <a:moveTo>
                    <a:pt x="172" y="0"/>
                  </a:moveTo>
                  <a:cubicBezTo>
                    <a:pt x="12" y="0"/>
                    <a:pt x="12" y="0"/>
                    <a:pt x="12" y="0"/>
                  </a:cubicBezTo>
                  <a:cubicBezTo>
                    <a:pt x="5" y="0"/>
                    <a:pt x="0" y="5"/>
                    <a:pt x="0" y="12"/>
                  </a:cubicBezTo>
                  <a:cubicBezTo>
                    <a:pt x="0" y="148"/>
                    <a:pt x="0" y="148"/>
                    <a:pt x="0" y="148"/>
                  </a:cubicBezTo>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43" name="Line 1551">
              <a:extLst>
                <a:ext uri="{FF2B5EF4-FFF2-40B4-BE49-F238E27FC236}">
                  <a16:creationId xmlns:a16="http://schemas.microsoft.com/office/drawing/2014/main" id="{349E69F2-C3B7-2F01-3BD7-8300634E779A}"/>
                </a:ext>
              </a:extLst>
            </p:cNvPr>
            <p:cNvSpPr>
              <a:spLocks noChangeShapeType="1"/>
            </p:cNvSpPr>
            <p:nvPr/>
          </p:nvSpPr>
          <p:spPr bwMode="auto">
            <a:xfrm flipV="1">
              <a:off x="2554538" y="2769394"/>
              <a:ext cx="0" cy="241300"/>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44" name="Freeform 1553">
              <a:extLst>
                <a:ext uri="{FF2B5EF4-FFF2-40B4-BE49-F238E27FC236}">
                  <a16:creationId xmlns:a16="http://schemas.microsoft.com/office/drawing/2014/main" id="{24CD2598-49B9-94E6-CD76-9296E1756C54}"/>
                </a:ext>
              </a:extLst>
            </p:cNvPr>
            <p:cNvSpPr>
              <a:spLocks/>
            </p:cNvSpPr>
            <p:nvPr/>
          </p:nvSpPr>
          <p:spPr bwMode="auto">
            <a:xfrm>
              <a:off x="2092576" y="2705893"/>
              <a:ext cx="423863" cy="276225"/>
            </a:xfrm>
            <a:custGeom>
              <a:avLst/>
              <a:gdLst>
                <a:gd name="T0" fmla="*/ 227 w 267"/>
                <a:gd name="T1" fmla="*/ 0 h 174"/>
                <a:gd name="T2" fmla="*/ 0 w 267"/>
                <a:gd name="T3" fmla="*/ 0 h 174"/>
                <a:gd name="T4" fmla="*/ 0 w 267"/>
                <a:gd name="T5" fmla="*/ 174 h 174"/>
                <a:gd name="T6" fmla="*/ 267 w 267"/>
                <a:gd name="T7" fmla="*/ 174 h 174"/>
                <a:gd name="T8" fmla="*/ 267 w 267"/>
                <a:gd name="T9" fmla="*/ 40 h 174"/>
              </a:gdLst>
              <a:ahLst/>
              <a:cxnLst>
                <a:cxn ang="0">
                  <a:pos x="T0" y="T1"/>
                </a:cxn>
                <a:cxn ang="0">
                  <a:pos x="T2" y="T3"/>
                </a:cxn>
                <a:cxn ang="0">
                  <a:pos x="T4" y="T5"/>
                </a:cxn>
                <a:cxn ang="0">
                  <a:pos x="T6" y="T7"/>
                </a:cxn>
                <a:cxn ang="0">
                  <a:pos x="T8" y="T9"/>
                </a:cxn>
              </a:cxnLst>
              <a:rect l="0" t="0" r="r" b="b"/>
              <a:pathLst>
                <a:path w="267" h="174">
                  <a:moveTo>
                    <a:pt x="227" y="0"/>
                  </a:moveTo>
                  <a:lnTo>
                    <a:pt x="0" y="0"/>
                  </a:lnTo>
                  <a:lnTo>
                    <a:pt x="0" y="174"/>
                  </a:lnTo>
                  <a:lnTo>
                    <a:pt x="267" y="174"/>
                  </a:lnTo>
                  <a:lnTo>
                    <a:pt x="267" y="40"/>
                  </a:lnTo>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45" name="Line 1554">
              <a:extLst>
                <a:ext uri="{FF2B5EF4-FFF2-40B4-BE49-F238E27FC236}">
                  <a16:creationId xmlns:a16="http://schemas.microsoft.com/office/drawing/2014/main" id="{F6C66749-17B3-886B-AD1E-F4291CAD734A}"/>
                </a:ext>
              </a:extLst>
            </p:cNvPr>
            <p:cNvSpPr>
              <a:spLocks noChangeShapeType="1"/>
            </p:cNvSpPr>
            <p:nvPr/>
          </p:nvSpPr>
          <p:spPr bwMode="auto">
            <a:xfrm flipV="1">
              <a:off x="2230688" y="2899568"/>
              <a:ext cx="0" cy="55563"/>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46" name="Line 1555">
              <a:extLst>
                <a:ext uri="{FF2B5EF4-FFF2-40B4-BE49-F238E27FC236}">
                  <a16:creationId xmlns:a16="http://schemas.microsoft.com/office/drawing/2014/main" id="{C9DE5C6D-EA17-1D41-DC5C-77A72A477E5D}"/>
                </a:ext>
              </a:extLst>
            </p:cNvPr>
            <p:cNvSpPr>
              <a:spLocks noChangeShapeType="1"/>
            </p:cNvSpPr>
            <p:nvPr/>
          </p:nvSpPr>
          <p:spPr bwMode="auto">
            <a:xfrm flipV="1">
              <a:off x="2194176" y="2936081"/>
              <a:ext cx="0" cy="19050"/>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47" name="Line 1556">
              <a:extLst>
                <a:ext uri="{FF2B5EF4-FFF2-40B4-BE49-F238E27FC236}">
                  <a16:creationId xmlns:a16="http://schemas.microsoft.com/office/drawing/2014/main" id="{990DF26D-E27B-4312-E446-A9DE8461D24A}"/>
                </a:ext>
              </a:extLst>
            </p:cNvPr>
            <p:cNvSpPr>
              <a:spLocks noChangeShapeType="1"/>
            </p:cNvSpPr>
            <p:nvPr/>
          </p:nvSpPr>
          <p:spPr bwMode="auto">
            <a:xfrm flipV="1">
              <a:off x="2267201" y="2863056"/>
              <a:ext cx="0" cy="92075"/>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48" name="Line 1557">
              <a:extLst>
                <a:ext uri="{FF2B5EF4-FFF2-40B4-BE49-F238E27FC236}">
                  <a16:creationId xmlns:a16="http://schemas.microsoft.com/office/drawing/2014/main" id="{9A09F95C-F076-961C-00A5-8E4E087BF562}"/>
                </a:ext>
              </a:extLst>
            </p:cNvPr>
            <p:cNvSpPr>
              <a:spLocks noChangeShapeType="1"/>
            </p:cNvSpPr>
            <p:nvPr/>
          </p:nvSpPr>
          <p:spPr bwMode="auto">
            <a:xfrm flipV="1">
              <a:off x="2305301" y="2863056"/>
              <a:ext cx="0" cy="92075"/>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49" name="Line 1558">
              <a:extLst>
                <a:ext uri="{FF2B5EF4-FFF2-40B4-BE49-F238E27FC236}">
                  <a16:creationId xmlns:a16="http://schemas.microsoft.com/office/drawing/2014/main" id="{CD2469FD-7D8A-206D-8751-90BAE38281D0}"/>
                </a:ext>
              </a:extLst>
            </p:cNvPr>
            <p:cNvSpPr>
              <a:spLocks noChangeShapeType="1"/>
            </p:cNvSpPr>
            <p:nvPr/>
          </p:nvSpPr>
          <p:spPr bwMode="auto">
            <a:xfrm flipV="1">
              <a:off x="2341813" y="2899568"/>
              <a:ext cx="0" cy="55563"/>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50" name="Line 1559">
              <a:extLst>
                <a:ext uri="{FF2B5EF4-FFF2-40B4-BE49-F238E27FC236}">
                  <a16:creationId xmlns:a16="http://schemas.microsoft.com/office/drawing/2014/main" id="{95B1682A-25C0-E104-4903-ADB84B567FB7}"/>
                </a:ext>
              </a:extLst>
            </p:cNvPr>
            <p:cNvSpPr>
              <a:spLocks noChangeShapeType="1"/>
            </p:cNvSpPr>
            <p:nvPr/>
          </p:nvSpPr>
          <p:spPr bwMode="auto">
            <a:xfrm flipV="1">
              <a:off x="2378326" y="2899568"/>
              <a:ext cx="0" cy="55563"/>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51" name="Line 1560">
              <a:extLst>
                <a:ext uri="{FF2B5EF4-FFF2-40B4-BE49-F238E27FC236}">
                  <a16:creationId xmlns:a16="http://schemas.microsoft.com/office/drawing/2014/main" id="{EA6F9646-6A87-25F9-D579-C47659D05F7E}"/>
                </a:ext>
              </a:extLst>
            </p:cNvPr>
            <p:cNvSpPr>
              <a:spLocks noChangeShapeType="1"/>
            </p:cNvSpPr>
            <p:nvPr/>
          </p:nvSpPr>
          <p:spPr bwMode="auto">
            <a:xfrm flipV="1">
              <a:off x="2414838" y="2863056"/>
              <a:ext cx="0" cy="92075"/>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52" name="Line 1561">
              <a:extLst>
                <a:ext uri="{FF2B5EF4-FFF2-40B4-BE49-F238E27FC236}">
                  <a16:creationId xmlns:a16="http://schemas.microsoft.com/office/drawing/2014/main" id="{5B81E4CB-D588-83BE-A6CB-352C93183A29}"/>
                </a:ext>
              </a:extLst>
            </p:cNvPr>
            <p:cNvSpPr>
              <a:spLocks noChangeShapeType="1"/>
            </p:cNvSpPr>
            <p:nvPr/>
          </p:nvSpPr>
          <p:spPr bwMode="auto">
            <a:xfrm flipV="1">
              <a:off x="2452938" y="2824956"/>
              <a:ext cx="0" cy="130175"/>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grpSp>
      <p:grpSp>
        <p:nvGrpSpPr>
          <p:cNvPr id="53" name="Group 52">
            <a:extLst>
              <a:ext uri="{FF2B5EF4-FFF2-40B4-BE49-F238E27FC236}">
                <a16:creationId xmlns:a16="http://schemas.microsoft.com/office/drawing/2014/main" id="{23A1DF4E-9041-F14E-F6EF-4C0B9FB573ED}"/>
              </a:ext>
            </a:extLst>
          </p:cNvPr>
          <p:cNvGrpSpPr/>
          <p:nvPr/>
        </p:nvGrpSpPr>
        <p:grpSpPr>
          <a:xfrm>
            <a:off x="6756735" y="4569397"/>
            <a:ext cx="590210" cy="591580"/>
            <a:chOff x="7689295" y="2541206"/>
            <a:chExt cx="573012" cy="574344"/>
          </a:xfrm>
        </p:grpSpPr>
        <p:sp>
          <p:nvSpPr>
            <p:cNvPr id="54" name="Freeform 230">
              <a:extLst>
                <a:ext uri="{FF2B5EF4-FFF2-40B4-BE49-F238E27FC236}">
                  <a16:creationId xmlns:a16="http://schemas.microsoft.com/office/drawing/2014/main" id="{78116C96-B0AE-D00B-2796-8CA4B3CD953C}"/>
                </a:ext>
              </a:extLst>
            </p:cNvPr>
            <p:cNvSpPr>
              <a:spLocks/>
            </p:cNvSpPr>
            <p:nvPr/>
          </p:nvSpPr>
          <p:spPr bwMode="auto">
            <a:xfrm>
              <a:off x="7771916" y="2541206"/>
              <a:ext cx="490391" cy="491723"/>
            </a:xfrm>
            <a:custGeom>
              <a:avLst/>
              <a:gdLst>
                <a:gd name="T0" fmla="*/ 48 w 212"/>
                <a:gd name="T1" fmla="*/ 212 h 212"/>
                <a:gd name="T2" fmla="*/ 0 w 212"/>
                <a:gd name="T3" fmla="*/ 164 h 212"/>
                <a:gd name="T4" fmla="*/ 212 w 212"/>
                <a:gd name="T5" fmla="*/ 0 h 212"/>
                <a:gd name="T6" fmla="*/ 48 w 212"/>
                <a:gd name="T7" fmla="*/ 212 h 212"/>
              </a:gdLst>
              <a:ahLst/>
              <a:cxnLst>
                <a:cxn ang="0">
                  <a:pos x="T0" y="T1"/>
                </a:cxn>
                <a:cxn ang="0">
                  <a:pos x="T2" y="T3"/>
                </a:cxn>
                <a:cxn ang="0">
                  <a:pos x="T4" y="T5"/>
                </a:cxn>
                <a:cxn ang="0">
                  <a:pos x="T6" y="T7"/>
                </a:cxn>
              </a:cxnLst>
              <a:rect l="0" t="0" r="r" b="b"/>
              <a:pathLst>
                <a:path w="212" h="212">
                  <a:moveTo>
                    <a:pt x="48" y="212"/>
                  </a:moveTo>
                  <a:cubicBezTo>
                    <a:pt x="0" y="164"/>
                    <a:pt x="0" y="164"/>
                    <a:pt x="0" y="164"/>
                  </a:cubicBezTo>
                  <a:cubicBezTo>
                    <a:pt x="0" y="164"/>
                    <a:pt x="100" y="0"/>
                    <a:pt x="212" y="0"/>
                  </a:cubicBezTo>
                  <a:cubicBezTo>
                    <a:pt x="212" y="112"/>
                    <a:pt x="48" y="212"/>
                    <a:pt x="48" y="212"/>
                  </a:cubicBezTo>
                  <a:close/>
                </a:path>
              </a:pathLst>
            </a:custGeom>
            <a:noFill/>
            <a:ln w="6350" cap="flat">
              <a:solidFill>
                <a:schemeClr val="tx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55" name="Freeform 231">
              <a:extLst>
                <a:ext uri="{FF2B5EF4-FFF2-40B4-BE49-F238E27FC236}">
                  <a16:creationId xmlns:a16="http://schemas.microsoft.com/office/drawing/2014/main" id="{B713468E-DD23-95AE-827F-CB2689B1FD5D}"/>
                </a:ext>
              </a:extLst>
            </p:cNvPr>
            <p:cNvSpPr>
              <a:spLocks/>
            </p:cNvSpPr>
            <p:nvPr/>
          </p:nvSpPr>
          <p:spPr bwMode="auto">
            <a:xfrm>
              <a:off x="7763920" y="2939648"/>
              <a:ext cx="101276" cy="102609"/>
            </a:xfrm>
            <a:custGeom>
              <a:avLst/>
              <a:gdLst>
                <a:gd name="T0" fmla="*/ 76 w 76"/>
                <a:gd name="T1" fmla="*/ 56 h 77"/>
                <a:gd name="T2" fmla="*/ 55 w 76"/>
                <a:gd name="T3" fmla="*/ 77 h 77"/>
                <a:gd name="T4" fmla="*/ 0 w 76"/>
                <a:gd name="T5" fmla="*/ 21 h 77"/>
                <a:gd name="T6" fmla="*/ 20 w 76"/>
                <a:gd name="T7" fmla="*/ 0 h 77"/>
              </a:gdLst>
              <a:ahLst/>
              <a:cxnLst>
                <a:cxn ang="0">
                  <a:pos x="T0" y="T1"/>
                </a:cxn>
                <a:cxn ang="0">
                  <a:pos x="T2" y="T3"/>
                </a:cxn>
                <a:cxn ang="0">
                  <a:pos x="T4" y="T5"/>
                </a:cxn>
                <a:cxn ang="0">
                  <a:pos x="T6" y="T7"/>
                </a:cxn>
              </a:cxnLst>
              <a:rect l="0" t="0" r="r" b="b"/>
              <a:pathLst>
                <a:path w="76" h="77">
                  <a:moveTo>
                    <a:pt x="76" y="56"/>
                  </a:moveTo>
                  <a:lnTo>
                    <a:pt x="55" y="77"/>
                  </a:lnTo>
                  <a:lnTo>
                    <a:pt x="0" y="21"/>
                  </a:lnTo>
                  <a:lnTo>
                    <a:pt x="20" y="0"/>
                  </a:lnTo>
                </a:path>
              </a:pathLst>
            </a:custGeom>
            <a:noFill/>
            <a:ln w="6350" cap="flat">
              <a:solidFill>
                <a:schemeClr val="tx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56" name="Freeform 232">
              <a:extLst>
                <a:ext uri="{FF2B5EF4-FFF2-40B4-BE49-F238E27FC236}">
                  <a16:creationId xmlns:a16="http://schemas.microsoft.com/office/drawing/2014/main" id="{5530D88C-6674-D29B-90EE-785C1B9DF8EF}"/>
                </a:ext>
              </a:extLst>
            </p:cNvPr>
            <p:cNvSpPr>
              <a:spLocks/>
            </p:cNvSpPr>
            <p:nvPr/>
          </p:nvSpPr>
          <p:spPr bwMode="auto">
            <a:xfrm>
              <a:off x="7689295" y="2995617"/>
              <a:ext cx="119933" cy="119933"/>
            </a:xfrm>
            <a:custGeom>
              <a:avLst/>
              <a:gdLst>
                <a:gd name="T0" fmla="*/ 24 w 52"/>
                <a:gd name="T1" fmla="*/ 0 h 52"/>
                <a:gd name="T2" fmla="*/ 0 w 52"/>
                <a:gd name="T3" fmla="*/ 52 h 52"/>
                <a:gd name="T4" fmla="*/ 52 w 52"/>
                <a:gd name="T5" fmla="*/ 28 h 52"/>
              </a:gdLst>
              <a:ahLst/>
              <a:cxnLst>
                <a:cxn ang="0">
                  <a:pos x="T0" y="T1"/>
                </a:cxn>
                <a:cxn ang="0">
                  <a:pos x="T2" y="T3"/>
                </a:cxn>
                <a:cxn ang="0">
                  <a:pos x="T4" y="T5"/>
                </a:cxn>
              </a:cxnLst>
              <a:rect l="0" t="0" r="r" b="b"/>
              <a:pathLst>
                <a:path w="52" h="52">
                  <a:moveTo>
                    <a:pt x="24" y="0"/>
                  </a:moveTo>
                  <a:cubicBezTo>
                    <a:pt x="0" y="24"/>
                    <a:pt x="0" y="52"/>
                    <a:pt x="0" y="52"/>
                  </a:cubicBezTo>
                  <a:cubicBezTo>
                    <a:pt x="0" y="52"/>
                    <a:pt x="28" y="52"/>
                    <a:pt x="52" y="28"/>
                  </a:cubicBezTo>
                </a:path>
              </a:pathLst>
            </a:custGeom>
            <a:noFill/>
            <a:ln w="6350" cap="flat">
              <a:solidFill>
                <a:schemeClr val="tx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57" name="Oval 233">
              <a:extLst>
                <a:ext uri="{FF2B5EF4-FFF2-40B4-BE49-F238E27FC236}">
                  <a16:creationId xmlns:a16="http://schemas.microsoft.com/office/drawing/2014/main" id="{55A216F8-1352-9F81-3941-308DAA1AA610}"/>
                </a:ext>
              </a:extLst>
            </p:cNvPr>
            <p:cNvSpPr>
              <a:spLocks noChangeArrowheads="1"/>
            </p:cNvSpPr>
            <p:nvPr/>
          </p:nvSpPr>
          <p:spPr bwMode="auto">
            <a:xfrm>
              <a:off x="8069082" y="2662471"/>
              <a:ext cx="73292" cy="73292"/>
            </a:xfrm>
            <a:prstGeom prst="ellipse">
              <a:avLst/>
            </a:prstGeom>
            <a:noFill/>
            <a:ln w="6350" cap="flat">
              <a:solidFill>
                <a:schemeClr val="tx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58" name="Oval 234">
              <a:extLst>
                <a:ext uri="{FF2B5EF4-FFF2-40B4-BE49-F238E27FC236}">
                  <a16:creationId xmlns:a16="http://schemas.microsoft.com/office/drawing/2014/main" id="{F5652F34-C5EA-5FC6-7CEF-1D4435F75069}"/>
                </a:ext>
              </a:extLst>
            </p:cNvPr>
            <p:cNvSpPr>
              <a:spLocks noChangeArrowheads="1"/>
            </p:cNvSpPr>
            <p:nvPr/>
          </p:nvSpPr>
          <p:spPr bwMode="auto">
            <a:xfrm>
              <a:off x="7985129" y="2745091"/>
              <a:ext cx="74625" cy="74625"/>
            </a:xfrm>
            <a:prstGeom prst="ellipse">
              <a:avLst/>
            </a:prstGeom>
            <a:noFill/>
            <a:ln w="6350" cap="flat">
              <a:solidFill>
                <a:schemeClr val="tx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59" name="Oval 235">
              <a:extLst>
                <a:ext uri="{FF2B5EF4-FFF2-40B4-BE49-F238E27FC236}">
                  <a16:creationId xmlns:a16="http://schemas.microsoft.com/office/drawing/2014/main" id="{DD4A2C09-0B4B-BA74-BF07-E5C5ADD0E189}"/>
                </a:ext>
              </a:extLst>
            </p:cNvPr>
            <p:cNvSpPr>
              <a:spLocks noChangeArrowheads="1"/>
            </p:cNvSpPr>
            <p:nvPr/>
          </p:nvSpPr>
          <p:spPr bwMode="auto">
            <a:xfrm>
              <a:off x="7902509" y="2829044"/>
              <a:ext cx="73292" cy="73292"/>
            </a:xfrm>
            <a:prstGeom prst="ellipse">
              <a:avLst/>
            </a:prstGeom>
            <a:noFill/>
            <a:ln w="6350" cap="flat">
              <a:solidFill>
                <a:schemeClr val="tx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60" name="Freeform 236">
              <a:extLst>
                <a:ext uri="{FF2B5EF4-FFF2-40B4-BE49-F238E27FC236}">
                  <a16:creationId xmlns:a16="http://schemas.microsoft.com/office/drawing/2014/main" id="{16CA64B5-952C-D157-9ADB-56DA2E7013FC}"/>
                </a:ext>
              </a:extLst>
            </p:cNvPr>
            <p:cNvSpPr>
              <a:spLocks/>
            </p:cNvSpPr>
            <p:nvPr/>
          </p:nvSpPr>
          <p:spPr bwMode="auto">
            <a:xfrm>
              <a:off x="7930493" y="2763747"/>
              <a:ext cx="249193" cy="351802"/>
            </a:xfrm>
            <a:custGeom>
              <a:avLst/>
              <a:gdLst>
                <a:gd name="T0" fmla="*/ 187 w 187"/>
                <a:gd name="T1" fmla="*/ 0 h 264"/>
                <a:gd name="T2" fmla="*/ 69 w 187"/>
                <a:gd name="T3" fmla="*/ 264 h 264"/>
                <a:gd name="T4" fmla="*/ 0 w 187"/>
                <a:gd name="T5" fmla="*/ 264 h 264"/>
                <a:gd name="T6" fmla="*/ 0 w 187"/>
                <a:gd name="T7" fmla="*/ 209 h 264"/>
              </a:gdLst>
              <a:ahLst/>
              <a:cxnLst>
                <a:cxn ang="0">
                  <a:pos x="T0" y="T1"/>
                </a:cxn>
                <a:cxn ang="0">
                  <a:pos x="T2" y="T3"/>
                </a:cxn>
                <a:cxn ang="0">
                  <a:pos x="T4" y="T5"/>
                </a:cxn>
                <a:cxn ang="0">
                  <a:pos x="T6" y="T7"/>
                </a:cxn>
              </a:cxnLst>
              <a:rect l="0" t="0" r="r" b="b"/>
              <a:pathLst>
                <a:path w="187" h="264">
                  <a:moveTo>
                    <a:pt x="187" y="0"/>
                  </a:moveTo>
                  <a:lnTo>
                    <a:pt x="69" y="264"/>
                  </a:lnTo>
                  <a:lnTo>
                    <a:pt x="0" y="264"/>
                  </a:lnTo>
                  <a:lnTo>
                    <a:pt x="0" y="209"/>
                  </a:lnTo>
                </a:path>
              </a:pathLst>
            </a:custGeom>
            <a:noFill/>
            <a:ln w="6350" cap="flat">
              <a:solidFill>
                <a:schemeClr val="tx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61" name="Freeform 237">
              <a:extLst>
                <a:ext uri="{FF2B5EF4-FFF2-40B4-BE49-F238E27FC236}">
                  <a16:creationId xmlns:a16="http://schemas.microsoft.com/office/drawing/2014/main" id="{CAF605D1-5771-CC70-383E-2BE2213FE3D4}"/>
                </a:ext>
              </a:extLst>
            </p:cNvPr>
            <p:cNvSpPr>
              <a:spLocks/>
            </p:cNvSpPr>
            <p:nvPr/>
          </p:nvSpPr>
          <p:spPr bwMode="auto">
            <a:xfrm>
              <a:off x="7689295" y="2625158"/>
              <a:ext cx="351802" cy="249193"/>
            </a:xfrm>
            <a:custGeom>
              <a:avLst/>
              <a:gdLst>
                <a:gd name="T0" fmla="*/ 264 w 264"/>
                <a:gd name="T1" fmla="*/ 0 h 187"/>
                <a:gd name="T2" fmla="*/ 0 w 264"/>
                <a:gd name="T3" fmla="*/ 118 h 187"/>
                <a:gd name="T4" fmla="*/ 0 w 264"/>
                <a:gd name="T5" fmla="*/ 187 h 187"/>
                <a:gd name="T6" fmla="*/ 56 w 264"/>
                <a:gd name="T7" fmla="*/ 187 h 187"/>
              </a:gdLst>
              <a:ahLst/>
              <a:cxnLst>
                <a:cxn ang="0">
                  <a:pos x="T0" y="T1"/>
                </a:cxn>
                <a:cxn ang="0">
                  <a:pos x="T2" y="T3"/>
                </a:cxn>
                <a:cxn ang="0">
                  <a:pos x="T4" y="T5"/>
                </a:cxn>
                <a:cxn ang="0">
                  <a:pos x="T6" y="T7"/>
                </a:cxn>
              </a:cxnLst>
              <a:rect l="0" t="0" r="r" b="b"/>
              <a:pathLst>
                <a:path w="264" h="187">
                  <a:moveTo>
                    <a:pt x="264" y="0"/>
                  </a:moveTo>
                  <a:lnTo>
                    <a:pt x="0" y="118"/>
                  </a:lnTo>
                  <a:lnTo>
                    <a:pt x="0" y="187"/>
                  </a:lnTo>
                  <a:lnTo>
                    <a:pt x="56" y="187"/>
                  </a:lnTo>
                </a:path>
              </a:pathLst>
            </a:custGeom>
            <a:noFill/>
            <a:ln w="6350" cap="flat">
              <a:solidFill>
                <a:schemeClr val="tx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62" name="Freeform 238">
              <a:extLst>
                <a:ext uri="{FF2B5EF4-FFF2-40B4-BE49-F238E27FC236}">
                  <a16:creationId xmlns:a16="http://schemas.microsoft.com/office/drawing/2014/main" id="{0D360E31-B7D3-AC9E-B3E9-E5374F9BD7A3}"/>
                </a:ext>
              </a:extLst>
            </p:cNvPr>
            <p:cNvSpPr>
              <a:spLocks/>
            </p:cNvSpPr>
            <p:nvPr/>
          </p:nvSpPr>
          <p:spPr bwMode="auto">
            <a:xfrm>
              <a:off x="8170358" y="2559862"/>
              <a:ext cx="74625" cy="74625"/>
            </a:xfrm>
            <a:custGeom>
              <a:avLst/>
              <a:gdLst>
                <a:gd name="T0" fmla="*/ 32 w 32"/>
                <a:gd name="T1" fmla="*/ 32 h 32"/>
                <a:gd name="T2" fmla="*/ 0 w 32"/>
                <a:gd name="T3" fmla="*/ 0 h 32"/>
              </a:gdLst>
              <a:ahLst/>
              <a:cxnLst>
                <a:cxn ang="0">
                  <a:pos x="T0" y="T1"/>
                </a:cxn>
                <a:cxn ang="0">
                  <a:pos x="T2" y="T3"/>
                </a:cxn>
              </a:cxnLst>
              <a:rect l="0" t="0" r="r" b="b"/>
              <a:pathLst>
                <a:path w="32" h="32">
                  <a:moveTo>
                    <a:pt x="32" y="32"/>
                  </a:moveTo>
                  <a:cubicBezTo>
                    <a:pt x="14" y="32"/>
                    <a:pt x="0" y="18"/>
                    <a:pt x="0" y="0"/>
                  </a:cubicBezTo>
                </a:path>
              </a:pathLst>
            </a:custGeom>
            <a:noFill/>
            <a:ln w="6350" cap="flat">
              <a:solidFill>
                <a:schemeClr val="tx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grpSp>
      <p:grpSp>
        <p:nvGrpSpPr>
          <p:cNvPr id="63" name="Group 62">
            <a:extLst>
              <a:ext uri="{FF2B5EF4-FFF2-40B4-BE49-F238E27FC236}">
                <a16:creationId xmlns:a16="http://schemas.microsoft.com/office/drawing/2014/main" id="{61B6A98B-88DA-51AD-A49E-089D0752DC83}"/>
              </a:ext>
            </a:extLst>
          </p:cNvPr>
          <p:cNvGrpSpPr/>
          <p:nvPr/>
        </p:nvGrpSpPr>
        <p:grpSpPr>
          <a:xfrm>
            <a:off x="4821248" y="2563694"/>
            <a:ext cx="599814" cy="601188"/>
            <a:chOff x="6717842" y="3716273"/>
            <a:chExt cx="582339" cy="583672"/>
          </a:xfrm>
        </p:grpSpPr>
        <p:sp>
          <p:nvSpPr>
            <p:cNvPr id="64" name="Freeform 298">
              <a:extLst>
                <a:ext uri="{FF2B5EF4-FFF2-40B4-BE49-F238E27FC236}">
                  <a16:creationId xmlns:a16="http://schemas.microsoft.com/office/drawing/2014/main" id="{68D0A6E2-97C2-334D-80C7-3F729DB72EDD}"/>
                </a:ext>
              </a:extLst>
            </p:cNvPr>
            <p:cNvSpPr>
              <a:spLocks/>
            </p:cNvSpPr>
            <p:nvPr/>
          </p:nvSpPr>
          <p:spPr bwMode="auto">
            <a:xfrm>
              <a:off x="6717842" y="3725602"/>
              <a:ext cx="573011" cy="574343"/>
            </a:xfrm>
            <a:custGeom>
              <a:avLst/>
              <a:gdLst>
                <a:gd name="T0" fmla="*/ 240 w 248"/>
                <a:gd name="T1" fmla="*/ 80 h 248"/>
                <a:gd name="T2" fmla="*/ 248 w 248"/>
                <a:gd name="T3" fmla="*/ 124 h 248"/>
                <a:gd name="T4" fmla="*/ 124 w 248"/>
                <a:gd name="T5" fmla="*/ 248 h 248"/>
                <a:gd name="T6" fmla="*/ 0 w 248"/>
                <a:gd name="T7" fmla="*/ 124 h 248"/>
                <a:gd name="T8" fmla="*/ 124 w 248"/>
                <a:gd name="T9" fmla="*/ 0 h 248"/>
                <a:gd name="T10" fmla="*/ 168 w 248"/>
                <a:gd name="T11" fmla="*/ 8 h 248"/>
              </a:gdLst>
              <a:ahLst/>
              <a:cxnLst>
                <a:cxn ang="0">
                  <a:pos x="T0" y="T1"/>
                </a:cxn>
                <a:cxn ang="0">
                  <a:pos x="T2" y="T3"/>
                </a:cxn>
                <a:cxn ang="0">
                  <a:pos x="T4" y="T5"/>
                </a:cxn>
                <a:cxn ang="0">
                  <a:pos x="T6" y="T7"/>
                </a:cxn>
                <a:cxn ang="0">
                  <a:pos x="T8" y="T9"/>
                </a:cxn>
                <a:cxn ang="0">
                  <a:pos x="T10" y="T11"/>
                </a:cxn>
              </a:cxnLst>
              <a:rect l="0" t="0" r="r" b="b"/>
              <a:pathLst>
                <a:path w="248" h="248">
                  <a:moveTo>
                    <a:pt x="240" y="80"/>
                  </a:moveTo>
                  <a:cubicBezTo>
                    <a:pt x="245" y="94"/>
                    <a:pt x="248" y="109"/>
                    <a:pt x="248" y="124"/>
                  </a:cubicBezTo>
                  <a:cubicBezTo>
                    <a:pt x="248" y="192"/>
                    <a:pt x="192" y="248"/>
                    <a:pt x="124" y="248"/>
                  </a:cubicBezTo>
                  <a:cubicBezTo>
                    <a:pt x="56" y="248"/>
                    <a:pt x="0" y="192"/>
                    <a:pt x="0" y="124"/>
                  </a:cubicBezTo>
                  <a:cubicBezTo>
                    <a:pt x="0" y="56"/>
                    <a:pt x="56" y="0"/>
                    <a:pt x="124" y="0"/>
                  </a:cubicBezTo>
                  <a:cubicBezTo>
                    <a:pt x="139" y="0"/>
                    <a:pt x="154" y="3"/>
                    <a:pt x="168" y="8"/>
                  </a:cubicBezTo>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65" name="Freeform 299">
              <a:extLst>
                <a:ext uri="{FF2B5EF4-FFF2-40B4-BE49-F238E27FC236}">
                  <a16:creationId xmlns:a16="http://schemas.microsoft.com/office/drawing/2014/main" id="{F8B1F350-B2A7-4091-14C6-82DEEDAA2458}"/>
                </a:ext>
              </a:extLst>
            </p:cNvPr>
            <p:cNvSpPr>
              <a:spLocks/>
            </p:cNvSpPr>
            <p:nvPr/>
          </p:nvSpPr>
          <p:spPr bwMode="auto">
            <a:xfrm>
              <a:off x="7004348" y="3725602"/>
              <a:ext cx="286505" cy="287838"/>
            </a:xfrm>
            <a:custGeom>
              <a:avLst/>
              <a:gdLst>
                <a:gd name="T0" fmla="*/ 0 w 215"/>
                <a:gd name="T1" fmla="*/ 216 h 216"/>
                <a:gd name="T2" fmla="*/ 153 w 215"/>
                <a:gd name="T3" fmla="*/ 63 h 216"/>
                <a:gd name="T4" fmla="*/ 215 w 215"/>
                <a:gd name="T5" fmla="*/ 0 h 216"/>
              </a:gdLst>
              <a:ahLst/>
              <a:cxnLst>
                <a:cxn ang="0">
                  <a:pos x="T0" y="T1"/>
                </a:cxn>
                <a:cxn ang="0">
                  <a:pos x="T2" y="T3"/>
                </a:cxn>
                <a:cxn ang="0">
                  <a:pos x="T4" y="T5"/>
                </a:cxn>
              </a:cxnLst>
              <a:rect l="0" t="0" r="r" b="b"/>
              <a:pathLst>
                <a:path w="215" h="216">
                  <a:moveTo>
                    <a:pt x="0" y="216"/>
                  </a:moveTo>
                  <a:lnTo>
                    <a:pt x="153" y="63"/>
                  </a:lnTo>
                  <a:lnTo>
                    <a:pt x="215" y="0"/>
                  </a:lnTo>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66" name="Freeform 300">
              <a:extLst>
                <a:ext uri="{FF2B5EF4-FFF2-40B4-BE49-F238E27FC236}">
                  <a16:creationId xmlns:a16="http://schemas.microsoft.com/office/drawing/2014/main" id="{09685C80-9835-F8F0-84F0-5F420337E8EF}"/>
                </a:ext>
              </a:extLst>
            </p:cNvPr>
            <p:cNvSpPr>
              <a:spLocks/>
            </p:cNvSpPr>
            <p:nvPr/>
          </p:nvSpPr>
          <p:spPr bwMode="auto">
            <a:xfrm>
              <a:off x="7236217" y="3716273"/>
              <a:ext cx="63964" cy="65297"/>
            </a:xfrm>
            <a:custGeom>
              <a:avLst/>
              <a:gdLst>
                <a:gd name="T0" fmla="*/ 48 w 48"/>
                <a:gd name="T1" fmla="*/ 49 h 49"/>
                <a:gd name="T2" fmla="*/ 0 w 48"/>
                <a:gd name="T3" fmla="*/ 49 h 49"/>
                <a:gd name="T4" fmla="*/ 0 w 48"/>
                <a:gd name="T5" fmla="*/ 0 h 49"/>
              </a:gdLst>
              <a:ahLst/>
              <a:cxnLst>
                <a:cxn ang="0">
                  <a:pos x="T0" y="T1"/>
                </a:cxn>
                <a:cxn ang="0">
                  <a:pos x="T2" y="T3"/>
                </a:cxn>
                <a:cxn ang="0">
                  <a:pos x="T4" y="T5"/>
                </a:cxn>
              </a:cxnLst>
              <a:rect l="0" t="0" r="r" b="b"/>
              <a:pathLst>
                <a:path w="48" h="49">
                  <a:moveTo>
                    <a:pt x="48" y="49"/>
                  </a:moveTo>
                  <a:lnTo>
                    <a:pt x="0" y="49"/>
                  </a:lnTo>
                  <a:lnTo>
                    <a:pt x="0" y="0"/>
                  </a:lnTo>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67" name="Freeform 301">
              <a:extLst>
                <a:ext uri="{FF2B5EF4-FFF2-40B4-BE49-F238E27FC236}">
                  <a16:creationId xmlns:a16="http://schemas.microsoft.com/office/drawing/2014/main" id="{A63A826B-9380-96E9-6A9A-09F0E4D27A93}"/>
                </a:ext>
              </a:extLst>
            </p:cNvPr>
            <p:cNvSpPr>
              <a:spLocks/>
            </p:cNvSpPr>
            <p:nvPr/>
          </p:nvSpPr>
          <p:spPr bwMode="auto">
            <a:xfrm>
              <a:off x="7198905" y="3753586"/>
              <a:ext cx="65297" cy="65297"/>
            </a:xfrm>
            <a:custGeom>
              <a:avLst/>
              <a:gdLst>
                <a:gd name="T0" fmla="*/ 49 w 49"/>
                <a:gd name="T1" fmla="*/ 49 h 49"/>
                <a:gd name="T2" fmla="*/ 0 w 49"/>
                <a:gd name="T3" fmla="*/ 49 h 49"/>
                <a:gd name="T4" fmla="*/ 0 w 49"/>
                <a:gd name="T5" fmla="*/ 0 h 49"/>
              </a:gdLst>
              <a:ahLst/>
              <a:cxnLst>
                <a:cxn ang="0">
                  <a:pos x="T0" y="T1"/>
                </a:cxn>
                <a:cxn ang="0">
                  <a:pos x="T2" y="T3"/>
                </a:cxn>
                <a:cxn ang="0">
                  <a:pos x="T4" y="T5"/>
                </a:cxn>
              </a:cxnLst>
              <a:rect l="0" t="0" r="r" b="b"/>
              <a:pathLst>
                <a:path w="49" h="49">
                  <a:moveTo>
                    <a:pt x="49" y="49"/>
                  </a:moveTo>
                  <a:lnTo>
                    <a:pt x="0" y="49"/>
                  </a:lnTo>
                  <a:lnTo>
                    <a:pt x="0" y="0"/>
                  </a:lnTo>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68" name="Oval 302">
              <a:extLst>
                <a:ext uri="{FF2B5EF4-FFF2-40B4-BE49-F238E27FC236}">
                  <a16:creationId xmlns:a16="http://schemas.microsoft.com/office/drawing/2014/main" id="{3C8D3554-EA3A-BECF-08EC-71A52654A24A}"/>
                </a:ext>
              </a:extLst>
            </p:cNvPr>
            <p:cNvSpPr>
              <a:spLocks noChangeArrowheads="1"/>
            </p:cNvSpPr>
            <p:nvPr/>
          </p:nvSpPr>
          <p:spPr bwMode="auto">
            <a:xfrm>
              <a:off x="6773811" y="3781570"/>
              <a:ext cx="462406" cy="462406"/>
            </a:xfrm>
            <a:prstGeom prst="ellipse">
              <a:avLst/>
            </a:pr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69" name="Oval 303">
              <a:extLst>
                <a:ext uri="{FF2B5EF4-FFF2-40B4-BE49-F238E27FC236}">
                  <a16:creationId xmlns:a16="http://schemas.microsoft.com/office/drawing/2014/main" id="{62F9782D-990C-2345-02DE-E26994A0A840}"/>
                </a:ext>
              </a:extLst>
            </p:cNvPr>
            <p:cNvSpPr>
              <a:spLocks noChangeArrowheads="1"/>
            </p:cNvSpPr>
            <p:nvPr/>
          </p:nvSpPr>
          <p:spPr bwMode="auto">
            <a:xfrm>
              <a:off x="6828447" y="3837539"/>
              <a:ext cx="351802" cy="351802"/>
            </a:xfrm>
            <a:prstGeom prst="ellipse">
              <a:avLst/>
            </a:pr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70" name="Oval 304">
              <a:extLst>
                <a:ext uri="{FF2B5EF4-FFF2-40B4-BE49-F238E27FC236}">
                  <a16:creationId xmlns:a16="http://schemas.microsoft.com/office/drawing/2014/main" id="{63FD180A-57DA-FC2E-5C4D-8023DB45C02C}"/>
                </a:ext>
              </a:extLst>
            </p:cNvPr>
            <p:cNvSpPr>
              <a:spLocks noChangeArrowheads="1"/>
            </p:cNvSpPr>
            <p:nvPr/>
          </p:nvSpPr>
          <p:spPr bwMode="auto">
            <a:xfrm>
              <a:off x="6884415" y="3892174"/>
              <a:ext cx="241198" cy="241198"/>
            </a:xfrm>
            <a:prstGeom prst="ellipse">
              <a:avLst/>
            </a:pr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71" name="Oval 305">
              <a:extLst>
                <a:ext uri="{FF2B5EF4-FFF2-40B4-BE49-F238E27FC236}">
                  <a16:creationId xmlns:a16="http://schemas.microsoft.com/office/drawing/2014/main" id="{5A7E54B2-D7D3-25B2-DB4C-5824479F15A2}"/>
                </a:ext>
              </a:extLst>
            </p:cNvPr>
            <p:cNvSpPr>
              <a:spLocks noChangeArrowheads="1"/>
            </p:cNvSpPr>
            <p:nvPr/>
          </p:nvSpPr>
          <p:spPr bwMode="auto">
            <a:xfrm>
              <a:off x="6940384" y="3948143"/>
              <a:ext cx="129261" cy="129261"/>
            </a:xfrm>
            <a:prstGeom prst="ellipse">
              <a:avLst/>
            </a:pr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72" name="Oval 306">
              <a:extLst>
                <a:ext uri="{FF2B5EF4-FFF2-40B4-BE49-F238E27FC236}">
                  <a16:creationId xmlns:a16="http://schemas.microsoft.com/office/drawing/2014/main" id="{434FA25D-2D82-6B23-D430-912115072296}"/>
                </a:ext>
              </a:extLst>
            </p:cNvPr>
            <p:cNvSpPr>
              <a:spLocks noChangeArrowheads="1"/>
            </p:cNvSpPr>
            <p:nvPr/>
          </p:nvSpPr>
          <p:spPr bwMode="auto">
            <a:xfrm>
              <a:off x="6995019" y="4004111"/>
              <a:ext cx="18656" cy="18656"/>
            </a:xfrm>
            <a:prstGeom prst="ellipse">
              <a:avLst/>
            </a:pr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73" name="Freeform 307">
              <a:extLst>
                <a:ext uri="{FF2B5EF4-FFF2-40B4-BE49-F238E27FC236}">
                  <a16:creationId xmlns:a16="http://schemas.microsoft.com/office/drawing/2014/main" id="{76C519C4-B466-3964-D805-EA8ED6230477}"/>
                </a:ext>
              </a:extLst>
            </p:cNvPr>
            <p:cNvSpPr>
              <a:spLocks/>
            </p:cNvSpPr>
            <p:nvPr/>
          </p:nvSpPr>
          <p:spPr bwMode="auto">
            <a:xfrm>
              <a:off x="6717842" y="4189341"/>
              <a:ext cx="101276" cy="110604"/>
            </a:xfrm>
            <a:custGeom>
              <a:avLst/>
              <a:gdLst>
                <a:gd name="T0" fmla="*/ 76 w 76"/>
                <a:gd name="T1" fmla="*/ 35 h 83"/>
                <a:gd name="T2" fmla="*/ 28 w 76"/>
                <a:gd name="T3" fmla="*/ 83 h 83"/>
                <a:gd name="T4" fmla="*/ 0 w 76"/>
                <a:gd name="T5" fmla="*/ 83 h 83"/>
                <a:gd name="T6" fmla="*/ 42 w 76"/>
                <a:gd name="T7" fmla="*/ 0 h 83"/>
              </a:gdLst>
              <a:ahLst/>
              <a:cxnLst>
                <a:cxn ang="0">
                  <a:pos x="T0" y="T1"/>
                </a:cxn>
                <a:cxn ang="0">
                  <a:pos x="T2" y="T3"/>
                </a:cxn>
                <a:cxn ang="0">
                  <a:pos x="T4" y="T5"/>
                </a:cxn>
                <a:cxn ang="0">
                  <a:pos x="T6" y="T7"/>
                </a:cxn>
              </a:cxnLst>
              <a:rect l="0" t="0" r="r" b="b"/>
              <a:pathLst>
                <a:path w="76" h="83">
                  <a:moveTo>
                    <a:pt x="76" y="35"/>
                  </a:moveTo>
                  <a:lnTo>
                    <a:pt x="28" y="83"/>
                  </a:lnTo>
                  <a:lnTo>
                    <a:pt x="0" y="83"/>
                  </a:lnTo>
                  <a:lnTo>
                    <a:pt x="42" y="0"/>
                  </a:lnTo>
                </a:path>
              </a:pathLst>
            </a:custGeom>
            <a:noFill/>
            <a:ln w="6350" cap="flat">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74" name="Freeform 308">
              <a:extLst>
                <a:ext uri="{FF2B5EF4-FFF2-40B4-BE49-F238E27FC236}">
                  <a16:creationId xmlns:a16="http://schemas.microsoft.com/office/drawing/2014/main" id="{A7B43786-C7D5-742E-EFF1-3DEDDCA9FD3F}"/>
                </a:ext>
              </a:extLst>
            </p:cNvPr>
            <p:cNvSpPr>
              <a:spLocks/>
            </p:cNvSpPr>
            <p:nvPr/>
          </p:nvSpPr>
          <p:spPr bwMode="auto">
            <a:xfrm>
              <a:off x="7189577" y="4189341"/>
              <a:ext cx="101276" cy="110604"/>
            </a:xfrm>
            <a:custGeom>
              <a:avLst/>
              <a:gdLst>
                <a:gd name="T0" fmla="*/ 0 w 76"/>
                <a:gd name="T1" fmla="*/ 35 h 83"/>
                <a:gd name="T2" fmla="*/ 49 w 76"/>
                <a:gd name="T3" fmla="*/ 83 h 83"/>
                <a:gd name="T4" fmla="*/ 76 w 76"/>
                <a:gd name="T5" fmla="*/ 83 h 83"/>
                <a:gd name="T6" fmla="*/ 35 w 76"/>
                <a:gd name="T7" fmla="*/ 0 h 83"/>
              </a:gdLst>
              <a:ahLst/>
              <a:cxnLst>
                <a:cxn ang="0">
                  <a:pos x="T0" y="T1"/>
                </a:cxn>
                <a:cxn ang="0">
                  <a:pos x="T2" y="T3"/>
                </a:cxn>
                <a:cxn ang="0">
                  <a:pos x="T4" y="T5"/>
                </a:cxn>
                <a:cxn ang="0">
                  <a:pos x="T6" y="T7"/>
                </a:cxn>
              </a:cxnLst>
              <a:rect l="0" t="0" r="r" b="b"/>
              <a:pathLst>
                <a:path w="76" h="83">
                  <a:moveTo>
                    <a:pt x="0" y="35"/>
                  </a:moveTo>
                  <a:lnTo>
                    <a:pt x="49" y="83"/>
                  </a:lnTo>
                  <a:lnTo>
                    <a:pt x="76" y="83"/>
                  </a:lnTo>
                  <a:lnTo>
                    <a:pt x="35" y="0"/>
                  </a:lnTo>
                </a:path>
              </a:pathLst>
            </a:custGeom>
            <a:noFill/>
            <a:ln w="6350" cap="flat">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grpSp>
    </p:spTree>
    <p:extLst>
      <p:ext uri="{BB962C8B-B14F-4D97-AF65-F5344CB8AC3E}">
        <p14:creationId xmlns:p14="http://schemas.microsoft.com/office/powerpoint/2010/main" val="2100798529"/>
      </p:ext>
    </p:extLst>
  </p:cSld>
  <p:clrMapOvr>
    <a:masterClrMapping/>
  </p:clrMapOvr>
  <p:extLst>
    <p:ext uri="{6950BFC3-D8DA-4A85-94F7-54DA5524770B}">
      <p188:commentRel xmlns:p188="http://schemas.microsoft.com/office/powerpoint/2018/8/main" r:id="rId2"/>
    </p:ext>
  </p:extLs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5A275-BAD0-60E3-9B72-417C7BA5E2B8}"/>
              </a:ext>
            </a:extLst>
          </p:cNvPr>
          <p:cNvSpPr>
            <a:spLocks noGrp="1"/>
          </p:cNvSpPr>
          <p:nvPr>
            <p:ph type="title"/>
          </p:nvPr>
        </p:nvSpPr>
        <p:spPr>
          <a:xfrm>
            <a:off x="995364" y="431800"/>
            <a:ext cx="10204704" cy="533400"/>
          </a:xfrm>
        </p:spPr>
        <p:txBody>
          <a:bodyPr/>
          <a:lstStyle/>
          <a:p>
            <a:r>
              <a:rPr lang="en-US" dirty="0"/>
              <a:t>Additional capabilities (continued)</a:t>
            </a:r>
          </a:p>
        </p:txBody>
      </p:sp>
      <p:sp>
        <p:nvSpPr>
          <p:cNvPr id="3" name="Text Placeholder 2">
            <a:extLst>
              <a:ext uri="{FF2B5EF4-FFF2-40B4-BE49-F238E27FC236}">
                <a16:creationId xmlns:a16="http://schemas.microsoft.com/office/drawing/2014/main" id="{78C9C779-562B-92A2-DC7B-CCA67BC31840}"/>
              </a:ext>
            </a:extLst>
          </p:cNvPr>
          <p:cNvSpPr>
            <a:spLocks noGrp="1"/>
          </p:cNvSpPr>
          <p:nvPr>
            <p:ph type="body" sz="quarter" idx="10"/>
          </p:nvPr>
        </p:nvSpPr>
        <p:spPr>
          <a:xfrm>
            <a:off x="993648" y="189259"/>
            <a:ext cx="10204704" cy="184666"/>
          </a:xfrm>
        </p:spPr>
        <p:txBody>
          <a:bodyPr/>
          <a:lstStyle/>
          <a:p>
            <a:r>
              <a:rPr lang="en-US" dirty="0"/>
              <a:t>Target operating model</a:t>
            </a:r>
          </a:p>
          <a:p>
            <a:endParaRPr lang="en-US" dirty="0"/>
          </a:p>
        </p:txBody>
      </p:sp>
      <p:sp>
        <p:nvSpPr>
          <p:cNvPr id="22" name="Rectangle 21">
            <a:extLst>
              <a:ext uri="{FF2B5EF4-FFF2-40B4-BE49-F238E27FC236}">
                <a16:creationId xmlns:a16="http://schemas.microsoft.com/office/drawing/2014/main" id="{6BF9B701-05E5-2D8A-52AD-3EC1ACD0BD3F}"/>
              </a:ext>
            </a:extLst>
          </p:cNvPr>
          <p:cNvSpPr/>
          <p:nvPr/>
        </p:nvSpPr>
        <p:spPr>
          <a:xfrm>
            <a:off x="5827719" y="1335675"/>
            <a:ext cx="45720" cy="4541250"/>
          </a:xfrm>
          <a:prstGeom prst="rect">
            <a:avLst/>
          </a:prstGeom>
          <a:solidFill>
            <a:srgbClr val="098E7E"/>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spcAft>
                <a:spcPts val="500"/>
              </a:spcAft>
            </a:pPr>
            <a:endParaRPr lang="en-US" sz="1500" dirty="0">
              <a:solidFill>
                <a:schemeClr val="bg1"/>
              </a:solidFill>
            </a:endParaRPr>
          </a:p>
        </p:txBody>
      </p:sp>
      <p:sp>
        <p:nvSpPr>
          <p:cNvPr id="23" name="TextBox 22">
            <a:extLst>
              <a:ext uri="{FF2B5EF4-FFF2-40B4-BE49-F238E27FC236}">
                <a16:creationId xmlns:a16="http://schemas.microsoft.com/office/drawing/2014/main" id="{EF2C99A2-A403-6D36-DD6B-5583AF2CE53F}"/>
              </a:ext>
            </a:extLst>
          </p:cNvPr>
          <p:cNvSpPr txBox="1"/>
          <p:nvPr/>
        </p:nvSpPr>
        <p:spPr>
          <a:xfrm>
            <a:off x="6005940" y="1335675"/>
            <a:ext cx="5194128" cy="320088"/>
          </a:xfrm>
          <a:prstGeom prst="rect">
            <a:avLst/>
          </a:prstGeom>
          <a:solidFill>
            <a:srgbClr val="098E7E"/>
          </a:solidFill>
        </p:spPr>
        <p:txBody>
          <a:bodyPr wrap="square" lIns="54864" tIns="54864" rIns="54864" bIns="54864">
            <a:noAutofit/>
          </a:bodyPr>
          <a:lstStyle/>
          <a:p>
            <a:pPr marL="0" marR="0" lvl="1" fontAlgn="ctr">
              <a:lnSpc>
                <a:spcPct val="80000"/>
              </a:lnSpc>
              <a:spcBef>
                <a:spcPts val="0"/>
              </a:spcBef>
              <a:spcAft>
                <a:spcPts val="500"/>
              </a:spcAft>
              <a:buClr>
                <a:schemeClr val="tx2"/>
              </a:buClr>
              <a:tabLst>
                <a:tab pos="914400" algn="l"/>
              </a:tabLst>
            </a:pPr>
            <a:r>
              <a:rPr lang="en-US" sz="1600" i="1" dirty="0">
                <a:solidFill>
                  <a:srgbClr val="FFFFFF"/>
                </a:solidFill>
                <a:latin typeface="KPMG Bold" panose="020B0803030202040204" pitchFamily="34" charset="0"/>
                <a:cs typeface="Calibri" panose="020F0502020204030204" pitchFamily="34" charset="0"/>
              </a:rPr>
              <a:t>Access</a:t>
            </a:r>
          </a:p>
        </p:txBody>
      </p:sp>
      <p:sp>
        <p:nvSpPr>
          <p:cNvPr id="26" name="TextBox 25">
            <a:extLst>
              <a:ext uri="{FF2B5EF4-FFF2-40B4-BE49-F238E27FC236}">
                <a16:creationId xmlns:a16="http://schemas.microsoft.com/office/drawing/2014/main" id="{0B4A1F58-6DC2-9A61-F376-1649D99867DB}"/>
              </a:ext>
            </a:extLst>
          </p:cNvPr>
          <p:cNvSpPr txBox="1"/>
          <p:nvPr/>
        </p:nvSpPr>
        <p:spPr>
          <a:xfrm>
            <a:off x="6005940" y="2058798"/>
            <a:ext cx="5194128" cy="1143903"/>
          </a:xfrm>
          <a:prstGeom prst="rect">
            <a:avLst/>
          </a:prstGeom>
          <a:noFill/>
        </p:spPr>
        <p:txBody>
          <a:bodyPr wrap="square" lIns="0" tIns="0" rIns="0" bIns="0">
            <a:spAutoFit/>
          </a:bodyPr>
          <a:lstStyle/>
          <a:p>
            <a:pPr marL="0" marR="0" lvl="1" fontAlgn="ctr">
              <a:lnSpc>
                <a:spcPct val="80000"/>
              </a:lnSpc>
              <a:spcBef>
                <a:spcPts val="0"/>
              </a:spcBef>
              <a:spcAft>
                <a:spcPts val="500"/>
              </a:spcAft>
              <a:tabLst>
                <a:tab pos="914400" algn="l"/>
              </a:tabLst>
            </a:pPr>
            <a:r>
              <a:rPr lang="en-US" sz="2000" i="1" dirty="0">
                <a:solidFill>
                  <a:srgbClr val="098E7E"/>
                </a:solidFill>
                <a:effectLst/>
                <a:latin typeface="KPMG Bold" panose="020B0803030202040204" pitchFamily="34" charset="0"/>
                <a:ea typeface="Times New Roman" panose="02020603050405020304" pitchFamily="18" charset="0"/>
                <a:cs typeface="Calibri" panose="020F0502020204030204" pitchFamily="34" charset="0"/>
              </a:rPr>
              <a:t>Need:</a:t>
            </a:r>
            <a:endParaRPr lang="en-US" sz="2000" i="1" dirty="0">
              <a:solidFill>
                <a:srgbClr val="098E7E"/>
              </a:solidFill>
              <a:effectLst/>
              <a:latin typeface="KPMG Bold" panose="020B0803030202040204" pitchFamily="34" charset="0"/>
              <a:ea typeface="Calibri" panose="020F0502020204030204" pitchFamily="34" charset="0"/>
              <a:cs typeface="Times New Roman" panose="02020603050405020304" pitchFamily="18" charset="0"/>
            </a:endParaRPr>
          </a:p>
          <a:p>
            <a:pPr marL="182880" marR="0" lvl="2" indent="-182880" fontAlgn="ctr">
              <a:spcBef>
                <a:spcPts val="0"/>
              </a:spcBef>
              <a:spcAft>
                <a:spcPts val="500"/>
              </a:spcAft>
              <a:buClr>
                <a:schemeClr val="tx2"/>
              </a:buClr>
              <a:buFont typeface="Arial" panose="020B0604020202020204" pitchFamily="34" charset="0"/>
              <a:buChar char="•"/>
              <a:tabLst>
                <a:tab pos="1371600" algn="l"/>
              </a:tabLst>
            </a:pPr>
            <a:r>
              <a:rPr lang="en-US" sz="1000" dirty="0">
                <a:effectLst/>
                <a:latin typeface="Arial" panose="020B0604020202020204" pitchFamily="34" charset="0"/>
                <a:ea typeface="Times New Roman" panose="02020603050405020304" pitchFamily="18" charset="0"/>
                <a:cs typeface="Calibri" panose="020F0502020204030204" pitchFamily="34" charset="0"/>
              </a:rPr>
              <a:t>Old school hardware tokens are still prevalent across the organization and are still in the process of being phased out.</a:t>
            </a:r>
          </a:p>
          <a:p>
            <a:pPr marL="182880" marR="0" lvl="2" indent="-182880" fontAlgn="ctr">
              <a:spcBef>
                <a:spcPts val="0"/>
              </a:spcBef>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This area deals will introducing new standards-based hardware tokens which offer the same / greater level of security without the vendor lock-in and higher cost basis as the older generation tokens.</a:t>
            </a:r>
          </a:p>
        </p:txBody>
      </p:sp>
      <p:sp>
        <p:nvSpPr>
          <p:cNvPr id="27" name="TextBox 26">
            <a:extLst>
              <a:ext uri="{FF2B5EF4-FFF2-40B4-BE49-F238E27FC236}">
                <a16:creationId xmlns:a16="http://schemas.microsoft.com/office/drawing/2014/main" id="{35584366-8528-B47F-3E45-922F167229E6}"/>
              </a:ext>
            </a:extLst>
          </p:cNvPr>
          <p:cNvSpPr txBox="1"/>
          <p:nvPr/>
        </p:nvSpPr>
        <p:spPr>
          <a:xfrm>
            <a:off x="6005940" y="4450894"/>
            <a:ext cx="5194128" cy="464230"/>
          </a:xfrm>
          <a:prstGeom prst="rect">
            <a:avLst/>
          </a:prstGeom>
          <a:noFill/>
        </p:spPr>
        <p:txBody>
          <a:bodyPr wrap="square" lIns="0" tIns="0" rIns="0" bIns="0">
            <a:spAutoFit/>
          </a:bodyPr>
          <a:lstStyle/>
          <a:p>
            <a:pPr marL="0" lvl="1" fontAlgn="ctr">
              <a:lnSpc>
                <a:spcPct val="80000"/>
              </a:lnSpc>
              <a:spcAft>
                <a:spcPts val="500"/>
              </a:spcAft>
              <a:tabLst>
                <a:tab pos="914400" algn="l"/>
              </a:tabLst>
            </a:pPr>
            <a:r>
              <a:rPr lang="en-US" sz="2000" i="1" dirty="0">
                <a:solidFill>
                  <a:srgbClr val="098E7E"/>
                </a:solidFill>
                <a:latin typeface="KPMG Bold" panose="020B0803030202040204" pitchFamily="34" charset="0"/>
                <a:cs typeface="Calibri" panose="020F0502020204030204" pitchFamily="34" charset="0"/>
              </a:rPr>
              <a:t>Value:</a:t>
            </a:r>
          </a:p>
          <a:p>
            <a:pPr marL="182880" lvl="2" indent="-182880" fontAlgn="ctr">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Improved security and risk reduction.</a:t>
            </a:r>
          </a:p>
        </p:txBody>
      </p:sp>
      <p:cxnSp>
        <p:nvCxnSpPr>
          <p:cNvPr id="28" name="Straight Connector 27">
            <a:extLst>
              <a:ext uri="{FF2B5EF4-FFF2-40B4-BE49-F238E27FC236}">
                <a16:creationId xmlns:a16="http://schemas.microsoft.com/office/drawing/2014/main" id="{A174FBC3-69C7-1EA7-023F-BFD83CDD42FB}"/>
              </a:ext>
            </a:extLst>
          </p:cNvPr>
          <p:cNvCxnSpPr>
            <a:cxnSpLocks/>
          </p:cNvCxnSpPr>
          <p:nvPr/>
        </p:nvCxnSpPr>
        <p:spPr>
          <a:xfrm>
            <a:off x="6005940" y="1981211"/>
            <a:ext cx="5193870" cy="0"/>
          </a:xfrm>
          <a:prstGeom prst="line">
            <a:avLst/>
          </a:prstGeom>
          <a:ln w="6350">
            <a:solidFill>
              <a:srgbClr val="098E7E"/>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569A7AB-1680-CEAF-3ADD-BBE02BCDE261}"/>
              </a:ext>
            </a:extLst>
          </p:cNvPr>
          <p:cNvCxnSpPr>
            <a:cxnSpLocks/>
          </p:cNvCxnSpPr>
          <p:nvPr/>
        </p:nvCxnSpPr>
        <p:spPr>
          <a:xfrm>
            <a:off x="6005940" y="4373306"/>
            <a:ext cx="5193870" cy="0"/>
          </a:xfrm>
          <a:prstGeom prst="line">
            <a:avLst/>
          </a:prstGeom>
          <a:ln w="6350">
            <a:solidFill>
              <a:srgbClr val="098E7E"/>
            </a:solidFill>
            <a:prstDash val="dash"/>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C3E399B0-C577-F6F6-A9F4-F6135A149C6B}"/>
              </a:ext>
            </a:extLst>
          </p:cNvPr>
          <p:cNvSpPr txBox="1"/>
          <p:nvPr/>
        </p:nvSpPr>
        <p:spPr>
          <a:xfrm>
            <a:off x="6005940" y="1713843"/>
            <a:ext cx="5194128" cy="209288"/>
          </a:xfrm>
          <a:prstGeom prst="rect">
            <a:avLst/>
          </a:prstGeom>
          <a:noFill/>
        </p:spPr>
        <p:txBody>
          <a:bodyPr wrap="square" lIns="0" tIns="0" rIns="0" bIns="0">
            <a:spAutoFit/>
          </a:bodyPr>
          <a:lstStyle/>
          <a:p>
            <a:pPr marL="0" marR="0" lvl="1" fontAlgn="ctr">
              <a:lnSpc>
                <a:spcPct val="80000"/>
              </a:lnSpc>
              <a:spcBef>
                <a:spcPts val="0"/>
              </a:spcBef>
              <a:spcAft>
                <a:spcPts val="500"/>
              </a:spcAft>
              <a:buClr>
                <a:schemeClr val="tx2"/>
              </a:buClr>
              <a:tabLst>
                <a:tab pos="914400" algn="l"/>
              </a:tabLst>
            </a:pPr>
            <a:r>
              <a:rPr lang="en-US" sz="1600" i="1" dirty="0">
                <a:solidFill>
                  <a:srgbClr val="098E7E"/>
                </a:solidFill>
                <a:latin typeface="KPMG Bold" panose="020B0803030202040204" pitchFamily="34" charset="0"/>
                <a:cs typeface="Calibri" panose="020F0502020204030204" pitchFamily="34" charset="0"/>
              </a:rPr>
              <a:t>Privileged Access Management</a:t>
            </a:r>
          </a:p>
        </p:txBody>
      </p:sp>
      <p:sp>
        <p:nvSpPr>
          <p:cNvPr id="6" name="TextBox 5">
            <a:extLst>
              <a:ext uri="{FF2B5EF4-FFF2-40B4-BE49-F238E27FC236}">
                <a16:creationId xmlns:a16="http://schemas.microsoft.com/office/drawing/2014/main" id="{DDA64865-8250-E740-3F6C-D755377992A0}"/>
              </a:ext>
            </a:extLst>
          </p:cNvPr>
          <p:cNvSpPr txBox="1"/>
          <p:nvPr/>
        </p:nvSpPr>
        <p:spPr>
          <a:xfrm>
            <a:off x="9371268" y="1713843"/>
            <a:ext cx="1828800" cy="209288"/>
          </a:xfrm>
          <a:prstGeom prst="rect">
            <a:avLst/>
          </a:prstGeom>
          <a:noFill/>
        </p:spPr>
        <p:txBody>
          <a:bodyPr wrap="square" lIns="0" tIns="0" rIns="0" bIns="0" anchor="ctr">
            <a:noAutofit/>
          </a:bodyPr>
          <a:lstStyle/>
          <a:p>
            <a:pPr marL="0" marR="0" lvl="1" fontAlgn="ctr">
              <a:spcBef>
                <a:spcPts val="0"/>
              </a:spcBef>
              <a:spcAft>
                <a:spcPts val="500"/>
              </a:spcAft>
              <a:buClr>
                <a:schemeClr val="tx2"/>
              </a:buClr>
              <a:tabLst>
                <a:tab pos="914400" algn="l"/>
              </a:tabLst>
            </a:pPr>
            <a:r>
              <a:rPr lang="en-US" sz="1000" dirty="0">
                <a:cs typeface="Raavi" panose="020B0502040204020203" pitchFamily="34" charset="0"/>
              </a:rPr>
              <a:t>Hardware Tokens</a:t>
            </a:r>
          </a:p>
        </p:txBody>
      </p:sp>
      <p:sp>
        <p:nvSpPr>
          <p:cNvPr id="7" name="TextBox 6">
            <a:extLst>
              <a:ext uri="{FF2B5EF4-FFF2-40B4-BE49-F238E27FC236}">
                <a16:creationId xmlns:a16="http://schemas.microsoft.com/office/drawing/2014/main" id="{36D8B3C8-8039-786D-497C-0F345E7DC90D}"/>
              </a:ext>
            </a:extLst>
          </p:cNvPr>
          <p:cNvSpPr txBox="1"/>
          <p:nvPr/>
        </p:nvSpPr>
        <p:spPr>
          <a:xfrm>
            <a:off x="9081420" y="1391075"/>
            <a:ext cx="1920240" cy="209288"/>
          </a:xfrm>
          <a:prstGeom prst="rect">
            <a:avLst/>
          </a:prstGeom>
          <a:noFill/>
        </p:spPr>
        <p:txBody>
          <a:bodyPr wrap="square" lIns="54864" tIns="54864" rIns="54864" bIns="54864" anchor="ctr">
            <a:noAutofit/>
          </a:bodyPr>
          <a:lstStyle/>
          <a:p>
            <a:pPr marL="0" lvl="1" algn="r" fontAlgn="ctr">
              <a:lnSpc>
                <a:spcPct val="80000"/>
              </a:lnSpc>
              <a:spcAft>
                <a:spcPts val="500"/>
              </a:spcAft>
              <a:buClr>
                <a:schemeClr val="tx2"/>
              </a:buClr>
              <a:tabLst>
                <a:tab pos="914400" algn="l"/>
              </a:tabLst>
            </a:pPr>
            <a:r>
              <a:rPr lang="en-US" sz="1600" i="1" dirty="0">
                <a:solidFill>
                  <a:srgbClr val="FFFFFF"/>
                </a:solidFill>
                <a:latin typeface="KPMG Bold" panose="020B0803030202040204" pitchFamily="34" charset="0"/>
                <a:cs typeface="Calibri" panose="020F0502020204030204" pitchFamily="34" charset="0"/>
              </a:rPr>
              <a:t>Workforce IAM</a:t>
            </a:r>
          </a:p>
        </p:txBody>
      </p:sp>
      <p:grpSp>
        <p:nvGrpSpPr>
          <p:cNvPr id="5" name="Group 4">
            <a:extLst>
              <a:ext uri="{FF2B5EF4-FFF2-40B4-BE49-F238E27FC236}">
                <a16:creationId xmlns:a16="http://schemas.microsoft.com/office/drawing/2014/main" id="{55935A47-F230-D0A2-CA51-7C7C2CEE6249}"/>
              </a:ext>
            </a:extLst>
          </p:cNvPr>
          <p:cNvGrpSpPr/>
          <p:nvPr/>
        </p:nvGrpSpPr>
        <p:grpSpPr>
          <a:xfrm>
            <a:off x="325969" y="1285123"/>
            <a:ext cx="6849775" cy="4572000"/>
            <a:chOff x="325969" y="1285123"/>
            <a:chExt cx="6849775" cy="4572000"/>
          </a:xfrm>
        </p:grpSpPr>
        <p:grpSp>
          <p:nvGrpSpPr>
            <p:cNvPr id="10" name="Group 9">
              <a:extLst>
                <a:ext uri="{FF2B5EF4-FFF2-40B4-BE49-F238E27FC236}">
                  <a16:creationId xmlns:a16="http://schemas.microsoft.com/office/drawing/2014/main" id="{08CB7278-5709-413D-6124-4D9492ECA9BB}"/>
                </a:ext>
              </a:extLst>
            </p:cNvPr>
            <p:cNvGrpSpPr/>
            <p:nvPr/>
          </p:nvGrpSpPr>
          <p:grpSpPr>
            <a:xfrm>
              <a:off x="325969" y="1285123"/>
              <a:ext cx="6849775" cy="4572000"/>
              <a:chOff x="325969" y="1285123"/>
              <a:chExt cx="6849775" cy="4572000"/>
            </a:xfrm>
          </p:grpSpPr>
          <p:grpSp>
            <p:nvGrpSpPr>
              <p:cNvPr id="19" name="Group 18">
                <a:extLst>
                  <a:ext uri="{FF2B5EF4-FFF2-40B4-BE49-F238E27FC236}">
                    <a16:creationId xmlns:a16="http://schemas.microsoft.com/office/drawing/2014/main" id="{E1C84A05-C578-CDB6-9317-C69C59037314}"/>
                  </a:ext>
                </a:extLst>
              </p:cNvPr>
              <p:cNvGrpSpPr/>
              <p:nvPr/>
            </p:nvGrpSpPr>
            <p:grpSpPr>
              <a:xfrm>
                <a:off x="325969" y="1285123"/>
                <a:ext cx="6849775" cy="4572000"/>
                <a:chOff x="325969" y="1285123"/>
                <a:chExt cx="6849775" cy="4572000"/>
              </a:xfrm>
            </p:grpSpPr>
            <p:graphicFrame>
              <p:nvGraphicFramePr>
                <p:cNvPr id="21" name="Chart 20">
                  <a:extLst>
                    <a:ext uri="{FF2B5EF4-FFF2-40B4-BE49-F238E27FC236}">
                      <a16:creationId xmlns:a16="http://schemas.microsoft.com/office/drawing/2014/main" id="{AF3853AA-6FA6-C76D-7F19-3A741C85E861}"/>
                    </a:ext>
                  </a:extLst>
                </p:cNvPr>
                <p:cNvGraphicFramePr>
                  <a:graphicFrameLocks noChangeAspect="1"/>
                </p:cNvGraphicFramePr>
                <p:nvPr>
                  <p:extLst>
                    <p:ext uri="{D42A27DB-BD31-4B8C-83A1-F6EECF244321}">
                      <p14:modId xmlns:p14="http://schemas.microsoft.com/office/powerpoint/2010/main" val="3377308309"/>
                    </p:ext>
                  </p:extLst>
                </p:nvPr>
              </p:nvGraphicFramePr>
              <p:xfrm>
                <a:off x="325969" y="1285123"/>
                <a:ext cx="6849775" cy="4572000"/>
              </p:xfrm>
              <a:graphic>
                <a:graphicData uri="http://schemas.openxmlformats.org/drawingml/2006/chart">
                  <c:chart xmlns:c="http://schemas.openxmlformats.org/drawingml/2006/chart" xmlns:r="http://schemas.openxmlformats.org/officeDocument/2006/relationships" r:id="rId2"/>
                </a:graphicData>
              </a:graphic>
            </p:graphicFrame>
            <p:sp>
              <p:nvSpPr>
                <p:cNvPr id="24" name="TextBox 23">
                  <a:extLst>
                    <a:ext uri="{FF2B5EF4-FFF2-40B4-BE49-F238E27FC236}">
                      <a16:creationId xmlns:a16="http://schemas.microsoft.com/office/drawing/2014/main" id="{4C54136A-7AB8-6FE4-D057-35C574369CE5}"/>
                    </a:ext>
                  </a:extLst>
                </p:cNvPr>
                <p:cNvSpPr txBox="1"/>
                <p:nvPr/>
              </p:nvSpPr>
              <p:spPr>
                <a:xfrm rot="1678885">
                  <a:off x="2616711" y="3669255"/>
                  <a:ext cx="1201785" cy="823545"/>
                </a:xfrm>
                <a:prstGeom prst="rect">
                  <a:avLst/>
                </a:prstGeom>
                <a:noFill/>
              </p:spPr>
              <p:txBody>
                <a:bodyPr wrap="square" lIns="0" tIns="0" rIns="0" bIns="0">
                  <a:prstTxWarp prst="textArchDown">
                    <a:avLst>
                      <a:gd name="adj" fmla="val 1606931"/>
                    </a:avLst>
                  </a:prstTxWarp>
                  <a:spAutoFit/>
                </a:bodyPr>
                <a:lstStyle/>
                <a:p>
                  <a:pPr marL="0" lvl="2" algn="ctr">
                    <a:spcAft>
                      <a:spcPts val="500"/>
                    </a:spcAft>
                    <a:tabLst>
                      <a:tab pos="647700" algn="l"/>
                    </a:tabLst>
                  </a:pPr>
                  <a:r>
                    <a:rPr lang="en-US" sz="1200" b="1" dirty="0">
                      <a:solidFill>
                        <a:schemeClr val="bg1"/>
                      </a:solidFill>
                      <a:cs typeface="Times New Roman" panose="02020603050405020304" pitchFamily="18" charset="0"/>
                    </a:rPr>
                    <a:t>Governance</a:t>
                  </a:r>
                </a:p>
              </p:txBody>
            </p:sp>
            <p:sp>
              <p:nvSpPr>
                <p:cNvPr id="25" name="TextBox 24">
                  <a:extLst>
                    <a:ext uri="{FF2B5EF4-FFF2-40B4-BE49-F238E27FC236}">
                      <a16:creationId xmlns:a16="http://schemas.microsoft.com/office/drawing/2014/main" id="{962E94D1-29B3-B576-D063-34426C5C8EB2}"/>
                    </a:ext>
                  </a:extLst>
                </p:cNvPr>
                <p:cNvSpPr txBox="1"/>
                <p:nvPr/>
              </p:nvSpPr>
              <p:spPr>
                <a:xfrm rot="19146066">
                  <a:off x="2688639" y="2829895"/>
                  <a:ext cx="730452" cy="602241"/>
                </a:xfrm>
                <a:prstGeom prst="rect">
                  <a:avLst/>
                </a:prstGeom>
                <a:noFill/>
              </p:spPr>
              <p:txBody>
                <a:bodyPr wrap="square" lIns="0" tIns="0" rIns="0" bIns="0">
                  <a:prstTxWarp prst="textArchUp">
                    <a:avLst>
                      <a:gd name="adj" fmla="val 12974530"/>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Access</a:t>
                  </a:r>
                </a:p>
              </p:txBody>
            </p:sp>
            <p:sp>
              <p:nvSpPr>
                <p:cNvPr id="31" name="TextBox 30">
                  <a:extLst>
                    <a:ext uri="{FF2B5EF4-FFF2-40B4-BE49-F238E27FC236}">
                      <a16:creationId xmlns:a16="http://schemas.microsoft.com/office/drawing/2014/main" id="{0BB0B42B-A88E-4D52-79AA-B079372F42F1}"/>
                    </a:ext>
                  </a:extLst>
                </p:cNvPr>
                <p:cNvSpPr txBox="1"/>
                <p:nvPr/>
              </p:nvSpPr>
              <p:spPr>
                <a:xfrm rot="1308190">
                  <a:off x="3396213" y="2292462"/>
                  <a:ext cx="902919" cy="349264"/>
                </a:xfrm>
                <a:prstGeom prst="rect">
                  <a:avLst/>
                </a:prstGeom>
                <a:noFill/>
              </p:spPr>
              <p:txBody>
                <a:bodyPr wrap="square" lIns="0" tIns="0" rIns="0" bIns="0">
                  <a:prstTxWarp prst="textArchUp">
                    <a:avLst>
                      <a:gd name="adj" fmla="val 11138912"/>
                    </a:avLst>
                  </a:prstTxWarp>
                  <a:spAutoFit/>
                </a:bodyPr>
                <a:lstStyle/>
                <a:p>
                  <a:pPr marL="0" lvl="2" algn="ctr">
                    <a:spcAft>
                      <a:spcPts val="500"/>
                    </a:spcAft>
                    <a:tabLst>
                      <a:tab pos="647700" algn="l"/>
                    </a:tabLst>
                  </a:pPr>
                  <a:r>
                    <a:rPr lang="en-US" sz="900" b="1" dirty="0">
                      <a:solidFill>
                        <a:schemeClr val="bg1"/>
                      </a:solidFill>
                      <a:cs typeface="Times New Roman" panose="02020603050405020304" pitchFamily="18" charset="0"/>
                    </a:rPr>
                    <a:t>Strategy,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Design, &amp;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Development</a:t>
                  </a:r>
                </a:p>
              </p:txBody>
            </p:sp>
          </p:grpSp>
          <p:sp>
            <p:nvSpPr>
              <p:cNvPr id="20" name="TextBox 19">
                <a:extLst>
                  <a:ext uri="{FF2B5EF4-FFF2-40B4-BE49-F238E27FC236}">
                    <a16:creationId xmlns:a16="http://schemas.microsoft.com/office/drawing/2014/main" id="{D0E7D19C-BEC2-0295-E200-C97F2E59D4C5}"/>
                  </a:ext>
                </a:extLst>
              </p:cNvPr>
              <p:cNvSpPr txBox="1"/>
              <p:nvPr/>
            </p:nvSpPr>
            <p:spPr>
              <a:xfrm rot="3588190">
                <a:off x="4100306" y="2811117"/>
                <a:ext cx="820835" cy="384193"/>
              </a:xfrm>
              <a:prstGeom prst="rect">
                <a:avLst/>
              </a:prstGeom>
              <a:noFill/>
            </p:spPr>
            <p:txBody>
              <a:bodyPr wrap="square" lIns="0" tIns="0" rIns="0" bIns="0">
                <a:prstTxWarp prst="textArchUp">
                  <a:avLst>
                    <a:gd name="adj" fmla="val 12736301"/>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Application </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Onboarding/</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Modernization</a:t>
                </a:r>
              </a:p>
            </p:txBody>
          </p:sp>
        </p:grpSp>
        <p:sp>
          <p:nvSpPr>
            <p:cNvPr id="11" name="TextBox 10">
              <a:extLst>
                <a:ext uri="{FF2B5EF4-FFF2-40B4-BE49-F238E27FC236}">
                  <a16:creationId xmlns:a16="http://schemas.microsoft.com/office/drawing/2014/main" id="{16D90040-0EE9-9478-612A-D438CB0C74A0}"/>
                </a:ext>
              </a:extLst>
            </p:cNvPr>
            <p:cNvSpPr txBox="1"/>
            <p:nvPr/>
          </p:nvSpPr>
          <p:spPr>
            <a:xfrm rot="5996737">
              <a:off x="3936893" y="3374061"/>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Provisioning</a:t>
              </a:r>
            </a:p>
          </p:txBody>
        </p:sp>
        <p:sp>
          <p:nvSpPr>
            <p:cNvPr id="12" name="TextBox 11">
              <a:extLst>
                <a:ext uri="{FF2B5EF4-FFF2-40B4-BE49-F238E27FC236}">
                  <a16:creationId xmlns:a16="http://schemas.microsoft.com/office/drawing/2014/main" id="{6BA26323-0B67-2B2B-CA23-BB4E8510FFCC}"/>
                </a:ext>
              </a:extLst>
            </p:cNvPr>
            <p:cNvSpPr txBox="1"/>
            <p:nvPr/>
          </p:nvSpPr>
          <p:spPr>
            <a:xfrm rot="3917863">
              <a:off x="2589718" y="2857787"/>
              <a:ext cx="1894603" cy="1298312"/>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Identity (Engineering)</a:t>
              </a:r>
            </a:p>
          </p:txBody>
        </p:sp>
        <p:sp>
          <p:nvSpPr>
            <p:cNvPr id="13" name="TextBox 12">
              <a:extLst>
                <a:ext uri="{FF2B5EF4-FFF2-40B4-BE49-F238E27FC236}">
                  <a16:creationId xmlns:a16="http://schemas.microsoft.com/office/drawing/2014/main" id="{B9E4DD9B-A230-977D-1557-0AAF63DD3DBD}"/>
                </a:ext>
              </a:extLst>
            </p:cNvPr>
            <p:cNvSpPr txBox="1"/>
            <p:nvPr/>
          </p:nvSpPr>
          <p:spPr>
            <a:xfrm rot="15120000">
              <a:off x="1812597" y="3279537"/>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Audit and </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Compliance</a:t>
              </a:r>
            </a:p>
          </p:txBody>
        </p:sp>
        <p:sp>
          <p:nvSpPr>
            <p:cNvPr id="14" name="TextBox 13">
              <a:extLst>
                <a:ext uri="{FF2B5EF4-FFF2-40B4-BE49-F238E27FC236}">
                  <a16:creationId xmlns:a16="http://schemas.microsoft.com/office/drawing/2014/main" id="{DEA05958-E3BE-B87A-1A29-1133BD1F4C54}"/>
                </a:ext>
              </a:extLst>
            </p:cNvPr>
            <p:cNvSpPr txBox="1"/>
            <p:nvPr/>
          </p:nvSpPr>
          <p:spPr>
            <a:xfrm rot="21480876">
              <a:off x="2922019" y="4566527"/>
              <a:ext cx="1092532" cy="369779"/>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900" b="1" dirty="0">
                  <a:solidFill>
                    <a:schemeClr val="bg1"/>
                  </a:solidFill>
                  <a:cs typeface="Times New Roman" panose="02020603050405020304" pitchFamily="18" charset="0"/>
                </a:rPr>
                <a:t>Technical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Development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Team (ETL and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Operations)</a:t>
              </a:r>
            </a:p>
          </p:txBody>
        </p:sp>
        <p:sp>
          <p:nvSpPr>
            <p:cNvPr id="15" name="TextBox 14">
              <a:extLst>
                <a:ext uri="{FF2B5EF4-FFF2-40B4-BE49-F238E27FC236}">
                  <a16:creationId xmlns:a16="http://schemas.microsoft.com/office/drawing/2014/main" id="{BD7404DD-D2B3-A9D2-3DA7-95B1E9493CA1}"/>
                </a:ext>
              </a:extLst>
            </p:cNvPr>
            <p:cNvSpPr txBox="1"/>
            <p:nvPr/>
          </p:nvSpPr>
          <p:spPr>
            <a:xfrm rot="2220876">
              <a:off x="2030024" y="4105903"/>
              <a:ext cx="1201785" cy="823545"/>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RBAC/ABAC</a:t>
              </a:r>
            </a:p>
          </p:txBody>
        </p:sp>
        <p:sp>
          <p:nvSpPr>
            <p:cNvPr id="16" name="TextBox 15">
              <a:extLst>
                <a:ext uri="{FF2B5EF4-FFF2-40B4-BE49-F238E27FC236}">
                  <a16:creationId xmlns:a16="http://schemas.microsoft.com/office/drawing/2014/main" id="{AB9C3B4E-84B3-088D-4F39-5FE82B8C9998}"/>
                </a:ext>
              </a:extLst>
            </p:cNvPr>
            <p:cNvSpPr txBox="1"/>
            <p:nvPr/>
          </p:nvSpPr>
          <p:spPr>
            <a:xfrm rot="18960876">
              <a:off x="3677784" y="4367354"/>
              <a:ext cx="1201785" cy="369779"/>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Data </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Management</a:t>
              </a:r>
            </a:p>
          </p:txBody>
        </p:sp>
        <p:sp>
          <p:nvSpPr>
            <p:cNvPr id="17" name="TextBox 16">
              <a:extLst>
                <a:ext uri="{FF2B5EF4-FFF2-40B4-BE49-F238E27FC236}">
                  <a16:creationId xmlns:a16="http://schemas.microsoft.com/office/drawing/2014/main" id="{99E66193-1EAD-90D4-37DA-349E41157B5C}"/>
                </a:ext>
              </a:extLst>
            </p:cNvPr>
            <p:cNvSpPr txBox="1"/>
            <p:nvPr/>
          </p:nvSpPr>
          <p:spPr>
            <a:xfrm rot="18000000">
              <a:off x="1649320" y="2524459"/>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Workforce </a:t>
              </a:r>
            </a:p>
            <a:p>
              <a:pPr marL="228600" lvl="2" indent="-228600" algn="ctr">
                <a:spcAft>
                  <a:spcPts val="500"/>
                </a:spcAft>
                <a:buAutoNum type="arabicPeriod"/>
                <a:tabLst>
                  <a:tab pos="647700" algn="l"/>
                </a:tabLst>
              </a:pPr>
              <a:r>
                <a:rPr lang="en-US" sz="1000" b="1" dirty="0">
                  <a:solidFill>
                    <a:schemeClr val="bg1"/>
                  </a:solidFill>
                  <a:cs typeface="Times New Roman" panose="02020603050405020304" pitchFamily="18" charset="0"/>
                </a:rPr>
                <a:t>IAM</a:t>
              </a:r>
            </a:p>
          </p:txBody>
        </p:sp>
        <p:sp>
          <p:nvSpPr>
            <p:cNvPr id="18" name="TextBox 17">
              <a:extLst>
                <a:ext uri="{FF2B5EF4-FFF2-40B4-BE49-F238E27FC236}">
                  <a16:creationId xmlns:a16="http://schemas.microsoft.com/office/drawing/2014/main" id="{BE0CB5DF-CBBD-B125-51E7-2CADD832F6EA}"/>
                </a:ext>
              </a:extLst>
            </p:cNvPr>
            <p:cNvSpPr txBox="1"/>
            <p:nvPr/>
          </p:nvSpPr>
          <p:spPr>
            <a:xfrm rot="20280000">
              <a:off x="2506604" y="2134016"/>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CIAM</a:t>
              </a:r>
            </a:p>
          </p:txBody>
        </p:sp>
      </p:grpSp>
    </p:spTree>
    <p:extLst>
      <p:ext uri="{BB962C8B-B14F-4D97-AF65-F5344CB8AC3E}">
        <p14:creationId xmlns:p14="http://schemas.microsoft.com/office/powerpoint/2010/main" val="40316025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5A275-BAD0-60E3-9B72-417C7BA5E2B8}"/>
              </a:ext>
            </a:extLst>
          </p:cNvPr>
          <p:cNvSpPr>
            <a:spLocks noGrp="1"/>
          </p:cNvSpPr>
          <p:nvPr>
            <p:ph type="title"/>
          </p:nvPr>
        </p:nvSpPr>
        <p:spPr>
          <a:xfrm>
            <a:off x="995364" y="431800"/>
            <a:ext cx="10204704" cy="533400"/>
          </a:xfrm>
        </p:spPr>
        <p:txBody>
          <a:bodyPr/>
          <a:lstStyle/>
          <a:p>
            <a:r>
              <a:rPr lang="en-US" dirty="0"/>
              <a:t>Additional capabilities (continued)</a:t>
            </a:r>
          </a:p>
        </p:txBody>
      </p:sp>
      <p:sp>
        <p:nvSpPr>
          <p:cNvPr id="3" name="Text Placeholder 2">
            <a:extLst>
              <a:ext uri="{FF2B5EF4-FFF2-40B4-BE49-F238E27FC236}">
                <a16:creationId xmlns:a16="http://schemas.microsoft.com/office/drawing/2014/main" id="{78C9C779-562B-92A2-DC7B-CCA67BC31840}"/>
              </a:ext>
            </a:extLst>
          </p:cNvPr>
          <p:cNvSpPr>
            <a:spLocks noGrp="1"/>
          </p:cNvSpPr>
          <p:nvPr>
            <p:ph type="body" sz="quarter" idx="10"/>
          </p:nvPr>
        </p:nvSpPr>
        <p:spPr>
          <a:xfrm>
            <a:off x="993648" y="189259"/>
            <a:ext cx="10204704" cy="184666"/>
          </a:xfrm>
        </p:spPr>
        <p:txBody>
          <a:bodyPr/>
          <a:lstStyle/>
          <a:p>
            <a:r>
              <a:rPr lang="en-US" dirty="0"/>
              <a:t>Target operating model</a:t>
            </a:r>
          </a:p>
          <a:p>
            <a:endParaRPr lang="en-US" dirty="0"/>
          </a:p>
        </p:txBody>
      </p:sp>
      <p:sp>
        <p:nvSpPr>
          <p:cNvPr id="22" name="Rectangle 21">
            <a:extLst>
              <a:ext uri="{FF2B5EF4-FFF2-40B4-BE49-F238E27FC236}">
                <a16:creationId xmlns:a16="http://schemas.microsoft.com/office/drawing/2014/main" id="{6BF9B701-05E5-2D8A-52AD-3EC1ACD0BD3F}"/>
              </a:ext>
            </a:extLst>
          </p:cNvPr>
          <p:cNvSpPr/>
          <p:nvPr/>
        </p:nvSpPr>
        <p:spPr>
          <a:xfrm>
            <a:off x="5827719" y="1335675"/>
            <a:ext cx="45720" cy="4541250"/>
          </a:xfrm>
          <a:prstGeom prst="rect">
            <a:avLst/>
          </a:prstGeom>
          <a:solidFill>
            <a:srgbClr val="098E7E"/>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spcAft>
                <a:spcPts val="500"/>
              </a:spcAft>
            </a:pPr>
            <a:endParaRPr lang="en-US" sz="1500" dirty="0">
              <a:solidFill>
                <a:schemeClr val="bg1"/>
              </a:solidFill>
            </a:endParaRPr>
          </a:p>
        </p:txBody>
      </p:sp>
      <p:sp>
        <p:nvSpPr>
          <p:cNvPr id="23" name="TextBox 22">
            <a:extLst>
              <a:ext uri="{FF2B5EF4-FFF2-40B4-BE49-F238E27FC236}">
                <a16:creationId xmlns:a16="http://schemas.microsoft.com/office/drawing/2014/main" id="{EF2C99A2-A403-6D36-DD6B-5583AF2CE53F}"/>
              </a:ext>
            </a:extLst>
          </p:cNvPr>
          <p:cNvSpPr txBox="1"/>
          <p:nvPr/>
        </p:nvSpPr>
        <p:spPr>
          <a:xfrm>
            <a:off x="6005940" y="1335675"/>
            <a:ext cx="5194128" cy="320088"/>
          </a:xfrm>
          <a:prstGeom prst="rect">
            <a:avLst/>
          </a:prstGeom>
          <a:solidFill>
            <a:srgbClr val="098E7E"/>
          </a:solidFill>
        </p:spPr>
        <p:txBody>
          <a:bodyPr wrap="square" lIns="54864" tIns="54864" rIns="54864" bIns="54864">
            <a:noAutofit/>
          </a:bodyPr>
          <a:lstStyle/>
          <a:p>
            <a:pPr marL="0" marR="0" lvl="1" fontAlgn="ctr">
              <a:lnSpc>
                <a:spcPct val="80000"/>
              </a:lnSpc>
              <a:spcBef>
                <a:spcPts val="0"/>
              </a:spcBef>
              <a:spcAft>
                <a:spcPts val="500"/>
              </a:spcAft>
              <a:buClr>
                <a:schemeClr val="tx2"/>
              </a:buClr>
              <a:tabLst>
                <a:tab pos="914400" algn="l"/>
              </a:tabLst>
            </a:pPr>
            <a:r>
              <a:rPr lang="en-US" sz="1600" i="1" dirty="0">
                <a:solidFill>
                  <a:srgbClr val="FFFFFF"/>
                </a:solidFill>
                <a:latin typeface="KPMG Bold" panose="020B0803030202040204" pitchFamily="34" charset="0"/>
                <a:cs typeface="Calibri" panose="020F0502020204030204" pitchFamily="34" charset="0"/>
              </a:rPr>
              <a:t>Access</a:t>
            </a:r>
          </a:p>
        </p:txBody>
      </p:sp>
      <p:sp>
        <p:nvSpPr>
          <p:cNvPr id="26" name="TextBox 25">
            <a:extLst>
              <a:ext uri="{FF2B5EF4-FFF2-40B4-BE49-F238E27FC236}">
                <a16:creationId xmlns:a16="http://schemas.microsoft.com/office/drawing/2014/main" id="{0B4A1F58-6DC2-9A61-F376-1649D99867DB}"/>
              </a:ext>
            </a:extLst>
          </p:cNvPr>
          <p:cNvSpPr txBox="1"/>
          <p:nvPr/>
        </p:nvSpPr>
        <p:spPr>
          <a:xfrm>
            <a:off x="6005940" y="2058798"/>
            <a:ext cx="5194128" cy="464230"/>
          </a:xfrm>
          <a:prstGeom prst="rect">
            <a:avLst/>
          </a:prstGeom>
          <a:noFill/>
        </p:spPr>
        <p:txBody>
          <a:bodyPr wrap="square" lIns="0" tIns="0" rIns="0" bIns="0">
            <a:spAutoFit/>
          </a:bodyPr>
          <a:lstStyle/>
          <a:p>
            <a:pPr marL="0" marR="0" lvl="1" fontAlgn="ctr">
              <a:lnSpc>
                <a:spcPct val="80000"/>
              </a:lnSpc>
              <a:spcBef>
                <a:spcPts val="0"/>
              </a:spcBef>
              <a:spcAft>
                <a:spcPts val="500"/>
              </a:spcAft>
              <a:tabLst>
                <a:tab pos="914400" algn="l"/>
              </a:tabLst>
            </a:pPr>
            <a:r>
              <a:rPr lang="en-US" sz="2000" i="1" dirty="0">
                <a:solidFill>
                  <a:srgbClr val="098E7E"/>
                </a:solidFill>
                <a:effectLst/>
                <a:latin typeface="KPMG Bold" panose="020B0803030202040204" pitchFamily="34" charset="0"/>
                <a:ea typeface="Times New Roman" panose="02020603050405020304" pitchFamily="18" charset="0"/>
                <a:cs typeface="Calibri" panose="020F0502020204030204" pitchFamily="34" charset="0"/>
              </a:rPr>
              <a:t>Need:</a:t>
            </a:r>
            <a:endParaRPr lang="en-US" sz="2000" i="1" dirty="0">
              <a:solidFill>
                <a:srgbClr val="098E7E"/>
              </a:solidFill>
              <a:effectLst/>
              <a:latin typeface="KPMG Bold" panose="020B0803030202040204" pitchFamily="34" charset="0"/>
              <a:ea typeface="Calibri" panose="020F0502020204030204" pitchFamily="34" charset="0"/>
              <a:cs typeface="Times New Roman" panose="02020603050405020304" pitchFamily="18" charset="0"/>
            </a:endParaRPr>
          </a:p>
          <a:p>
            <a:pPr marL="182880" marR="0" lvl="2" indent="-182880" fontAlgn="ctr">
              <a:spcBef>
                <a:spcPts val="0"/>
              </a:spcBef>
              <a:spcAft>
                <a:spcPts val="500"/>
              </a:spcAft>
              <a:buClr>
                <a:schemeClr val="tx2"/>
              </a:buClr>
              <a:buFont typeface="Arial" panose="020B0604020202020204" pitchFamily="34" charset="0"/>
              <a:buChar char="•"/>
              <a:tabLst>
                <a:tab pos="1371600" algn="l"/>
              </a:tabLst>
            </a:pPr>
            <a:r>
              <a:rPr lang="en-US" sz="1000" dirty="0">
                <a:effectLst/>
                <a:latin typeface="Arial" panose="020B0604020202020204" pitchFamily="34" charset="0"/>
                <a:ea typeface="Times New Roman" panose="02020603050405020304" pitchFamily="18" charset="0"/>
                <a:cs typeface="Calibri" panose="020F0502020204030204" pitchFamily="34" charset="0"/>
              </a:rPr>
              <a:t>Text placeholder</a:t>
            </a:r>
            <a:endParaRPr lang="en-US" sz="1000" dirty="0">
              <a:latin typeface="Arial" panose="020B0604020202020204" pitchFamily="34" charset="0"/>
              <a:cs typeface="Calibri" panose="020F0502020204030204" pitchFamily="34" charset="0"/>
            </a:endParaRPr>
          </a:p>
        </p:txBody>
      </p:sp>
      <p:sp>
        <p:nvSpPr>
          <p:cNvPr id="27" name="TextBox 26">
            <a:extLst>
              <a:ext uri="{FF2B5EF4-FFF2-40B4-BE49-F238E27FC236}">
                <a16:creationId xmlns:a16="http://schemas.microsoft.com/office/drawing/2014/main" id="{35584366-8528-B47F-3E45-922F167229E6}"/>
              </a:ext>
            </a:extLst>
          </p:cNvPr>
          <p:cNvSpPr txBox="1"/>
          <p:nvPr/>
        </p:nvSpPr>
        <p:spPr>
          <a:xfrm>
            <a:off x="6005940" y="4450894"/>
            <a:ext cx="5194128" cy="464230"/>
          </a:xfrm>
          <a:prstGeom prst="rect">
            <a:avLst/>
          </a:prstGeom>
          <a:noFill/>
        </p:spPr>
        <p:txBody>
          <a:bodyPr wrap="square" lIns="0" tIns="0" rIns="0" bIns="0">
            <a:spAutoFit/>
          </a:bodyPr>
          <a:lstStyle/>
          <a:p>
            <a:pPr marL="0" lvl="1" fontAlgn="ctr">
              <a:lnSpc>
                <a:spcPct val="80000"/>
              </a:lnSpc>
              <a:spcAft>
                <a:spcPts val="500"/>
              </a:spcAft>
              <a:tabLst>
                <a:tab pos="914400" algn="l"/>
              </a:tabLst>
            </a:pPr>
            <a:r>
              <a:rPr lang="en-US" sz="2000" i="1" dirty="0">
                <a:solidFill>
                  <a:srgbClr val="098E7E"/>
                </a:solidFill>
                <a:latin typeface="KPMG Bold" panose="020B0803030202040204" pitchFamily="34" charset="0"/>
                <a:cs typeface="Calibri" panose="020F0502020204030204" pitchFamily="34" charset="0"/>
              </a:rPr>
              <a:t>Value:</a:t>
            </a:r>
          </a:p>
          <a:p>
            <a:pPr marL="182880" lvl="2" indent="-182880" fontAlgn="ctr">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Text placeholder</a:t>
            </a:r>
          </a:p>
        </p:txBody>
      </p:sp>
      <p:cxnSp>
        <p:nvCxnSpPr>
          <p:cNvPr id="28" name="Straight Connector 27">
            <a:extLst>
              <a:ext uri="{FF2B5EF4-FFF2-40B4-BE49-F238E27FC236}">
                <a16:creationId xmlns:a16="http://schemas.microsoft.com/office/drawing/2014/main" id="{A174FBC3-69C7-1EA7-023F-BFD83CDD42FB}"/>
              </a:ext>
            </a:extLst>
          </p:cNvPr>
          <p:cNvCxnSpPr>
            <a:cxnSpLocks/>
          </p:cNvCxnSpPr>
          <p:nvPr/>
        </p:nvCxnSpPr>
        <p:spPr>
          <a:xfrm>
            <a:off x="6005940" y="1981211"/>
            <a:ext cx="5193870" cy="0"/>
          </a:xfrm>
          <a:prstGeom prst="line">
            <a:avLst/>
          </a:prstGeom>
          <a:ln w="6350">
            <a:solidFill>
              <a:srgbClr val="098E7E"/>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569A7AB-1680-CEAF-3ADD-BBE02BCDE261}"/>
              </a:ext>
            </a:extLst>
          </p:cNvPr>
          <p:cNvCxnSpPr>
            <a:cxnSpLocks/>
          </p:cNvCxnSpPr>
          <p:nvPr/>
        </p:nvCxnSpPr>
        <p:spPr>
          <a:xfrm>
            <a:off x="6005940" y="4373306"/>
            <a:ext cx="5193870" cy="0"/>
          </a:xfrm>
          <a:prstGeom prst="line">
            <a:avLst/>
          </a:prstGeom>
          <a:ln w="6350">
            <a:solidFill>
              <a:srgbClr val="098E7E"/>
            </a:solidFill>
            <a:prstDash val="dash"/>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C3E399B0-C577-F6F6-A9F4-F6135A149C6B}"/>
              </a:ext>
            </a:extLst>
          </p:cNvPr>
          <p:cNvSpPr txBox="1"/>
          <p:nvPr/>
        </p:nvSpPr>
        <p:spPr>
          <a:xfrm>
            <a:off x="6005940" y="1713843"/>
            <a:ext cx="5194128" cy="209288"/>
          </a:xfrm>
          <a:prstGeom prst="rect">
            <a:avLst/>
          </a:prstGeom>
          <a:noFill/>
        </p:spPr>
        <p:txBody>
          <a:bodyPr wrap="square" lIns="0" tIns="0" rIns="0" bIns="0">
            <a:spAutoFit/>
          </a:bodyPr>
          <a:lstStyle/>
          <a:p>
            <a:pPr marL="0" marR="0" lvl="1" fontAlgn="ctr">
              <a:lnSpc>
                <a:spcPct val="80000"/>
              </a:lnSpc>
              <a:spcBef>
                <a:spcPts val="0"/>
              </a:spcBef>
              <a:spcAft>
                <a:spcPts val="500"/>
              </a:spcAft>
              <a:buClr>
                <a:schemeClr val="tx2"/>
              </a:buClr>
              <a:tabLst>
                <a:tab pos="914400" algn="l"/>
              </a:tabLst>
            </a:pPr>
            <a:r>
              <a:rPr lang="en-US" sz="1600" i="1" dirty="0">
                <a:solidFill>
                  <a:srgbClr val="098E7E"/>
                </a:solidFill>
                <a:latin typeface="KPMG Bold" panose="020B0803030202040204" pitchFamily="34" charset="0"/>
                <a:cs typeface="Calibri" panose="020F0502020204030204" pitchFamily="34" charset="0"/>
              </a:rPr>
              <a:t>Directory Services</a:t>
            </a:r>
          </a:p>
        </p:txBody>
      </p:sp>
      <p:sp>
        <p:nvSpPr>
          <p:cNvPr id="6" name="TextBox 5">
            <a:extLst>
              <a:ext uri="{FF2B5EF4-FFF2-40B4-BE49-F238E27FC236}">
                <a16:creationId xmlns:a16="http://schemas.microsoft.com/office/drawing/2014/main" id="{DDA64865-8250-E740-3F6C-D755377992A0}"/>
              </a:ext>
            </a:extLst>
          </p:cNvPr>
          <p:cNvSpPr txBox="1"/>
          <p:nvPr/>
        </p:nvSpPr>
        <p:spPr>
          <a:xfrm>
            <a:off x="8914068" y="1713843"/>
            <a:ext cx="2286000" cy="209288"/>
          </a:xfrm>
          <a:prstGeom prst="rect">
            <a:avLst/>
          </a:prstGeom>
          <a:noFill/>
        </p:spPr>
        <p:txBody>
          <a:bodyPr wrap="square" lIns="0" tIns="0" rIns="0" bIns="0" anchor="ctr">
            <a:noAutofit/>
          </a:bodyPr>
          <a:lstStyle/>
          <a:p>
            <a:pPr marL="0" marR="0" lvl="1" fontAlgn="ctr">
              <a:spcBef>
                <a:spcPts val="0"/>
              </a:spcBef>
              <a:spcAft>
                <a:spcPts val="500"/>
              </a:spcAft>
              <a:buClr>
                <a:schemeClr val="tx2"/>
              </a:buClr>
              <a:tabLst>
                <a:tab pos="914400" algn="l"/>
              </a:tabLst>
            </a:pPr>
            <a:r>
              <a:rPr lang="en-US" sz="1000" dirty="0">
                <a:cs typeface="Raavi" panose="020B0502040204020203" pitchFamily="34" charset="0"/>
              </a:rPr>
              <a:t>Platform Management &amp; DirectoryTransformation/Modernization</a:t>
            </a:r>
          </a:p>
        </p:txBody>
      </p:sp>
      <p:sp>
        <p:nvSpPr>
          <p:cNvPr id="7" name="TextBox 6">
            <a:extLst>
              <a:ext uri="{FF2B5EF4-FFF2-40B4-BE49-F238E27FC236}">
                <a16:creationId xmlns:a16="http://schemas.microsoft.com/office/drawing/2014/main" id="{2A7B4D32-4185-2A1A-C71C-F77CBADC6356}"/>
              </a:ext>
            </a:extLst>
          </p:cNvPr>
          <p:cNvSpPr txBox="1"/>
          <p:nvPr/>
        </p:nvSpPr>
        <p:spPr>
          <a:xfrm>
            <a:off x="9081420" y="1391075"/>
            <a:ext cx="1920240" cy="209288"/>
          </a:xfrm>
          <a:prstGeom prst="rect">
            <a:avLst/>
          </a:prstGeom>
          <a:noFill/>
        </p:spPr>
        <p:txBody>
          <a:bodyPr wrap="square" lIns="54864" tIns="54864" rIns="54864" bIns="54864" anchor="ctr">
            <a:noAutofit/>
          </a:bodyPr>
          <a:lstStyle/>
          <a:p>
            <a:pPr marL="0" lvl="1" algn="r" fontAlgn="ctr">
              <a:lnSpc>
                <a:spcPct val="80000"/>
              </a:lnSpc>
              <a:spcAft>
                <a:spcPts val="500"/>
              </a:spcAft>
              <a:buClr>
                <a:schemeClr val="tx2"/>
              </a:buClr>
              <a:tabLst>
                <a:tab pos="914400" algn="l"/>
              </a:tabLst>
            </a:pPr>
            <a:r>
              <a:rPr lang="en-US" sz="1600" i="1" dirty="0">
                <a:solidFill>
                  <a:srgbClr val="FFFFFF"/>
                </a:solidFill>
                <a:latin typeface="KPMG Bold" panose="020B0803030202040204" pitchFamily="34" charset="0"/>
                <a:cs typeface="Calibri" panose="020F0502020204030204" pitchFamily="34" charset="0"/>
              </a:rPr>
              <a:t>Workforce IAM</a:t>
            </a:r>
          </a:p>
        </p:txBody>
      </p:sp>
      <p:grpSp>
        <p:nvGrpSpPr>
          <p:cNvPr id="5" name="Group 4">
            <a:extLst>
              <a:ext uri="{FF2B5EF4-FFF2-40B4-BE49-F238E27FC236}">
                <a16:creationId xmlns:a16="http://schemas.microsoft.com/office/drawing/2014/main" id="{550D7CA6-02A6-611A-1FB2-24B648287F74}"/>
              </a:ext>
            </a:extLst>
          </p:cNvPr>
          <p:cNvGrpSpPr/>
          <p:nvPr/>
        </p:nvGrpSpPr>
        <p:grpSpPr>
          <a:xfrm>
            <a:off x="325969" y="1285123"/>
            <a:ext cx="6849775" cy="4572000"/>
            <a:chOff x="325969" y="1285123"/>
            <a:chExt cx="6849775" cy="4572000"/>
          </a:xfrm>
        </p:grpSpPr>
        <p:grpSp>
          <p:nvGrpSpPr>
            <p:cNvPr id="10" name="Group 9">
              <a:extLst>
                <a:ext uri="{FF2B5EF4-FFF2-40B4-BE49-F238E27FC236}">
                  <a16:creationId xmlns:a16="http://schemas.microsoft.com/office/drawing/2014/main" id="{FD76E048-0BB9-214E-8C9F-81D778785329}"/>
                </a:ext>
              </a:extLst>
            </p:cNvPr>
            <p:cNvGrpSpPr/>
            <p:nvPr/>
          </p:nvGrpSpPr>
          <p:grpSpPr>
            <a:xfrm>
              <a:off x="325969" y="1285123"/>
              <a:ext cx="6849775" cy="4572000"/>
              <a:chOff x="325969" y="1285123"/>
              <a:chExt cx="6849775" cy="4572000"/>
            </a:xfrm>
          </p:grpSpPr>
          <p:grpSp>
            <p:nvGrpSpPr>
              <p:cNvPr id="19" name="Group 18">
                <a:extLst>
                  <a:ext uri="{FF2B5EF4-FFF2-40B4-BE49-F238E27FC236}">
                    <a16:creationId xmlns:a16="http://schemas.microsoft.com/office/drawing/2014/main" id="{F40DFF12-8A43-3106-D2E6-14E6FC43FB2D}"/>
                  </a:ext>
                </a:extLst>
              </p:cNvPr>
              <p:cNvGrpSpPr/>
              <p:nvPr/>
            </p:nvGrpSpPr>
            <p:grpSpPr>
              <a:xfrm>
                <a:off x="325969" y="1285123"/>
                <a:ext cx="6849775" cy="4572000"/>
                <a:chOff x="325969" y="1285123"/>
                <a:chExt cx="6849775" cy="4572000"/>
              </a:xfrm>
            </p:grpSpPr>
            <p:graphicFrame>
              <p:nvGraphicFramePr>
                <p:cNvPr id="21" name="Chart 20">
                  <a:extLst>
                    <a:ext uri="{FF2B5EF4-FFF2-40B4-BE49-F238E27FC236}">
                      <a16:creationId xmlns:a16="http://schemas.microsoft.com/office/drawing/2014/main" id="{CEC4CC23-FC3A-2C57-1601-18BAFDB5F587}"/>
                    </a:ext>
                  </a:extLst>
                </p:cNvPr>
                <p:cNvGraphicFramePr>
                  <a:graphicFrameLocks noChangeAspect="1"/>
                </p:cNvGraphicFramePr>
                <p:nvPr>
                  <p:extLst>
                    <p:ext uri="{D42A27DB-BD31-4B8C-83A1-F6EECF244321}">
                      <p14:modId xmlns:p14="http://schemas.microsoft.com/office/powerpoint/2010/main" val="3377308309"/>
                    </p:ext>
                  </p:extLst>
                </p:nvPr>
              </p:nvGraphicFramePr>
              <p:xfrm>
                <a:off x="325969" y="1285123"/>
                <a:ext cx="6849775" cy="4572000"/>
              </p:xfrm>
              <a:graphic>
                <a:graphicData uri="http://schemas.openxmlformats.org/drawingml/2006/chart">
                  <c:chart xmlns:c="http://schemas.openxmlformats.org/drawingml/2006/chart" xmlns:r="http://schemas.openxmlformats.org/officeDocument/2006/relationships" r:id="rId3"/>
                </a:graphicData>
              </a:graphic>
            </p:graphicFrame>
            <p:sp>
              <p:nvSpPr>
                <p:cNvPr id="24" name="TextBox 23">
                  <a:extLst>
                    <a:ext uri="{FF2B5EF4-FFF2-40B4-BE49-F238E27FC236}">
                      <a16:creationId xmlns:a16="http://schemas.microsoft.com/office/drawing/2014/main" id="{A29E23E4-90D6-4C77-50C0-7884C18C49B6}"/>
                    </a:ext>
                  </a:extLst>
                </p:cNvPr>
                <p:cNvSpPr txBox="1"/>
                <p:nvPr/>
              </p:nvSpPr>
              <p:spPr>
                <a:xfrm rot="1678885">
                  <a:off x="2616711" y="3669255"/>
                  <a:ext cx="1201785" cy="823545"/>
                </a:xfrm>
                <a:prstGeom prst="rect">
                  <a:avLst/>
                </a:prstGeom>
                <a:noFill/>
              </p:spPr>
              <p:txBody>
                <a:bodyPr wrap="square" lIns="0" tIns="0" rIns="0" bIns="0">
                  <a:prstTxWarp prst="textArchDown">
                    <a:avLst>
                      <a:gd name="adj" fmla="val 1606931"/>
                    </a:avLst>
                  </a:prstTxWarp>
                  <a:spAutoFit/>
                </a:bodyPr>
                <a:lstStyle/>
                <a:p>
                  <a:pPr marL="0" lvl="2" algn="ctr">
                    <a:spcAft>
                      <a:spcPts val="500"/>
                    </a:spcAft>
                    <a:tabLst>
                      <a:tab pos="647700" algn="l"/>
                    </a:tabLst>
                  </a:pPr>
                  <a:r>
                    <a:rPr lang="en-US" sz="1200" b="1" dirty="0">
                      <a:solidFill>
                        <a:schemeClr val="bg1"/>
                      </a:solidFill>
                      <a:cs typeface="Times New Roman" panose="02020603050405020304" pitchFamily="18" charset="0"/>
                    </a:rPr>
                    <a:t>Governance</a:t>
                  </a:r>
                </a:p>
              </p:txBody>
            </p:sp>
            <p:sp>
              <p:nvSpPr>
                <p:cNvPr id="25" name="TextBox 24">
                  <a:extLst>
                    <a:ext uri="{FF2B5EF4-FFF2-40B4-BE49-F238E27FC236}">
                      <a16:creationId xmlns:a16="http://schemas.microsoft.com/office/drawing/2014/main" id="{CC68F857-868D-1C56-5ADC-7513C3F75921}"/>
                    </a:ext>
                  </a:extLst>
                </p:cNvPr>
                <p:cNvSpPr txBox="1"/>
                <p:nvPr/>
              </p:nvSpPr>
              <p:spPr>
                <a:xfrm rot="19146066">
                  <a:off x="2688639" y="2829895"/>
                  <a:ext cx="730452" cy="602241"/>
                </a:xfrm>
                <a:prstGeom prst="rect">
                  <a:avLst/>
                </a:prstGeom>
                <a:noFill/>
              </p:spPr>
              <p:txBody>
                <a:bodyPr wrap="square" lIns="0" tIns="0" rIns="0" bIns="0">
                  <a:prstTxWarp prst="textArchUp">
                    <a:avLst>
                      <a:gd name="adj" fmla="val 12974530"/>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Access</a:t>
                  </a:r>
                </a:p>
              </p:txBody>
            </p:sp>
            <p:sp>
              <p:nvSpPr>
                <p:cNvPr id="31" name="TextBox 30">
                  <a:extLst>
                    <a:ext uri="{FF2B5EF4-FFF2-40B4-BE49-F238E27FC236}">
                      <a16:creationId xmlns:a16="http://schemas.microsoft.com/office/drawing/2014/main" id="{530894D2-1AE7-0733-1CA0-FCB69AAD0049}"/>
                    </a:ext>
                  </a:extLst>
                </p:cNvPr>
                <p:cNvSpPr txBox="1"/>
                <p:nvPr/>
              </p:nvSpPr>
              <p:spPr>
                <a:xfrm rot="1308190">
                  <a:off x="3396213" y="2292462"/>
                  <a:ext cx="902919" cy="349264"/>
                </a:xfrm>
                <a:prstGeom prst="rect">
                  <a:avLst/>
                </a:prstGeom>
                <a:noFill/>
              </p:spPr>
              <p:txBody>
                <a:bodyPr wrap="square" lIns="0" tIns="0" rIns="0" bIns="0">
                  <a:prstTxWarp prst="textArchUp">
                    <a:avLst>
                      <a:gd name="adj" fmla="val 11138912"/>
                    </a:avLst>
                  </a:prstTxWarp>
                  <a:spAutoFit/>
                </a:bodyPr>
                <a:lstStyle/>
                <a:p>
                  <a:pPr marL="0" lvl="2" algn="ctr">
                    <a:spcAft>
                      <a:spcPts val="500"/>
                    </a:spcAft>
                    <a:tabLst>
                      <a:tab pos="647700" algn="l"/>
                    </a:tabLst>
                  </a:pPr>
                  <a:r>
                    <a:rPr lang="en-US" sz="900" b="1" dirty="0">
                      <a:solidFill>
                        <a:schemeClr val="bg1"/>
                      </a:solidFill>
                      <a:cs typeface="Times New Roman" panose="02020603050405020304" pitchFamily="18" charset="0"/>
                    </a:rPr>
                    <a:t>Strategy,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Design, &amp;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Development</a:t>
                  </a:r>
                </a:p>
              </p:txBody>
            </p:sp>
          </p:grpSp>
          <p:sp>
            <p:nvSpPr>
              <p:cNvPr id="20" name="TextBox 19">
                <a:extLst>
                  <a:ext uri="{FF2B5EF4-FFF2-40B4-BE49-F238E27FC236}">
                    <a16:creationId xmlns:a16="http://schemas.microsoft.com/office/drawing/2014/main" id="{F6AE051C-01FE-D870-8572-FFF2C881F154}"/>
                  </a:ext>
                </a:extLst>
              </p:cNvPr>
              <p:cNvSpPr txBox="1"/>
              <p:nvPr/>
            </p:nvSpPr>
            <p:spPr>
              <a:xfrm rot="3588190">
                <a:off x="4100306" y="2811117"/>
                <a:ext cx="820835" cy="384193"/>
              </a:xfrm>
              <a:prstGeom prst="rect">
                <a:avLst/>
              </a:prstGeom>
              <a:noFill/>
            </p:spPr>
            <p:txBody>
              <a:bodyPr wrap="square" lIns="0" tIns="0" rIns="0" bIns="0">
                <a:prstTxWarp prst="textArchUp">
                  <a:avLst>
                    <a:gd name="adj" fmla="val 12736301"/>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Application </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Onboarding/</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Modernization</a:t>
                </a:r>
              </a:p>
            </p:txBody>
          </p:sp>
        </p:grpSp>
        <p:sp>
          <p:nvSpPr>
            <p:cNvPr id="11" name="TextBox 10">
              <a:extLst>
                <a:ext uri="{FF2B5EF4-FFF2-40B4-BE49-F238E27FC236}">
                  <a16:creationId xmlns:a16="http://schemas.microsoft.com/office/drawing/2014/main" id="{486E75D1-53A6-8EDB-9D43-F5F8BDC86F1B}"/>
                </a:ext>
              </a:extLst>
            </p:cNvPr>
            <p:cNvSpPr txBox="1"/>
            <p:nvPr/>
          </p:nvSpPr>
          <p:spPr>
            <a:xfrm rot="5996737">
              <a:off x="3936893" y="3374061"/>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Provisioning</a:t>
              </a:r>
            </a:p>
          </p:txBody>
        </p:sp>
        <p:sp>
          <p:nvSpPr>
            <p:cNvPr id="12" name="TextBox 11">
              <a:extLst>
                <a:ext uri="{FF2B5EF4-FFF2-40B4-BE49-F238E27FC236}">
                  <a16:creationId xmlns:a16="http://schemas.microsoft.com/office/drawing/2014/main" id="{1213E1AA-D8CF-B229-283A-CE9D39EFD3AB}"/>
                </a:ext>
              </a:extLst>
            </p:cNvPr>
            <p:cNvSpPr txBox="1"/>
            <p:nvPr/>
          </p:nvSpPr>
          <p:spPr>
            <a:xfrm rot="3917863">
              <a:off x="2589718" y="2857787"/>
              <a:ext cx="1894603" cy="1298312"/>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Identity (Engineering)</a:t>
              </a:r>
            </a:p>
          </p:txBody>
        </p:sp>
        <p:sp>
          <p:nvSpPr>
            <p:cNvPr id="13" name="TextBox 12">
              <a:extLst>
                <a:ext uri="{FF2B5EF4-FFF2-40B4-BE49-F238E27FC236}">
                  <a16:creationId xmlns:a16="http://schemas.microsoft.com/office/drawing/2014/main" id="{48D9942F-E879-5211-DA6B-33C6A9231573}"/>
                </a:ext>
              </a:extLst>
            </p:cNvPr>
            <p:cNvSpPr txBox="1"/>
            <p:nvPr/>
          </p:nvSpPr>
          <p:spPr>
            <a:xfrm rot="15120000">
              <a:off x="1812597" y="3279537"/>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Audit and </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Compliance</a:t>
              </a:r>
            </a:p>
          </p:txBody>
        </p:sp>
        <p:sp>
          <p:nvSpPr>
            <p:cNvPr id="14" name="TextBox 13">
              <a:extLst>
                <a:ext uri="{FF2B5EF4-FFF2-40B4-BE49-F238E27FC236}">
                  <a16:creationId xmlns:a16="http://schemas.microsoft.com/office/drawing/2014/main" id="{3795EA04-D356-DDF6-9D0D-6E834EE3E555}"/>
                </a:ext>
              </a:extLst>
            </p:cNvPr>
            <p:cNvSpPr txBox="1"/>
            <p:nvPr/>
          </p:nvSpPr>
          <p:spPr>
            <a:xfrm rot="21480876">
              <a:off x="2922019" y="4566527"/>
              <a:ext cx="1092532" cy="369779"/>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900" b="1" dirty="0">
                  <a:solidFill>
                    <a:schemeClr val="bg1"/>
                  </a:solidFill>
                  <a:cs typeface="Times New Roman" panose="02020603050405020304" pitchFamily="18" charset="0"/>
                </a:rPr>
                <a:t>Technical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Development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Team (ETL and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Operations)</a:t>
              </a:r>
            </a:p>
          </p:txBody>
        </p:sp>
        <p:sp>
          <p:nvSpPr>
            <p:cNvPr id="15" name="TextBox 14">
              <a:extLst>
                <a:ext uri="{FF2B5EF4-FFF2-40B4-BE49-F238E27FC236}">
                  <a16:creationId xmlns:a16="http://schemas.microsoft.com/office/drawing/2014/main" id="{F8D49175-CB23-1009-1EAF-DBBCDA91BF4F}"/>
                </a:ext>
              </a:extLst>
            </p:cNvPr>
            <p:cNvSpPr txBox="1"/>
            <p:nvPr/>
          </p:nvSpPr>
          <p:spPr>
            <a:xfrm rot="2220876">
              <a:off x="2030024" y="4105903"/>
              <a:ext cx="1201785" cy="823545"/>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RBAC/ABAC</a:t>
              </a:r>
            </a:p>
          </p:txBody>
        </p:sp>
        <p:sp>
          <p:nvSpPr>
            <p:cNvPr id="16" name="TextBox 15">
              <a:extLst>
                <a:ext uri="{FF2B5EF4-FFF2-40B4-BE49-F238E27FC236}">
                  <a16:creationId xmlns:a16="http://schemas.microsoft.com/office/drawing/2014/main" id="{9F2DE821-A3B3-4916-9C6B-D3188DA992E9}"/>
                </a:ext>
              </a:extLst>
            </p:cNvPr>
            <p:cNvSpPr txBox="1"/>
            <p:nvPr/>
          </p:nvSpPr>
          <p:spPr>
            <a:xfrm rot="18960876">
              <a:off x="3677784" y="4367354"/>
              <a:ext cx="1201785" cy="369779"/>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Data </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Management</a:t>
              </a:r>
            </a:p>
          </p:txBody>
        </p:sp>
        <p:sp>
          <p:nvSpPr>
            <p:cNvPr id="17" name="TextBox 16">
              <a:extLst>
                <a:ext uri="{FF2B5EF4-FFF2-40B4-BE49-F238E27FC236}">
                  <a16:creationId xmlns:a16="http://schemas.microsoft.com/office/drawing/2014/main" id="{EEBE8E50-666E-ECA6-D4C2-1E1C82D1341B}"/>
                </a:ext>
              </a:extLst>
            </p:cNvPr>
            <p:cNvSpPr txBox="1"/>
            <p:nvPr/>
          </p:nvSpPr>
          <p:spPr>
            <a:xfrm rot="18000000">
              <a:off x="1649320" y="2524459"/>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Workforce </a:t>
              </a:r>
            </a:p>
            <a:p>
              <a:pPr marL="228600" lvl="2" indent="-228600" algn="ctr">
                <a:spcAft>
                  <a:spcPts val="500"/>
                </a:spcAft>
                <a:buAutoNum type="arabicPeriod"/>
                <a:tabLst>
                  <a:tab pos="647700" algn="l"/>
                </a:tabLst>
              </a:pPr>
              <a:r>
                <a:rPr lang="en-US" sz="1000" b="1" dirty="0">
                  <a:solidFill>
                    <a:schemeClr val="bg1"/>
                  </a:solidFill>
                  <a:cs typeface="Times New Roman" panose="02020603050405020304" pitchFamily="18" charset="0"/>
                </a:rPr>
                <a:t>IAM</a:t>
              </a:r>
            </a:p>
          </p:txBody>
        </p:sp>
        <p:sp>
          <p:nvSpPr>
            <p:cNvPr id="18" name="TextBox 17">
              <a:extLst>
                <a:ext uri="{FF2B5EF4-FFF2-40B4-BE49-F238E27FC236}">
                  <a16:creationId xmlns:a16="http://schemas.microsoft.com/office/drawing/2014/main" id="{14A6EE2B-4C0C-39F2-FFDD-010B7E75BC4C}"/>
                </a:ext>
              </a:extLst>
            </p:cNvPr>
            <p:cNvSpPr txBox="1"/>
            <p:nvPr/>
          </p:nvSpPr>
          <p:spPr>
            <a:xfrm rot="20280000">
              <a:off x="2506604" y="2134016"/>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CIAM</a:t>
              </a:r>
            </a:p>
          </p:txBody>
        </p:sp>
      </p:grpSp>
    </p:spTree>
    <p:extLst>
      <p:ext uri="{BB962C8B-B14F-4D97-AF65-F5344CB8AC3E}">
        <p14:creationId xmlns:p14="http://schemas.microsoft.com/office/powerpoint/2010/main" val="2838057261"/>
      </p:ext>
    </p:extLst>
  </p:cSld>
  <p:clrMapOvr>
    <a:masterClrMapping/>
  </p:clrMapOvr>
  <p:extLst>
    <p:ext uri="{6950BFC3-D8DA-4A85-94F7-54DA5524770B}">
      <p188:commentRel xmlns:p188="http://schemas.microsoft.com/office/powerpoint/2018/8/main" r:id="rId2"/>
    </p:ext>
  </p:extLs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5A275-BAD0-60E3-9B72-417C7BA5E2B8}"/>
              </a:ext>
            </a:extLst>
          </p:cNvPr>
          <p:cNvSpPr>
            <a:spLocks noGrp="1"/>
          </p:cNvSpPr>
          <p:nvPr>
            <p:ph type="title"/>
          </p:nvPr>
        </p:nvSpPr>
        <p:spPr>
          <a:xfrm>
            <a:off x="995364" y="431800"/>
            <a:ext cx="10204704" cy="533400"/>
          </a:xfrm>
        </p:spPr>
        <p:txBody>
          <a:bodyPr/>
          <a:lstStyle/>
          <a:p>
            <a:r>
              <a:rPr lang="en-US" dirty="0"/>
              <a:t>Additional capabilities (continued)</a:t>
            </a:r>
          </a:p>
        </p:txBody>
      </p:sp>
      <p:sp>
        <p:nvSpPr>
          <p:cNvPr id="3" name="Text Placeholder 2">
            <a:extLst>
              <a:ext uri="{FF2B5EF4-FFF2-40B4-BE49-F238E27FC236}">
                <a16:creationId xmlns:a16="http://schemas.microsoft.com/office/drawing/2014/main" id="{78C9C779-562B-92A2-DC7B-CCA67BC31840}"/>
              </a:ext>
            </a:extLst>
          </p:cNvPr>
          <p:cNvSpPr>
            <a:spLocks noGrp="1"/>
          </p:cNvSpPr>
          <p:nvPr>
            <p:ph type="body" sz="quarter" idx="10"/>
          </p:nvPr>
        </p:nvSpPr>
        <p:spPr>
          <a:xfrm>
            <a:off x="993648" y="189259"/>
            <a:ext cx="10204704" cy="184666"/>
          </a:xfrm>
        </p:spPr>
        <p:txBody>
          <a:bodyPr/>
          <a:lstStyle/>
          <a:p>
            <a:r>
              <a:rPr lang="en-US" dirty="0"/>
              <a:t>Target operating model</a:t>
            </a:r>
          </a:p>
          <a:p>
            <a:endParaRPr lang="en-US" dirty="0"/>
          </a:p>
        </p:txBody>
      </p:sp>
      <p:sp>
        <p:nvSpPr>
          <p:cNvPr id="22" name="Rectangle 21">
            <a:extLst>
              <a:ext uri="{FF2B5EF4-FFF2-40B4-BE49-F238E27FC236}">
                <a16:creationId xmlns:a16="http://schemas.microsoft.com/office/drawing/2014/main" id="{6BF9B701-05E5-2D8A-52AD-3EC1ACD0BD3F}"/>
              </a:ext>
            </a:extLst>
          </p:cNvPr>
          <p:cNvSpPr/>
          <p:nvPr/>
        </p:nvSpPr>
        <p:spPr>
          <a:xfrm>
            <a:off x="5827719" y="1335675"/>
            <a:ext cx="45720" cy="4541250"/>
          </a:xfrm>
          <a:prstGeom prst="rect">
            <a:avLst/>
          </a:prstGeom>
          <a:solidFill>
            <a:srgbClr val="098E7E"/>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spcAft>
                <a:spcPts val="500"/>
              </a:spcAft>
            </a:pPr>
            <a:endParaRPr lang="en-US" sz="1500" dirty="0">
              <a:solidFill>
                <a:schemeClr val="bg1"/>
              </a:solidFill>
            </a:endParaRPr>
          </a:p>
        </p:txBody>
      </p:sp>
      <p:sp>
        <p:nvSpPr>
          <p:cNvPr id="23" name="TextBox 22">
            <a:extLst>
              <a:ext uri="{FF2B5EF4-FFF2-40B4-BE49-F238E27FC236}">
                <a16:creationId xmlns:a16="http://schemas.microsoft.com/office/drawing/2014/main" id="{EF2C99A2-A403-6D36-DD6B-5583AF2CE53F}"/>
              </a:ext>
            </a:extLst>
          </p:cNvPr>
          <p:cNvSpPr txBox="1"/>
          <p:nvPr/>
        </p:nvSpPr>
        <p:spPr>
          <a:xfrm>
            <a:off x="6005940" y="1335675"/>
            <a:ext cx="5194128" cy="320088"/>
          </a:xfrm>
          <a:prstGeom prst="rect">
            <a:avLst/>
          </a:prstGeom>
          <a:solidFill>
            <a:srgbClr val="098E7E"/>
          </a:solidFill>
        </p:spPr>
        <p:txBody>
          <a:bodyPr wrap="square" lIns="54864" tIns="54864" rIns="54864" bIns="54864">
            <a:noAutofit/>
          </a:bodyPr>
          <a:lstStyle/>
          <a:p>
            <a:pPr marL="0" marR="0" lvl="1" fontAlgn="ctr">
              <a:lnSpc>
                <a:spcPct val="80000"/>
              </a:lnSpc>
              <a:spcBef>
                <a:spcPts val="0"/>
              </a:spcBef>
              <a:spcAft>
                <a:spcPts val="500"/>
              </a:spcAft>
              <a:buClr>
                <a:schemeClr val="tx2"/>
              </a:buClr>
              <a:tabLst>
                <a:tab pos="914400" algn="l"/>
              </a:tabLst>
            </a:pPr>
            <a:r>
              <a:rPr lang="en-US" sz="1600" i="1" dirty="0">
                <a:solidFill>
                  <a:srgbClr val="FFFFFF"/>
                </a:solidFill>
                <a:latin typeface="KPMG Bold" panose="020B0803030202040204" pitchFamily="34" charset="0"/>
                <a:cs typeface="Calibri" panose="020F0502020204030204" pitchFamily="34" charset="0"/>
              </a:rPr>
              <a:t>Access</a:t>
            </a:r>
          </a:p>
        </p:txBody>
      </p:sp>
      <p:sp>
        <p:nvSpPr>
          <p:cNvPr id="26" name="TextBox 25">
            <a:extLst>
              <a:ext uri="{FF2B5EF4-FFF2-40B4-BE49-F238E27FC236}">
                <a16:creationId xmlns:a16="http://schemas.microsoft.com/office/drawing/2014/main" id="{0B4A1F58-6DC2-9A61-F376-1649D99867DB}"/>
              </a:ext>
            </a:extLst>
          </p:cNvPr>
          <p:cNvSpPr txBox="1"/>
          <p:nvPr/>
        </p:nvSpPr>
        <p:spPr>
          <a:xfrm>
            <a:off x="6005940" y="2058798"/>
            <a:ext cx="5194128" cy="1143903"/>
          </a:xfrm>
          <a:prstGeom prst="rect">
            <a:avLst/>
          </a:prstGeom>
          <a:noFill/>
        </p:spPr>
        <p:txBody>
          <a:bodyPr wrap="square" lIns="0" tIns="0" rIns="0" bIns="0">
            <a:spAutoFit/>
          </a:bodyPr>
          <a:lstStyle/>
          <a:p>
            <a:pPr marL="0" marR="0" lvl="1" fontAlgn="ctr">
              <a:lnSpc>
                <a:spcPct val="80000"/>
              </a:lnSpc>
              <a:spcBef>
                <a:spcPts val="0"/>
              </a:spcBef>
              <a:spcAft>
                <a:spcPts val="500"/>
              </a:spcAft>
              <a:tabLst>
                <a:tab pos="914400" algn="l"/>
              </a:tabLst>
            </a:pPr>
            <a:r>
              <a:rPr lang="en-US" sz="2000" i="1" dirty="0">
                <a:solidFill>
                  <a:srgbClr val="098E7E"/>
                </a:solidFill>
                <a:effectLst/>
                <a:latin typeface="KPMG Bold" panose="020B0803030202040204" pitchFamily="34" charset="0"/>
                <a:ea typeface="Times New Roman" panose="02020603050405020304" pitchFamily="18" charset="0"/>
                <a:cs typeface="Calibri" panose="020F0502020204030204" pitchFamily="34" charset="0"/>
              </a:rPr>
              <a:t>Need:</a:t>
            </a:r>
            <a:endParaRPr lang="en-US" sz="2000" i="1" dirty="0">
              <a:solidFill>
                <a:srgbClr val="098E7E"/>
              </a:solidFill>
              <a:effectLst/>
              <a:latin typeface="KPMG Bold" panose="020B0803030202040204" pitchFamily="34" charset="0"/>
              <a:ea typeface="Calibri" panose="020F0502020204030204" pitchFamily="34" charset="0"/>
              <a:cs typeface="Times New Roman" panose="02020603050405020304" pitchFamily="18" charset="0"/>
            </a:endParaRPr>
          </a:p>
          <a:p>
            <a:pPr marL="182880" marR="0" lvl="2" indent="-182880" fontAlgn="ctr">
              <a:spcBef>
                <a:spcPts val="0"/>
              </a:spcBef>
              <a:spcAft>
                <a:spcPts val="500"/>
              </a:spcAft>
              <a:buClr>
                <a:schemeClr val="tx2"/>
              </a:buClr>
              <a:buFont typeface="Arial" panose="020B0604020202020204" pitchFamily="34" charset="0"/>
              <a:buChar char="•"/>
              <a:tabLst>
                <a:tab pos="1371600" algn="l"/>
              </a:tabLst>
            </a:pPr>
            <a:r>
              <a:rPr lang="en-US" sz="1000" dirty="0">
                <a:effectLst/>
                <a:latin typeface="Arial" panose="020B0604020202020204" pitchFamily="34" charset="0"/>
                <a:ea typeface="Times New Roman" panose="02020603050405020304" pitchFamily="18" charset="0"/>
                <a:cs typeface="Calibri" panose="020F0502020204030204" pitchFamily="34" charset="0"/>
              </a:rPr>
              <a:t>Conventional authentication mechanisms for directories are vulnerable to well documented attack vectors. </a:t>
            </a:r>
          </a:p>
          <a:p>
            <a:pPr marL="182880" marR="0" lvl="2" indent="-182880" fontAlgn="ctr">
              <a:spcBef>
                <a:spcPts val="0"/>
              </a:spcBef>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Bringing modern auth support for managing directories and privileged access will allow the use of modern auth factors and risk-based flows to secure our core directory infrastructure and reduce the attack surface.</a:t>
            </a:r>
          </a:p>
        </p:txBody>
      </p:sp>
      <p:sp>
        <p:nvSpPr>
          <p:cNvPr id="27" name="TextBox 26">
            <a:extLst>
              <a:ext uri="{FF2B5EF4-FFF2-40B4-BE49-F238E27FC236}">
                <a16:creationId xmlns:a16="http://schemas.microsoft.com/office/drawing/2014/main" id="{35584366-8528-B47F-3E45-922F167229E6}"/>
              </a:ext>
            </a:extLst>
          </p:cNvPr>
          <p:cNvSpPr txBox="1"/>
          <p:nvPr/>
        </p:nvSpPr>
        <p:spPr>
          <a:xfrm>
            <a:off x="6005940" y="4450894"/>
            <a:ext cx="5194128" cy="464230"/>
          </a:xfrm>
          <a:prstGeom prst="rect">
            <a:avLst/>
          </a:prstGeom>
          <a:noFill/>
        </p:spPr>
        <p:txBody>
          <a:bodyPr wrap="square" lIns="0" tIns="0" rIns="0" bIns="0">
            <a:spAutoFit/>
          </a:bodyPr>
          <a:lstStyle/>
          <a:p>
            <a:pPr marL="0" lvl="1" fontAlgn="ctr">
              <a:lnSpc>
                <a:spcPct val="80000"/>
              </a:lnSpc>
              <a:spcAft>
                <a:spcPts val="500"/>
              </a:spcAft>
              <a:tabLst>
                <a:tab pos="914400" algn="l"/>
              </a:tabLst>
            </a:pPr>
            <a:r>
              <a:rPr lang="en-US" sz="2000" i="1" dirty="0">
                <a:solidFill>
                  <a:srgbClr val="098E7E"/>
                </a:solidFill>
                <a:latin typeface="KPMG Bold" panose="020B0803030202040204" pitchFamily="34" charset="0"/>
                <a:cs typeface="Calibri" panose="020F0502020204030204" pitchFamily="34" charset="0"/>
              </a:rPr>
              <a:t>Value:</a:t>
            </a:r>
          </a:p>
          <a:p>
            <a:pPr marL="182880" lvl="2" indent="-182880" fontAlgn="ctr">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Improvement in security and reduction in risk.</a:t>
            </a:r>
          </a:p>
        </p:txBody>
      </p:sp>
      <p:cxnSp>
        <p:nvCxnSpPr>
          <p:cNvPr id="28" name="Straight Connector 27">
            <a:extLst>
              <a:ext uri="{FF2B5EF4-FFF2-40B4-BE49-F238E27FC236}">
                <a16:creationId xmlns:a16="http://schemas.microsoft.com/office/drawing/2014/main" id="{A174FBC3-69C7-1EA7-023F-BFD83CDD42FB}"/>
              </a:ext>
            </a:extLst>
          </p:cNvPr>
          <p:cNvCxnSpPr>
            <a:cxnSpLocks/>
          </p:cNvCxnSpPr>
          <p:nvPr/>
        </p:nvCxnSpPr>
        <p:spPr>
          <a:xfrm>
            <a:off x="6005940" y="1981211"/>
            <a:ext cx="5193870" cy="0"/>
          </a:xfrm>
          <a:prstGeom prst="line">
            <a:avLst/>
          </a:prstGeom>
          <a:ln w="6350">
            <a:solidFill>
              <a:srgbClr val="098E7E"/>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569A7AB-1680-CEAF-3ADD-BBE02BCDE261}"/>
              </a:ext>
            </a:extLst>
          </p:cNvPr>
          <p:cNvCxnSpPr>
            <a:cxnSpLocks/>
          </p:cNvCxnSpPr>
          <p:nvPr/>
        </p:nvCxnSpPr>
        <p:spPr>
          <a:xfrm>
            <a:off x="6005940" y="4373306"/>
            <a:ext cx="5193870" cy="0"/>
          </a:xfrm>
          <a:prstGeom prst="line">
            <a:avLst/>
          </a:prstGeom>
          <a:ln w="6350">
            <a:solidFill>
              <a:srgbClr val="098E7E"/>
            </a:solidFill>
            <a:prstDash val="dash"/>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C3E399B0-C577-F6F6-A9F4-F6135A149C6B}"/>
              </a:ext>
            </a:extLst>
          </p:cNvPr>
          <p:cNvSpPr txBox="1"/>
          <p:nvPr/>
        </p:nvSpPr>
        <p:spPr>
          <a:xfrm>
            <a:off x="6005940" y="1713843"/>
            <a:ext cx="5194128" cy="209288"/>
          </a:xfrm>
          <a:prstGeom prst="rect">
            <a:avLst/>
          </a:prstGeom>
          <a:noFill/>
        </p:spPr>
        <p:txBody>
          <a:bodyPr wrap="square" lIns="0" tIns="0" rIns="0" bIns="0">
            <a:spAutoFit/>
          </a:bodyPr>
          <a:lstStyle/>
          <a:p>
            <a:pPr marL="0" marR="0" lvl="1" fontAlgn="ctr">
              <a:lnSpc>
                <a:spcPct val="80000"/>
              </a:lnSpc>
              <a:spcBef>
                <a:spcPts val="0"/>
              </a:spcBef>
              <a:spcAft>
                <a:spcPts val="500"/>
              </a:spcAft>
              <a:buClr>
                <a:schemeClr val="tx2"/>
              </a:buClr>
              <a:tabLst>
                <a:tab pos="914400" algn="l"/>
              </a:tabLst>
            </a:pPr>
            <a:r>
              <a:rPr lang="en-US" sz="1600" i="1" dirty="0">
                <a:solidFill>
                  <a:srgbClr val="098E7E"/>
                </a:solidFill>
                <a:latin typeface="KPMG Bold" panose="020B0803030202040204" pitchFamily="34" charset="0"/>
                <a:cs typeface="Calibri" panose="020F0502020204030204" pitchFamily="34" charset="0"/>
              </a:rPr>
              <a:t>Directory Services</a:t>
            </a:r>
          </a:p>
        </p:txBody>
      </p:sp>
      <p:sp>
        <p:nvSpPr>
          <p:cNvPr id="6" name="TextBox 5">
            <a:extLst>
              <a:ext uri="{FF2B5EF4-FFF2-40B4-BE49-F238E27FC236}">
                <a16:creationId xmlns:a16="http://schemas.microsoft.com/office/drawing/2014/main" id="{DDA64865-8250-E740-3F6C-D755377992A0}"/>
              </a:ext>
            </a:extLst>
          </p:cNvPr>
          <p:cNvSpPr txBox="1"/>
          <p:nvPr/>
        </p:nvSpPr>
        <p:spPr>
          <a:xfrm>
            <a:off x="8914068" y="1713843"/>
            <a:ext cx="2286000" cy="209288"/>
          </a:xfrm>
          <a:prstGeom prst="rect">
            <a:avLst/>
          </a:prstGeom>
          <a:noFill/>
        </p:spPr>
        <p:txBody>
          <a:bodyPr wrap="square" lIns="0" tIns="0" rIns="0" bIns="0" anchor="ctr">
            <a:noAutofit/>
          </a:bodyPr>
          <a:lstStyle/>
          <a:p>
            <a:pPr marL="0" marR="0" lvl="1" fontAlgn="ctr">
              <a:spcBef>
                <a:spcPts val="0"/>
              </a:spcBef>
              <a:spcAft>
                <a:spcPts val="500"/>
              </a:spcAft>
              <a:buClr>
                <a:schemeClr val="tx2"/>
              </a:buClr>
              <a:tabLst>
                <a:tab pos="914400" algn="l"/>
              </a:tabLst>
            </a:pPr>
            <a:r>
              <a:rPr lang="en-US" sz="1000" dirty="0">
                <a:cs typeface="Raavi" panose="020B0502040204020203" pitchFamily="34" charset="0"/>
              </a:rPr>
              <a:t>Modern Auth Support</a:t>
            </a:r>
          </a:p>
        </p:txBody>
      </p:sp>
      <p:sp>
        <p:nvSpPr>
          <p:cNvPr id="7" name="TextBox 6">
            <a:extLst>
              <a:ext uri="{FF2B5EF4-FFF2-40B4-BE49-F238E27FC236}">
                <a16:creationId xmlns:a16="http://schemas.microsoft.com/office/drawing/2014/main" id="{2A7B4D32-4185-2A1A-C71C-F77CBADC6356}"/>
              </a:ext>
            </a:extLst>
          </p:cNvPr>
          <p:cNvSpPr txBox="1"/>
          <p:nvPr/>
        </p:nvSpPr>
        <p:spPr>
          <a:xfrm>
            <a:off x="9081420" y="1391075"/>
            <a:ext cx="1920240" cy="209288"/>
          </a:xfrm>
          <a:prstGeom prst="rect">
            <a:avLst/>
          </a:prstGeom>
          <a:noFill/>
        </p:spPr>
        <p:txBody>
          <a:bodyPr wrap="square" lIns="54864" tIns="54864" rIns="54864" bIns="54864" anchor="ctr">
            <a:noAutofit/>
          </a:bodyPr>
          <a:lstStyle/>
          <a:p>
            <a:pPr marL="0" lvl="1" algn="r" fontAlgn="ctr">
              <a:lnSpc>
                <a:spcPct val="80000"/>
              </a:lnSpc>
              <a:spcAft>
                <a:spcPts val="500"/>
              </a:spcAft>
              <a:buClr>
                <a:schemeClr val="tx2"/>
              </a:buClr>
              <a:tabLst>
                <a:tab pos="914400" algn="l"/>
              </a:tabLst>
            </a:pPr>
            <a:r>
              <a:rPr lang="en-US" sz="1600" i="1" dirty="0">
                <a:solidFill>
                  <a:srgbClr val="FFFFFF"/>
                </a:solidFill>
                <a:latin typeface="KPMG Bold" panose="020B0803030202040204" pitchFamily="34" charset="0"/>
                <a:cs typeface="Calibri" panose="020F0502020204030204" pitchFamily="34" charset="0"/>
              </a:rPr>
              <a:t>Workforce IAM</a:t>
            </a:r>
          </a:p>
        </p:txBody>
      </p:sp>
      <p:grpSp>
        <p:nvGrpSpPr>
          <p:cNvPr id="5" name="Group 4">
            <a:extLst>
              <a:ext uri="{FF2B5EF4-FFF2-40B4-BE49-F238E27FC236}">
                <a16:creationId xmlns:a16="http://schemas.microsoft.com/office/drawing/2014/main" id="{08E8FECC-F141-EC90-AFA4-E7DD45251885}"/>
              </a:ext>
            </a:extLst>
          </p:cNvPr>
          <p:cNvGrpSpPr/>
          <p:nvPr/>
        </p:nvGrpSpPr>
        <p:grpSpPr>
          <a:xfrm>
            <a:off x="325969" y="1285123"/>
            <a:ext cx="6849775" cy="4572000"/>
            <a:chOff x="325969" y="1285123"/>
            <a:chExt cx="6849775" cy="4572000"/>
          </a:xfrm>
        </p:grpSpPr>
        <p:grpSp>
          <p:nvGrpSpPr>
            <p:cNvPr id="10" name="Group 9">
              <a:extLst>
                <a:ext uri="{FF2B5EF4-FFF2-40B4-BE49-F238E27FC236}">
                  <a16:creationId xmlns:a16="http://schemas.microsoft.com/office/drawing/2014/main" id="{EEE85592-BE2A-4529-32D5-33164C799AC0}"/>
                </a:ext>
              </a:extLst>
            </p:cNvPr>
            <p:cNvGrpSpPr/>
            <p:nvPr/>
          </p:nvGrpSpPr>
          <p:grpSpPr>
            <a:xfrm>
              <a:off x="325969" y="1285123"/>
              <a:ext cx="6849775" cy="4572000"/>
              <a:chOff x="325969" y="1285123"/>
              <a:chExt cx="6849775" cy="4572000"/>
            </a:xfrm>
          </p:grpSpPr>
          <p:grpSp>
            <p:nvGrpSpPr>
              <p:cNvPr id="19" name="Group 18">
                <a:extLst>
                  <a:ext uri="{FF2B5EF4-FFF2-40B4-BE49-F238E27FC236}">
                    <a16:creationId xmlns:a16="http://schemas.microsoft.com/office/drawing/2014/main" id="{7004B07F-50B5-E57E-9068-312C5EF34726}"/>
                  </a:ext>
                </a:extLst>
              </p:cNvPr>
              <p:cNvGrpSpPr/>
              <p:nvPr/>
            </p:nvGrpSpPr>
            <p:grpSpPr>
              <a:xfrm>
                <a:off x="325969" y="1285123"/>
                <a:ext cx="6849775" cy="4572000"/>
                <a:chOff x="325969" y="1285123"/>
                <a:chExt cx="6849775" cy="4572000"/>
              </a:xfrm>
            </p:grpSpPr>
            <p:graphicFrame>
              <p:nvGraphicFramePr>
                <p:cNvPr id="21" name="Chart 20">
                  <a:extLst>
                    <a:ext uri="{FF2B5EF4-FFF2-40B4-BE49-F238E27FC236}">
                      <a16:creationId xmlns:a16="http://schemas.microsoft.com/office/drawing/2014/main" id="{BA7F666B-0602-0329-DFEC-3006C87E9E8E}"/>
                    </a:ext>
                  </a:extLst>
                </p:cNvPr>
                <p:cNvGraphicFramePr>
                  <a:graphicFrameLocks noChangeAspect="1"/>
                </p:cNvGraphicFramePr>
                <p:nvPr>
                  <p:extLst>
                    <p:ext uri="{D42A27DB-BD31-4B8C-83A1-F6EECF244321}">
                      <p14:modId xmlns:p14="http://schemas.microsoft.com/office/powerpoint/2010/main" val="3377308309"/>
                    </p:ext>
                  </p:extLst>
                </p:nvPr>
              </p:nvGraphicFramePr>
              <p:xfrm>
                <a:off x="325969" y="1285123"/>
                <a:ext cx="6849775" cy="4572000"/>
              </p:xfrm>
              <a:graphic>
                <a:graphicData uri="http://schemas.openxmlformats.org/drawingml/2006/chart">
                  <c:chart xmlns:c="http://schemas.openxmlformats.org/drawingml/2006/chart" xmlns:r="http://schemas.openxmlformats.org/officeDocument/2006/relationships" r:id="rId2"/>
                </a:graphicData>
              </a:graphic>
            </p:graphicFrame>
            <p:sp>
              <p:nvSpPr>
                <p:cNvPr id="24" name="TextBox 23">
                  <a:extLst>
                    <a:ext uri="{FF2B5EF4-FFF2-40B4-BE49-F238E27FC236}">
                      <a16:creationId xmlns:a16="http://schemas.microsoft.com/office/drawing/2014/main" id="{E0CBF376-06C3-1FCA-11BE-A9AADE2C2FD5}"/>
                    </a:ext>
                  </a:extLst>
                </p:cNvPr>
                <p:cNvSpPr txBox="1"/>
                <p:nvPr/>
              </p:nvSpPr>
              <p:spPr>
                <a:xfrm rot="1678885">
                  <a:off x="2616711" y="3669255"/>
                  <a:ext cx="1201785" cy="823545"/>
                </a:xfrm>
                <a:prstGeom prst="rect">
                  <a:avLst/>
                </a:prstGeom>
                <a:noFill/>
              </p:spPr>
              <p:txBody>
                <a:bodyPr wrap="square" lIns="0" tIns="0" rIns="0" bIns="0">
                  <a:prstTxWarp prst="textArchDown">
                    <a:avLst>
                      <a:gd name="adj" fmla="val 1606931"/>
                    </a:avLst>
                  </a:prstTxWarp>
                  <a:spAutoFit/>
                </a:bodyPr>
                <a:lstStyle/>
                <a:p>
                  <a:pPr marL="0" lvl="2" algn="ctr">
                    <a:spcAft>
                      <a:spcPts val="500"/>
                    </a:spcAft>
                    <a:tabLst>
                      <a:tab pos="647700" algn="l"/>
                    </a:tabLst>
                  </a:pPr>
                  <a:r>
                    <a:rPr lang="en-US" sz="1200" b="1" dirty="0">
                      <a:solidFill>
                        <a:schemeClr val="bg1"/>
                      </a:solidFill>
                      <a:cs typeface="Times New Roman" panose="02020603050405020304" pitchFamily="18" charset="0"/>
                    </a:rPr>
                    <a:t>Governance</a:t>
                  </a:r>
                </a:p>
              </p:txBody>
            </p:sp>
            <p:sp>
              <p:nvSpPr>
                <p:cNvPr id="25" name="TextBox 24">
                  <a:extLst>
                    <a:ext uri="{FF2B5EF4-FFF2-40B4-BE49-F238E27FC236}">
                      <a16:creationId xmlns:a16="http://schemas.microsoft.com/office/drawing/2014/main" id="{FFBF36A8-768B-492A-A7F6-AB8CB8F69668}"/>
                    </a:ext>
                  </a:extLst>
                </p:cNvPr>
                <p:cNvSpPr txBox="1"/>
                <p:nvPr/>
              </p:nvSpPr>
              <p:spPr>
                <a:xfrm rot="19146066">
                  <a:off x="2688639" y="2829895"/>
                  <a:ext cx="730452" cy="602241"/>
                </a:xfrm>
                <a:prstGeom prst="rect">
                  <a:avLst/>
                </a:prstGeom>
                <a:noFill/>
              </p:spPr>
              <p:txBody>
                <a:bodyPr wrap="square" lIns="0" tIns="0" rIns="0" bIns="0">
                  <a:prstTxWarp prst="textArchUp">
                    <a:avLst>
                      <a:gd name="adj" fmla="val 12974530"/>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Access</a:t>
                  </a:r>
                </a:p>
              </p:txBody>
            </p:sp>
            <p:sp>
              <p:nvSpPr>
                <p:cNvPr id="31" name="TextBox 30">
                  <a:extLst>
                    <a:ext uri="{FF2B5EF4-FFF2-40B4-BE49-F238E27FC236}">
                      <a16:creationId xmlns:a16="http://schemas.microsoft.com/office/drawing/2014/main" id="{6A30DA24-A459-B48F-9F7E-92A57C2C5C69}"/>
                    </a:ext>
                  </a:extLst>
                </p:cNvPr>
                <p:cNvSpPr txBox="1"/>
                <p:nvPr/>
              </p:nvSpPr>
              <p:spPr>
                <a:xfrm rot="1308190">
                  <a:off x="3396213" y="2292462"/>
                  <a:ext cx="902919" cy="349264"/>
                </a:xfrm>
                <a:prstGeom prst="rect">
                  <a:avLst/>
                </a:prstGeom>
                <a:noFill/>
              </p:spPr>
              <p:txBody>
                <a:bodyPr wrap="square" lIns="0" tIns="0" rIns="0" bIns="0">
                  <a:prstTxWarp prst="textArchUp">
                    <a:avLst>
                      <a:gd name="adj" fmla="val 11138912"/>
                    </a:avLst>
                  </a:prstTxWarp>
                  <a:spAutoFit/>
                </a:bodyPr>
                <a:lstStyle/>
                <a:p>
                  <a:pPr marL="0" lvl="2" algn="ctr">
                    <a:spcAft>
                      <a:spcPts val="500"/>
                    </a:spcAft>
                    <a:tabLst>
                      <a:tab pos="647700" algn="l"/>
                    </a:tabLst>
                  </a:pPr>
                  <a:r>
                    <a:rPr lang="en-US" sz="900" b="1" dirty="0">
                      <a:solidFill>
                        <a:schemeClr val="bg1"/>
                      </a:solidFill>
                      <a:cs typeface="Times New Roman" panose="02020603050405020304" pitchFamily="18" charset="0"/>
                    </a:rPr>
                    <a:t>Strategy,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Design, &amp;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Development</a:t>
                  </a:r>
                </a:p>
              </p:txBody>
            </p:sp>
          </p:grpSp>
          <p:sp>
            <p:nvSpPr>
              <p:cNvPr id="20" name="TextBox 19">
                <a:extLst>
                  <a:ext uri="{FF2B5EF4-FFF2-40B4-BE49-F238E27FC236}">
                    <a16:creationId xmlns:a16="http://schemas.microsoft.com/office/drawing/2014/main" id="{275CF946-E2C2-943D-F0B2-886FDF8DC32B}"/>
                  </a:ext>
                </a:extLst>
              </p:cNvPr>
              <p:cNvSpPr txBox="1"/>
              <p:nvPr/>
            </p:nvSpPr>
            <p:spPr>
              <a:xfrm rot="3588190">
                <a:off x="4100306" y="2811117"/>
                <a:ext cx="820835" cy="384193"/>
              </a:xfrm>
              <a:prstGeom prst="rect">
                <a:avLst/>
              </a:prstGeom>
              <a:noFill/>
            </p:spPr>
            <p:txBody>
              <a:bodyPr wrap="square" lIns="0" tIns="0" rIns="0" bIns="0">
                <a:prstTxWarp prst="textArchUp">
                  <a:avLst>
                    <a:gd name="adj" fmla="val 12736301"/>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Application </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Onboarding/</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Modernization</a:t>
                </a:r>
              </a:p>
            </p:txBody>
          </p:sp>
        </p:grpSp>
        <p:sp>
          <p:nvSpPr>
            <p:cNvPr id="11" name="TextBox 10">
              <a:extLst>
                <a:ext uri="{FF2B5EF4-FFF2-40B4-BE49-F238E27FC236}">
                  <a16:creationId xmlns:a16="http://schemas.microsoft.com/office/drawing/2014/main" id="{1005168E-6793-9B0A-B46D-BF5A532F6D65}"/>
                </a:ext>
              </a:extLst>
            </p:cNvPr>
            <p:cNvSpPr txBox="1"/>
            <p:nvPr/>
          </p:nvSpPr>
          <p:spPr>
            <a:xfrm rot="5996737">
              <a:off x="3936893" y="3374061"/>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Provisioning</a:t>
              </a:r>
            </a:p>
          </p:txBody>
        </p:sp>
        <p:sp>
          <p:nvSpPr>
            <p:cNvPr id="12" name="TextBox 11">
              <a:extLst>
                <a:ext uri="{FF2B5EF4-FFF2-40B4-BE49-F238E27FC236}">
                  <a16:creationId xmlns:a16="http://schemas.microsoft.com/office/drawing/2014/main" id="{2B0BD940-E883-16BF-00F7-511A364560D2}"/>
                </a:ext>
              </a:extLst>
            </p:cNvPr>
            <p:cNvSpPr txBox="1"/>
            <p:nvPr/>
          </p:nvSpPr>
          <p:spPr>
            <a:xfrm rot="3917863">
              <a:off x="2589718" y="2857787"/>
              <a:ext cx="1894603" cy="1298312"/>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Identity (Engineering)</a:t>
              </a:r>
            </a:p>
          </p:txBody>
        </p:sp>
        <p:sp>
          <p:nvSpPr>
            <p:cNvPr id="13" name="TextBox 12">
              <a:extLst>
                <a:ext uri="{FF2B5EF4-FFF2-40B4-BE49-F238E27FC236}">
                  <a16:creationId xmlns:a16="http://schemas.microsoft.com/office/drawing/2014/main" id="{D7E3FFBB-902F-0FC3-ACE3-655D26ADE05B}"/>
                </a:ext>
              </a:extLst>
            </p:cNvPr>
            <p:cNvSpPr txBox="1"/>
            <p:nvPr/>
          </p:nvSpPr>
          <p:spPr>
            <a:xfrm rot="15120000">
              <a:off x="1812597" y="3279537"/>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Audit and </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Compliance</a:t>
              </a:r>
            </a:p>
          </p:txBody>
        </p:sp>
        <p:sp>
          <p:nvSpPr>
            <p:cNvPr id="14" name="TextBox 13">
              <a:extLst>
                <a:ext uri="{FF2B5EF4-FFF2-40B4-BE49-F238E27FC236}">
                  <a16:creationId xmlns:a16="http://schemas.microsoft.com/office/drawing/2014/main" id="{DEA078D7-525C-5EEB-930F-9FD470ADF62F}"/>
                </a:ext>
              </a:extLst>
            </p:cNvPr>
            <p:cNvSpPr txBox="1"/>
            <p:nvPr/>
          </p:nvSpPr>
          <p:spPr>
            <a:xfrm rot="21480876">
              <a:off x="2922019" y="4566527"/>
              <a:ext cx="1092532" cy="369779"/>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900" b="1" dirty="0">
                  <a:solidFill>
                    <a:schemeClr val="bg1"/>
                  </a:solidFill>
                  <a:cs typeface="Times New Roman" panose="02020603050405020304" pitchFamily="18" charset="0"/>
                </a:rPr>
                <a:t>Technical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Development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Team (ETL and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Operations)</a:t>
              </a:r>
            </a:p>
          </p:txBody>
        </p:sp>
        <p:sp>
          <p:nvSpPr>
            <p:cNvPr id="15" name="TextBox 14">
              <a:extLst>
                <a:ext uri="{FF2B5EF4-FFF2-40B4-BE49-F238E27FC236}">
                  <a16:creationId xmlns:a16="http://schemas.microsoft.com/office/drawing/2014/main" id="{F01E21CA-CA4D-6FEB-AE51-639E92E93B5F}"/>
                </a:ext>
              </a:extLst>
            </p:cNvPr>
            <p:cNvSpPr txBox="1"/>
            <p:nvPr/>
          </p:nvSpPr>
          <p:spPr>
            <a:xfrm rot="2220876">
              <a:off x="2030024" y="4105903"/>
              <a:ext cx="1201785" cy="823545"/>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RBAC/ABAC</a:t>
              </a:r>
            </a:p>
          </p:txBody>
        </p:sp>
        <p:sp>
          <p:nvSpPr>
            <p:cNvPr id="16" name="TextBox 15">
              <a:extLst>
                <a:ext uri="{FF2B5EF4-FFF2-40B4-BE49-F238E27FC236}">
                  <a16:creationId xmlns:a16="http://schemas.microsoft.com/office/drawing/2014/main" id="{639FDDEC-DD6B-54F2-A460-E91286B32147}"/>
                </a:ext>
              </a:extLst>
            </p:cNvPr>
            <p:cNvSpPr txBox="1"/>
            <p:nvPr/>
          </p:nvSpPr>
          <p:spPr>
            <a:xfrm rot="18960876">
              <a:off x="3677784" y="4367354"/>
              <a:ext cx="1201785" cy="369779"/>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Data </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Management</a:t>
              </a:r>
            </a:p>
          </p:txBody>
        </p:sp>
        <p:sp>
          <p:nvSpPr>
            <p:cNvPr id="17" name="TextBox 16">
              <a:extLst>
                <a:ext uri="{FF2B5EF4-FFF2-40B4-BE49-F238E27FC236}">
                  <a16:creationId xmlns:a16="http://schemas.microsoft.com/office/drawing/2014/main" id="{CDCBB420-8417-690F-1EA6-7FA3B87E5ED4}"/>
                </a:ext>
              </a:extLst>
            </p:cNvPr>
            <p:cNvSpPr txBox="1"/>
            <p:nvPr/>
          </p:nvSpPr>
          <p:spPr>
            <a:xfrm rot="18000000">
              <a:off x="1649320" y="2524459"/>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Workforce </a:t>
              </a:r>
            </a:p>
            <a:p>
              <a:pPr marL="228600" lvl="2" indent="-228600" algn="ctr">
                <a:spcAft>
                  <a:spcPts val="500"/>
                </a:spcAft>
                <a:buAutoNum type="arabicPeriod"/>
                <a:tabLst>
                  <a:tab pos="647700" algn="l"/>
                </a:tabLst>
              </a:pPr>
              <a:r>
                <a:rPr lang="en-US" sz="1000" b="1" dirty="0">
                  <a:solidFill>
                    <a:schemeClr val="bg1"/>
                  </a:solidFill>
                  <a:cs typeface="Times New Roman" panose="02020603050405020304" pitchFamily="18" charset="0"/>
                </a:rPr>
                <a:t>IAM</a:t>
              </a:r>
            </a:p>
          </p:txBody>
        </p:sp>
        <p:sp>
          <p:nvSpPr>
            <p:cNvPr id="18" name="TextBox 17">
              <a:extLst>
                <a:ext uri="{FF2B5EF4-FFF2-40B4-BE49-F238E27FC236}">
                  <a16:creationId xmlns:a16="http://schemas.microsoft.com/office/drawing/2014/main" id="{324C10F5-CDE3-FE34-D6D5-C55E09E8AE69}"/>
                </a:ext>
              </a:extLst>
            </p:cNvPr>
            <p:cNvSpPr txBox="1"/>
            <p:nvPr/>
          </p:nvSpPr>
          <p:spPr>
            <a:xfrm rot="20280000">
              <a:off x="2506604" y="2134016"/>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CIAM</a:t>
              </a:r>
            </a:p>
          </p:txBody>
        </p:sp>
      </p:grpSp>
    </p:spTree>
    <p:extLst>
      <p:ext uri="{BB962C8B-B14F-4D97-AF65-F5344CB8AC3E}">
        <p14:creationId xmlns:p14="http://schemas.microsoft.com/office/powerpoint/2010/main" val="5946695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5A275-BAD0-60E3-9B72-417C7BA5E2B8}"/>
              </a:ext>
            </a:extLst>
          </p:cNvPr>
          <p:cNvSpPr>
            <a:spLocks noGrp="1"/>
          </p:cNvSpPr>
          <p:nvPr>
            <p:ph type="title"/>
          </p:nvPr>
        </p:nvSpPr>
        <p:spPr>
          <a:xfrm>
            <a:off x="995364" y="431800"/>
            <a:ext cx="10204704" cy="533400"/>
          </a:xfrm>
        </p:spPr>
        <p:txBody>
          <a:bodyPr/>
          <a:lstStyle/>
          <a:p>
            <a:r>
              <a:rPr lang="en-US" dirty="0"/>
              <a:t>Additional capabilities (continued)</a:t>
            </a:r>
          </a:p>
        </p:txBody>
      </p:sp>
      <p:sp>
        <p:nvSpPr>
          <p:cNvPr id="3" name="Text Placeholder 2">
            <a:extLst>
              <a:ext uri="{FF2B5EF4-FFF2-40B4-BE49-F238E27FC236}">
                <a16:creationId xmlns:a16="http://schemas.microsoft.com/office/drawing/2014/main" id="{78C9C779-562B-92A2-DC7B-CCA67BC31840}"/>
              </a:ext>
            </a:extLst>
          </p:cNvPr>
          <p:cNvSpPr>
            <a:spLocks noGrp="1"/>
          </p:cNvSpPr>
          <p:nvPr>
            <p:ph type="body" sz="quarter" idx="10"/>
          </p:nvPr>
        </p:nvSpPr>
        <p:spPr>
          <a:xfrm>
            <a:off x="993648" y="189259"/>
            <a:ext cx="10204704" cy="184666"/>
          </a:xfrm>
        </p:spPr>
        <p:txBody>
          <a:bodyPr/>
          <a:lstStyle/>
          <a:p>
            <a:r>
              <a:rPr lang="en-US" dirty="0"/>
              <a:t>Target operating model</a:t>
            </a:r>
          </a:p>
          <a:p>
            <a:endParaRPr lang="en-US" dirty="0"/>
          </a:p>
        </p:txBody>
      </p:sp>
      <p:sp>
        <p:nvSpPr>
          <p:cNvPr id="22" name="Rectangle 21">
            <a:extLst>
              <a:ext uri="{FF2B5EF4-FFF2-40B4-BE49-F238E27FC236}">
                <a16:creationId xmlns:a16="http://schemas.microsoft.com/office/drawing/2014/main" id="{6BF9B701-05E5-2D8A-52AD-3EC1ACD0BD3F}"/>
              </a:ext>
            </a:extLst>
          </p:cNvPr>
          <p:cNvSpPr/>
          <p:nvPr/>
        </p:nvSpPr>
        <p:spPr>
          <a:xfrm>
            <a:off x="5827719" y="1335675"/>
            <a:ext cx="45720" cy="4541250"/>
          </a:xfrm>
          <a:prstGeom prst="rect">
            <a:avLst/>
          </a:prstGeom>
          <a:solidFill>
            <a:srgbClr val="098E7E"/>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spcAft>
                <a:spcPts val="500"/>
              </a:spcAft>
            </a:pPr>
            <a:endParaRPr lang="en-US" sz="1500" dirty="0">
              <a:solidFill>
                <a:schemeClr val="bg1"/>
              </a:solidFill>
            </a:endParaRPr>
          </a:p>
        </p:txBody>
      </p:sp>
      <p:sp>
        <p:nvSpPr>
          <p:cNvPr id="23" name="TextBox 22">
            <a:extLst>
              <a:ext uri="{FF2B5EF4-FFF2-40B4-BE49-F238E27FC236}">
                <a16:creationId xmlns:a16="http://schemas.microsoft.com/office/drawing/2014/main" id="{EF2C99A2-A403-6D36-DD6B-5583AF2CE53F}"/>
              </a:ext>
            </a:extLst>
          </p:cNvPr>
          <p:cNvSpPr txBox="1"/>
          <p:nvPr/>
        </p:nvSpPr>
        <p:spPr>
          <a:xfrm>
            <a:off x="6005940" y="1335675"/>
            <a:ext cx="5194128" cy="320088"/>
          </a:xfrm>
          <a:prstGeom prst="rect">
            <a:avLst/>
          </a:prstGeom>
          <a:solidFill>
            <a:srgbClr val="098E7E"/>
          </a:solidFill>
        </p:spPr>
        <p:txBody>
          <a:bodyPr wrap="square" lIns="54864" tIns="54864" rIns="54864" bIns="54864">
            <a:noAutofit/>
          </a:bodyPr>
          <a:lstStyle/>
          <a:p>
            <a:pPr marL="0" marR="0" lvl="1" fontAlgn="ctr">
              <a:lnSpc>
                <a:spcPct val="80000"/>
              </a:lnSpc>
              <a:spcBef>
                <a:spcPts val="0"/>
              </a:spcBef>
              <a:spcAft>
                <a:spcPts val="500"/>
              </a:spcAft>
              <a:buClr>
                <a:schemeClr val="tx2"/>
              </a:buClr>
              <a:tabLst>
                <a:tab pos="914400" algn="l"/>
              </a:tabLst>
            </a:pPr>
            <a:r>
              <a:rPr lang="en-US" sz="1600" i="1" dirty="0">
                <a:solidFill>
                  <a:srgbClr val="FFFFFF"/>
                </a:solidFill>
                <a:latin typeface="KPMG Bold" panose="020B0803030202040204" pitchFamily="34" charset="0"/>
                <a:cs typeface="Calibri" panose="020F0502020204030204" pitchFamily="34" charset="0"/>
              </a:rPr>
              <a:t>Access</a:t>
            </a:r>
          </a:p>
        </p:txBody>
      </p:sp>
      <p:sp>
        <p:nvSpPr>
          <p:cNvPr id="26" name="TextBox 25">
            <a:extLst>
              <a:ext uri="{FF2B5EF4-FFF2-40B4-BE49-F238E27FC236}">
                <a16:creationId xmlns:a16="http://schemas.microsoft.com/office/drawing/2014/main" id="{0B4A1F58-6DC2-9A61-F376-1649D99867DB}"/>
              </a:ext>
            </a:extLst>
          </p:cNvPr>
          <p:cNvSpPr txBox="1"/>
          <p:nvPr/>
        </p:nvSpPr>
        <p:spPr>
          <a:xfrm>
            <a:off x="6005940" y="2058798"/>
            <a:ext cx="5194128" cy="464230"/>
          </a:xfrm>
          <a:prstGeom prst="rect">
            <a:avLst/>
          </a:prstGeom>
          <a:noFill/>
        </p:spPr>
        <p:txBody>
          <a:bodyPr wrap="square" lIns="0" tIns="0" rIns="0" bIns="0">
            <a:spAutoFit/>
          </a:bodyPr>
          <a:lstStyle/>
          <a:p>
            <a:pPr marL="0" marR="0" lvl="1" fontAlgn="ctr">
              <a:lnSpc>
                <a:spcPct val="80000"/>
              </a:lnSpc>
              <a:spcBef>
                <a:spcPts val="0"/>
              </a:spcBef>
              <a:spcAft>
                <a:spcPts val="500"/>
              </a:spcAft>
              <a:tabLst>
                <a:tab pos="914400" algn="l"/>
              </a:tabLst>
            </a:pPr>
            <a:r>
              <a:rPr lang="en-US" sz="2000" i="1" dirty="0">
                <a:solidFill>
                  <a:srgbClr val="098E7E"/>
                </a:solidFill>
                <a:effectLst/>
                <a:latin typeface="KPMG Bold" panose="020B0803030202040204" pitchFamily="34" charset="0"/>
                <a:ea typeface="Times New Roman" panose="02020603050405020304" pitchFamily="18" charset="0"/>
                <a:cs typeface="Calibri" panose="020F0502020204030204" pitchFamily="34" charset="0"/>
              </a:rPr>
              <a:t>Need:</a:t>
            </a:r>
            <a:endParaRPr lang="en-US" sz="2000" i="1" dirty="0">
              <a:solidFill>
                <a:srgbClr val="098E7E"/>
              </a:solidFill>
              <a:effectLst/>
              <a:latin typeface="KPMG Bold" panose="020B0803030202040204" pitchFamily="34" charset="0"/>
              <a:ea typeface="Calibri" panose="020F0502020204030204" pitchFamily="34" charset="0"/>
              <a:cs typeface="Times New Roman" panose="02020603050405020304" pitchFamily="18" charset="0"/>
            </a:endParaRPr>
          </a:p>
          <a:p>
            <a:pPr marL="182880" marR="0" lvl="2" indent="-182880" fontAlgn="ctr">
              <a:spcBef>
                <a:spcPts val="0"/>
              </a:spcBef>
              <a:spcAft>
                <a:spcPts val="500"/>
              </a:spcAft>
              <a:buClr>
                <a:schemeClr val="tx2"/>
              </a:buClr>
              <a:buFont typeface="Arial" panose="020B0604020202020204" pitchFamily="34" charset="0"/>
              <a:buChar char="•"/>
              <a:tabLst>
                <a:tab pos="1371600" algn="l"/>
              </a:tabLst>
            </a:pPr>
            <a:r>
              <a:rPr lang="en-US" sz="1000" dirty="0">
                <a:effectLst/>
                <a:latin typeface="Arial" panose="020B0604020202020204" pitchFamily="34" charset="0"/>
                <a:ea typeface="Times New Roman" panose="02020603050405020304" pitchFamily="18" charset="0"/>
                <a:cs typeface="Calibri" panose="020F0502020204030204" pitchFamily="34" charset="0"/>
              </a:rPr>
              <a:t>Text placeholder</a:t>
            </a:r>
            <a:endParaRPr lang="en-US" sz="1000" dirty="0">
              <a:latin typeface="Arial" panose="020B0604020202020204" pitchFamily="34" charset="0"/>
              <a:cs typeface="Calibri" panose="020F0502020204030204" pitchFamily="34" charset="0"/>
            </a:endParaRPr>
          </a:p>
        </p:txBody>
      </p:sp>
      <p:sp>
        <p:nvSpPr>
          <p:cNvPr id="27" name="TextBox 26">
            <a:extLst>
              <a:ext uri="{FF2B5EF4-FFF2-40B4-BE49-F238E27FC236}">
                <a16:creationId xmlns:a16="http://schemas.microsoft.com/office/drawing/2014/main" id="{35584366-8528-B47F-3E45-922F167229E6}"/>
              </a:ext>
            </a:extLst>
          </p:cNvPr>
          <p:cNvSpPr txBox="1"/>
          <p:nvPr/>
        </p:nvSpPr>
        <p:spPr>
          <a:xfrm>
            <a:off x="6005940" y="4450894"/>
            <a:ext cx="5194128" cy="464230"/>
          </a:xfrm>
          <a:prstGeom prst="rect">
            <a:avLst/>
          </a:prstGeom>
          <a:noFill/>
        </p:spPr>
        <p:txBody>
          <a:bodyPr wrap="square" lIns="0" tIns="0" rIns="0" bIns="0">
            <a:spAutoFit/>
          </a:bodyPr>
          <a:lstStyle/>
          <a:p>
            <a:pPr marL="0" lvl="1" fontAlgn="ctr">
              <a:lnSpc>
                <a:spcPct val="80000"/>
              </a:lnSpc>
              <a:spcAft>
                <a:spcPts val="500"/>
              </a:spcAft>
              <a:tabLst>
                <a:tab pos="914400" algn="l"/>
              </a:tabLst>
            </a:pPr>
            <a:r>
              <a:rPr lang="en-US" sz="2000" i="1" dirty="0">
                <a:solidFill>
                  <a:srgbClr val="098E7E"/>
                </a:solidFill>
                <a:latin typeface="KPMG Bold" panose="020B0803030202040204" pitchFamily="34" charset="0"/>
                <a:cs typeface="Calibri" panose="020F0502020204030204" pitchFamily="34" charset="0"/>
              </a:rPr>
              <a:t>Value:</a:t>
            </a:r>
          </a:p>
          <a:p>
            <a:pPr marL="182880" lvl="2" indent="-182880" fontAlgn="ctr">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Text placeholder</a:t>
            </a:r>
          </a:p>
        </p:txBody>
      </p:sp>
      <p:cxnSp>
        <p:nvCxnSpPr>
          <p:cNvPr id="28" name="Straight Connector 27">
            <a:extLst>
              <a:ext uri="{FF2B5EF4-FFF2-40B4-BE49-F238E27FC236}">
                <a16:creationId xmlns:a16="http://schemas.microsoft.com/office/drawing/2014/main" id="{A174FBC3-69C7-1EA7-023F-BFD83CDD42FB}"/>
              </a:ext>
            </a:extLst>
          </p:cNvPr>
          <p:cNvCxnSpPr>
            <a:cxnSpLocks/>
          </p:cNvCxnSpPr>
          <p:nvPr/>
        </p:nvCxnSpPr>
        <p:spPr>
          <a:xfrm>
            <a:off x="6005940" y="1981211"/>
            <a:ext cx="5193870" cy="0"/>
          </a:xfrm>
          <a:prstGeom prst="line">
            <a:avLst/>
          </a:prstGeom>
          <a:ln w="6350">
            <a:solidFill>
              <a:srgbClr val="098E7E"/>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569A7AB-1680-CEAF-3ADD-BBE02BCDE261}"/>
              </a:ext>
            </a:extLst>
          </p:cNvPr>
          <p:cNvCxnSpPr>
            <a:cxnSpLocks/>
          </p:cNvCxnSpPr>
          <p:nvPr/>
        </p:nvCxnSpPr>
        <p:spPr>
          <a:xfrm>
            <a:off x="6005940" y="4373306"/>
            <a:ext cx="5193870" cy="0"/>
          </a:xfrm>
          <a:prstGeom prst="line">
            <a:avLst/>
          </a:prstGeom>
          <a:ln w="6350">
            <a:solidFill>
              <a:srgbClr val="098E7E"/>
            </a:solidFill>
            <a:prstDash val="dash"/>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C3E399B0-C577-F6F6-A9F4-F6135A149C6B}"/>
              </a:ext>
            </a:extLst>
          </p:cNvPr>
          <p:cNvSpPr txBox="1"/>
          <p:nvPr/>
        </p:nvSpPr>
        <p:spPr>
          <a:xfrm>
            <a:off x="6005940" y="1713843"/>
            <a:ext cx="5194128" cy="209288"/>
          </a:xfrm>
          <a:prstGeom prst="rect">
            <a:avLst/>
          </a:prstGeom>
          <a:noFill/>
        </p:spPr>
        <p:txBody>
          <a:bodyPr wrap="square" lIns="0" tIns="0" rIns="0" bIns="0">
            <a:spAutoFit/>
          </a:bodyPr>
          <a:lstStyle/>
          <a:p>
            <a:pPr marL="0" marR="0" lvl="1" fontAlgn="ctr">
              <a:lnSpc>
                <a:spcPct val="80000"/>
              </a:lnSpc>
              <a:spcBef>
                <a:spcPts val="0"/>
              </a:spcBef>
              <a:spcAft>
                <a:spcPts val="500"/>
              </a:spcAft>
              <a:buClr>
                <a:schemeClr val="tx2"/>
              </a:buClr>
              <a:tabLst>
                <a:tab pos="914400" algn="l"/>
              </a:tabLst>
            </a:pPr>
            <a:r>
              <a:rPr lang="en-US" sz="1600" i="1" dirty="0">
                <a:solidFill>
                  <a:srgbClr val="098E7E"/>
                </a:solidFill>
                <a:latin typeface="KPMG Bold" panose="020B0803030202040204" pitchFamily="34" charset="0"/>
                <a:cs typeface="Calibri" panose="020F0502020204030204" pitchFamily="34" charset="0"/>
              </a:rPr>
              <a:t>Directory, Federation, and Authentication Services</a:t>
            </a:r>
          </a:p>
        </p:txBody>
      </p:sp>
      <p:sp>
        <p:nvSpPr>
          <p:cNvPr id="7" name="TextBox 6">
            <a:extLst>
              <a:ext uri="{FF2B5EF4-FFF2-40B4-BE49-F238E27FC236}">
                <a16:creationId xmlns:a16="http://schemas.microsoft.com/office/drawing/2014/main" id="{2A7B4D32-4185-2A1A-C71C-F77CBADC6356}"/>
              </a:ext>
            </a:extLst>
          </p:cNvPr>
          <p:cNvSpPr txBox="1"/>
          <p:nvPr/>
        </p:nvSpPr>
        <p:spPr>
          <a:xfrm>
            <a:off x="9081420" y="1391075"/>
            <a:ext cx="1920240" cy="209288"/>
          </a:xfrm>
          <a:prstGeom prst="rect">
            <a:avLst/>
          </a:prstGeom>
          <a:noFill/>
        </p:spPr>
        <p:txBody>
          <a:bodyPr wrap="square" lIns="54864" tIns="54864" rIns="54864" bIns="54864" anchor="ctr">
            <a:noAutofit/>
          </a:bodyPr>
          <a:lstStyle/>
          <a:p>
            <a:pPr marL="0" lvl="1" algn="r" fontAlgn="ctr">
              <a:lnSpc>
                <a:spcPct val="80000"/>
              </a:lnSpc>
              <a:spcAft>
                <a:spcPts val="500"/>
              </a:spcAft>
              <a:buClr>
                <a:schemeClr val="tx2"/>
              </a:buClr>
              <a:tabLst>
                <a:tab pos="914400" algn="l"/>
              </a:tabLst>
            </a:pPr>
            <a:r>
              <a:rPr lang="en-US" sz="1600" i="1" dirty="0">
                <a:solidFill>
                  <a:srgbClr val="FFFFFF"/>
                </a:solidFill>
                <a:latin typeface="KPMG Bold" panose="020B0803030202040204" pitchFamily="34" charset="0"/>
                <a:cs typeface="Calibri" panose="020F0502020204030204" pitchFamily="34" charset="0"/>
              </a:rPr>
              <a:t>CIAM</a:t>
            </a:r>
          </a:p>
        </p:txBody>
      </p:sp>
      <p:grpSp>
        <p:nvGrpSpPr>
          <p:cNvPr id="32" name="Group 31">
            <a:extLst>
              <a:ext uri="{FF2B5EF4-FFF2-40B4-BE49-F238E27FC236}">
                <a16:creationId xmlns:a16="http://schemas.microsoft.com/office/drawing/2014/main" id="{5D8199F0-EAEB-DA48-610C-722D41FEC61E}"/>
              </a:ext>
            </a:extLst>
          </p:cNvPr>
          <p:cNvGrpSpPr/>
          <p:nvPr/>
        </p:nvGrpSpPr>
        <p:grpSpPr>
          <a:xfrm>
            <a:off x="325969" y="1285123"/>
            <a:ext cx="6849775" cy="4572000"/>
            <a:chOff x="325969" y="1285123"/>
            <a:chExt cx="6849775" cy="4572000"/>
          </a:xfrm>
        </p:grpSpPr>
        <p:grpSp>
          <p:nvGrpSpPr>
            <p:cNvPr id="5" name="Group 4">
              <a:extLst>
                <a:ext uri="{FF2B5EF4-FFF2-40B4-BE49-F238E27FC236}">
                  <a16:creationId xmlns:a16="http://schemas.microsoft.com/office/drawing/2014/main" id="{A4CCD412-7746-5BC3-BBC5-78526D13D436}"/>
                </a:ext>
              </a:extLst>
            </p:cNvPr>
            <p:cNvGrpSpPr/>
            <p:nvPr/>
          </p:nvGrpSpPr>
          <p:grpSpPr>
            <a:xfrm>
              <a:off x="325969" y="1285123"/>
              <a:ext cx="6849775" cy="4572000"/>
              <a:chOff x="325969" y="1285123"/>
              <a:chExt cx="6849775" cy="4572000"/>
            </a:xfrm>
          </p:grpSpPr>
          <p:grpSp>
            <p:nvGrpSpPr>
              <p:cNvPr id="6" name="Group 5">
                <a:extLst>
                  <a:ext uri="{FF2B5EF4-FFF2-40B4-BE49-F238E27FC236}">
                    <a16:creationId xmlns:a16="http://schemas.microsoft.com/office/drawing/2014/main" id="{9B31B23D-24CD-6FAE-A159-2FFF4210B3F8}"/>
                  </a:ext>
                </a:extLst>
              </p:cNvPr>
              <p:cNvGrpSpPr/>
              <p:nvPr/>
            </p:nvGrpSpPr>
            <p:grpSpPr>
              <a:xfrm>
                <a:off x="325969" y="1285123"/>
                <a:ext cx="6849775" cy="4572000"/>
                <a:chOff x="325969" y="1285123"/>
                <a:chExt cx="6849775" cy="4572000"/>
              </a:xfrm>
            </p:grpSpPr>
            <p:grpSp>
              <p:nvGrpSpPr>
                <p:cNvPr id="18" name="Group 17">
                  <a:extLst>
                    <a:ext uri="{FF2B5EF4-FFF2-40B4-BE49-F238E27FC236}">
                      <a16:creationId xmlns:a16="http://schemas.microsoft.com/office/drawing/2014/main" id="{D61800AD-6BE5-709F-5D6A-376F5EA15CB1}"/>
                    </a:ext>
                  </a:extLst>
                </p:cNvPr>
                <p:cNvGrpSpPr/>
                <p:nvPr/>
              </p:nvGrpSpPr>
              <p:grpSpPr>
                <a:xfrm>
                  <a:off x="325969" y="1285123"/>
                  <a:ext cx="6849775" cy="4572000"/>
                  <a:chOff x="325969" y="1285123"/>
                  <a:chExt cx="6849775" cy="4572000"/>
                </a:xfrm>
              </p:grpSpPr>
              <p:graphicFrame>
                <p:nvGraphicFramePr>
                  <p:cNvPr id="20" name="Chart 19">
                    <a:extLst>
                      <a:ext uri="{FF2B5EF4-FFF2-40B4-BE49-F238E27FC236}">
                        <a16:creationId xmlns:a16="http://schemas.microsoft.com/office/drawing/2014/main" id="{8D712A45-2BF1-E3D0-4634-7B73A6CAF728}"/>
                      </a:ext>
                    </a:extLst>
                  </p:cNvPr>
                  <p:cNvGraphicFramePr>
                    <a:graphicFrameLocks noChangeAspect="1"/>
                  </p:cNvGraphicFramePr>
                  <p:nvPr>
                    <p:extLst>
                      <p:ext uri="{D42A27DB-BD31-4B8C-83A1-F6EECF244321}">
                        <p14:modId xmlns:p14="http://schemas.microsoft.com/office/powerpoint/2010/main" val="241336730"/>
                      </p:ext>
                    </p:extLst>
                  </p:nvPr>
                </p:nvGraphicFramePr>
                <p:xfrm>
                  <a:off x="325969" y="1285123"/>
                  <a:ext cx="6849775" cy="4572000"/>
                </p:xfrm>
                <a:graphic>
                  <a:graphicData uri="http://schemas.openxmlformats.org/drawingml/2006/chart">
                    <c:chart xmlns:c="http://schemas.openxmlformats.org/drawingml/2006/chart" xmlns:r="http://schemas.openxmlformats.org/officeDocument/2006/relationships" r:id="rId3"/>
                  </a:graphicData>
                </a:graphic>
              </p:graphicFrame>
              <p:sp>
                <p:nvSpPr>
                  <p:cNvPr id="21" name="TextBox 20">
                    <a:extLst>
                      <a:ext uri="{FF2B5EF4-FFF2-40B4-BE49-F238E27FC236}">
                        <a16:creationId xmlns:a16="http://schemas.microsoft.com/office/drawing/2014/main" id="{54BAAF77-BD1C-012F-D3B2-A3811D2E1D41}"/>
                      </a:ext>
                    </a:extLst>
                  </p:cNvPr>
                  <p:cNvSpPr txBox="1"/>
                  <p:nvPr/>
                </p:nvSpPr>
                <p:spPr>
                  <a:xfrm rot="1678885">
                    <a:off x="2616711" y="3669255"/>
                    <a:ext cx="1201785" cy="823545"/>
                  </a:xfrm>
                  <a:prstGeom prst="rect">
                    <a:avLst/>
                  </a:prstGeom>
                  <a:noFill/>
                </p:spPr>
                <p:txBody>
                  <a:bodyPr wrap="square" lIns="0" tIns="0" rIns="0" bIns="0">
                    <a:prstTxWarp prst="textArchDown">
                      <a:avLst>
                        <a:gd name="adj" fmla="val 1606931"/>
                      </a:avLst>
                    </a:prstTxWarp>
                    <a:spAutoFit/>
                  </a:bodyPr>
                  <a:lstStyle/>
                  <a:p>
                    <a:pPr marL="0" lvl="2" algn="ctr">
                      <a:spcAft>
                        <a:spcPts val="500"/>
                      </a:spcAft>
                      <a:tabLst>
                        <a:tab pos="647700" algn="l"/>
                      </a:tabLst>
                    </a:pPr>
                    <a:r>
                      <a:rPr lang="en-US" sz="1200" b="1" dirty="0">
                        <a:solidFill>
                          <a:schemeClr val="bg1"/>
                        </a:solidFill>
                        <a:cs typeface="Times New Roman" panose="02020603050405020304" pitchFamily="18" charset="0"/>
                      </a:rPr>
                      <a:t>Governance</a:t>
                    </a:r>
                  </a:p>
                </p:txBody>
              </p:sp>
              <p:sp>
                <p:nvSpPr>
                  <p:cNvPr id="24" name="TextBox 23">
                    <a:extLst>
                      <a:ext uri="{FF2B5EF4-FFF2-40B4-BE49-F238E27FC236}">
                        <a16:creationId xmlns:a16="http://schemas.microsoft.com/office/drawing/2014/main" id="{8F26A8F9-46E1-3342-215B-47FEA5D62E12}"/>
                      </a:ext>
                    </a:extLst>
                  </p:cNvPr>
                  <p:cNvSpPr txBox="1"/>
                  <p:nvPr/>
                </p:nvSpPr>
                <p:spPr>
                  <a:xfrm rot="19146066">
                    <a:off x="2688639" y="2829895"/>
                    <a:ext cx="730452" cy="602241"/>
                  </a:xfrm>
                  <a:prstGeom prst="rect">
                    <a:avLst/>
                  </a:prstGeom>
                  <a:noFill/>
                </p:spPr>
                <p:txBody>
                  <a:bodyPr wrap="square" lIns="0" tIns="0" rIns="0" bIns="0">
                    <a:prstTxWarp prst="textArchUp">
                      <a:avLst>
                        <a:gd name="adj" fmla="val 12974530"/>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Access</a:t>
                    </a:r>
                  </a:p>
                </p:txBody>
              </p:sp>
              <p:sp>
                <p:nvSpPr>
                  <p:cNvPr id="25" name="TextBox 24">
                    <a:extLst>
                      <a:ext uri="{FF2B5EF4-FFF2-40B4-BE49-F238E27FC236}">
                        <a16:creationId xmlns:a16="http://schemas.microsoft.com/office/drawing/2014/main" id="{6CD7F9C5-DE10-00AD-DDEE-492EE52F1CF9}"/>
                      </a:ext>
                    </a:extLst>
                  </p:cNvPr>
                  <p:cNvSpPr txBox="1"/>
                  <p:nvPr/>
                </p:nvSpPr>
                <p:spPr>
                  <a:xfrm rot="1308190">
                    <a:off x="3396213" y="2292462"/>
                    <a:ext cx="902919" cy="349264"/>
                  </a:xfrm>
                  <a:prstGeom prst="rect">
                    <a:avLst/>
                  </a:prstGeom>
                  <a:noFill/>
                </p:spPr>
                <p:txBody>
                  <a:bodyPr wrap="square" lIns="0" tIns="0" rIns="0" bIns="0">
                    <a:prstTxWarp prst="textArchUp">
                      <a:avLst>
                        <a:gd name="adj" fmla="val 11138912"/>
                      </a:avLst>
                    </a:prstTxWarp>
                    <a:spAutoFit/>
                  </a:bodyPr>
                  <a:lstStyle/>
                  <a:p>
                    <a:pPr marL="0" lvl="2" algn="ctr">
                      <a:spcAft>
                        <a:spcPts val="500"/>
                      </a:spcAft>
                      <a:tabLst>
                        <a:tab pos="647700" algn="l"/>
                      </a:tabLst>
                    </a:pPr>
                    <a:r>
                      <a:rPr lang="en-US" sz="900" b="1" dirty="0">
                        <a:solidFill>
                          <a:schemeClr val="bg1"/>
                        </a:solidFill>
                        <a:cs typeface="Times New Roman" panose="02020603050405020304" pitchFamily="18" charset="0"/>
                      </a:rPr>
                      <a:t>Strategy,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Design, &amp;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Development</a:t>
                    </a:r>
                  </a:p>
                </p:txBody>
              </p:sp>
            </p:grpSp>
            <p:sp>
              <p:nvSpPr>
                <p:cNvPr id="19" name="TextBox 18">
                  <a:extLst>
                    <a:ext uri="{FF2B5EF4-FFF2-40B4-BE49-F238E27FC236}">
                      <a16:creationId xmlns:a16="http://schemas.microsoft.com/office/drawing/2014/main" id="{A5F7312E-280C-5F57-D5CF-B7C3DAB4EBF5}"/>
                    </a:ext>
                  </a:extLst>
                </p:cNvPr>
                <p:cNvSpPr txBox="1"/>
                <p:nvPr/>
              </p:nvSpPr>
              <p:spPr>
                <a:xfrm rot="3588190">
                  <a:off x="4100306" y="2811117"/>
                  <a:ext cx="820835" cy="384193"/>
                </a:xfrm>
                <a:prstGeom prst="rect">
                  <a:avLst/>
                </a:prstGeom>
                <a:noFill/>
              </p:spPr>
              <p:txBody>
                <a:bodyPr wrap="square" lIns="0" tIns="0" rIns="0" bIns="0">
                  <a:prstTxWarp prst="textArchUp">
                    <a:avLst>
                      <a:gd name="adj" fmla="val 12736301"/>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Application </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Onboarding/</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Modernization</a:t>
                  </a:r>
                </a:p>
              </p:txBody>
            </p:sp>
          </p:grpSp>
          <p:sp>
            <p:nvSpPr>
              <p:cNvPr id="10" name="TextBox 9">
                <a:extLst>
                  <a:ext uri="{FF2B5EF4-FFF2-40B4-BE49-F238E27FC236}">
                    <a16:creationId xmlns:a16="http://schemas.microsoft.com/office/drawing/2014/main" id="{A07203D7-8D72-6FB8-2CB2-1EB29DE96527}"/>
                  </a:ext>
                </a:extLst>
              </p:cNvPr>
              <p:cNvSpPr txBox="1"/>
              <p:nvPr/>
            </p:nvSpPr>
            <p:spPr>
              <a:xfrm rot="5996737">
                <a:off x="3936893" y="3374061"/>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Provisioning</a:t>
                </a:r>
              </a:p>
            </p:txBody>
          </p:sp>
          <p:sp>
            <p:nvSpPr>
              <p:cNvPr id="11" name="TextBox 10">
                <a:extLst>
                  <a:ext uri="{FF2B5EF4-FFF2-40B4-BE49-F238E27FC236}">
                    <a16:creationId xmlns:a16="http://schemas.microsoft.com/office/drawing/2014/main" id="{A36BA36D-D57E-9BDE-BF20-ADC2716FC8D8}"/>
                  </a:ext>
                </a:extLst>
              </p:cNvPr>
              <p:cNvSpPr txBox="1"/>
              <p:nvPr/>
            </p:nvSpPr>
            <p:spPr>
              <a:xfrm rot="3917863">
                <a:off x="2589718" y="2857787"/>
                <a:ext cx="1894603" cy="1298312"/>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Identity (Engineering)</a:t>
                </a:r>
              </a:p>
            </p:txBody>
          </p:sp>
          <p:sp>
            <p:nvSpPr>
              <p:cNvPr id="12" name="TextBox 11">
                <a:extLst>
                  <a:ext uri="{FF2B5EF4-FFF2-40B4-BE49-F238E27FC236}">
                    <a16:creationId xmlns:a16="http://schemas.microsoft.com/office/drawing/2014/main" id="{F766AAAF-D526-3E7C-BC20-A7FDA0E743BF}"/>
                  </a:ext>
                </a:extLst>
              </p:cNvPr>
              <p:cNvSpPr txBox="1"/>
              <p:nvPr/>
            </p:nvSpPr>
            <p:spPr>
              <a:xfrm rot="15120000">
                <a:off x="1812597" y="3279537"/>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Audit and </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Compliance</a:t>
                </a:r>
              </a:p>
            </p:txBody>
          </p:sp>
          <p:sp>
            <p:nvSpPr>
              <p:cNvPr id="13" name="TextBox 12">
                <a:extLst>
                  <a:ext uri="{FF2B5EF4-FFF2-40B4-BE49-F238E27FC236}">
                    <a16:creationId xmlns:a16="http://schemas.microsoft.com/office/drawing/2014/main" id="{20436CA9-54CC-056F-DDAA-9918754F0FEA}"/>
                  </a:ext>
                </a:extLst>
              </p:cNvPr>
              <p:cNvSpPr txBox="1"/>
              <p:nvPr/>
            </p:nvSpPr>
            <p:spPr>
              <a:xfrm rot="21480876">
                <a:off x="2922019" y="4566527"/>
                <a:ext cx="1092532" cy="369779"/>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900" b="1" dirty="0">
                    <a:solidFill>
                      <a:schemeClr val="bg1"/>
                    </a:solidFill>
                    <a:cs typeface="Times New Roman" panose="02020603050405020304" pitchFamily="18" charset="0"/>
                  </a:rPr>
                  <a:t>Technical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Development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Team (ETL and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Operations)</a:t>
                </a:r>
              </a:p>
            </p:txBody>
          </p:sp>
          <p:sp>
            <p:nvSpPr>
              <p:cNvPr id="14" name="TextBox 13">
                <a:extLst>
                  <a:ext uri="{FF2B5EF4-FFF2-40B4-BE49-F238E27FC236}">
                    <a16:creationId xmlns:a16="http://schemas.microsoft.com/office/drawing/2014/main" id="{6FEEF789-DD4F-13C4-4034-4DCD1019578F}"/>
                  </a:ext>
                </a:extLst>
              </p:cNvPr>
              <p:cNvSpPr txBox="1"/>
              <p:nvPr/>
            </p:nvSpPr>
            <p:spPr>
              <a:xfrm rot="2220876">
                <a:off x="2030024" y="4105903"/>
                <a:ext cx="1201785" cy="823545"/>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RBAC/ABAC</a:t>
                </a:r>
              </a:p>
            </p:txBody>
          </p:sp>
          <p:sp>
            <p:nvSpPr>
              <p:cNvPr id="15" name="TextBox 14">
                <a:extLst>
                  <a:ext uri="{FF2B5EF4-FFF2-40B4-BE49-F238E27FC236}">
                    <a16:creationId xmlns:a16="http://schemas.microsoft.com/office/drawing/2014/main" id="{52073494-A3B5-0E8E-E90A-C32F4FBFAFBD}"/>
                  </a:ext>
                </a:extLst>
              </p:cNvPr>
              <p:cNvSpPr txBox="1"/>
              <p:nvPr/>
            </p:nvSpPr>
            <p:spPr>
              <a:xfrm rot="18960876">
                <a:off x="3677784" y="4367354"/>
                <a:ext cx="1201785" cy="369779"/>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Data </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Management</a:t>
                </a:r>
              </a:p>
            </p:txBody>
          </p:sp>
          <p:sp>
            <p:nvSpPr>
              <p:cNvPr id="17" name="TextBox 16">
                <a:extLst>
                  <a:ext uri="{FF2B5EF4-FFF2-40B4-BE49-F238E27FC236}">
                    <a16:creationId xmlns:a16="http://schemas.microsoft.com/office/drawing/2014/main" id="{B282E544-427F-CB85-CECF-3017EE10FE4E}"/>
                  </a:ext>
                </a:extLst>
              </p:cNvPr>
              <p:cNvSpPr txBox="1"/>
              <p:nvPr/>
            </p:nvSpPr>
            <p:spPr>
              <a:xfrm rot="20280000">
                <a:off x="2353713" y="1803239"/>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CIAM</a:t>
                </a:r>
              </a:p>
            </p:txBody>
          </p:sp>
        </p:grpSp>
        <p:sp>
          <p:nvSpPr>
            <p:cNvPr id="31" name="TextBox 30">
              <a:extLst>
                <a:ext uri="{FF2B5EF4-FFF2-40B4-BE49-F238E27FC236}">
                  <a16:creationId xmlns:a16="http://schemas.microsoft.com/office/drawing/2014/main" id="{E1694B04-254E-E4C3-DC3E-7719FC1C4C4B}"/>
                </a:ext>
              </a:extLst>
            </p:cNvPr>
            <p:cNvSpPr txBox="1"/>
            <p:nvPr/>
          </p:nvSpPr>
          <p:spPr>
            <a:xfrm rot="18000000">
              <a:off x="1966820" y="2664159"/>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Workforce </a:t>
              </a:r>
            </a:p>
            <a:p>
              <a:pPr marL="228600" lvl="2" indent="-228600" algn="ctr">
                <a:spcAft>
                  <a:spcPts val="500"/>
                </a:spcAft>
                <a:buAutoNum type="arabicPeriod"/>
                <a:tabLst>
                  <a:tab pos="647700" algn="l"/>
                </a:tabLst>
              </a:pPr>
              <a:r>
                <a:rPr lang="en-US" sz="1000" b="1" dirty="0">
                  <a:solidFill>
                    <a:schemeClr val="bg1"/>
                  </a:solidFill>
                  <a:cs typeface="Times New Roman" panose="02020603050405020304" pitchFamily="18" charset="0"/>
                </a:rPr>
                <a:t>IAM</a:t>
              </a:r>
            </a:p>
          </p:txBody>
        </p:sp>
      </p:grpSp>
    </p:spTree>
    <p:extLst>
      <p:ext uri="{BB962C8B-B14F-4D97-AF65-F5344CB8AC3E}">
        <p14:creationId xmlns:p14="http://schemas.microsoft.com/office/powerpoint/2010/main" val="3138415060"/>
      </p:ext>
    </p:extLst>
  </p:cSld>
  <p:clrMapOvr>
    <a:masterClrMapping/>
  </p:clrMapOvr>
  <p:extLst>
    <p:ext uri="{6950BFC3-D8DA-4A85-94F7-54DA5524770B}">
      <p188:commentRel xmlns:p188="http://schemas.microsoft.com/office/powerpoint/2018/8/main" r:id="rId2"/>
    </p:ext>
  </p:extLs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5A275-BAD0-60E3-9B72-417C7BA5E2B8}"/>
              </a:ext>
            </a:extLst>
          </p:cNvPr>
          <p:cNvSpPr>
            <a:spLocks noGrp="1"/>
          </p:cNvSpPr>
          <p:nvPr>
            <p:ph type="title"/>
          </p:nvPr>
        </p:nvSpPr>
        <p:spPr>
          <a:xfrm>
            <a:off x="995364" y="431800"/>
            <a:ext cx="10204704" cy="533400"/>
          </a:xfrm>
        </p:spPr>
        <p:txBody>
          <a:bodyPr/>
          <a:lstStyle/>
          <a:p>
            <a:r>
              <a:rPr lang="en-US" dirty="0"/>
              <a:t>Additional capabilities (continued)</a:t>
            </a:r>
          </a:p>
        </p:txBody>
      </p:sp>
      <p:sp>
        <p:nvSpPr>
          <p:cNvPr id="3" name="Text Placeholder 2">
            <a:extLst>
              <a:ext uri="{FF2B5EF4-FFF2-40B4-BE49-F238E27FC236}">
                <a16:creationId xmlns:a16="http://schemas.microsoft.com/office/drawing/2014/main" id="{78C9C779-562B-92A2-DC7B-CCA67BC31840}"/>
              </a:ext>
            </a:extLst>
          </p:cNvPr>
          <p:cNvSpPr>
            <a:spLocks noGrp="1"/>
          </p:cNvSpPr>
          <p:nvPr>
            <p:ph type="body" sz="quarter" idx="10"/>
          </p:nvPr>
        </p:nvSpPr>
        <p:spPr>
          <a:xfrm>
            <a:off x="993648" y="189259"/>
            <a:ext cx="10204704" cy="184666"/>
          </a:xfrm>
        </p:spPr>
        <p:txBody>
          <a:bodyPr/>
          <a:lstStyle/>
          <a:p>
            <a:r>
              <a:rPr lang="en-US" dirty="0"/>
              <a:t>Target operating model</a:t>
            </a:r>
          </a:p>
          <a:p>
            <a:endParaRPr lang="en-US" dirty="0"/>
          </a:p>
        </p:txBody>
      </p:sp>
      <p:sp>
        <p:nvSpPr>
          <p:cNvPr id="22" name="Rectangle 21">
            <a:extLst>
              <a:ext uri="{FF2B5EF4-FFF2-40B4-BE49-F238E27FC236}">
                <a16:creationId xmlns:a16="http://schemas.microsoft.com/office/drawing/2014/main" id="{6BF9B701-05E5-2D8A-52AD-3EC1ACD0BD3F}"/>
              </a:ext>
            </a:extLst>
          </p:cNvPr>
          <p:cNvSpPr/>
          <p:nvPr/>
        </p:nvSpPr>
        <p:spPr>
          <a:xfrm>
            <a:off x="5827719" y="1335675"/>
            <a:ext cx="45720" cy="4541250"/>
          </a:xfrm>
          <a:prstGeom prst="rect">
            <a:avLst/>
          </a:prstGeom>
          <a:solidFill>
            <a:srgbClr val="098E7E"/>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spcAft>
                <a:spcPts val="500"/>
              </a:spcAft>
            </a:pPr>
            <a:endParaRPr lang="en-US" sz="1500" dirty="0">
              <a:solidFill>
                <a:schemeClr val="bg1"/>
              </a:solidFill>
            </a:endParaRPr>
          </a:p>
        </p:txBody>
      </p:sp>
      <p:sp>
        <p:nvSpPr>
          <p:cNvPr id="23" name="TextBox 22">
            <a:extLst>
              <a:ext uri="{FF2B5EF4-FFF2-40B4-BE49-F238E27FC236}">
                <a16:creationId xmlns:a16="http://schemas.microsoft.com/office/drawing/2014/main" id="{EF2C99A2-A403-6D36-DD6B-5583AF2CE53F}"/>
              </a:ext>
            </a:extLst>
          </p:cNvPr>
          <p:cNvSpPr txBox="1"/>
          <p:nvPr/>
        </p:nvSpPr>
        <p:spPr>
          <a:xfrm>
            <a:off x="6005940" y="1335675"/>
            <a:ext cx="5194128" cy="320088"/>
          </a:xfrm>
          <a:prstGeom prst="rect">
            <a:avLst/>
          </a:prstGeom>
          <a:solidFill>
            <a:srgbClr val="098E7E"/>
          </a:solidFill>
        </p:spPr>
        <p:txBody>
          <a:bodyPr wrap="square" lIns="54864" tIns="54864" rIns="54864" bIns="54864">
            <a:noAutofit/>
          </a:bodyPr>
          <a:lstStyle/>
          <a:p>
            <a:pPr marL="0" marR="0" lvl="1" fontAlgn="ctr">
              <a:lnSpc>
                <a:spcPct val="80000"/>
              </a:lnSpc>
              <a:spcBef>
                <a:spcPts val="0"/>
              </a:spcBef>
              <a:spcAft>
                <a:spcPts val="500"/>
              </a:spcAft>
              <a:buClr>
                <a:schemeClr val="tx2"/>
              </a:buClr>
              <a:tabLst>
                <a:tab pos="914400" algn="l"/>
              </a:tabLst>
            </a:pPr>
            <a:r>
              <a:rPr lang="en-US" sz="1600" i="1" dirty="0">
                <a:solidFill>
                  <a:srgbClr val="FFFFFF"/>
                </a:solidFill>
                <a:latin typeface="KPMG Bold" panose="020B0803030202040204" pitchFamily="34" charset="0"/>
                <a:cs typeface="Calibri" panose="020F0502020204030204" pitchFamily="34" charset="0"/>
              </a:rPr>
              <a:t>Access</a:t>
            </a:r>
          </a:p>
        </p:txBody>
      </p:sp>
      <p:sp>
        <p:nvSpPr>
          <p:cNvPr id="26" name="TextBox 25">
            <a:extLst>
              <a:ext uri="{FF2B5EF4-FFF2-40B4-BE49-F238E27FC236}">
                <a16:creationId xmlns:a16="http://schemas.microsoft.com/office/drawing/2014/main" id="{0B4A1F58-6DC2-9A61-F376-1649D99867DB}"/>
              </a:ext>
            </a:extLst>
          </p:cNvPr>
          <p:cNvSpPr txBox="1"/>
          <p:nvPr/>
        </p:nvSpPr>
        <p:spPr>
          <a:xfrm>
            <a:off x="6005940" y="2058798"/>
            <a:ext cx="5194128" cy="618118"/>
          </a:xfrm>
          <a:prstGeom prst="rect">
            <a:avLst/>
          </a:prstGeom>
          <a:noFill/>
        </p:spPr>
        <p:txBody>
          <a:bodyPr wrap="square" lIns="0" tIns="0" rIns="0" bIns="0">
            <a:spAutoFit/>
          </a:bodyPr>
          <a:lstStyle/>
          <a:p>
            <a:pPr marL="0" marR="0" lvl="1" fontAlgn="ctr">
              <a:lnSpc>
                <a:spcPct val="80000"/>
              </a:lnSpc>
              <a:spcBef>
                <a:spcPts val="0"/>
              </a:spcBef>
              <a:spcAft>
                <a:spcPts val="500"/>
              </a:spcAft>
              <a:tabLst>
                <a:tab pos="914400" algn="l"/>
              </a:tabLst>
            </a:pPr>
            <a:r>
              <a:rPr lang="en-US" sz="2000" i="1" dirty="0">
                <a:solidFill>
                  <a:srgbClr val="098E7E"/>
                </a:solidFill>
                <a:effectLst/>
                <a:latin typeface="KPMG Bold" panose="020B0803030202040204" pitchFamily="34" charset="0"/>
                <a:ea typeface="Times New Roman" panose="02020603050405020304" pitchFamily="18" charset="0"/>
                <a:cs typeface="Calibri" panose="020F0502020204030204" pitchFamily="34" charset="0"/>
              </a:rPr>
              <a:t>Need:</a:t>
            </a:r>
            <a:endParaRPr lang="en-US" sz="2000" i="1" dirty="0">
              <a:solidFill>
                <a:srgbClr val="098E7E"/>
              </a:solidFill>
              <a:effectLst/>
              <a:latin typeface="KPMG Bold" panose="020B0803030202040204" pitchFamily="34" charset="0"/>
              <a:ea typeface="Calibri" panose="020F0502020204030204" pitchFamily="34" charset="0"/>
              <a:cs typeface="Times New Roman" panose="02020603050405020304" pitchFamily="18" charset="0"/>
            </a:endParaRPr>
          </a:p>
          <a:p>
            <a:pPr marL="182880" marR="0" lvl="2" indent="-182880" fontAlgn="ctr">
              <a:spcBef>
                <a:spcPts val="0"/>
              </a:spcBef>
              <a:spcAft>
                <a:spcPts val="500"/>
              </a:spcAft>
              <a:buClr>
                <a:schemeClr val="tx2"/>
              </a:buClr>
              <a:buFont typeface="Arial" panose="020B0604020202020204" pitchFamily="34" charset="0"/>
              <a:buChar char="•"/>
              <a:tabLst>
                <a:tab pos="1371600" algn="l"/>
              </a:tabLst>
            </a:pPr>
            <a:r>
              <a:rPr lang="en-US" sz="1000" dirty="0">
                <a:effectLst/>
                <a:latin typeface="Arial" panose="020B0604020202020204" pitchFamily="34" charset="0"/>
                <a:ea typeface="Times New Roman" panose="02020603050405020304" pitchFamily="18" charset="0"/>
                <a:cs typeface="Calibri" panose="020F0502020204030204" pitchFamily="34" charset="0"/>
              </a:rPr>
              <a:t>This takes Observability to the next level and allows us to examine users' behavior's and derive patterns from the same informing us of norms and aberrations.</a:t>
            </a:r>
            <a:endParaRPr lang="en-US" sz="1000" dirty="0">
              <a:latin typeface="Arial" panose="020B0604020202020204" pitchFamily="34" charset="0"/>
              <a:cs typeface="Calibri" panose="020F0502020204030204" pitchFamily="34" charset="0"/>
            </a:endParaRPr>
          </a:p>
        </p:txBody>
      </p:sp>
      <p:sp>
        <p:nvSpPr>
          <p:cNvPr id="27" name="TextBox 26">
            <a:extLst>
              <a:ext uri="{FF2B5EF4-FFF2-40B4-BE49-F238E27FC236}">
                <a16:creationId xmlns:a16="http://schemas.microsoft.com/office/drawing/2014/main" id="{35584366-8528-B47F-3E45-922F167229E6}"/>
              </a:ext>
            </a:extLst>
          </p:cNvPr>
          <p:cNvSpPr txBox="1"/>
          <p:nvPr/>
        </p:nvSpPr>
        <p:spPr>
          <a:xfrm>
            <a:off x="6005940" y="4450894"/>
            <a:ext cx="5194128" cy="618118"/>
          </a:xfrm>
          <a:prstGeom prst="rect">
            <a:avLst/>
          </a:prstGeom>
          <a:noFill/>
        </p:spPr>
        <p:txBody>
          <a:bodyPr wrap="square" lIns="0" tIns="0" rIns="0" bIns="0">
            <a:spAutoFit/>
          </a:bodyPr>
          <a:lstStyle/>
          <a:p>
            <a:pPr marL="0" lvl="1" fontAlgn="ctr">
              <a:lnSpc>
                <a:spcPct val="80000"/>
              </a:lnSpc>
              <a:spcAft>
                <a:spcPts val="500"/>
              </a:spcAft>
              <a:tabLst>
                <a:tab pos="914400" algn="l"/>
              </a:tabLst>
            </a:pPr>
            <a:r>
              <a:rPr lang="en-US" sz="2000" i="1" dirty="0">
                <a:solidFill>
                  <a:srgbClr val="098E7E"/>
                </a:solidFill>
                <a:latin typeface="KPMG Bold" panose="020B0803030202040204" pitchFamily="34" charset="0"/>
                <a:cs typeface="Calibri" panose="020F0502020204030204" pitchFamily="34" charset="0"/>
              </a:rPr>
              <a:t>Value:</a:t>
            </a:r>
          </a:p>
          <a:p>
            <a:pPr marL="182880" lvl="2" indent="-182880" fontAlgn="ctr">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Allows us to be more informed about erratic / anomalous user behavior / bot behavior and identity potential attempts at intrusion / system discovery / examination. </a:t>
            </a:r>
          </a:p>
        </p:txBody>
      </p:sp>
      <p:cxnSp>
        <p:nvCxnSpPr>
          <p:cNvPr id="28" name="Straight Connector 27">
            <a:extLst>
              <a:ext uri="{FF2B5EF4-FFF2-40B4-BE49-F238E27FC236}">
                <a16:creationId xmlns:a16="http://schemas.microsoft.com/office/drawing/2014/main" id="{A174FBC3-69C7-1EA7-023F-BFD83CDD42FB}"/>
              </a:ext>
            </a:extLst>
          </p:cNvPr>
          <p:cNvCxnSpPr>
            <a:cxnSpLocks/>
          </p:cNvCxnSpPr>
          <p:nvPr/>
        </p:nvCxnSpPr>
        <p:spPr>
          <a:xfrm>
            <a:off x="6005940" y="1981211"/>
            <a:ext cx="5193870" cy="0"/>
          </a:xfrm>
          <a:prstGeom prst="line">
            <a:avLst/>
          </a:prstGeom>
          <a:ln w="6350">
            <a:solidFill>
              <a:srgbClr val="098E7E"/>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569A7AB-1680-CEAF-3ADD-BBE02BCDE261}"/>
              </a:ext>
            </a:extLst>
          </p:cNvPr>
          <p:cNvCxnSpPr>
            <a:cxnSpLocks/>
          </p:cNvCxnSpPr>
          <p:nvPr/>
        </p:nvCxnSpPr>
        <p:spPr>
          <a:xfrm>
            <a:off x="6005940" y="4373306"/>
            <a:ext cx="5193870" cy="0"/>
          </a:xfrm>
          <a:prstGeom prst="line">
            <a:avLst/>
          </a:prstGeom>
          <a:ln w="6350">
            <a:solidFill>
              <a:srgbClr val="098E7E"/>
            </a:solidFill>
            <a:prstDash val="dash"/>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C3E399B0-C577-F6F6-A9F4-F6135A149C6B}"/>
              </a:ext>
            </a:extLst>
          </p:cNvPr>
          <p:cNvSpPr txBox="1"/>
          <p:nvPr/>
        </p:nvSpPr>
        <p:spPr>
          <a:xfrm>
            <a:off x="6005940" y="1713843"/>
            <a:ext cx="5194128" cy="209288"/>
          </a:xfrm>
          <a:prstGeom prst="rect">
            <a:avLst/>
          </a:prstGeom>
          <a:noFill/>
        </p:spPr>
        <p:txBody>
          <a:bodyPr wrap="square" lIns="0" tIns="0" rIns="0" bIns="0">
            <a:spAutoFit/>
          </a:bodyPr>
          <a:lstStyle/>
          <a:p>
            <a:pPr marL="0" marR="0" lvl="1" fontAlgn="ctr">
              <a:lnSpc>
                <a:spcPct val="80000"/>
              </a:lnSpc>
              <a:spcBef>
                <a:spcPts val="0"/>
              </a:spcBef>
              <a:spcAft>
                <a:spcPts val="500"/>
              </a:spcAft>
              <a:buClr>
                <a:schemeClr val="tx2"/>
              </a:buClr>
              <a:tabLst>
                <a:tab pos="914400" algn="l"/>
              </a:tabLst>
            </a:pPr>
            <a:r>
              <a:rPr lang="en-US" sz="1600" i="1" dirty="0">
                <a:solidFill>
                  <a:srgbClr val="098E7E"/>
                </a:solidFill>
                <a:latin typeface="KPMG Bold" panose="020B0803030202040204" pitchFamily="34" charset="0"/>
                <a:cs typeface="Calibri" panose="020F0502020204030204" pitchFamily="34" charset="0"/>
              </a:rPr>
              <a:t>User Behavior Analytics</a:t>
            </a:r>
          </a:p>
        </p:txBody>
      </p:sp>
      <p:sp>
        <p:nvSpPr>
          <p:cNvPr id="7" name="TextBox 6">
            <a:extLst>
              <a:ext uri="{FF2B5EF4-FFF2-40B4-BE49-F238E27FC236}">
                <a16:creationId xmlns:a16="http://schemas.microsoft.com/office/drawing/2014/main" id="{2A7B4D32-4185-2A1A-C71C-F77CBADC6356}"/>
              </a:ext>
            </a:extLst>
          </p:cNvPr>
          <p:cNvSpPr txBox="1"/>
          <p:nvPr/>
        </p:nvSpPr>
        <p:spPr>
          <a:xfrm>
            <a:off x="9081420" y="1391075"/>
            <a:ext cx="1920240" cy="209288"/>
          </a:xfrm>
          <a:prstGeom prst="rect">
            <a:avLst/>
          </a:prstGeom>
          <a:noFill/>
        </p:spPr>
        <p:txBody>
          <a:bodyPr wrap="square" lIns="54864" tIns="54864" rIns="54864" bIns="54864" anchor="ctr">
            <a:noAutofit/>
          </a:bodyPr>
          <a:lstStyle/>
          <a:p>
            <a:pPr marL="0" lvl="1" algn="r" fontAlgn="ctr">
              <a:lnSpc>
                <a:spcPct val="80000"/>
              </a:lnSpc>
              <a:spcAft>
                <a:spcPts val="500"/>
              </a:spcAft>
              <a:buClr>
                <a:schemeClr val="tx2"/>
              </a:buClr>
              <a:tabLst>
                <a:tab pos="914400" algn="l"/>
              </a:tabLst>
            </a:pPr>
            <a:r>
              <a:rPr lang="en-US" sz="1600" i="1" dirty="0">
                <a:solidFill>
                  <a:srgbClr val="FFFFFF"/>
                </a:solidFill>
                <a:latin typeface="KPMG Bold" panose="020B0803030202040204" pitchFamily="34" charset="0"/>
                <a:cs typeface="Calibri" panose="020F0502020204030204" pitchFamily="34" charset="0"/>
              </a:rPr>
              <a:t>CIAM</a:t>
            </a:r>
          </a:p>
        </p:txBody>
      </p:sp>
      <p:grpSp>
        <p:nvGrpSpPr>
          <p:cNvPr id="5" name="Group 4">
            <a:extLst>
              <a:ext uri="{FF2B5EF4-FFF2-40B4-BE49-F238E27FC236}">
                <a16:creationId xmlns:a16="http://schemas.microsoft.com/office/drawing/2014/main" id="{AD9906F5-582E-7FE9-3424-152DFA5D223B}"/>
              </a:ext>
            </a:extLst>
          </p:cNvPr>
          <p:cNvGrpSpPr/>
          <p:nvPr/>
        </p:nvGrpSpPr>
        <p:grpSpPr>
          <a:xfrm>
            <a:off x="325969" y="1285123"/>
            <a:ext cx="6849775" cy="4572000"/>
            <a:chOff x="325969" y="1285123"/>
            <a:chExt cx="6849775" cy="4572000"/>
          </a:xfrm>
        </p:grpSpPr>
        <p:grpSp>
          <p:nvGrpSpPr>
            <p:cNvPr id="6" name="Group 5">
              <a:extLst>
                <a:ext uri="{FF2B5EF4-FFF2-40B4-BE49-F238E27FC236}">
                  <a16:creationId xmlns:a16="http://schemas.microsoft.com/office/drawing/2014/main" id="{3B4E523F-7EFE-24AF-0F38-1CC779F6637F}"/>
                </a:ext>
              </a:extLst>
            </p:cNvPr>
            <p:cNvGrpSpPr/>
            <p:nvPr/>
          </p:nvGrpSpPr>
          <p:grpSpPr>
            <a:xfrm>
              <a:off x="325969" y="1285123"/>
              <a:ext cx="6849775" cy="4572000"/>
              <a:chOff x="325969" y="1285123"/>
              <a:chExt cx="6849775" cy="4572000"/>
            </a:xfrm>
          </p:grpSpPr>
          <p:grpSp>
            <p:nvGrpSpPr>
              <p:cNvPr id="11" name="Group 10">
                <a:extLst>
                  <a:ext uri="{FF2B5EF4-FFF2-40B4-BE49-F238E27FC236}">
                    <a16:creationId xmlns:a16="http://schemas.microsoft.com/office/drawing/2014/main" id="{FB2A903C-9654-447E-9901-3C147102FA7C}"/>
                  </a:ext>
                </a:extLst>
              </p:cNvPr>
              <p:cNvGrpSpPr/>
              <p:nvPr/>
            </p:nvGrpSpPr>
            <p:grpSpPr>
              <a:xfrm>
                <a:off x="325969" y="1285123"/>
                <a:ext cx="6849775" cy="4572000"/>
                <a:chOff x="325969" y="1285123"/>
                <a:chExt cx="6849775" cy="4572000"/>
              </a:xfrm>
            </p:grpSpPr>
            <p:grpSp>
              <p:nvGrpSpPr>
                <p:cNvPr id="19" name="Group 18">
                  <a:extLst>
                    <a:ext uri="{FF2B5EF4-FFF2-40B4-BE49-F238E27FC236}">
                      <a16:creationId xmlns:a16="http://schemas.microsoft.com/office/drawing/2014/main" id="{1F330A56-988F-C363-959E-41AF17DE47AF}"/>
                    </a:ext>
                  </a:extLst>
                </p:cNvPr>
                <p:cNvGrpSpPr/>
                <p:nvPr/>
              </p:nvGrpSpPr>
              <p:grpSpPr>
                <a:xfrm>
                  <a:off x="325969" y="1285123"/>
                  <a:ext cx="6849775" cy="4572000"/>
                  <a:chOff x="325969" y="1285123"/>
                  <a:chExt cx="6849775" cy="4572000"/>
                </a:xfrm>
              </p:grpSpPr>
              <p:graphicFrame>
                <p:nvGraphicFramePr>
                  <p:cNvPr id="21" name="Chart 20">
                    <a:extLst>
                      <a:ext uri="{FF2B5EF4-FFF2-40B4-BE49-F238E27FC236}">
                        <a16:creationId xmlns:a16="http://schemas.microsoft.com/office/drawing/2014/main" id="{2ACC6FB9-1387-57E5-AA7E-58AB07610A45}"/>
                      </a:ext>
                    </a:extLst>
                  </p:cNvPr>
                  <p:cNvGraphicFramePr>
                    <a:graphicFrameLocks noChangeAspect="1"/>
                  </p:cNvGraphicFramePr>
                  <p:nvPr>
                    <p:extLst>
                      <p:ext uri="{D42A27DB-BD31-4B8C-83A1-F6EECF244321}">
                        <p14:modId xmlns:p14="http://schemas.microsoft.com/office/powerpoint/2010/main" val="2743169319"/>
                      </p:ext>
                    </p:extLst>
                  </p:nvPr>
                </p:nvGraphicFramePr>
                <p:xfrm>
                  <a:off x="325969" y="1285123"/>
                  <a:ext cx="6849775" cy="4572000"/>
                </p:xfrm>
                <a:graphic>
                  <a:graphicData uri="http://schemas.openxmlformats.org/drawingml/2006/chart">
                    <c:chart xmlns:c="http://schemas.openxmlformats.org/drawingml/2006/chart" xmlns:r="http://schemas.openxmlformats.org/officeDocument/2006/relationships" r:id="rId2"/>
                  </a:graphicData>
                </a:graphic>
              </p:graphicFrame>
              <p:sp>
                <p:nvSpPr>
                  <p:cNvPr id="24" name="TextBox 23">
                    <a:extLst>
                      <a:ext uri="{FF2B5EF4-FFF2-40B4-BE49-F238E27FC236}">
                        <a16:creationId xmlns:a16="http://schemas.microsoft.com/office/drawing/2014/main" id="{6F1F4344-4D38-872E-55F4-857343401FD3}"/>
                      </a:ext>
                    </a:extLst>
                  </p:cNvPr>
                  <p:cNvSpPr txBox="1"/>
                  <p:nvPr/>
                </p:nvSpPr>
                <p:spPr>
                  <a:xfrm rot="1678885">
                    <a:off x="2616711" y="3669255"/>
                    <a:ext cx="1201785" cy="823545"/>
                  </a:xfrm>
                  <a:prstGeom prst="rect">
                    <a:avLst/>
                  </a:prstGeom>
                  <a:noFill/>
                </p:spPr>
                <p:txBody>
                  <a:bodyPr wrap="square" lIns="0" tIns="0" rIns="0" bIns="0">
                    <a:prstTxWarp prst="textArchDown">
                      <a:avLst>
                        <a:gd name="adj" fmla="val 1606931"/>
                      </a:avLst>
                    </a:prstTxWarp>
                    <a:spAutoFit/>
                  </a:bodyPr>
                  <a:lstStyle/>
                  <a:p>
                    <a:pPr marL="0" lvl="2" algn="ctr">
                      <a:spcAft>
                        <a:spcPts val="500"/>
                      </a:spcAft>
                      <a:tabLst>
                        <a:tab pos="647700" algn="l"/>
                      </a:tabLst>
                    </a:pPr>
                    <a:r>
                      <a:rPr lang="en-US" sz="1200" b="1" dirty="0">
                        <a:solidFill>
                          <a:schemeClr val="bg1"/>
                        </a:solidFill>
                        <a:cs typeface="Times New Roman" panose="02020603050405020304" pitchFamily="18" charset="0"/>
                      </a:rPr>
                      <a:t>Governance</a:t>
                    </a:r>
                  </a:p>
                </p:txBody>
              </p:sp>
              <p:sp>
                <p:nvSpPr>
                  <p:cNvPr id="25" name="TextBox 24">
                    <a:extLst>
                      <a:ext uri="{FF2B5EF4-FFF2-40B4-BE49-F238E27FC236}">
                        <a16:creationId xmlns:a16="http://schemas.microsoft.com/office/drawing/2014/main" id="{3206878C-6CA4-5FE3-1195-9CCCF8B68E03}"/>
                      </a:ext>
                    </a:extLst>
                  </p:cNvPr>
                  <p:cNvSpPr txBox="1"/>
                  <p:nvPr/>
                </p:nvSpPr>
                <p:spPr>
                  <a:xfrm rot="19146066">
                    <a:off x="2688639" y="2829895"/>
                    <a:ext cx="730452" cy="602241"/>
                  </a:xfrm>
                  <a:prstGeom prst="rect">
                    <a:avLst/>
                  </a:prstGeom>
                  <a:noFill/>
                </p:spPr>
                <p:txBody>
                  <a:bodyPr wrap="square" lIns="0" tIns="0" rIns="0" bIns="0">
                    <a:prstTxWarp prst="textArchUp">
                      <a:avLst>
                        <a:gd name="adj" fmla="val 12974530"/>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Access</a:t>
                    </a:r>
                  </a:p>
                </p:txBody>
              </p:sp>
              <p:sp>
                <p:nvSpPr>
                  <p:cNvPr id="31" name="TextBox 30">
                    <a:extLst>
                      <a:ext uri="{FF2B5EF4-FFF2-40B4-BE49-F238E27FC236}">
                        <a16:creationId xmlns:a16="http://schemas.microsoft.com/office/drawing/2014/main" id="{1606D860-80D2-DDC1-FD8A-96B4525DBACA}"/>
                      </a:ext>
                    </a:extLst>
                  </p:cNvPr>
                  <p:cNvSpPr txBox="1"/>
                  <p:nvPr/>
                </p:nvSpPr>
                <p:spPr>
                  <a:xfrm rot="1308190">
                    <a:off x="3396213" y="2292462"/>
                    <a:ext cx="902919" cy="349264"/>
                  </a:xfrm>
                  <a:prstGeom prst="rect">
                    <a:avLst/>
                  </a:prstGeom>
                  <a:noFill/>
                </p:spPr>
                <p:txBody>
                  <a:bodyPr wrap="square" lIns="0" tIns="0" rIns="0" bIns="0">
                    <a:prstTxWarp prst="textArchUp">
                      <a:avLst>
                        <a:gd name="adj" fmla="val 11138912"/>
                      </a:avLst>
                    </a:prstTxWarp>
                    <a:spAutoFit/>
                  </a:bodyPr>
                  <a:lstStyle/>
                  <a:p>
                    <a:pPr marL="0" lvl="2" algn="ctr">
                      <a:spcAft>
                        <a:spcPts val="500"/>
                      </a:spcAft>
                      <a:tabLst>
                        <a:tab pos="647700" algn="l"/>
                      </a:tabLst>
                    </a:pPr>
                    <a:r>
                      <a:rPr lang="en-US" sz="900" b="1" dirty="0">
                        <a:solidFill>
                          <a:schemeClr val="bg1"/>
                        </a:solidFill>
                        <a:cs typeface="Times New Roman" panose="02020603050405020304" pitchFamily="18" charset="0"/>
                      </a:rPr>
                      <a:t>Strategy,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Design, &amp;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Development</a:t>
                    </a:r>
                  </a:p>
                </p:txBody>
              </p:sp>
            </p:grpSp>
            <p:sp>
              <p:nvSpPr>
                <p:cNvPr id="20" name="TextBox 19">
                  <a:extLst>
                    <a:ext uri="{FF2B5EF4-FFF2-40B4-BE49-F238E27FC236}">
                      <a16:creationId xmlns:a16="http://schemas.microsoft.com/office/drawing/2014/main" id="{B4802726-0645-002E-0AE6-8FDBA02B6AD4}"/>
                    </a:ext>
                  </a:extLst>
                </p:cNvPr>
                <p:cNvSpPr txBox="1"/>
                <p:nvPr/>
              </p:nvSpPr>
              <p:spPr>
                <a:xfrm rot="3588190">
                  <a:off x="4100306" y="2811117"/>
                  <a:ext cx="820835" cy="384193"/>
                </a:xfrm>
                <a:prstGeom prst="rect">
                  <a:avLst/>
                </a:prstGeom>
                <a:noFill/>
              </p:spPr>
              <p:txBody>
                <a:bodyPr wrap="square" lIns="0" tIns="0" rIns="0" bIns="0">
                  <a:prstTxWarp prst="textArchUp">
                    <a:avLst>
                      <a:gd name="adj" fmla="val 12736301"/>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Application </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Onboarding/</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Modernization</a:t>
                  </a:r>
                </a:p>
              </p:txBody>
            </p:sp>
          </p:grpSp>
          <p:sp>
            <p:nvSpPr>
              <p:cNvPr id="12" name="TextBox 11">
                <a:extLst>
                  <a:ext uri="{FF2B5EF4-FFF2-40B4-BE49-F238E27FC236}">
                    <a16:creationId xmlns:a16="http://schemas.microsoft.com/office/drawing/2014/main" id="{3B5E0B82-C107-5467-1F21-50953755004D}"/>
                  </a:ext>
                </a:extLst>
              </p:cNvPr>
              <p:cNvSpPr txBox="1"/>
              <p:nvPr/>
            </p:nvSpPr>
            <p:spPr>
              <a:xfrm rot="5996737">
                <a:off x="3936893" y="3374061"/>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Provisioning</a:t>
                </a:r>
              </a:p>
            </p:txBody>
          </p:sp>
          <p:sp>
            <p:nvSpPr>
              <p:cNvPr id="13" name="TextBox 12">
                <a:extLst>
                  <a:ext uri="{FF2B5EF4-FFF2-40B4-BE49-F238E27FC236}">
                    <a16:creationId xmlns:a16="http://schemas.microsoft.com/office/drawing/2014/main" id="{B9590753-F3FA-C50C-E7EC-F2D1CAF77BBB}"/>
                  </a:ext>
                </a:extLst>
              </p:cNvPr>
              <p:cNvSpPr txBox="1"/>
              <p:nvPr/>
            </p:nvSpPr>
            <p:spPr>
              <a:xfrm rot="3917863">
                <a:off x="2589718" y="2857787"/>
                <a:ext cx="1894603" cy="1298312"/>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Identity (Engineering)</a:t>
                </a:r>
              </a:p>
            </p:txBody>
          </p:sp>
          <p:sp>
            <p:nvSpPr>
              <p:cNvPr id="14" name="TextBox 13">
                <a:extLst>
                  <a:ext uri="{FF2B5EF4-FFF2-40B4-BE49-F238E27FC236}">
                    <a16:creationId xmlns:a16="http://schemas.microsoft.com/office/drawing/2014/main" id="{7251BC9E-2045-CEB2-9C3D-67981A41277B}"/>
                  </a:ext>
                </a:extLst>
              </p:cNvPr>
              <p:cNvSpPr txBox="1"/>
              <p:nvPr/>
            </p:nvSpPr>
            <p:spPr>
              <a:xfrm rot="15120000">
                <a:off x="1812597" y="3279537"/>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Audit and </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Compliance</a:t>
                </a:r>
              </a:p>
            </p:txBody>
          </p:sp>
          <p:sp>
            <p:nvSpPr>
              <p:cNvPr id="15" name="TextBox 14">
                <a:extLst>
                  <a:ext uri="{FF2B5EF4-FFF2-40B4-BE49-F238E27FC236}">
                    <a16:creationId xmlns:a16="http://schemas.microsoft.com/office/drawing/2014/main" id="{EBC547CF-54AD-B3EF-B287-E7E56CCEA7C8}"/>
                  </a:ext>
                </a:extLst>
              </p:cNvPr>
              <p:cNvSpPr txBox="1"/>
              <p:nvPr/>
            </p:nvSpPr>
            <p:spPr>
              <a:xfrm rot="21480876">
                <a:off x="2922019" y="4566527"/>
                <a:ext cx="1092532" cy="369779"/>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900" b="1" dirty="0">
                    <a:solidFill>
                      <a:schemeClr val="bg1"/>
                    </a:solidFill>
                    <a:cs typeface="Times New Roman" panose="02020603050405020304" pitchFamily="18" charset="0"/>
                  </a:rPr>
                  <a:t>Technical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Development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Team (ETL and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Operations)</a:t>
                </a:r>
              </a:p>
            </p:txBody>
          </p:sp>
          <p:sp>
            <p:nvSpPr>
              <p:cNvPr id="16" name="TextBox 15">
                <a:extLst>
                  <a:ext uri="{FF2B5EF4-FFF2-40B4-BE49-F238E27FC236}">
                    <a16:creationId xmlns:a16="http://schemas.microsoft.com/office/drawing/2014/main" id="{0929AD2A-2019-9BFA-0BB4-71919DDD0759}"/>
                  </a:ext>
                </a:extLst>
              </p:cNvPr>
              <p:cNvSpPr txBox="1"/>
              <p:nvPr/>
            </p:nvSpPr>
            <p:spPr>
              <a:xfrm rot="2220876">
                <a:off x="2030024" y="4105903"/>
                <a:ext cx="1201785" cy="823545"/>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RBAC/ABAC</a:t>
                </a:r>
              </a:p>
            </p:txBody>
          </p:sp>
          <p:sp>
            <p:nvSpPr>
              <p:cNvPr id="17" name="TextBox 16">
                <a:extLst>
                  <a:ext uri="{FF2B5EF4-FFF2-40B4-BE49-F238E27FC236}">
                    <a16:creationId xmlns:a16="http://schemas.microsoft.com/office/drawing/2014/main" id="{D886DFED-FB16-DEFB-E518-B3C94C495B70}"/>
                  </a:ext>
                </a:extLst>
              </p:cNvPr>
              <p:cNvSpPr txBox="1"/>
              <p:nvPr/>
            </p:nvSpPr>
            <p:spPr>
              <a:xfrm rot="18960876">
                <a:off x="3677784" y="4367354"/>
                <a:ext cx="1201785" cy="369779"/>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Data </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Management</a:t>
                </a:r>
              </a:p>
            </p:txBody>
          </p:sp>
          <p:sp>
            <p:nvSpPr>
              <p:cNvPr id="18" name="TextBox 17">
                <a:extLst>
                  <a:ext uri="{FF2B5EF4-FFF2-40B4-BE49-F238E27FC236}">
                    <a16:creationId xmlns:a16="http://schemas.microsoft.com/office/drawing/2014/main" id="{8A9975AD-8B2D-617D-1695-8CF573C0468E}"/>
                  </a:ext>
                </a:extLst>
              </p:cNvPr>
              <p:cNvSpPr txBox="1"/>
              <p:nvPr/>
            </p:nvSpPr>
            <p:spPr>
              <a:xfrm rot="20280000">
                <a:off x="2353713" y="1803239"/>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CIAM</a:t>
                </a:r>
              </a:p>
            </p:txBody>
          </p:sp>
        </p:grpSp>
        <p:sp>
          <p:nvSpPr>
            <p:cNvPr id="10" name="TextBox 9">
              <a:extLst>
                <a:ext uri="{FF2B5EF4-FFF2-40B4-BE49-F238E27FC236}">
                  <a16:creationId xmlns:a16="http://schemas.microsoft.com/office/drawing/2014/main" id="{30B2E77A-227A-FD28-BDCC-62DF4477964F}"/>
                </a:ext>
              </a:extLst>
            </p:cNvPr>
            <p:cNvSpPr txBox="1"/>
            <p:nvPr/>
          </p:nvSpPr>
          <p:spPr>
            <a:xfrm rot="18000000">
              <a:off x="1966820" y="2664159"/>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Workforce </a:t>
              </a:r>
            </a:p>
            <a:p>
              <a:pPr marL="228600" lvl="2" indent="-228600" algn="ctr">
                <a:spcAft>
                  <a:spcPts val="500"/>
                </a:spcAft>
                <a:buAutoNum type="arabicPeriod"/>
                <a:tabLst>
                  <a:tab pos="647700" algn="l"/>
                </a:tabLst>
              </a:pPr>
              <a:r>
                <a:rPr lang="en-US" sz="1000" b="1" dirty="0">
                  <a:solidFill>
                    <a:schemeClr val="bg1"/>
                  </a:solidFill>
                  <a:cs typeface="Times New Roman" panose="02020603050405020304" pitchFamily="18" charset="0"/>
                </a:rPr>
                <a:t>IAM</a:t>
              </a:r>
            </a:p>
          </p:txBody>
        </p:sp>
      </p:grpSp>
    </p:spTree>
    <p:extLst>
      <p:ext uri="{BB962C8B-B14F-4D97-AF65-F5344CB8AC3E}">
        <p14:creationId xmlns:p14="http://schemas.microsoft.com/office/powerpoint/2010/main" val="5435960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5A275-BAD0-60E3-9B72-417C7BA5E2B8}"/>
              </a:ext>
            </a:extLst>
          </p:cNvPr>
          <p:cNvSpPr>
            <a:spLocks noGrp="1"/>
          </p:cNvSpPr>
          <p:nvPr>
            <p:ph type="title"/>
          </p:nvPr>
        </p:nvSpPr>
        <p:spPr>
          <a:xfrm>
            <a:off x="995364" y="431800"/>
            <a:ext cx="10204704" cy="533400"/>
          </a:xfrm>
        </p:spPr>
        <p:txBody>
          <a:bodyPr/>
          <a:lstStyle/>
          <a:p>
            <a:r>
              <a:rPr lang="en-US" dirty="0"/>
              <a:t>Additional capabilities (continued)</a:t>
            </a:r>
          </a:p>
        </p:txBody>
      </p:sp>
      <p:sp>
        <p:nvSpPr>
          <p:cNvPr id="3" name="Text Placeholder 2">
            <a:extLst>
              <a:ext uri="{FF2B5EF4-FFF2-40B4-BE49-F238E27FC236}">
                <a16:creationId xmlns:a16="http://schemas.microsoft.com/office/drawing/2014/main" id="{78C9C779-562B-92A2-DC7B-CCA67BC31840}"/>
              </a:ext>
            </a:extLst>
          </p:cNvPr>
          <p:cNvSpPr>
            <a:spLocks noGrp="1"/>
          </p:cNvSpPr>
          <p:nvPr>
            <p:ph type="body" sz="quarter" idx="10"/>
          </p:nvPr>
        </p:nvSpPr>
        <p:spPr>
          <a:xfrm>
            <a:off x="993648" y="189259"/>
            <a:ext cx="10204704" cy="184666"/>
          </a:xfrm>
        </p:spPr>
        <p:txBody>
          <a:bodyPr/>
          <a:lstStyle/>
          <a:p>
            <a:r>
              <a:rPr lang="en-US" dirty="0"/>
              <a:t>Target operating model</a:t>
            </a:r>
          </a:p>
          <a:p>
            <a:endParaRPr lang="en-US" dirty="0"/>
          </a:p>
        </p:txBody>
      </p:sp>
      <p:sp>
        <p:nvSpPr>
          <p:cNvPr id="22" name="Rectangle 21">
            <a:extLst>
              <a:ext uri="{FF2B5EF4-FFF2-40B4-BE49-F238E27FC236}">
                <a16:creationId xmlns:a16="http://schemas.microsoft.com/office/drawing/2014/main" id="{6BF9B701-05E5-2D8A-52AD-3EC1ACD0BD3F}"/>
              </a:ext>
            </a:extLst>
          </p:cNvPr>
          <p:cNvSpPr/>
          <p:nvPr/>
        </p:nvSpPr>
        <p:spPr>
          <a:xfrm>
            <a:off x="5827719" y="1335675"/>
            <a:ext cx="45720" cy="4541250"/>
          </a:xfrm>
          <a:prstGeom prst="rect">
            <a:avLst/>
          </a:prstGeom>
          <a:solidFill>
            <a:srgbClr val="098E7E"/>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spcAft>
                <a:spcPts val="500"/>
              </a:spcAft>
            </a:pPr>
            <a:endParaRPr lang="en-US" sz="1500" dirty="0">
              <a:solidFill>
                <a:schemeClr val="bg1"/>
              </a:solidFill>
            </a:endParaRPr>
          </a:p>
        </p:txBody>
      </p:sp>
      <p:sp>
        <p:nvSpPr>
          <p:cNvPr id="23" name="TextBox 22">
            <a:extLst>
              <a:ext uri="{FF2B5EF4-FFF2-40B4-BE49-F238E27FC236}">
                <a16:creationId xmlns:a16="http://schemas.microsoft.com/office/drawing/2014/main" id="{EF2C99A2-A403-6D36-DD6B-5583AF2CE53F}"/>
              </a:ext>
            </a:extLst>
          </p:cNvPr>
          <p:cNvSpPr txBox="1"/>
          <p:nvPr/>
        </p:nvSpPr>
        <p:spPr>
          <a:xfrm>
            <a:off x="6005940" y="1335675"/>
            <a:ext cx="5194128" cy="320088"/>
          </a:xfrm>
          <a:prstGeom prst="rect">
            <a:avLst/>
          </a:prstGeom>
          <a:solidFill>
            <a:srgbClr val="098E7E"/>
          </a:solidFill>
        </p:spPr>
        <p:txBody>
          <a:bodyPr wrap="square" lIns="54864" tIns="54864" rIns="54864" bIns="54864">
            <a:noAutofit/>
          </a:bodyPr>
          <a:lstStyle/>
          <a:p>
            <a:pPr marL="0" marR="0" lvl="1" fontAlgn="ctr">
              <a:lnSpc>
                <a:spcPct val="80000"/>
              </a:lnSpc>
              <a:spcBef>
                <a:spcPts val="0"/>
              </a:spcBef>
              <a:spcAft>
                <a:spcPts val="500"/>
              </a:spcAft>
              <a:buClr>
                <a:schemeClr val="tx2"/>
              </a:buClr>
              <a:tabLst>
                <a:tab pos="914400" algn="l"/>
              </a:tabLst>
            </a:pPr>
            <a:r>
              <a:rPr lang="en-US" sz="1600" i="1" dirty="0">
                <a:solidFill>
                  <a:srgbClr val="FFFFFF"/>
                </a:solidFill>
                <a:latin typeface="KPMG Bold" panose="020B0803030202040204" pitchFamily="34" charset="0"/>
                <a:cs typeface="Calibri" panose="020F0502020204030204" pitchFamily="34" charset="0"/>
              </a:rPr>
              <a:t>Access</a:t>
            </a:r>
          </a:p>
        </p:txBody>
      </p:sp>
      <p:sp>
        <p:nvSpPr>
          <p:cNvPr id="26" name="TextBox 25">
            <a:extLst>
              <a:ext uri="{FF2B5EF4-FFF2-40B4-BE49-F238E27FC236}">
                <a16:creationId xmlns:a16="http://schemas.microsoft.com/office/drawing/2014/main" id="{0B4A1F58-6DC2-9A61-F376-1649D99867DB}"/>
              </a:ext>
            </a:extLst>
          </p:cNvPr>
          <p:cNvSpPr txBox="1"/>
          <p:nvPr/>
        </p:nvSpPr>
        <p:spPr>
          <a:xfrm>
            <a:off x="6005940" y="2058798"/>
            <a:ext cx="5194128" cy="1143903"/>
          </a:xfrm>
          <a:prstGeom prst="rect">
            <a:avLst/>
          </a:prstGeom>
          <a:noFill/>
        </p:spPr>
        <p:txBody>
          <a:bodyPr wrap="square" lIns="0" tIns="0" rIns="0" bIns="0">
            <a:spAutoFit/>
          </a:bodyPr>
          <a:lstStyle/>
          <a:p>
            <a:pPr marL="0" marR="0" lvl="1" fontAlgn="ctr">
              <a:lnSpc>
                <a:spcPct val="80000"/>
              </a:lnSpc>
              <a:spcBef>
                <a:spcPts val="0"/>
              </a:spcBef>
              <a:spcAft>
                <a:spcPts val="500"/>
              </a:spcAft>
              <a:tabLst>
                <a:tab pos="914400" algn="l"/>
              </a:tabLst>
            </a:pPr>
            <a:r>
              <a:rPr lang="en-US" sz="2000" i="1" dirty="0">
                <a:solidFill>
                  <a:srgbClr val="098E7E"/>
                </a:solidFill>
                <a:effectLst/>
                <a:latin typeface="KPMG Bold" panose="020B0803030202040204" pitchFamily="34" charset="0"/>
                <a:ea typeface="Times New Roman" panose="02020603050405020304" pitchFamily="18" charset="0"/>
                <a:cs typeface="Calibri" panose="020F0502020204030204" pitchFamily="34" charset="0"/>
              </a:rPr>
              <a:t>Need:</a:t>
            </a:r>
            <a:endParaRPr lang="en-US" sz="2000" i="1" dirty="0">
              <a:solidFill>
                <a:srgbClr val="098E7E"/>
              </a:solidFill>
              <a:effectLst/>
              <a:latin typeface="KPMG Bold" panose="020B0803030202040204" pitchFamily="34" charset="0"/>
              <a:ea typeface="Calibri" panose="020F0502020204030204" pitchFamily="34" charset="0"/>
              <a:cs typeface="Times New Roman" panose="02020603050405020304" pitchFamily="18" charset="0"/>
            </a:endParaRPr>
          </a:p>
          <a:p>
            <a:pPr marL="182880" marR="0" lvl="2" indent="-182880" fontAlgn="ctr">
              <a:spcBef>
                <a:spcPts val="0"/>
              </a:spcBef>
              <a:spcAft>
                <a:spcPts val="500"/>
              </a:spcAft>
              <a:buClr>
                <a:schemeClr val="tx2"/>
              </a:buClr>
              <a:buFont typeface="Arial" panose="020B0604020202020204" pitchFamily="34" charset="0"/>
              <a:buChar char="•"/>
              <a:tabLst>
                <a:tab pos="1371600" algn="l"/>
              </a:tabLst>
            </a:pPr>
            <a:r>
              <a:rPr lang="en-US" sz="1000" dirty="0">
                <a:effectLst/>
                <a:latin typeface="Arial" panose="020B0604020202020204" pitchFamily="34" charset="0"/>
                <a:ea typeface="Times New Roman" panose="02020603050405020304" pitchFamily="18" charset="0"/>
                <a:cs typeface="Calibri" panose="020F0502020204030204" pitchFamily="34" charset="0"/>
              </a:rPr>
              <a:t>Establishing a centralized Customer Access Control service across various lines of business would enable Cigna &amp; </a:t>
            </a:r>
            <a:r>
              <a:rPr lang="en-US" sz="1000" dirty="0" err="1">
                <a:effectLst/>
                <a:latin typeface="Arial" panose="020B0604020202020204" pitchFamily="34" charset="0"/>
                <a:ea typeface="Times New Roman" panose="02020603050405020304" pitchFamily="18" charset="0"/>
                <a:cs typeface="Calibri" panose="020F0502020204030204" pitchFamily="34" charset="0"/>
              </a:rPr>
              <a:t>Evernorth</a:t>
            </a:r>
            <a:r>
              <a:rPr lang="en-US" sz="1000" dirty="0">
                <a:effectLst/>
                <a:latin typeface="Arial" panose="020B0604020202020204" pitchFamily="34" charset="0"/>
                <a:ea typeface="Times New Roman" panose="02020603050405020304" pitchFamily="18" charset="0"/>
                <a:cs typeface="Calibri" panose="020F0502020204030204" pitchFamily="34" charset="0"/>
              </a:rPr>
              <a:t> clients to be in better control over their book of business with us.</a:t>
            </a:r>
          </a:p>
          <a:p>
            <a:pPr marL="182880" marR="0" lvl="2" indent="-182880" fontAlgn="ctr">
              <a:spcBef>
                <a:spcPts val="0"/>
              </a:spcBef>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This still uses a manual outdated process which is prone to human errors. This service will allow for improved CX.</a:t>
            </a:r>
          </a:p>
        </p:txBody>
      </p:sp>
      <p:sp>
        <p:nvSpPr>
          <p:cNvPr id="27" name="TextBox 26">
            <a:extLst>
              <a:ext uri="{FF2B5EF4-FFF2-40B4-BE49-F238E27FC236}">
                <a16:creationId xmlns:a16="http://schemas.microsoft.com/office/drawing/2014/main" id="{35584366-8528-B47F-3E45-922F167229E6}"/>
              </a:ext>
            </a:extLst>
          </p:cNvPr>
          <p:cNvSpPr txBox="1"/>
          <p:nvPr/>
        </p:nvSpPr>
        <p:spPr>
          <a:xfrm>
            <a:off x="6005940" y="4450894"/>
            <a:ext cx="5194128" cy="1361911"/>
          </a:xfrm>
          <a:prstGeom prst="rect">
            <a:avLst/>
          </a:prstGeom>
          <a:noFill/>
        </p:spPr>
        <p:txBody>
          <a:bodyPr wrap="square" lIns="0" tIns="0" rIns="0" bIns="0">
            <a:spAutoFit/>
          </a:bodyPr>
          <a:lstStyle/>
          <a:p>
            <a:pPr marL="0" lvl="1" fontAlgn="ctr">
              <a:lnSpc>
                <a:spcPct val="80000"/>
              </a:lnSpc>
              <a:spcAft>
                <a:spcPts val="500"/>
              </a:spcAft>
              <a:tabLst>
                <a:tab pos="914400" algn="l"/>
              </a:tabLst>
            </a:pPr>
            <a:r>
              <a:rPr lang="en-US" sz="2000" i="1" dirty="0">
                <a:solidFill>
                  <a:srgbClr val="098E7E"/>
                </a:solidFill>
                <a:latin typeface="KPMG Bold" panose="020B0803030202040204" pitchFamily="34" charset="0"/>
                <a:cs typeface="Calibri" panose="020F0502020204030204" pitchFamily="34" charset="0"/>
              </a:rPr>
              <a:t>Value:</a:t>
            </a:r>
          </a:p>
          <a:p>
            <a:pPr marL="182880" lvl="2" indent="-182880" fontAlgn="ctr">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Reduction in delays due to manual provisioning. Improvement in SLAs and makes the system better equipped to handle Performance Guarantees </a:t>
            </a:r>
          </a:p>
          <a:p>
            <a:pPr marL="182880" lvl="2" indent="-182880" fontAlgn="ctr">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Incentivize modernization and agility of client facing applications when it comes to access control.</a:t>
            </a:r>
          </a:p>
          <a:p>
            <a:pPr marL="182880" lvl="2" indent="-182880" fontAlgn="ctr">
              <a:spcAft>
                <a:spcPts val="500"/>
              </a:spcAft>
              <a:buClr>
                <a:schemeClr val="tx2"/>
              </a:buClr>
              <a:buFont typeface="Arial" panose="020B0604020202020204" pitchFamily="34" charset="0"/>
              <a:buChar char="•"/>
              <a:tabLst>
                <a:tab pos="1371600" algn="l"/>
              </a:tabLst>
            </a:pPr>
            <a:r>
              <a:rPr lang="en-US" sz="1000" dirty="0">
                <a:latin typeface="Arial" panose="020B0604020202020204" pitchFamily="34" charset="0"/>
                <a:cs typeface="Calibri" panose="020F0502020204030204" pitchFamily="34" charset="0"/>
              </a:rPr>
              <a:t>Reduction in client onboarding timelines – better go-to market/improvement in client experience/competitive advantage/revenue generating offering in the marketplace.</a:t>
            </a:r>
          </a:p>
        </p:txBody>
      </p:sp>
      <p:cxnSp>
        <p:nvCxnSpPr>
          <p:cNvPr id="28" name="Straight Connector 27">
            <a:extLst>
              <a:ext uri="{FF2B5EF4-FFF2-40B4-BE49-F238E27FC236}">
                <a16:creationId xmlns:a16="http://schemas.microsoft.com/office/drawing/2014/main" id="{A174FBC3-69C7-1EA7-023F-BFD83CDD42FB}"/>
              </a:ext>
            </a:extLst>
          </p:cNvPr>
          <p:cNvCxnSpPr>
            <a:cxnSpLocks/>
          </p:cNvCxnSpPr>
          <p:nvPr/>
        </p:nvCxnSpPr>
        <p:spPr>
          <a:xfrm>
            <a:off x="6005940" y="1981211"/>
            <a:ext cx="5193870" cy="0"/>
          </a:xfrm>
          <a:prstGeom prst="line">
            <a:avLst/>
          </a:prstGeom>
          <a:ln w="6350">
            <a:solidFill>
              <a:srgbClr val="098E7E"/>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569A7AB-1680-CEAF-3ADD-BBE02BCDE261}"/>
              </a:ext>
            </a:extLst>
          </p:cNvPr>
          <p:cNvCxnSpPr>
            <a:cxnSpLocks/>
          </p:cNvCxnSpPr>
          <p:nvPr/>
        </p:nvCxnSpPr>
        <p:spPr>
          <a:xfrm>
            <a:off x="6005940" y="4373306"/>
            <a:ext cx="5193870" cy="0"/>
          </a:xfrm>
          <a:prstGeom prst="line">
            <a:avLst/>
          </a:prstGeom>
          <a:ln w="6350">
            <a:solidFill>
              <a:srgbClr val="098E7E"/>
            </a:solidFill>
            <a:prstDash val="dash"/>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C3E399B0-C577-F6F6-A9F4-F6135A149C6B}"/>
              </a:ext>
            </a:extLst>
          </p:cNvPr>
          <p:cNvSpPr txBox="1"/>
          <p:nvPr/>
        </p:nvSpPr>
        <p:spPr>
          <a:xfrm>
            <a:off x="6005940" y="1713843"/>
            <a:ext cx="5194128" cy="209288"/>
          </a:xfrm>
          <a:prstGeom prst="rect">
            <a:avLst/>
          </a:prstGeom>
          <a:noFill/>
        </p:spPr>
        <p:txBody>
          <a:bodyPr wrap="square" lIns="0" tIns="0" rIns="0" bIns="0">
            <a:spAutoFit/>
          </a:bodyPr>
          <a:lstStyle/>
          <a:p>
            <a:pPr marL="0" marR="0" lvl="1" fontAlgn="ctr">
              <a:lnSpc>
                <a:spcPct val="80000"/>
              </a:lnSpc>
              <a:spcBef>
                <a:spcPts val="0"/>
              </a:spcBef>
              <a:spcAft>
                <a:spcPts val="500"/>
              </a:spcAft>
              <a:buClr>
                <a:schemeClr val="tx2"/>
              </a:buClr>
              <a:tabLst>
                <a:tab pos="914400" algn="l"/>
              </a:tabLst>
            </a:pPr>
            <a:r>
              <a:rPr lang="en-US" sz="1600" i="1" dirty="0">
                <a:solidFill>
                  <a:srgbClr val="098E7E"/>
                </a:solidFill>
                <a:latin typeface="KPMG Bold" panose="020B0803030202040204" pitchFamily="34" charset="0"/>
                <a:cs typeface="Calibri" panose="020F0502020204030204" pitchFamily="34" charset="0"/>
              </a:rPr>
              <a:t>Customer Access Control</a:t>
            </a:r>
          </a:p>
        </p:txBody>
      </p:sp>
      <p:sp>
        <p:nvSpPr>
          <p:cNvPr id="7" name="TextBox 6">
            <a:extLst>
              <a:ext uri="{FF2B5EF4-FFF2-40B4-BE49-F238E27FC236}">
                <a16:creationId xmlns:a16="http://schemas.microsoft.com/office/drawing/2014/main" id="{2A7B4D32-4185-2A1A-C71C-F77CBADC6356}"/>
              </a:ext>
            </a:extLst>
          </p:cNvPr>
          <p:cNvSpPr txBox="1"/>
          <p:nvPr/>
        </p:nvSpPr>
        <p:spPr>
          <a:xfrm>
            <a:off x="9081420" y="1391075"/>
            <a:ext cx="1920240" cy="209288"/>
          </a:xfrm>
          <a:prstGeom prst="rect">
            <a:avLst/>
          </a:prstGeom>
          <a:noFill/>
        </p:spPr>
        <p:txBody>
          <a:bodyPr wrap="square" lIns="54864" tIns="54864" rIns="54864" bIns="54864" anchor="ctr">
            <a:noAutofit/>
          </a:bodyPr>
          <a:lstStyle/>
          <a:p>
            <a:pPr marL="0" lvl="1" algn="r" fontAlgn="ctr">
              <a:lnSpc>
                <a:spcPct val="80000"/>
              </a:lnSpc>
              <a:spcAft>
                <a:spcPts val="500"/>
              </a:spcAft>
              <a:buClr>
                <a:schemeClr val="tx2"/>
              </a:buClr>
              <a:tabLst>
                <a:tab pos="914400" algn="l"/>
              </a:tabLst>
            </a:pPr>
            <a:r>
              <a:rPr lang="en-US" sz="1600" i="1" dirty="0">
                <a:solidFill>
                  <a:srgbClr val="FFFFFF"/>
                </a:solidFill>
                <a:latin typeface="KPMG Bold" panose="020B0803030202040204" pitchFamily="34" charset="0"/>
                <a:cs typeface="Calibri" panose="020F0502020204030204" pitchFamily="34" charset="0"/>
              </a:rPr>
              <a:t>CIAM</a:t>
            </a:r>
          </a:p>
        </p:txBody>
      </p:sp>
      <p:grpSp>
        <p:nvGrpSpPr>
          <p:cNvPr id="5" name="Group 4">
            <a:extLst>
              <a:ext uri="{FF2B5EF4-FFF2-40B4-BE49-F238E27FC236}">
                <a16:creationId xmlns:a16="http://schemas.microsoft.com/office/drawing/2014/main" id="{4FA036ED-110D-ED70-55BF-96C848138A75}"/>
              </a:ext>
            </a:extLst>
          </p:cNvPr>
          <p:cNvGrpSpPr/>
          <p:nvPr/>
        </p:nvGrpSpPr>
        <p:grpSpPr>
          <a:xfrm>
            <a:off x="325969" y="1285123"/>
            <a:ext cx="6849775" cy="4572000"/>
            <a:chOff x="325969" y="1285123"/>
            <a:chExt cx="6849775" cy="4572000"/>
          </a:xfrm>
        </p:grpSpPr>
        <p:grpSp>
          <p:nvGrpSpPr>
            <p:cNvPr id="6" name="Group 5">
              <a:extLst>
                <a:ext uri="{FF2B5EF4-FFF2-40B4-BE49-F238E27FC236}">
                  <a16:creationId xmlns:a16="http://schemas.microsoft.com/office/drawing/2014/main" id="{DFA05424-87CC-5915-E5A7-089199C9E980}"/>
                </a:ext>
              </a:extLst>
            </p:cNvPr>
            <p:cNvGrpSpPr/>
            <p:nvPr/>
          </p:nvGrpSpPr>
          <p:grpSpPr>
            <a:xfrm>
              <a:off x="325969" y="1285123"/>
              <a:ext cx="6849775" cy="4572000"/>
              <a:chOff x="325969" y="1285123"/>
              <a:chExt cx="6849775" cy="4572000"/>
            </a:xfrm>
          </p:grpSpPr>
          <p:grpSp>
            <p:nvGrpSpPr>
              <p:cNvPr id="11" name="Group 10">
                <a:extLst>
                  <a:ext uri="{FF2B5EF4-FFF2-40B4-BE49-F238E27FC236}">
                    <a16:creationId xmlns:a16="http://schemas.microsoft.com/office/drawing/2014/main" id="{8D82E51F-2AF1-9FA2-6532-60A3EF1B1500}"/>
                  </a:ext>
                </a:extLst>
              </p:cNvPr>
              <p:cNvGrpSpPr/>
              <p:nvPr/>
            </p:nvGrpSpPr>
            <p:grpSpPr>
              <a:xfrm>
                <a:off x="325969" y="1285123"/>
                <a:ext cx="6849775" cy="4572000"/>
                <a:chOff x="325969" y="1285123"/>
                <a:chExt cx="6849775" cy="4572000"/>
              </a:xfrm>
            </p:grpSpPr>
            <p:grpSp>
              <p:nvGrpSpPr>
                <p:cNvPr id="19" name="Group 18">
                  <a:extLst>
                    <a:ext uri="{FF2B5EF4-FFF2-40B4-BE49-F238E27FC236}">
                      <a16:creationId xmlns:a16="http://schemas.microsoft.com/office/drawing/2014/main" id="{1C28A4BA-9508-C74C-3A10-DB67EEDC515B}"/>
                    </a:ext>
                  </a:extLst>
                </p:cNvPr>
                <p:cNvGrpSpPr/>
                <p:nvPr/>
              </p:nvGrpSpPr>
              <p:grpSpPr>
                <a:xfrm>
                  <a:off x="325969" y="1285123"/>
                  <a:ext cx="6849775" cy="4572000"/>
                  <a:chOff x="325969" y="1285123"/>
                  <a:chExt cx="6849775" cy="4572000"/>
                </a:xfrm>
              </p:grpSpPr>
              <p:graphicFrame>
                <p:nvGraphicFramePr>
                  <p:cNvPr id="21" name="Chart 20">
                    <a:extLst>
                      <a:ext uri="{FF2B5EF4-FFF2-40B4-BE49-F238E27FC236}">
                        <a16:creationId xmlns:a16="http://schemas.microsoft.com/office/drawing/2014/main" id="{D734BADD-2391-A103-18A9-37BF74F09773}"/>
                      </a:ext>
                    </a:extLst>
                  </p:cNvPr>
                  <p:cNvGraphicFramePr>
                    <a:graphicFrameLocks noChangeAspect="1"/>
                  </p:cNvGraphicFramePr>
                  <p:nvPr>
                    <p:extLst>
                      <p:ext uri="{D42A27DB-BD31-4B8C-83A1-F6EECF244321}">
                        <p14:modId xmlns:p14="http://schemas.microsoft.com/office/powerpoint/2010/main" val="2743169319"/>
                      </p:ext>
                    </p:extLst>
                  </p:nvPr>
                </p:nvGraphicFramePr>
                <p:xfrm>
                  <a:off x="325969" y="1285123"/>
                  <a:ext cx="6849775" cy="4572000"/>
                </p:xfrm>
                <a:graphic>
                  <a:graphicData uri="http://schemas.openxmlformats.org/drawingml/2006/chart">
                    <c:chart xmlns:c="http://schemas.openxmlformats.org/drawingml/2006/chart" xmlns:r="http://schemas.openxmlformats.org/officeDocument/2006/relationships" r:id="rId2"/>
                  </a:graphicData>
                </a:graphic>
              </p:graphicFrame>
              <p:sp>
                <p:nvSpPr>
                  <p:cNvPr id="24" name="TextBox 23">
                    <a:extLst>
                      <a:ext uri="{FF2B5EF4-FFF2-40B4-BE49-F238E27FC236}">
                        <a16:creationId xmlns:a16="http://schemas.microsoft.com/office/drawing/2014/main" id="{5D0A1717-4CFB-D46A-797B-42B8C3E87116}"/>
                      </a:ext>
                    </a:extLst>
                  </p:cNvPr>
                  <p:cNvSpPr txBox="1"/>
                  <p:nvPr/>
                </p:nvSpPr>
                <p:spPr>
                  <a:xfrm rot="1678885">
                    <a:off x="2616711" y="3669255"/>
                    <a:ext cx="1201785" cy="823545"/>
                  </a:xfrm>
                  <a:prstGeom prst="rect">
                    <a:avLst/>
                  </a:prstGeom>
                  <a:noFill/>
                </p:spPr>
                <p:txBody>
                  <a:bodyPr wrap="square" lIns="0" tIns="0" rIns="0" bIns="0">
                    <a:prstTxWarp prst="textArchDown">
                      <a:avLst>
                        <a:gd name="adj" fmla="val 1606931"/>
                      </a:avLst>
                    </a:prstTxWarp>
                    <a:spAutoFit/>
                  </a:bodyPr>
                  <a:lstStyle/>
                  <a:p>
                    <a:pPr marL="0" lvl="2" algn="ctr">
                      <a:spcAft>
                        <a:spcPts val="500"/>
                      </a:spcAft>
                      <a:tabLst>
                        <a:tab pos="647700" algn="l"/>
                      </a:tabLst>
                    </a:pPr>
                    <a:r>
                      <a:rPr lang="en-US" sz="1200" b="1" dirty="0">
                        <a:solidFill>
                          <a:schemeClr val="bg1"/>
                        </a:solidFill>
                        <a:cs typeface="Times New Roman" panose="02020603050405020304" pitchFamily="18" charset="0"/>
                      </a:rPr>
                      <a:t>Governance</a:t>
                    </a:r>
                  </a:p>
                </p:txBody>
              </p:sp>
              <p:sp>
                <p:nvSpPr>
                  <p:cNvPr id="25" name="TextBox 24">
                    <a:extLst>
                      <a:ext uri="{FF2B5EF4-FFF2-40B4-BE49-F238E27FC236}">
                        <a16:creationId xmlns:a16="http://schemas.microsoft.com/office/drawing/2014/main" id="{6092E63B-924A-7388-8B8B-C9D4B1FED98E}"/>
                      </a:ext>
                    </a:extLst>
                  </p:cNvPr>
                  <p:cNvSpPr txBox="1"/>
                  <p:nvPr/>
                </p:nvSpPr>
                <p:spPr>
                  <a:xfrm rot="19146066">
                    <a:off x="2688639" y="2829895"/>
                    <a:ext cx="730452" cy="602241"/>
                  </a:xfrm>
                  <a:prstGeom prst="rect">
                    <a:avLst/>
                  </a:prstGeom>
                  <a:noFill/>
                </p:spPr>
                <p:txBody>
                  <a:bodyPr wrap="square" lIns="0" tIns="0" rIns="0" bIns="0">
                    <a:prstTxWarp prst="textArchUp">
                      <a:avLst>
                        <a:gd name="adj" fmla="val 12974530"/>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Access</a:t>
                    </a:r>
                  </a:p>
                </p:txBody>
              </p:sp>
              <p:sp>
                <p:nvSpPr>
                  <p:cNvPr id="31" name="TextBox 30">
                    <a:extLst>
                      <a:ext uri="{FF2B5EF4-FFF2-40B4-BE49-F238E27FC236}">
                        <a16:creationId xmlns:a16="http://schemas.microsoft.com/office/drawing/2014/main" id="{9D678C65-BA4B-92E6-15E7-C71FA7926279}"/>
                      </a:ext>
                    </a:extLst>
                  </p:cNvPr>
                  <p:cNvSpPr txBox="1"/>
                  <p:nvPr/>
                </p:nvSpPr>
                <p:spPr>
                  <a:xfrm rot="1308190">
                    <a:off x="3396213" y="2292462"/>
                    <a:ext cx="902919" cy="349264"/>
                  </a:xfrm>
                  <a:prstGeom prst="rect">
                    <a:avLst/>
                  </a:prstGeom>
                  <a:noFill/>
                </p:spPr>
                <p:txBody>
                  <a:bodyPr wrap="square" lIns="0" tIns="0" rIns="0" bIns="0">
                    <a:prstTxWarp prst="textArchUp">
                      <a:avLst>
                        <a:gd name="adj" fmla="val 11138912"/>
                      </a:avLst>
                    </a:prstTxWarp>
                    <a:spAutoFit/>
                  </a:bodyPr>
                  <a:lstStyle/>
                  <a:p>
                    <a:pPr marL="0" lvl="2" algn="ctr">
                      <a:spcAft>
                        <a:spcPts val="500"/>
                      </a:spcAft>
                      <a:tabLst>
                        <a:tab pos="647700" algn="l"/>
                      </a:tabLst>
                    </a:pPr>
                    <a:r>
                      <a:rPr lang="en-US" sz="900" b="1" dirty="0">
                        <a:solidFill>
                          <a:schemeClr val="bg1"/>
                        </a:solidFill>
                        <a:cs typeface="Times New Roman" panose="02020603050405020304" pitchFamily="18" charset="0"/>
                      </a:rPr>
                      <a:t>Strategy,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Design, &amp;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Development</a:t>
                    </a:r>
                  </a:p>
                </p:txBody>
              </p:sp>
            </p:grpSp>
            <p:sp>
              <p:nvSpPr>
                <p:cNvPr id="20" name="TextBox 19">
                  <a:extLst>
                    <a:ext uri="{FF2B5EF4-FFF2-40B4-BE49-F238E27FC236}">
                      <a16:creationId xmlns:a16="http://schemas.microsoft.com/office/drawing/2014/main" id="{E9485F34-3E36-C74E-A1E4-74C1FCAA6B74}"/>
                    </a:ext>
                  </a:extLst>
                </p:cNvPr>
                <p:cNvSpPr txBox="1"/>
                <p:nvPr/>
              </p:nvSpPr>
              <p:spPr>
                <a:xfrm rot="3588190">
                  <a:off x="4100306" y="2811117"/>
                  <a:ext cx="820835" cy="384193"/>
                </a:xfrm>
                <a:prstGeom prst="rect">
                  <a:avLst/>
                </a:prstGeom>
                <a:noFill/>
              </p:spPr>
              <p:txBody>
                <a:bodyPr wrap="square" lIns="0" tIns="0" rIns="0" bIns="0">
                  <a:prstTxWarp prst="textArchUp">
                    <a:avLst>
                      <a:gd name="adj" fmla="val 12736301"/>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Application </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Onboarding/</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Modernization</a:t>
                  </a:r>
                </a:p>
              </p:txBody>
            </p:sp>
          </p:grpSp>
          <p:sp>
            <p:nvSpPr>
              <p:cNvPr id="12" name="TextBox 11">
                <a:extLst>
                  <a:ext uri="{FF2B5EF4-FFF2-40B4-BE49-F238E27FC236}">
                    <a16:creationId xmlns:a16="http://schemas.microsoft.com/office/drawing/2014/main" id="{D3AC9105-96E1-951D-17B6-FB89410820C0}"/>
                  </a:ext>
                </a:extLst>
              </p:cNvPr>
              <p:cNvSpPr txBox="1"/>
              <p:nvPr/>
            </p:nvSpPr>
            <p:spPr>
              <a:xfrm rot="5996737">
                <a:off x="3936893" y="3374061"/>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Provisioning</a:t>
                </a:r>
              </a:p>
            </p:txBody>
          </p:sp>
          <p:sp>
            <p:nvSpPr>
              <p:cNvPr id="13" name="TextBox 12">
                <a:extLst>
                  <a:ext uri="{FF2B5EF4-FFF2-40B4-BE49-F238E27FC236}">
                    <a16:creationId xmlns:a16="http://schemas.microsoft.com/office/drawing/2014/main" id="{D94AA45A-9824-63FE-DD9E-C23ECDD69453}"/>
                  </a:ext>
                </a:extLst>
              </p:cNvPr>
              <p:cNvSpPr txBox="1"/>
              <p:nvPr/>
            </p:nvSpPr>
            <p:spPr>
              <a:xfrm rot="3917863">
                <a:off x="2589718" y="2857787"/>
                <a:ext cx="1894603" cy="1298312"/>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Identity (Engineering)</a:t>
                </a:r>
              </a:p>
            </p:txBody>
          </p:sp>
          <p:sp>
            <p:nvSpPr>
              <p:cNvPr id="14" name="TextBox 13">
                <a:extLst>
                  <a:ext uri="{FF2B5EF4-FFF2-40B4-BE49-F238E27FC236}">
                    <a16:creationId xmlns:a16="http://schemas.microsoft.com/office/drawing/2014/main" id="{C36F7302-F73B-9D64-9C1F-FC42CF1612EC}"/>
                  </a:ext>
                </a:extLst>
              </p:cNvPr>
              <p:cNvSpPr txBox="1"/>
              <p:nvPr/>
            </p:nvSpPr>
            <p:spPr>
              <a:xfrm rot="15120000">
                <a:off x="1812597" y="3279537"/>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Audit and </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Compliance</a:t>
                </a:r>
              </a:p>
            </p:txBody>
          </p:sp>
          <p:sp>
            <p:nvSpPr>
              <p:cNvPr id="15" name="TextBox 14">
                <a:extLst>
                  <a:ext uri="{FF2B5EF4-FFF2-40B4-BE49-F238E27FC236}">
                    <a16:creationId xmlns:a16="http://schemas.microsoft.com/office/drawing/2014/main" id="{BA43591F-ED80-D1F6-28F9-BAB304ED8433}"/>
                  </a:ext>
                </a:extLst>
              </p:cNvPr>
              <p:cNvSpPr txBox="1"/>
              <p:nvPr/>
            </p:nvSpPr>
            <p:spPr>
              <a:xfrm rot="21480876">
                <a:off x="2922019" y="4566527"/>
                <a:ext cx="1092532" cy="369779"/>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900" b="1" dirty="0">
                    <a:solidFill>
                      <a:schemeClr val="bg1"/>
                    </a:solidFill>
                    <a:cs typeface="Times New Roman" panose="02020603050405020304" pitchFamily="18" charset="0"/>
                  </a:rPr>
                  <a:t>Technical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Development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Team (ETL and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Operations)</a:t>
                </a:r>
              </a:p>
            </p:txBody>
          </p:sp>
          <p:sp>
            <p:nvSpPr>
              <p:cNvPr id="16" name="TextBox 15">
                <a:extLst>
                  <a:ext uri="{FF2B5EF4-FFF2-40B4-BE49-F238E27FC236}">
                    <a16:creationId xmlns:a16="http://schemas.microsoft.com/office/drawing/2014/main" id="{CAE738F0-E2A7-E826-E5BB-D60C3F099E61}"/>
                  </a:ext>
                </a:extLst>
              </p:cNvPr>
              <p:cNvSpPr txBox="1"/>
              <p:nvPr/>
            </p:nvSpPr>
            <p:spPr>
              <a:xfrm rot="2220876">
                <a:off x="2030024" y="4105903"/>
                <a:ext cx="1201785" cy="823545"/>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RBAC/ABAC</a:t>
                </a:r>
              </a:p>
            </p:txBody>
          </p:sp>
          <p:sp>
            <p:nvSpPr>
              <p:cNvPr id="17" name="TextBox 16">
                <a:extLst>
                  <a:ext uri="{FF2B5EF4-FFF2-40B4-BE49-F238E27FC236}">
                    <a16:creationId xmlns:a16="http://schemas.microsoft.com/office/drawing/2014/main" id="{4C5558B9-D8D5-77A3-1CDF-8C292B2C6520}"/>
                  </a:ext>
                </a:extLst>
              </p:cNvPr>
              <p:cNvSpPr txBox="1"/>
              <p:nvPr/>
            </p:nvSpPr>
            <p:spPr>
              <a:xfrm rot="18960876">
                <a:off x="3677784" y="4367354"/>
                <a:ext cx="1201785" cy="369779"/>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Data </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Management</a:t>
                </a:r>
              </a:p>
            </p:txBody>
          </p:sp>
          <p:sp>
            <p:nvSpPr>
              <p:cNvPr id="18" name="TextBox 17">
                <a:extLst>
                  <a:ext uri="{FF2B5EF4-FFF2-40B4-BE49-F238E27FC236}">
                    <a16:creationId xmlns:a16="http://schemas.microsoft.com/office/drawing/2014/main" id="{21346CC8-C43B-F6A6-F20A-AEA01E4B2A16}"/>
                  </a:ext>
                </a:extLst>
              </p:cNvPr>
              <p:cNvSpPr txBox="1"/>
              <p:nvPr/>
            </p:nvSpPr>
            <p:spPr>
              <a:xfrm rot="20280000">
                <a:off x="2353713" y="1803239"/>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CIAM</a:t>
                </a:r>
              </a:p>
            </p:txBody>
          </p:sp>
        </p:grpSp>
        <p:sp>
          <p:nvSpPr>
            <p:cNvPr id="10" name="TextBox 9">
              <a:extLst>
                <a:ext uri="{FF2B5EF4-FFF2-40B4-BE49-F238E27FC236}">
                  <a16:creationId xmlns:a16="http://schemas.microsoft.com/office/drawing/2014/main" id="{0BCE499E-4EF7-F156-D4AE-6240012D1F62}"/>
                </a:ext>
              </a:extLst>
            </p:cNvPr>
            <p:cNvSpPr txBox="1"/>
            <p:nvPr/>
          </p:nvSpPr>
          <p:spPr>
            <a:xfrm rot="18000000">
              <a:off x="1966820" y="2664159"/>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Workforce </a:t>
              </a:r>
            </a:p>
            <a:p>
              <a:pPr marL="228600" lvl="2" indent="-228600" algn="ctr">
                <a:spcAft>
                  <a:spcPts val="500"/>
                </a:spcAft>
                <a:buAutoNum type="arabicPeriod"/>
                <a:tabLst>
                  <a:tab pos="647700" algn="l"/>
                </a:tabLst>
              </a:pPr>
              <a:r>
                <a:rPr lang="en-US" sz="1000" b="1" dirty="0">
                  <a:solidFill>
                    <a:schemeClr val="bg1"/>
                  </a:solidFill>
                  <a:cs typeface="Times New Roman" panose="02020603050405020304" pitchFamily="18" charset="0"/>
                </a:rPr>
                <a:t>IAM</a:t>
              </a:r>
            </a:p>
          </p:txBody>
        </p:sp>
      </p:grpSp>
    </p:spTree>
    <p:extLst>
      <p:ext uri="{BB962C8B-B14F-4D97-AF65-F5344CB8AC3E}">
        <p14:creationId xmlns:p14="http://schemas.microsoft.com/office/powerpoint/2010/main" val="9952525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 Placeholder 21">
            <a:extLst>
              <a:ext uri="{FF2B5EF4-FFF2-40B4-BE49-F238E27FC236}">
                <a16:creationId xmlns:a16="http://schemas.microsoft.com/office/drawing/2014/main" id="{8B17F42C-58E4-F01C-F844-13DB7DB291A0}"/>
              </a:ext>
            </a:extLst>
          </p:cNvPr>
          <p:cNvSpPr txBox="1">
            <a:spLocks/>
          </p:cNvSpPr>
          <p:nvPr/>
        </p:nvSpPr>
        <p:spPr>
          <a:xfrm>
            <a:off x="998220" y="1172045"/>
            <a:ext cx="10195560" cy="182880"/>
          </a:xfrm>
          <a:prstGeom prst="rect">
            <a:avLst/>
          </a:prstGeom>
        </p:spPr>
        <p:txBody>
          <a:bodyPr lIns="0" tIns="0" rIns="0" bIns="0"/>
          <a:lstStyle>
            <a:lvl1pPr marL="0" indent="0" algn="l" defTabSz="914400" rtl="0" eaLnBrk="1" latinLnBrk="0" hangingPunct="1">
              <a:lnSpc>
                <a:spcPct val="100000"/>
              </a:lnSpc>
              <a:spcBef>
                <a:spcPts val="0"/>
              </a:spcBef>
              <a:spcAft>
                <a:spcPts val="600"/>
              </a:spcAft>
              <a:buFontTx/>
              <a:buNone/>
              <a:defRPr sz="1500" b="1" kern="1200">
                <a:solidFill>
                  <a:schemeClr val="tx2"/>
                </a:solidFill>
                <a:latin typeface="+mn-lt"/>
                <a:ea typeface="+mn-ea"/>
                <a:cs typeface="+mn-cs"/>
              </a:defRPr>
            </a:lvl1pPr>
            <a:lvl2pPr marL="0" indent="0" algn="l" defTabSz="914400" rtl="0" eaLnBrk="1" latinLnBrk="0" hangingPunct="1">
              <a:lnSpc>
                <a:spcPct val="100000"/>
              </a:lnSpc>
              <a:spcBef>
                <a:spcPts val="0"/>
              </a:spcBef>
              <a:spcAft>
                <a:spcPts val="600"/>
              </a:spcAft>
              <a:buFontTx/>
              <a:buNone/>
              <a:defRPr sz="1500" kern="1200">
                <a:solidFill>
                  <a:schemeClr val="tx1"/>
                </a:solidFill>
                <a:latin typeface="+mn-lt"/>
                <a:ea typeface="+mn-ea"/>
                <a:cs typeface="+mn-cs"/>
              </a:defRPr>
            </a:lvl2pPr>
            <a:lvl3pPr marL="28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3pPr>
            <a:lvl4pPr marL="576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4pPr>
            <a:lvl5pPr marL="82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baseline="0">
                <a:solidFill>
                  <a:schemeClr val="tx1"/>
                </a:solidFill>
                <a:latin typeface="+mn-lt"/>
                <a:ea typeface="+mn-ea"/>
                <a:cs typeface="+mn-cs"/>
              </a:defRPr>
            </a:lvl5pPr>
            <a:lvl6pPr marL="1098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13716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645200" indent="-2286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300"/>
              </a:spcAft>
              <a:buClrTx/>
              <a:buSzTx/>
              <a:buFontTx/>
              <a:buNone/>
              <a:tabLst/>
              <a:defRPr/>
            </a:pPr>
            <a:r>
              <a:rPr kumimoji="0" lang="en-US" sz="1100" i="0" u="none" strike="noStrike" kern="1200" cap="none" spc="0" normalizeH="0" baseline="0" noProof="0" dirty="0">
                <a:ln>
                  <a:noFill/>
                </a:ln>
                <a:solidFill>
                  <a:srgbClr val="00338D"/>
                </a:solidFill>
                <a:effectLst/>
                <a:uLnTx/>
                <a:uFillTx/>
                <a:ea typeface="+mn-ea"/>
                <a:cs typeface="+mn-cs"/>
              </a:rPr>
              <a:t>Cigna can continue to gain benefits in different areas listed below in addition to current outcomes.</a:t>
            </a:r>
          </a:p>
        </p:txBody>
      </p:sp>
      <p:sp>
        <p:nvSpPr>
          <p:cNvPr id="12" name="Title 125">
            <a:extLst>
              <a:ext uri="{FF2B5EF4-FFF2-40B4-BE49-F238E27FC236}">
                <a16:creationId xmlns:a16="http://schemas.microsoft.com/office/drawing/2014/main" id="{89CA88C5-A41E-60C9-6431-1444AD674075}"/>
              </a:ext>
            </a:extLst>
          </p:cNvPr>
          <p:cNvSpPr>
            <a:spLocks noGrp="1"/>
          </p:cNvSpPr>
          <p:nvPr>
            <p:ph type="title"/>
          </p:nvPr>
        </p:nvSpPr>
        <p:spPr/>
        <p:txBody>
          <a:bodyPr/>
          <a:lstStyle/>
          <a:p>
            <a:r>
              <a:rPr lang="en-US" dirty="0"/>
              <a:t>Benefits</a:t>
            </a:r>
          </a:p>
        </p:txBody>
      </p:sp>
      <p:sp>
        <p:nvSpPr>
          <p:cNvPr id="68" name="圆角矩形 74">
            <a:extLst>
              <a:ext uri="{FF2B5EF4-FFF2-40B4-BE49-F238E27FC236}">
                <a16:creationId xmlns:a16="http://schemas.microsoft.com/office/drawing/2014/main" id="{C42006A1-9397-B06D-A17E-751D309070E0}"/>
              </a:ext>
            </a:extLst>
          </p:cNvPr>
          <p:cNvSpPr/>
          <p:nvPr/>
        </p:nvSpPr>
        <p:spPr>
          <a:xfrm>
            <a:off x="998220" y="3843614"/>
            <a:ext cx="3291840" cy="392112"/>
          </a:xfrm>
          <a:prstGeom prst="roundRect">
            <a:avLst>
              <a:gd name="adj" fmla="val 50000"/>
            </a:avLst>
          </a:prstGeom>
          <a:solidFill>
            <a:srgbClr val="00338D"/>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365760" tIns="54864" rIns="54864" bIns="54864" rtlCol="0" anchor="ctr"/>
          <a:lstStyle/>
          <a:p>
            <a:pPr>
              <a:lnSpc>
                <a:spcPct val="80000"/>
              </a:lnSpc>
              <a:spcAft>
                <a:spcPts val="300"/>
              </a:spcAft>
            </a:pPr>
            <a:r>
              <a:rPr lang="en-US" sz="2000" b="1" dirty="0">
                <a:solidFill>
                  <a:schemeClr val="bg1"/>
                </a:solidFill>
                <a:latin typeface="+mj-lt"/>
                <a:cs typeface="Arial" panose="020B0604020202020204" pitchFamily="34" charset="0"/>
              </a:rPr>
              <a:t>Risk mitigation</a:t>
            </a:r>
          </a:p>
        </p:txBody>
      </p:sp>
      <p:sp>
        <p:nvSpPr>
          <p:cNvPr id="73" name="Rectangle 72">
            <a:extLst>
              <a:ext uri="{FF2B5EF4-FFF2-40B4-BE49-F238E27FC236}">
                <a16:creationId xmlns:a16="http://schemas.microsoft.com/office/drawing/2014/main" id="{C4C5FACB-854F-063B-F78C-745579A28E8A}"/>
              </a:ext>
            </a:extLst>
          </p:cNvPr>
          <p:cNvSpPr/>
          <p:nvPr/>
        </p:nvSpPr>
        <p:spPr>
          <a:xfrm>
            <a:off x="1156031" y="4235724"/>
            <a:ext cx="2976218" cy="1645920"/>
          </a:xfrm>
          <a:prstGeom prst="rect">
            <a:avLst/>
          </a:prstGeom>
          <a:noFill/>
          <a:ln w="6350">
            <a:solidFill>
              <a:srgbClr val="00338D"/>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t"/>
          <a:lstStyle/>
          <a:p>
            <a:pPr marL="182880" lvl="2" indent="-182880">
              <a:spcAft>
                <a:spcPts val="300"/>
              </a:spcAft>
              <a:buClr>
                <a:srgbClr val="00338D"/>
              </a:buClr>
              <a:buFont typeface="Arial" panose="020B0604020202020204" pitchFamily="34" charset="0"/>
              <a:buChar char="•"/>
            </a:pPr>
            <a:r>
              <a:rPr lang="en-US" sz="900" b="0" i="0" u="none" strike="noStrike" dirty="0">
                <a:solidFill>
                  <a:srgbClr val="000000"/>
                </a:solidFill>
                <a:effectLst/>
              </a:rPr>
              <a:t>Moving </a:t>
            </a:r>
            <a:r>
              <a:rPr lang="en-US" sz="900" dirty="0">
                <a:solidFill>
                  <a:srgbClr val="000000"/>
                </a:solidFill>
              </a:rPr>
              <a:t>from a reactive detection to a p</a:t>
            </a:r>
            <a:r>
              <a:rPr lang="en-US" sz="900" b="0" i="0" u="none" strike="noStrike" dirty="0">
                <a:solidFill>
                  <a:srgbClr val="000000"/>
                </a:solidFill>
                <a:effectLst/>
              </a:rPr>
              <a:t>roactive detection of threats, SOD and access situation</a:t>
            </a:r>
          </a:p>
          <a:p>
            <a:pPr marL="182880" lvl="2" indent="-182880">
              <a:spcAft>
                <a:spcPts val="300"/>
              </a:spcAft>
              <a:buClr>
                <a:srgbClr val="00338D"/>
              </a:buClr>
              <a:buFont typeface="Arial" panose="020B0604020202020204" pitchFamily="34" charset="0"/>
              <a:buChar char="•"/>
            </a:pPr>
            <a:r>
              <a:rPr lang="en-US" sz="900" b="0" i="0" u="none" strike="noStrike" dirty="0">
                <a:solidFill>
                  <a:srgbClr val="000000"/>
                </a:solidFill>
                <a:effectLst/>
              </a:rPr>
              <a:t>Support continuous</a:t>
            </a:r>
            <a:r>
              <a:rPr lang="en-US" sz="900" dirty="0">
                <a:solidFill>
                  <a:srgbClr val="000000"/>
                </a:solidFill>
              </a:rPr>
              <a:t> compliance model and better alignment with Zero Trust model by aligning to the principles of least privilege</a:t>
            </a:r>
          </a:p>
          <a:p>
            <a:pPr marL="182880" lvl="2" indent="-182880">
              <a:spcAft>
                <a:spcPts val="300"/>
              </a:spcAft>
              <a:buClr>
                <a:srgbClr val="00338D"/>
              </a:buClr>
              <a:buFont typeface="Arial" panose="020B0604020202020204" pitchFamily="34" charset="0"/>
              <a:buChar char="•"/>
            </a:pPr>
            <a:r>
              <a:rPr lang="en-US" sz="900" dirty="0">
                <a:solidFill>
                  <a:srgbClr val="000000"/>
                </a:solidFill>
              </a:rPr>
              <a:t>Implement Mover scenarios to reduce access proliferation </a:t>
            </a:r>
          </a:p>
          <a:p>
            <a:pPr marL="182880" lvl="2" indent="-182880">
              <a:spcAft>
                <a:spcPts val="300"/>
              </a:spcAft>
              <a:buClr>
                <a:srgbClr val="00338D"/>
              </a:buClr>
              <a:buFont typeface="Arial" panose="020B0604020202020204" pitchFamily="34" charset="0"/>
              <a:buChar char="•"/>
            </a:pPr>
            <a:r>
              <a:rPr lang="en-US" sz="900" dirty="0">
                <a:solidFill>
                  <a:srgbClr val="000000"/>
                </a:solidFill>
              </a:rPr>
              <a:t>Integration to manage privileged accounts </a:t>
            </a:r>
          </a:p>
          <a:p>
            <a:pPr marL="182880" lvl="2" indent="-182880">
              <a:spcAft>
                <a:spcPts val="300"/>
              </a:spcAft>
              <a:buClr>
                <a:srgbClr val="00338D"/>
              </a:buClr>
              <a:buFont typeface="Arial" panose="020B0604020202020204" pitchFamily="34" charset="0"/>
              <a:buChar char="•"/>
            </a:pPr>
            <a:r>
              <a:rPr lang="en-US" sz="900" b="0" i="0" u="none" strike="noStrike" dirty="0">
                <a:solidFill>
                  <a:srgbClr val="000000"/>
                </a:solidFill>
                <a:effectLst/>
              </a:rPr>
              <a:t>Reduce time taken for </a:t>
            </a:r>
            <a:r>
              <a:rPr lang="en-US" sz="900" b="1" i="0" u="none" strike="noStrike" dirty="0">
                <a:solidFill>
                  <a:srgbClr val="000000"/>
                </a:solidFill>
                <a:effectLst/>
              </a:rPr>
              <a:t>compliance reviews </a:t>
            </a:r>
            <a:r>
              <a:rPr lang="en-US" sz="900" b="0" i="0" u="none" strike="noStrike" dirty="0">
                <a:solidFill>
                  <a:srgbClr val="000000"/>
                </a:solidFill>
                <a:effectLst/>
              </a:rPr>
              <a:t>from X months to Y weeks</a:t>
            </a:r>
          </a:p>
        </p:txBody>
      </p:sp>
      <p:sp>
        <p:nvSpPr>
          <p:cNvPr id="42" name="Rectangle 41">
            <a:extLst>
              <a:ext uri="{FF2B5EF4-FFF2-40B4-BE49-F238E27FC236}">
                <a16:creationId xmlns:a16="http://schemas.microsoft.com/office/drawing/2014/main" id="{331B0C01-A229-9B9E-7CA1-05082FB31A04}"/>
              </a:ext>
            </a:extLst>
          </p:cNvPr>
          <p:cNvSpPr/>
          <p:nvPr/>
        </p:nvSpPr>
        <p:spPr>
          <a:xfrm>
            <a:off x="4607891" y="1997471"/>
            <a:ext cx="2976218" cy="1645920"/>
          </a:xfrm>
          <a:prstGeom prst="rect">
            <a:avLst/>
          </a:prstGeom>
          <a:noFill/>
          <a:ln w="6350">
            <a:solidFill>
              <a:srgbClr val="1E49E2"/>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t"/>
          <a:lstStyle/>
          <a:p>
            <a:pPr marL="182880" lvl="2" indent="-182880">
              <a:spcAft>
                <a:spcPts val="300"/>
              </a:spcAft>
              <a:buClr>
                <a:srgbClr val="00338D"/>
              </a:buClr>
              <a:buFont typeface="Arial" panose="020B0604020202020204" pitchFamily="34" charset="0"/>
              <a:buChar char="•"/>
            </a:pPr>
            <a:r>
              <a:rPr lang="en-US" sz="900" dirty="0">
                <a:solidFill>
                  <a:schemeClr val="tx1"/>
                </a:solidFill>
              </a:rPr>
              <a:t>End users experience will improve significantly as they will have a common unified system for access request, approval and access certification. </a:t>
            </a:r>
          </a:p>
          <a:p>
            <a:pPr marL="182880" lvl="2" indent="-182880">
              <a:spcAft>
                <a:spcPts val="300"/>
              </a:spcAft>
              <a:buClr>
                <a:srgbClr val="00338D"/>
              </a:buClr>
              <a:buFont typeface="Arial" panose="020B0604020202020204" pitchFamily="34" charset="0"/>
              <a:buChar char="•"/>
            </a:pPr>
            <a:r>
              <a:rPr lang="en-US" sz="900" dirty="0">
                <a:solidFill>
                  <a:schemeClr val="tx1"/>
                </a:solidFill>
              </a:rPr>
              <a:t>Reduction of requestable roles in profile by X%(Up to 80%) by relying more on automated access assignment</a:t>
            </a:r>
          </a:p>
          <a:p>
            <a:pPr marL="182880" lvl="2" indent="-182880">
              <a:spcAft>
                <a:spcPts val="300"/>
              </a:spcAft>
              <a:buClr>
                <a:srgbClr val="00338D"/>
              </a:buClr>
              <a:buFont typeface="Arial" panose="020B0604020202020204" pitchFamily="34" charset="0"/>
              <a:buChar char="•"/>
            </a:pPr>
            <a:r>
              <a:rPr lang="en-US" sz="900" dirty="0">
                <a:solidFill>
                  <a:schemeClr val="tx1"/>
                </a:solidFill>
              </a:rPr>
              <a:t>Reduce burden on managers by reducing the 80% of manual certification requirements</a:t>
            </a:r>
          </a:p>
        </p:txBody>
      </p:sp>
      <p:sp>
        <p:nvSpPr>
          <p:cNvPr id="74" name="圆角矩形 74">
            <a:extLst>
              <a:ext uri="{FF2B5EF4-FFF2-40B4-BE49-F238E27FC236}">
                <a16:creationId xmlns:a16="http://schemas.microsoft.com/office/drawing/2014/main" id="{4EB9B353-9984-9D85-B21C-8E6F3A43A11F}"/>
              </a:ext>
            </a:extLst>
          </p:cNvPr>
          <p:cNvSpPr/>
          <p:nvPr/>
        </p:nvSpPr>
        <p:spPr>
          <a:xfrm>
            <a:off x="4450080" y="3843614"/>
            <a:ext cx="3291840" cy="392111"/>
          </a:xfrm>
          <a:prstGeom prst="roundRect">
            <a:avLst>
              <a:gd name="adj" fmla="val 50000"/>
            </a:avLst>
          </a:prstGeom>
          <a:solidFill>
            <a:srgbClr val="1E49E2"/>
          </a:solidFill>
          <a:ln w="6350">
            <a:solidFill>
              <a:srgbClr val="1E49E2"/>
            </a:solidFill>
          </a:ln>
        </p:spPr>
        <p:style>
          <a:lnRef idx="2">
            <a:schemeClr val="accent1">
              <a:shade val="50000"/>
            </a:schemeClr>
          </a:lnRef>
          <a:fillRef idx="1">
            <a:schemeClr val="accent1"/>
          </a:fillRef>
          <a:effectRef idx="0">
            <a:schemeClr val="accent1"/>
          </a:effectRef>
          <a:fontRef idx="minor">
            <a:schemeClr val="lt1"/>
          </a:fontRef>
        </p:style>
        <p:txBody>
          <a:bodyPr lIns="365760" tIns="54864" rIns="54864" bIns="54864" rtlCol="0" anchor="ctr"/>
          <a:lstStyle/>
          <a:p>
            <a:pPr>
              <a:lnSpc>
                <a:spcPct val="80000"/>
              </a:lnSpc>
              <a:spcAft>
                <a:spcPts val="300"/>
              </a:spcAft>
            </a:pPr>
            <a:r>
              <a:rPr lang="en-US" sz="2000" b="1" dirty="0">
                <a:solidFill>
                  <a:schemeClr val="bg1"/>
                </a:solidFill>
                <a:latin typeface="+mj-lt"/>
                <a:cs typeface="Arial" panose="020B0604020202020204" pitchFamily="34" charset="0"/>
              </a:rPr>
              <a:t>Enable business</a:t>
            </a:r>
          </a:p>
        </p:txBody>
      </p:sp>
      <p:sp>
        <p:nvSpPr>
          <p:cNvPr id="78" name="Rectangle 77">
            <a:extLst>
              <a:ext uri="{FF2B5EF4-FFF2-40B4-BE49-F238E27FC236}">
                <a16:creationId xmlns:a16="http://schemas.microsoft.com/office/drawing/2014/main" id="{40888D25-BF6E-0FB9-4134-7A6CC98E3815}"/>
              </a:ext>
            </a:extLst>
          </p:cNvPr>
          <p:cNvSpPr/>
          <p:nvPr/>
        </p:nvSpPr>
        <p:spPr>
          <a:xfrm>
            <a:off x="4607891" y="4235724"/>
            <a:ext cx="2976218" cy="1645920"/>
          </a:xfrm>
          <a:prstGeom prst="rect">
            <a:avLst/>
          </a:prstGeom>
          <a:noFill/>
          <a:ln w="6350">
            <a:solidFill>
              <a:srgbClr val="1E49E2"/>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t"/>
          <a:lstStyle/>
          <a:p>
            <a:pPr marL="182880" lvl="2" indent="-182880">
              <a:spcAft>
                <a:spcPts val="300"/>
              </a:spcAft>
              <a:buClr>
                <a:srgbClr val="00338D"/>
              </a:buClr>
              <a:buFont typeface="Arial" panose="020B0604020202020204" pitchFamily="34" charset="0"/>
              <a:buChar char="•"/>
            </a:pPr>
            <a:r>
              <a:rPr lang="en-US" sz="900" dirty="0">
                <a:solidFill>
                  <a:schemeClr val="tx1"/>
                </a:solidFill>
              </a:rPr>
              <a:t>Reduce time for custom development significantly from </a:t>
            </a:r>
            <a:r>
              <a:rPr lang="en-US" sz="900" b="1" dirty="0">
                <a:solidFill>
                  <a:schemeClr val="tx1"/>
                </a:solidFill>
              </a:rPr>
              <a:t>[X] months </a:t>
            </a:r>
            <a:r>
              <a:rPr lang="en-US" sz="900" dirty="0">
                <a:solidFill>
                  <a:schemeClr val="tx1"/>
                </a:solidFill>
              </a:rPr>
              <a:t>to </a:t>
            </a:r>
            <a:r>
              <a:rPr lang="en-US" sz="900" b="1" dirty="0">
                <a:solidFill>
                  <a:schemeClr val="tx1"/>
                </a:solidFill>
              </a:rPr>
              <a:t>[Y] Weeks</a:t>
            </a:r>
          </a:p>
          <a:p>
            <a:pPr marL="182880" lvl="2" indent="-182880">
              <a:spcAft>
                <a:spcPts val="300"/>
              </a:spcAft>
              <a:buClr>
                <a:srgbClr val="00338D"/>
              </a:buClr>
              <a:buFont typeface="Arial" panose="020B0604020202020204" pitchFamily="34" charset="0"/>
              <a:buChar char="•"/>
            </a:pPr>
            <a:r>
              <a:rPr lang="en-US" sz="900" dirty="0">
                <a:solidFill>
                  <a:schemeClr val="tx1"/>
                </a:solidFill>
              </a:rPr>
              <a:t>Migrate to leading class product will provide market leading capability to adopt optimized IAM processes</a:t>
            </a:r>
          </a:p>
        </p:txBody>
      </p:sp>
      <p:sp>
        <p:nvSpPr>
          <p:cNvPr id="82" name="圆角矩形 74">
            <a:extLst>
              <a:ext uri="{FF2B5EF4-FFF2-40B4-BE49-F238E27FC236}">
                <a16:creationId xmlns:a16="http://schemas.microsoft.com/office/drawing/2014/main" id="{0902D6A7-D81B-8C9C-088F-9D31B37E2E1B}"/>
              </a:ext>
            </a:extLst>
          </p:cNvPr>
          <p:cNvSpPr/>
          <p:nvPr/>
        </p:nvSpPr>
        <p:spPr>
          <a:xfrm>
            <a:off x="7901940" y="3843614"/>
            <a:ext cx="3291840" cy="392112"/>
          </a:xfrm>
          <a:prstGeom prst="roundRect">
            <a:avLst>
              <a:gd name="adj" fmla="val 50000"/>
            </a:avLst>
          </a:prstGeom>
          <a:solidFill>
            <a:srgbClr val="0C233C"/>
          </a:solidFill>
          <a:ln w="6350">
            <a:solidFill>
              <a:srgbClr val="0C233C"/>
            </a:solidFill>
          </a:ln>
        </p:spPr>
        <p:style>
          <a:lnRef idx="2">
            <a:schemeClr val="accent1">
              <a:shade val="50000"/>
            </a:schemeClr>
          </a:lnRef>
          <a:fillRef idx="1">
            <a:schemeClr val="accent1"/>
          </a:fillRef>
          <a:effectRef idx="0">
            <a:schemeClr val="accent1"/>
          </a:effectRef>
          <a:fontRef idx="minor">
            <a:schemeClr val="lt1"/>
          </a:fontRef>
        </p:style>
        <p:txBody>
          <a:bodyPr lIns="365760" tIns="54864" rIns="54864" bIns="54864" rtlCol="0" anchor="ctr"/>
          <a:lstStyle/>
          <a:p>
            <a:pPr>
              <a:lnSpc>
                <a:spcPct val="80000"/>
              </a:lnSpc>
              <a:spcAft>
                <a:spcPts val="300"/>
              </a:spcAft>
            </a:pPr>
            <a:r>
              <a:rPr lang="en-US" sz="2000" b="1" dirty="0">
                <a:solidFill>
                  <a:srgbClr val="FFFFFF"/>
                </a:solidFill>
                <a:latin typeface="+mj-lt"/>
                <a:cs typeface="Arial" panose="020B0604020202020204" pitchFamily="34" charset="0"/>
              </a:rPr>
              <a:t>Opportunities for other areas</a:t>
            </a:r>
          </a:p>
        </p:txBody>
      </p:sp>
      <p:sp>
        <p:nvSpPr>
          <p:cNvPr id="87" name="Rectangle 86">
            <a:extLst>
              <a:ext uri="{FF2B5EF4-FFF2-40B4-BE49-F238E27FC236}">
                <a16:creationId xmlns:a16="http://schemas.microsoft.com/office/drawing/2014/main" id="{11BA21E0-B9BD-F951-C24F-D601CC8929C3}"/>
              </a:ext>
            </a:extLst>
          </p:cNvPr>
          <p:cNvSpPr/>
          <p:nvPr/>
        </p:nvSpPr>
        <p:spPr>
          <a:xfrm>
            <a:off x="8059751" y="4235724"/>
            <a:ext cx="2976218" cy="1645920"/>
          </a:xfrm>
          <a:prstGeom prst="rect">
            <a:avLst/>
          </a:prstGeom>
          <a:noFill/>
          <a:ln w="6350">
            <a:solidFill>
              <a:srgbClr val="0C233C"/>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t"/>
          <a:lstStyle/>
          <a:p>
            <a:pPr marL="182880" lvl="2" indent="-182880">
              <a:spcAft>
                <a:spcPts val="300"/>
              </a:spcAft>
              <a:buClr>
                <a:srgbClr val="00338D"/>
              </a:buClr>
              <a:buFont typeface="Arial" panose="020B0604020202020204" pitchFamily="34" charset="0"/>
              <a:buChar char="•"/>
            </a:pPr>
            <a:r>
              <a:rPr lang="en-US" sz="900" dirty="0">
                <a:solidFill>
                  <a:schemeClr val="tx1"/>
                </a:solidFill>
              </a:rPr>
              <a:t>Repurpose staff supporting custom development to support more modern processes and automation by leveraging power of AI and ML.</a:t>
            </a:r>
          </a:p>
          <a:p>
            <a:pPr marL="182880" lvl="2" indent="-182880">
              <a:spcAft>
                <a:spcPts val="300"/>
              </a:spcAft>
              <a:buClr>
                <a:srgbClr val="00338D"/>
              </a:buClr>
              <a:buFont typeface="Arial" panose="020B0604020202020204" pitchFamily="34" charset="0"/>
              <a:buChar char="•"/>
            </a:pPr>
            <a:r>
              <a:rPr lang="en-US" sz="900" dirty="0">
                <a:solidFill>
                  <a:schemeClr val="tx1"/>
                </a:solidFill>
              </a:rPr>
              <a:t>Increase job satisfaction for staff leading to long term association with the company</a:t>
            </a:r>
          </a:p>
          <a:p>
            <a:pPr marL="182880" lvl="2" indent="-182880">
              <a:spcAft>
                <a:spcPts val="300"/>
              </a:spcAft>
              <a:buClr>
                <a:srgbClr val="00338D"/>
              </a:buClr>
              <a:buFont typeface="Arial" panose="020B0604020202020204" pitchFamily="34" charset="0"/>
              <a:buChar char="•"/>
            </a:pPr>
            <a:r>
              <a:rPr lang="en-US" sz="900" dirty="0">
                <a:solidFill>
                  <a:schemeClr val="tx1"/>
                </a:solidFill>
              </a:rPr>
              <a:t>Platform and ability to integration many cyber solutions to provide a much more integrated view of Cyber security</a:t>
            </a:r>
          </a:p>
        </p:txBody>
      </p:sp>
      <p:grpSp>
        <p:nvGrpSpPr>
          <p:cNvPr id="14" name="Group 13">
            <a:extLst>
              <a:ext uri="{FF2B5EF4-FFF2-40B4-BE49-F238E27FC236}">
                <a16:creationId xmlns:a16="http://schemas.microsoft.com/office/drawing/2014/main" id="{800DDF79-1629-CCCE-F48E-38110FED2B96}"/>
              </a:ext>
            </a:extLst>
          </p:cNvPr>
          <p:cNvGrpSpPr/>
          <p:nvPr/>
        </p:nvGrpSpPr>
        <p:grpSpPr>
          <a:xfrm>
            <a:off x="1059180" y="3907082"/>
            <a:ext cx="266109" cy="265176"/>
            <a:chOff x="8789896" y="1342311"/>
            <a:chExt cx="261043" cy="209391"/>
          </a:xfrm>
        </p:grpSpPr>
        <p:sp>
          <p:nvSpPr>
            <p:cNvPr id="19" name="椭圆 69">
              <a:extLst>
                <a:ext uri="{FF2B5EF4-FFF2-40B4-BE49-F238E27FC236}">
                  <a16:creationId xmlns:a16="http://schemas.microsoft.com/office/drawing/2014/main" id="{7FD151F5-D39F-8936-36E2-48C5B6B6D215}"/>
                </a:ext>
              </a:extLst>
            </p:cNvPr>
            <p:cNvSpPr/>
            <p:nvPr/>
          </p:nvSpPr>
          <p:spPr>
            <a:xfrm>
              <a:off x="8789896" y="1342311"/>
              <a:ext cx="261043" cy="209391"/>
            </a:xfrm>
            <a:prstGeom prst="ellipse">
              <a:avLst/>
            </a:prstGeom>
            <a:solidFill>
              <a:schemeClr val="bg1"/>
            </a:solidFill>
            <a:ln>
              <a:solidFill>
                <a:srgbClr val="00B8F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4295" tIns="37148" rIns="74295" bIns="37148" numCol="1" spcCol="0" rtlCol="0" fromWordArt="0" anchor="ctr" anchorCtr="0" forceAA="0" compatLnSpc="1">
              <a:prstTxWarp prst="textNoShape">
                <a:avLst/>
              </a:prstTxWarp>
              <a:noAutofit/>
            </a:bodyPr>
            <a:lstStyle/>
            <a:p>
              <a:pPr algn="ctr">
                <a:spcAft>
                  <a:spcPts val="300"/>
                </a:spcAft>
              </a:pPr>
              <a:endParaRPr lang="zh-CN" altLang="en-US" sz="1000" b="1">
                <a:solidFill>
                  <a:prstClr val="white"/>
                </a:solidFill>
              </a:endParaRPr>
            </a:p>
          </p:txBody>
        </p:sp>
        <p:sp>
          <p:nvSpPr>
            <p:cNvPr id="20" name="椭圆 71">
              <a:extLst>
                <a:ext uri="{FF2B5EF4-FFF2-40B4-BE49-F238E27FC236}">
                  <a16:creationId xmlns:a16="http://schemas.microsoft.com/office/drawing/2014/main" id="{8A0477C9-4A22-46CF-9E4A-B2CB51E5CCC7}"/>
                </a:ext>
              </a:extLst>
            </p:cNvPr>
            <p:cNvSpPr/>
            <p:nvPr/>
          </p:nvSpPr>
          <p:spPr bwMode="auto">
            <a:xfrm rot="1267204">
              <a:off x="8824386" y="1369978"/>
              <a:ext cx="192062" cy="154058"/>
            </a:xfrm>
            <a:prstGeom prst="ellipse">
              <a:avLst/>
            </a:prstGeom>
            <a:solidFill>
              <a:srgbClr val="00B8F5"/>
            </a:solidFill>
            <a:ln w="6350">
              <a:solidFill>
                <a:srgbClr val="00B8F5"/>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Aft>
                  <a:spcPts val="300"/>
                </a:spcAft>
                <a:defRPr/>
              </a:pPr>
              <a:endParaRPr lang="zh-CN" altLang="en-US" sz="1000" b="1">
                <a:solidFill>
                  <a:prstClr val="white"/>
                </a:solidFill>
              </a:endParaRPr>
            </a:p>
          </p:txBody>
        </p:sp>
      </p:grpSp>
      <p:grpSp>
        <p:nvGrpSpPr>
          <p:cNvPr id="25" name="Group 24">
            <a:extLst>
              <a:ext uri="{FF2B5EF4-FFF2-40B4-BE49-F238E27FC236}">
                <a16:creationId xmlns:a16="http://schemas.microsoft.com/office/drawing/2014/main" id="{17977B4F-C22F-B809-10DE-1952D8EA482C}"/>
              </a:ext>
            </a:extLst>
          </p:cNvPr>
          <p:cNvGrpSpPr/>
          <p:nvPr/>
        </p:nvGrpSpPr>
        <p:grpSpPr>
          <a:xfrm>
            <a:off x="4511040" y="3907082"/>
            <a:ext cx="266109" cy="265176"/>
            <a:chOff x="8789896" y="1342311"/>
            <a:chExt cx="261043" cy="209391"/>
          </a:xfrm>
        </p:grpSpPr>
        <p:sp>
          <p:nvSpPr>
            <p:cNvPr id="26" name="椭圆 69">
              <a:extLst>
                <a:ext uri="{FF2B5EF4-FFF2-40B4-BE49-F238E27FC236}">
                  <a16:creationId xmlns:a16="http://schemas.microsoft.com/office/drawing/2014/main" id="{86E6C1B7-A0B0-8FD8-3455-B9EE366819AA}"/>
                </a:ext>
              </a:extLst>
            </p:cNvPr>
            <p:cNvSpPr/>
            <p:nvPr/>
          </p:nvSpPr>
          <p:spPr>
            <a:xfrm>
              <a:off x="8789896" y="1342311"/>
              <a:ext cx="261043" cy="209391"/>
            </a:xfrm>
            <a:prstGeom prst="ellipse">
              <a:avLst/>
            </a:prstGeom>
            <a:solidFill>
              <a:schemeClr val="bg1"/>
            </a:solidFill>
            <a:ln>
              <a:solidFill>
                <a:srgbClr val="00B8F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4295" tIns="37148" rIns="74295" bIns="37148" numCol="1" spcCol="0" rtlCol="0" fromWordArt="0" anchor="ctr" anchorCtr="0" forceAA="0" compatLnSpc="1">
              <a:prstTxWarp prst="textNoShape">
                <a:avLst/>
              </a:prstTxWarp>
              <a:noAutofit/>
            </a:bodyPr>
            <a:lstStyle/>
            <a:p>
              <a:pPr algn="ctr">
                <a:spcAft>
                  <a:spcPts val="300"/>
                </a:spcAft>
              </a:pPr>
              <a:endParaRPr lang="zh-CN" altLang="en-US" sz="1000" b="1">
                <a:solidFill>
                  <a:prstClr val="white"/>
                </a:solidFill>
              </a:endParaRPr>
            </a:p>
          </p:txBody>
        </p:sp>
        <p:sp>
          <p:nvSpPr>
            <p:cNvPr id="28" name="椭圆 71">
              <a:extLst>
                <a:ext uri="{FF2B5EF4-FFF2-40B4-BE49-F238E27FC236}">
                  <a16:creationId xmlns:a16="http://schemas.microsoft.com/office/drawing/2014/main" id="{61B8ED68-F052-33D9-4E16-459493610C2F}"/>
                </a:ext>
              </a:extLst>
            </p:cNvPr>
            <p:cNvSpPr/>
            <p:nvPr/>
          </p:nvSpPr>
          <p:spPr bwMode="auto">
            <a:xfrm rot="1267204">
              <a:off x="8824386" y="1369978"/>
              <a:ext cx="192062" cy="154058"/>
            </a:xfrm>
            <a:prstGeom prst="ellipse">
              <a:avLst/>
            </a:prstGeom>
            <a:solidFill>
              <a:srgbClr val="00B8F5"/>
            </a:solidFill>
            <a:ln w="6350">
              <a:solidFill>
                <a:srgbClr val="00B8F5"/>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Aft>
                  <a:spcPts val="300"/>
                </a:spcAft>
                <a:defRPr/>
              </a:pPr>
              <a:endParaRPr lang="zh-CN" altLang="en-US" sz="1000" b="1">
                <a:solidFill>
                  <a:prstClr val="white"/>
                </a:solidFill>
              </a:endParaRPr>
            </a:p>
          </p:txBody>
        </p:sp>
      </p:grpSp>
      <p:grpSp>
        <p:nvGrpSpPr>
          <p:cNvPr id="32" name="Group 31">
            <a:extLst>
              <a:ext uri="{FF2B5EF4-FFF2-40B4-BE49-F238E27FC236}">
                <a16:creationId xmlns:a16="http://schemas.microsoft.com/office/drawing/2014/main" id="{C50600F5-ECAC-E766-AB38-C10C2553F1BA}"/>
              </a:ext>
            </a:extLst>
          </p:cNvPr>
          <p:cNvGrpSpPr/>
          <p:nvPr/>
        </p:nvGrpSpPr>
        <p:grpSpPr>
          <a:xfrm>
            <a:off x="7962900" y="3907082"/>
            <a:ext cx="266109" cy="265176"/>
            <a:chOff x="8789896" y="1342311"/>
            <a:chExt cx="261043" cy="209391"/>
          </a:xfrm>
        </p:grpSpPr>
        <p:sp>
          <p:nvSpPr>
            <p:cNvPr id="33" name="椭圆 69">
              <a:extLst>
                <a:ext uri="{FF2B5EF4-FFF2-40B4-BE49-F238E27FC236}">
                  <a16:creationId xmlns:a16="http://schemas.microsoft.com/office/drawing/2014/main" id="{3B9A9F5D-F644-A046-7399-D29E08FC4A3F}"/>
                </a:ext>
              </a:extLst>
            </p:cNvPr>
            <p:cNvSpPr/>
            <p:nvPr/>
          </p:nvSpPr>
          <p:spPr>
            <a:xfrm>
              <a:off x="8789896" y="1342311"/>
              <a:ext cx="261043" cy="209391"/>
            </a:xfrm>
            <a:prstGeom prst="ellipse">
              <a:avLst/>
            </a:prstGeom>
            <a:solidFill>
              <a:schemeClr val="bg1"/>
            </a:solidFill>
            <a:ln>
              <a:solidFill>
                <a:srgbClr val="00B8F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4295" tIns="37148" rIns="74295" bIns="37148" numCol="1" spcCol="0" rtlCol="0" fromWordArt="0" anchor="ctr" anchorCtr="0" forceAA="0" compatLnSpc="1">
              <a:prstTxWarp prst="textNoShape">
                <a:avLst/>
              </a:prstTxWarp>
              <a:noAutofit/>
            </a:bodyPr>
            <a:lstStyle/>
            <a:p>
              <a:pPr algn="ctr">
                <a:spcAft>
                  <a:spcPts val="300"/>
                </a:spcAft>
              </a:pPr>
              <a:endParaRPr lang="zh-CN" altLang="en-US" sz="1000" b="1">
                <a:solidFill>
                  <a:prstClr val="white"/>
                </a:solidFill>
              </a:endParaRPr>
            </a:p>
          </p:txBody>
        </p:sp>
        <p:sp>
          <p:nvSpPr>
            <p:cNvPr id="35" name="椭圆 71">
              <a:extLst>
                <a:ext uri="{FF2B5EF4-FFF2-40B4-BE49-F238E27FC236}">
                  <a16:creationId xmlns:a16="http://schemas.microsoft.com/office/drawing/2014/main" id="{4B210EC2-1268-1EB6-F8AF-AFB261E9A3BD}"/>
                </a:ext>
              </a:extLst>
            </p:cNvPr>
            <p:cNvSpPr/>
            <p:nvPr/>
          </p:nvSpPr>
          <p:spPr bwMode="auto">
            <a:xfrm rot="1267204">
              <a:off x="8824386" y="1369978"/>
              <a:ext cx="192062" cy="154058"/>
            </a:xfrm>
            <a:prstGeom prst="ellipse">
              <a:avLst/>
            </a:prstGeom>
            <a:solidFill>
              <a:srgbClr val="00B8F5"/>
            </a:solidFill>
            <a:ln w="6350">
              <a:solidFill>
                <a:srgbClr val="00B8F5"/>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Aft>
                  <a:spcPts val="300"/>
                </a:spcAft>
                <a:defRPr/>
              </a:pPr>
              <a:endParaRPr lang="zh-CN" altLang="en-US" sz="1000" b="1">
                <a:solidFill>
                  <a:prstClr val="white"/>
                </a:solidFill>
              </a:endParaRPr>
            </a:p>
          </p:txBody>
        </p:sp>
      </p:grpSp>
      <p:sp>
        <p:nvSpPr>
          <p:cNvPr id="27" name="圆角矩形 74">
            <a:extLst>
              <a:ext uri="{FF2B5EF4-FFF2-40B4-BE49-F238E27FC236}">
                <a16:creationId xmlns:a16="http://schemas.microsoft.com/office/drawing/2014/main" id="{D06E0826-EF45-1597-35D2-3613A7DC7951}"/>
              </a:ext>
            </a:extLst>
          </p:cNvPr>
          <p:cNvSpPr/>
          <p:nvPr/>
        </p:nvSpPr>
        <p:spPr>
          <a:xfrm>
            <a:off x="4450080" y="1607353"/>
            <a:ext cx="3291840" cy="392111"/>
          </a:xfrm>
          <a:prstGeom prst="roundRect">
            <a:avLst>
              <a:gd name="adj" fmla="val 50000"/>
            </a:avLst>
          </a:prstGeom>
          <a:solidFill>
            <a:srgbClr val="1E49E2"/>
          </a:solidFill>
          <a:ln w="6350">
            <a:solidFill>
              <a:srgbClr val="1E49E2"/>
            </a:solidFill>
          </a:ln>
        </p:spPr>
        <p:style>
          <a:lnRef idx="2">
            <a:schemeClr val="accent1">
              <a:shade val="50000"/>
            </a:schemeClr>
          </a:lnRef>
          <a:fillRef idx="1">
            <a:schemeClr val="accent1"/>
          </a:fillRef>
          <a:effectRef idx="0">
            <a:schemeClr val="accent1"/>
          </a:effectRef>
          <a:fontRef idx="minor">
            <a:schemeClr val="lt1"/>
          </a:fontRef>
        </p:style>
        <p:txBody>
          <a:bodyPr lIns="365760" tIns="54864" rIns="54864" bIns="54864" rtlCol="0" anchor="ctr"/>
          <a:lstStyle/>
          <a:p>
            <a:pPr>
              <a:lnSpc>
                <a:spcPct val="80000"/>
              </a:lnSpc>
              <a:spcAft>
                <a:spcPts val="300"/>
              </a:spcAft>
            </a:pPr>
            <a:r>
              <a:rPr lang="en-US" sz="2000" b="1" dirty="0">
                <a:solidFill>
                  <a:schemeClr val="bg1"/>
                </a:solidFill>
                <a:latin typeface="+mj-lt"/>
                <a:cs typeface="Arial" panose="020B0604020202020204" pitchFamily="34" charset="0"/>
              </a:rPr>
              <a:t>Improved audit and compliance</a:t>
            </a:r>
          </a:p>
        </p:txBody>
      </p:sp>
      <p:grpSp>
        <p:nvGrpSpPr>
          <p:cNvPr id="22" name="Group 21">
            <a:extLst>
              <a:ext uri="{FF2B5EF4-FFF2-40B4-BE49-F238E27FC236}">
                <a16:creationId xmlns:a16="http://schemas.microsoft.com/office/drawing/2014/main" id="{35E47793-B651-2964-341F-4103191ABA1B}"/>
              </a:ext>
            </a:extLst>
          </p:cNvPr>
          <p:cNvGrpSpPr/>
          <p:nvPr/>
        </p:nvGrpSpPr>
        <p:grpSpPr>
          <a:xfrm>
            <a:off x="4511040" y="1670821"/>
            <a:ext cx="266109" cy="265176"/>
            <a:chOff x="8789896" y="1342311"/>
            <a:chExt cx="261043" cy="209391"/>
          </a:xfrm>
        </p:grpSpPr>
        <p:sp>
          <p:nvSpPr>
            <p:cNvPr id="23" name="椭圆 69">
              <a:extLst>
                <a:ext uri="{FF2B5EF4-FFF2-40B4-BE49-F238E27FC236}">
                  <a16:creationId xmlns:a16="http://schemas.microsoft.com/office/drawing/2014/main" id="{E6B65799-BD5E-A800-4AC3-CB38ABB1CE8E}"/>
                </a:ext>
              </a:extLst>
            </p:cNvPr>
            <p:cNvSpPr/>
            <p:nvPr/>
          </p:nvSpPr>
          <p:spPr>
            <a:xfrm>
              <a:off x="8789896" y="1342311"/>
              <a:ext cx="261043" cy="209391"/>
            </a:xfrm>
            <a:prstGeom prst="ellipse">
              <a:avLst/>
            </a:prstGeom>
            <a:solidFill>
              <a:schemeClr val="bg1"/>
            </a:solidFill>
            <a:ln>
              <a:solidFill>
                <a:srgbClr val="00B8F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4295" tIns="37148" rIns="74295" bIns="37148" numCol="1" spcCol="0" rtlCol="0" fromWordArt="0" anchor="ctr" anchorCtr="0" forceAA="0" compatLnSpc="1">
              <a:prstTxWarp prst="textNoShape">
                <a:avLst/>
              </a:prstTxWarp>
              <a:noAutofit/>
            </a:bodyPr>
            <a:lstStyle/>
            <a:p>
              <a:pPr algn="ctr">
                <a:spcAft>
                  <a:spcPts val="300"/>
                </a:spcAft>
              </a:pPr>
              <a:endParaRPr lang="zh-CN" altLang="en-US" sz="1000" b="1">
                <a:solidFill>
                  <a:prstClr val="white"/>
                </a:solidFill>
              </a:endParaRPr>
            </a:p>
          </p:txBody>
        </p:sp>
        <p:sp>
          <p:nvSpPr>
            <p:cNvPr id="24" name="椭圆 71">
              <a:extLst>
                <a:ext uri="{FF2B5EF4-FFF2-40B4-BE49-F238E27FC236}">
                  <a16:creationId xmlns:a16="http://schemas.microsoft.com/office/drawing/2014/main" id="{415F85F6-5852-85CA-D7CC-44C8BA0A3A4B}"/>
                </a:ext>
              </a:extLst>
            </p:cNvPr>
            <p:cNvSpPr/>
            <p:nvPr/>
          </p:nvSpPr>
          <p:spPr bwMode="auto">
            <a:xfrm rot="1267204">
              <a:off x="8824386" y="1369978"/>
              <a:ext cx="192062" cy="154058"/>
            </a:xfrm>
            <a:prstGeom prst="ellipse">
              <a:avLst/>
            </a:prstGeom>
            <a:solidFill>
              <a:srgbClr val="00B8F5"/>
            </a:solidFill>
            <a:ln w="6350">
              <a:solidFill>
                <a:srgbClr val="00B8F5"/>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Aft>
                  <a:spcPts val="300"/>
                </a:spcAft>
                <a:defRPr/>
              </a:pPr>
              <a:endParaRPr lang="zh-CN" altLang="en-US" sz="1000" b="1">
                <a:solidFill>
                  <a:prstClr val="white"/>
                </a:solidFill>
              </a:endParaRPr>
            </a:p>
          </p:txBody>
        </p:sp>
      </p:grpSp>
      <p:sp>
        <p:nvSpPr>
          <p:cNvPr id="3" name="Rectangle 2">
            <a:extLst>
              <a:ext uri="{FF2B5EF4-FFF2-40B4-BE49-F238E27FC236}">
                <a16:creationId xmlns:a16="http://schemas.microsoft.com/office/drawing/2014/main" id="{BEA4F5EF-0923-EFF0-9246-E4935C952674}"/>
              </a:ext>
            </a:extLst>
          </p:cNvPr>
          <p:cNvSpPr/>
          <p:nvPr/>
        </p:nvSpPr>
        <p:spPr>
          <a:xfrm>
            <a:off x="1139190" y="1997471"/>
            <a:ext cx="2976218" cy="1645920"/>
          </a:xfrm>
          <a:prstGeom prst="rect">
            <a:avLst/>
          </a:prstGeom>
          <a:noFill/>
          <a:ln w="6350">
            <a:solidFill>
              <a:srgbClr val="0C233C"/>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t"/>
          <a:lstStyle/>
          <a:p>
            <a:pPr marL="182880" lvl="2" indent="-182880">
              <a:spcAft>
                <a:spcPts val="300"/>
              </a:spcAft>
              <a:buClr>
                <a:srgbClr val="00338D"/>
              </a:buClr>
              <a:buFont typeface="Arial" panose="020B0604020202020204" pitchFamily="34" charset="0"/>
              <a:buChar char="•"/>
            </a:pPr>
            <a:r>
              <a:rPr lang="en-US" sz="900" dirty="0">
                <a:solidFill>
                  <a:schemeClr val="tx1"/>
                </a:solidFill>
              </a:rPr>
              <a:t>Overall IAM architecture will be simplified as well with less number of systems</a:t>
            </a:r>
          </a:p>
          <a:p>
            <a:pPr marL="182880" lvl="2" indent="-182880">
              <a:spcAft>
                <a:spcPts val="300"/>
              </a:spcAft>
              <a:buClr>
                <a:srgbClr val="00338D"/>
              </a:buClr>
              <a:buFont typeface="Arial" panose="020B0604020202020204" pitchFamily="34" charset="0"/>
              <a:buChar char="•"/>
            </a:pPr>
            <a:r>
              <a:rPr lang="en-US" sz="900" dirty="0">
                <a:solidFill>
                  <a:schemeClr val="tx1"/>
                </a:solidFill>
              </a:rPr>
              <a:t>Full audit trail can be available in single system.</a:t>
            </a:r>
          </a:p>
          <a:p>
            <a:pPr marL="182880" lvl="2" indent="-182880">
              <a:spcAft>
                <a:spcPts val="300"/>
              </a:spcAft>
              <a:buClr>
                <a:srgbClr val="00338D"/>
              </a:buClr>
              <a:buFont typeface="Arial" panose="020B0604020202020204" pitchFamily="34" charset="0"/>
              <a:buChar char="•"/>
            </a:pPr>
            <a:r>
              <a:rPr lang="en-US" sz="900" dirty="0">
                <a:solidFill>
                  <a:schemeClr val="tx1"/>
                </a:solidFill>
              </a:rPr>
              <a:t>Alignment to modern architecture to harness the power of cloud at a faster rate by reducing friction and support for modern standards</a:t>
            </a:r>
          </a:p>
          <a:p>
            <a:pPr marL="182880" lvl="2" indent="-182880">
              <a:spcAft>
                <a:spcPts val="300"/>
              </a:spcAft>
              <a:buClr>
                <a:srgbClr val="00338D"/>
              </a:buClr>
              <a:buFont typeface="Arial" panose="020B0604020202020204" pitchFamily="34" charset="0"/>
              <a:buChar char="•"/>
            </a:pPr>
            <a:r>
              <a:rPr lang="en-US" sz="900" dirty="0">
                <a:solidFill>
                  <a:schemeClr val="tx1"/>
                </a:solidFill>
              </a:rPr>
              <a:t>Optimized and self contained IAM organization</a:t>
            </a:r>
          </a:p>
          <a:p>
            <a:pPr marL="182880" lvl="2" indent="-182880">
              <a:spcAft>
                <a:spcPts val="300"/>
              </a:spcAft>
              <a:buClr>
                <a:srgbClr val="00338D"/>
              </a:buClr>
              <a:buFont typeface="Arial" panose="020B0604020202020204" pitchFamily="34" charset="0"/>
              <a:buChar char="•"/>
            </a:pPr>
            <a:r>
              <a:rPr lang="en-US" sz="900" dirty="0">
                <a:solidFill>
                  <a:schemeClr val="tx1"/>
                </a:solidFill>
              </a:rPr>
              <a:t>Coordinated support and governance capabilities to ensure comprehensive coverage </a:t>
            </a:r>
          </a:p>
        </p:txBody>
      </p:sp>
      <p:sp>
        <p:nvSpPr>
          <p:cNvPr id="4" name="圆角矩形 74">
            <a:extLst>
              <a:ext uri="{FF2B5EF4-FFF2-40B4-BE49-F238E27FC236}">
                <a16:creationId xmlns:a16="http://schemas.microsoft.com/office/drawing/2014/main" id="{1DCEABBD-41A5-FEEA-2136-237D164F88A8}"/>
              </a:ext>
            </a:extLst>
          </p:cNvPr>
          <p:cNvSpPr/>
          <p:nvPr/>
        </p:nvSpPr>
        <p:spPr>
          <a:xfrm>
            <a:off x="981379" y="1607353"/>
            <a:ext cx="3291840" cy="392112"/>
          </a:xfrm>
          <a:prstGeom prst="roundRect">
            <a:avLst>
              <a:gd name="adj" fmla="val 50000"/>
            </a:avLst>
          </a:prstGeom>
          <a:solidFill>
            <a:srgbClr val="0C233C"/>
          </a:solidFill>
          <a:ln w="6350">
            <a:solidFill>
              <a:srgbClr val="0C233C"/>
            </a:solidFill>
          </a:ln>
        </p:spPr>
        <p:style>
          <a:lnRef idx="2">
            <a:schemeClr val="accent1">
              <a:shade val="50000"/>
            </a:schemeClr>
          </a:lnRef>
          <a:fillRef idx="1">
            <a:schemeClr val="accent1"/>
          </a:fillRef>
          <a:effectRef idx="0">
            <a:schemeClr val="accent1"/>
          </a:effectRef>
          <a:fontRef idx="minor">
            <a:schemeClr val="lt1"/>
          </a:fontRef>
        </p:style>
        <p:txBody>
          <a:bodyPr lIns="365760" tIns="54864" rIns="54864" bIns="54864" rtlCol="0" anchor="ctr"/>
          <a:lstStyle/>
          <a:p>
            <a:pPr>
              <a:lnSpc>
                <a:spcPct val="80000"/>
              </a:lnSpc>
              <a:spcAft>
                <a:spcPts val="300"/>
              </a:spcAft>
            </a:pPr>
            <a:r>
              <a:rPr lang="en-US" sz="2000" b="1" dirty="0">
                <a:solidFill>
                  <a:srgbClr val="FFFFFF"/>
                </a:solidFill>
                <a:latin typeface="+mj-lt"/>
                <a:cs typeface="Arial" panose="020B0604020202020204" pitchFamily="34" charset="0"/>
              </a:rPr>
              <a:t>Integrated operating model</a:t>
            </a:r>
          </a:p>
        </p:txBody>
      </p:sp>
      <p:grpSp>
        <p:nvGrpSpPr>
          <p:cNvPr id="5" name="Group 4">
            <a:extLst>
              <a:ext uri="{FF2B5EF4-FFF2-40B4-BE49-F238E27FC236}">
                <a16:creationId xmlns:a16="http://schemas.microsoft.com/office/drawing/2014/main" id="{A773B810-D2C7-23F7-BAB0-821F4433BD56}"/>
              </a:ext>
            </a:extLst>
          </p:cNvPr>
          <p:cNvGrpSpPr/>
          <p:nvPr/>
        </p:nvGrpSpPr>
        <p:grpSpPr>
          <a:xfrm>
            <a:off x="1042339" y="1670821"/>
            <a:ext cx="266109" cy="265176"/>
            <a:chOff x="8789896" y="1342311"/>
            <a:chExt cx="261043" cy="209391"/>
          </a:xfrm>
        </p:grpSpPr>
        <p:sp>
          <p:nvSpPr>
            <p:cNvPr id="6" name="椭圆 69">
              <a:extLst>
                <a:ext uri="{FF2B5EF4-FFF2-40B4-BE49-F238E27FC236}">
                  <a16:creationId xmlns:a16="http://schemas.microsoft.com/office/drawing/2014/main" id="{60B232AB-59A5-73D3-471F-D854AB9A2D10}"/>
                </a:ext>
              </a:extLst>
            </p:cNvPr>
            <p:cNvSpPr/>
            <p:nvPr/>
          </p:nvSpPr>
          <p:spPr>
            <a:xfrm>
              <a:off x="8789896" y="1342311"/>
              <a:ext cx="261043" cy="209391"/>
            </a:xfrm>
            <a:prstGeom prst="ellipse">
              <a:avLst/>
            </a:prstGeom>
            <a:solidFill>
              <a:schemeClr val="bg1"/>
            </a:solidFill>
            <a:ln>
              <a:solidFill>
                <a:srgbClr val="00B8F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4295" tIns="37148" rIns="74295" bIns="37148" numCol="1" spcCol="0" rtlCol="0" fromWordArt="0" anchor="ctr" anchorCtr="0" forceAA="0" compatLnSpc="1">
              <a:prstTxWarp prst="textNoShape">
                <a:avLst/>
              </a:prstTxWarp>
              <a:noAutofit/>
            </a:bodyPr>
            <a:lstStyle/>
            <a:p>
              <a:pPr algn="ctr">
                <a:spcAft>
                  <a:spcPts val="300"/>
                </a:spcAft>
              </a:pPr>
              <a:endParaRPr lang="zh-CN" altLang="en-US" sz="1000" b="1">
                <a:solidFill>
                  <a:prstClr val="white"/>
                </a:solidFill>
              </a:endParaRPr>
            </a:p>
          </p:txBody>
        </p:sp>
        <p:sp>
          <p:nvSpPr>
            <p:cNvPr id="7" name="椭圆 71">
              <a:extLst>
                <a:ext uri="{FF2B5EF4-FFF2-40B4-BE49-F238E27FC236}">
                  <a16:creationId xmlns:a16="http://schemas.microsoft.com/office/drawing/2014/main" id="{34637AD2-3418-CA11-8E62-8D05E6FA470C}"/>
                </a:ext>
              </a:extLst>
            </p:cNvPr>
            <p:cNvSpPr/>
            <p:nvPr/>
          </p:nvSpPr>
          <p:spPr bwMode="auto">
            <a:xfrm rot="1267204">
              <a:off x="8824386" y="1369978"/>
              <a:ext cx="192062" cy="154058"/>
            </a:xfrm>
            <a:prstGeom prst="ellipse">
              <a:avLst/>
            </a:prstGeom>
            <a:solidFill>
              <a:srgbClr val="00B8F5"/>
            </a:solidFill>
            <a:ln w="6350">
              <a:solidFill>
                <a:srgbClr val="00B8F5"/>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Aft>
                  <a:spcPts val="300"/>
                </a:spcAft>
                <a:defRPr/>
              </a:pPr>
              <a:endParaRPr lang="zh-CN" altLang="en-US" sz="1000" b="1">
                <a:solidFill>
                  <a:prstClr val="white"/>
                </a:solidFill>
              </a:endParaRPr>
            </a:p>
          </p:txBody>
        </p:sp>
      </p:grpSp>
      <p:sp>
        <p:nvSpPr>
          <p:cNvPr id="11" name="Rectangle 10">
            <a:extLst>
              <a:ext uri="{FF2B5EF4-FFF2-40B4-BE49-F238E27FC236}">
                <a16:creationId xmlns:a16="http://schemas.microsoft.com/office/drawing/2014/main" id="{69694A03-6681-72C8-9992-FE3030BCC357}"/>
              </a:ext>
            </a:extLst>
          </p:cNvPr>
          <p:cNvSpPr/>
          <p:nvPr/>
        </p:nvSpPr>
        <p:spPr>
          <a:xfrm>
            <a:off x="8015632" y="1997471"/>
            <a:ext cx="2976218" cy="1645920"/>
          </a:xfrm>
          <a:prstGeom prst="rect">
            <a:avLst/>
          </a:prstGeom>
          <a:noFill/>
          <a:ln w="6350">
            <a:solidFill>
              <a:srgbClr val="00338D"/>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t"/>
          <a:lstStyle/>
          <a:p>
            <a:pPr marL="182880" lvl="2" indent="-182880">
              <a:spcAft>
                <a:spcPts val="300"/>
              </a:spcAft>
              <a:buClr>
                <a:srgbClr val="00338D"/>
              </a:buClr>
              <a:buFont typeface="Arial" panose="020B0604020202020204" pitchFamily="34" charset="0"/>
              <a:buChar char="•"/>
            </a:pPr>
            <a:r>
              <a:rPr lang="en-US" sz="900" dirty="0">
                <a:solidFill>
                  <a:schemeClr val="tx1"/>
                </a:solidFill>
              </a:rPr>
              <a:t>Reduce cost from </a:t>
            </a:r>
            <a:r>
              <a:rPr lang="en-US" sz="900" b="1" dirty="0">
                <a:solidFill>
                  <a:schemeClr val="tx1"/>
                </a:solidFill>
              </a:rPr>
              <a:t>$[X] to $[Y]per year </a:t>
            </a:r>
            <a:r>
              <a:rPr lang="en-US" sz="900" dirty="0">
                <a:solidFill>
                  <a:schemeClr val="tx1"/>
                </a:solidFill>
              </a:rPr>
              <a:t>in OPEX by migrating to a SaaS solution</a:t>
            </a:r>
          </a:p>
          <a:p>
            <a:pPr marL="182880" lvl="2" indent="-182880">
              <a:spcAft>
                <a:spcPts val="300"/>
              </a:spcAft>
              <a:buClr>
                <a:srgbClr val="00338D"/>
              </a:buClr>
              <a:buFont typeface="Arial" panose="020B0604020202020204" pitchFamily="34" charset="0"/>
              <a:buChar char="•"/>
            </a:pPr>
            <a:r>
              <a:rPr lang="en-US" sz="900" b="1" dirty="0">
                <a:solidFill>
                  <a:schemeClr val="tx1"/>
                </a:solidFill>
              </a:rPr>
              <a:t>Reduce cost of upgrade cycles </a:t>
            </a:r>
            <a:r>
              <a:rPr lang="en-US" sz="900" dirty="0">
                <a:solidFill>
                  <a:schemeClr val="tx1"/>
                </a:solidFill>
              </a:rPr>
              <a:t>by leveraging SaaS</a:t>
            </a:r>
          </a:p>
          <a:p>
            <a:pPr marL="182880" lvl="2" indent="-182880">
              <a:spcAft>
                <a:spcPts val="300"/>
              </a:spcAft>
              <a:buClr>
                <a:srgbClr val="00338D"/>
              </a:buClr>
              <a:buFont typeface="Arial" panose="020B0604020202020204" pitchFamily="34" charset="0"/>
              <a:buChar char="•"/>
            </a:pPr>
            <a:r>
              <a:rPr lang="en-US" sz="900" b="1" dirty="0">
                <a:solidFill>
                  <a:schemeClr val="tx1"/>
                </a:solidFill>
              </a:rPr>
              <a:t>Reduce Manual tickets </a:t>
            </a:r>
            <a:r>
              <a:rPr lang="en-US" sz="900" dirty="0">
                <a:solidFill>
                  <a:schemeClr val="tx1"/>
                </a:solidFill>
              </a:rPr>
              <a:t>from [X] to [Y] by relying on more automation</a:t>
            </a:r>
          </a:p>
          <a:p>
            <a:pPr marL="182880" lvl="2" indent="-182880">
              <a:spcAft>
                <a:spcPts val="300"/>
              </a:spcAft>
              <a:buClr>
                <a:srgbClr val="00338D"/>
              </a:buClr>
              <a:buFont typeface="Arial" panose="020B0604020202020204" pitchFamily="34" charset="0"/>
              <a:buChar char="•"/>
            </a:pPr>
            <a:r>
              <a:rPr lang="en-US" sz="900" b="1" dirty="0">
                <a:solidFill>
                  <a:schemeClr val="tx1"/>
                </a:solidFill>
              </a:rPr>
              <a:t>Consolidate legacy </a:t>
            </a:r>
            <a:r>
              <a:rPr lang="en-US" sz="900" dirty="0">
                <a:solidFill>
                  <a:schemeClr val="tx1"/>
                </a:solidFill>
              </a:rPr>
              <a:t>IAM systems into modern cloud based platform leading to reduced operational cost</a:t>
            </a:r>
          </a:p>
          <a:p>
            <a:pPr marL="182880" lvl="2" indent="-182880">
              <a:spcAft>
                <a:spcPts val="300"/>
              </a:spcAft>
              <a:buClr>
                <a:srgbClr val="00338D"/>
              </a:buClr>
              <a:buFont typeface="Arial" panose="020B0604020202020204" pitchFamily="34" charset="0"/>
              <a:buChar char="•"/>
            </a:pPr>
            <a:r>
              <a:rPr lang="en-US" sz="900" b="1" dirty="0">
                <a:solidFill>
                  <a:srgbClr val="000000"/>
                </a:solidFill>
              </a:rPr>
              <a:t>Reduce per unit cost </a:t>
            </a:r>
            <a:r>
              <a:rPr lang="en-US" sz="900" dirty="0">
                <a:solidFill>
                  <a:srgbClr val="000000"/>
                </a:solidFill>
              </a:rPr>
              <a:t>for J/L, access request, certifications and roles will reduce</a:t>
            </a:r>
          </a:p>
          <a:p>
            <a:pPr marL="182880" lvl="2" indent="-182880">
              <a:spcAft>
                <a:spcPts val="300"/>
              </a:spcAft>
              <a:buClr>
                <a:srgbClr val="00338D"/>
              </a:buClr>
              <a:buFont typeface="Arial" panose="020B0604020202020204" pitchFamily="34" charset="0"/>
              <a:buChar char="•"/>
            </a:pPr>
            <a:endParaRPr lang="en-US" sz="900" dirty="0">
              <a:solidFill>
                <a:schemeClr val="tx1"/>
              </a:solidFill>
            </a:endParaRPr>
          </a:p>
        </p:txBody>
      </p:sp>
      <p:sp>
        <p:nvSpPr>
          <p:cNvPr id="13" name="圆角矩形 74">
            <a:extLst>
              <a:ext uri="{FF2B5EF4-FFF2-40B4-BE49-F238E27FC236}">
                <a16:creationId xmlns:a16="http://schemas.microsoft.com/office/drawing/2014/main" id="{E9E9B74C-FB9C-6EB0-1326-5B2F131B8D98}"/>
              </a:ext>
            </a:extLst>
          </p:cNvPr>
          <p:cNvSpPr/>
          <p:nvPr/>
        </p:nvSpPr>
        <p:spPr>
          <a:xfrm>
            <a:off x="7857821" y="1607353"/>
            <a:ext cx="3291840" cy="392112"/>
          </a:xfrm>
          <a:prstGeom prst="roundRect">
            <a:avLst>
              <a:gd name="adj" fmla="val 50000"/>
            </a:avLst>
          </a:prstGeom>
          <a:solidFill>
            <a:srgbClr val="00338D"/>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365760" tIns="54864" rIns="54864" bIns="54864" rtlCol="0" anchor="ctr"/>
          <a:lstStyle/>
          <a:p>
            <a:pPr>
              <a:lnSpc>
                <a:spcPct val="80000"/>
              </a:lnSpc>
              <a:spcAft>
                <a:spcPts val="300"/>
              </a:spcAft>
            </a:pPr>
            <a:r>
              <a:rPr lang="en-US" sz="2000" b="1" dirty="0">
                <a:solidFill>
                  <a:schemeClr val="bg1"/>
                </a:solidFill>
                <a:latin typeface="+mj-lt"/>
                <a:cs typeface="Arial" panose="020B0604020202020204" pitchFamily="34" charset="0"/>
              </a:rPr>
              <a:t>Cost optimization</a:t>
            </a:r>
          </a:p>
        </p:txBody>
      </p:sp>
      <p:grpSp>
        <p:nvGrpSpPr>
          <p:cNvPr id="15" name="Group 14">
            <a:extLst>
              <a:ext uri="{FF2B5EF4-FFF2-40B4-BE49-F238E27FC236}">
                <a16:creationId xmlns:a16="http://schemas.microsoft.com/office/drawing/2014/main" id="{90EAAA5F-4589-19A3-CF03-3F0439F235B6}"/>
              </a:ext>
            </a:extLst>
          </p:cNvPr>
          <p:cNvGrpSpPr/>
          <p:nvPr/>
        </p:nvGrpSpPr>
        <p:grpSpPr>
          <a:xfrm>
            <a:off x="7918781" y="1670821"/>
            <a:ext cx="266109" cy="265176"/>
            <a:chOff x="8789896" y="1342311"/>
            <a:chExt cx="261043" cy="209391"/>
          </a:xfrm>
        </p:grpSpPr>
        <p:sp>
          <p:nvSpPr>
            <p:cNvPr id="16" name="椭圆 69">
              <a:extLst>
                <a:ext uri="{FF2B5EF4-FFF2-40B4-BE49-F238E27FC236}">
                  <a16:creationId xmlns:a16="http://schemas.microsoft.com/office/drawing/2014/main" id="{A17B67F2-2C97-C283-BC49-8F5505B79ED9}"/>
                </a:ext>
              </a:extLst>
            </p:cNvPr>
            <p:cNvSpPr/>
            <p:nvPr/>
          </p:nvSpPr>
          <p:spPr>
            <a:xfrm>
              <a:off x="8789896" y="1342311"/>
              <a:ext cx="261043" cy="209391"/>
            </a:xfrm>
            <a:prstGeom prst="ellipse">
              <a:avLst/>
            </a:prstGeom>
            <a:solidFill>
              <a:schemeClr val="bg1"/>
            </a:solidFill>
            <a:ln>
              <a:solidFill>
                <a:srgbClr val="00B8F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4295" tIns="37148" rIns="74295" bIns="37148" numCol="1" spcCol="0" rtlCol="0" fromWordArt="0" anchor="ctr" anchorCtr="0" forceAA="0" compatLnSpc="1">
              <a:prstTxWarp prst="textNoShape">
                <a:avLst/>
              </a:prstTxWarp>
              <a:noAutofit/>
            </a:bodyPr>
            <a:lstStyle/>
            <a:p>
              <a:pPr algn="ctr">
                <a:spcAft>
                  <a:spcPts val="300"/>
                </a:spcAft>
              </a:pPr>
              <a:endParaRPr lang="zh-CN" altLang="en-US" sz="1000" b="1">
                <a:solidFill>
                  <a:prstClr val="white"/>
                </a:solidFill>
              </a:endParaRPr>
            </a:p>
          </p:txBody>
        </p:sp>
        <p:sp>
          <p:nvSpPr>
            <p:cNvPr id="17" name="椭圆 71">
              <a:extLst>
                <a:ext uri="{FF2B5EF4-FFF2-40B4-BE49-F238E27FC236}">
                  <a16:creationId xmlns:a16="http://schemas.microsoft.com/office/drawing/2014/main" id="{1368D4D4-0A5B-47FD-4B38-7448C5AB610B}"/>
                </a:ext>
              </a:extLst>
            </p:cNvPr>
            <p:cNvSpPr/>
            <p:nvPr/>
          </p:nvSpPr>
          <p:spPr bwMode="auto">
            <a:xfrm rot="1267204">
              <a:off x="8824386" y="1369978"/>
              <a:ext cx="192062" cy="154058"/>
            </a:xfrm>
            <a:prstGeom prst="ellipse">
              <a:avLst/>
            </a:prstGeom>
            <a:solidFill>
              <a:srgbClr val="00B8F5"/>
            </a:solidFill>
            <a:ln w="6350">
              <a:solidFill>
                <a:srgbClr val="00B8F5"/>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Aft>
                  <a:spcPts val="300"/>
                </a:spcAft>
                <a:defRPr/>
              </a:pPr>
              <a:endParaRPr lang="zh-CN" altLang="en-US" sz="1000" b="1">
                <a:solidFill>
                  <a:prstClr val="white"/>
                </a:solidFill>
              </a:endParaRPr>
            </a:p>
          </p:txBody>
        </p:sp>
      </p:grpSp>
    </p:spTree>
    <p:extLst>
      <p:ext uri="{BB962C8B-B14F-4D97-AF65-F5344CB8AC3E}">
        <p14:creationId xmlns:p14="http://schemas.microsoft.com/office/powerpoint/2010/main" val="32532322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25">
            <a:extLst>
              <a:ext uri="{FF2B5EF4-FFF2-40B4-BE49-F238E27FC236}">
                <a16:creationId xmlns:a16="http://schemas.microsoft.com/office/drawing/2014/main" id="{89CA88C5-A41E-60C9-6431-1444AD674075}"/>
              </a:ext>
            </a:extLst>
          </p:cNvPr>
          <p:cNvSpPr>
            <a:spLocks noGrp="1"/>
          </p:cNvSpPr>
          <p:nvPr>
            <p:ph type="title"/>
          </p:nvPr>
        </p:nvSpPr>
        <p:spPr>
          <a:xfrm>
            <a:off x="995364" y="431800"/>
            <a:ext cx="10204704" cy="533400"/>
          </a:xfrm>
        </p:spPr>
        <p:txBody>
          <a:bodyPr/>
          <a:lstStyle/>
          <a:p>
            <a:r>
              <a:rPr lang="en-US" dirty="0"/>
              <a:t>Roadmap</a:t>
            </a:r>
          </a:p>
        </p:txBody>
      </p:sp>
      <p:grpSp>
        <p:nvGrpSpPr>
          <p:cNvPr id="158" name="Group 157">
            <a:extLst>
              <a:ext uri="{FF2B5EF4-FFF2-40B4-BE49-F238E27FC236}">
                <a16:creationId xmlns:a16="http://schemas.microsoft.com/office/drawing/2014/main" id="{13BC12B1-1CC6-0815-8270-568124BFE258}"/>
              </a:ext>
            </a:extLst>
          </p:cNvPr>
          <p:cNvGrpSpPr/>
          <p:nvPr/>
        </p:nvGrpSpPr>
        <p:grpSpPr>
          <a:xfrm>
            <a:off x="2324947" y="1566469"/>
            <a:ext cx="6307055" cy="4334606"/>
            <a:chOff x="2586869" y="1395019"/>
            <a:chExt cx="6521383" cy="4481906"/>
          </a:xfrm>
        </p:grpSpPr>
        <p:grpSp>
          <p:nvGrpSpPr>
            <p:cNvPr id="4" name="Group 3">
              <a:extLst>
                <a:ext uri="{FF2B5EF4-FFF2-40B4-BE49-F238E27FC236}">
                  <a16:creationId xmlns:a16="http://schemas.microsoft.com/office/drawing/2014/main" id="{32A0DA04-C2EC-89CE-8585-6EB449D4DF7E}"/>
                </a:ext>
              </a:extLst>
            </p:cNvPr>
            <p:cNvGrpSpPr/>
            <p:nvPr/>
          </p:nvGrpSpPr>
          <p:grpSpPr>
            <a:xfrm>
              <a:off x="4068349" y="2008499"/>
              <a:ext cx="4512227" cy="3868426"/>
              <a:chOff x="9891061" y="4111"/>
              <a:chExt cx="7991378" cy="6851174"/>
            </a:xfrm>
          </p:grpSpPr>
          <p:sp>
            <p:nvSpPr>
              <p:cNvPr id="5" name="Freeform: Shape 4">
                <a:extLst>
                  <a:ext uri="{FF2B5EF4-FFF2-40B4-BE49-F238E27FC236}">
                    <a16:creationId xmlns:a16="http://schemas.microsoft.com/office/drawing/2014/main" id="{6E3D4A22-4769-2090-2971-00529EF42744}"/>
                  </a:ext>
                </a:extLst>
              </p:cNvPr>
              <p:cNvSpPr/>
              <p:nvPr/>
            </p:nvSpPr>
            <p:spPr>
              <a:xfrm>
                <a:off x="9891061" y="4111"/>
                <a:ext cx="7991378" cy="6851174"/>
              </a:xfrm>
              <a:custGeom>
                <a:avLst/>
                <a:gdLst>
                  <a:gd name="connsiteX0" fmla="*/ 2111443 w 7991378"/>
                  <a:gd name="connsiteY0" fmla="*/ -127 h 6851174"/>
                  <a:gd name="connsiteX1" fmla="*/ 2107331 w 7991378"/>
                  <a:gd name="connsiteY1" fmla="*/ 36877 h 6851174"/>
                  <a:gd name="connsiteX2" fmla="*/ 1819526 w 7991378"/>
                  <a:gd name="connsiteY2" fmla="*/ 119107 h 6851174"/>
                  <a:gd name="connsiteX3" fmla="*/ 3649148 w 7991378"/>
                  <a:gd name="connsiteY3" fmla="*/ 263010 h 6851174"/>
                  <a:gd name="connsiteX4" fmla="*/ 3583364 w 7991378"/>
                  <a:gd name="connsiteY4" fmla="*/ 550815 h 6851174"/>
                  <a:gd name="connsiteX5" fmla="*/ 2259457 w 7991378"/>
                  <a:gd name="connsiteY5" fmla="*/ 887959 h 6851174"/>
                  <a:gd name="connsiteX6" fmla="*/ 2333465 w 7991378"/>
                  <a:gd name="connsiteY6" fmla="*/ 1118204 h 6851174"/>
                  <a:gd name="connsiteX7" fmla="*/ 7990904 w 7991378"/>
                  <a:gd name="connsiteY7" fmla="*/ 3395981 h 6851174"/>
                  <a:gd name="connsiteX8" fmla="*/ 5486993 w 7991378"/>
                  <a:gd name="connsiteY8" fmla="*/ 6851048 h 6851174"/>
                  <a:gd name="connsiteX9" fmla="*/ -476 w 7991378"/>
                  <a:gd name="connsiteY9" fmla="*/ 6851048 h 6851174"/>
                  <a:gd name="connsiteX10" fmla="*/ 4989501 w 7991378"/>
                  <a:gd name="connsiteY10" fmla="*/ 3478211 h 6851174"/>
                  <a:gd name="connsiteX11" fmla="*/ 4496119 w 7991378"/>
                  <a:gd name="connsiteY11" fmla="*/ 2376326 h 6851174"/>
                  <a:gd name="connsiteX12" fmla="*/ 1206911 w 7991378"/>
                  <a:gd name="connsiteY12" fmla="*/ 1537578 h 6851174"/>
                  <a:gd name="connsiteX13" fmla="*/ 1248026 w 7991378"/>
                  <a:gd name="connsiteY13" fmla="*/ 682384 h 6851174"/>
                  <a:gd name="connsiteX14" fmla="*/ 2728170 w 7991378"/>
                  <a:gd name="connsiteY14" fmla="*/ 394578 h 6851174"/>
                  <a:gd name="connsiteX15" fmla="*/ 1198688 w 7991378"/>
                  <a:gd name="connsiteY15" fmla="*/ 197226 h 6851174"/>
                  <a:gd name="connsiteX16" fmla="*/ 1280918 w 7991378"/>
                  <a:gd name="connsiteY16" fmla="*/ 49211 h 6851174"/>
                  <a:gd name="connsiteX17" fmla="*/ 2111443 w 7991378"/>
                  <a:gd name="connsiteY17" fmla="*/ -127 h 6851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991378" h="6851174">
                    <a:moveTo>
                      <a:pt x="2111443" y="-127"/>
                    </a:moveTo>
                    <a:cubicBezTo>
                      <a:pt x="2111443" y="-127"/>
                      <a:pt x="2161357" y="18704"/>
                      <a:pt x="2107331" y="36877"/>
                    </a:cubicBezTo>
                    <a:cubicBezTo>
                      <a:pt x="2018605" y="66726"/>
                      <a:pt x="1809329" y="103812"/>
                      <a:pt x="1819526" y="119107"/>
                    </a:cubicBezTo>
                    <a:cubicBezTo>
                      <a:pt x="1835972" y="143776"/>
                      <a:pt x="3344896" y="197226"/>
                      <a:pt x="3649148" y="263010"/>
                    </a:cubicBezTo>
                    <a:cubicBezTo>
                      <a:pt x="3953400" y="328794"/>
                      <a:pt x="3978069" y="452139"/>
                      <a:pt x="3583364" y="550815"/>
                    </a:cubicBezTo>
                    <a:cubicBezTo>
                      <a:pt x="3188659" y="649492"/>
                      <a:pt x="2440364" y="797506"/>
                      <a:pt x="2259457" y="887959"/>
                    </a:cubicBezTo>
                    <a:cubicBezTo>
                      <a:pt x="2078551" y="978413"/>
                      <a:pt x="2002241" y="1021008"/>
                      <a:pt x="2333465" y="1118204"/>
                    </a:cubicBezTo>
                    <a:cubicBezTo>
                      <a:pt x="2950191" y="1299110"/>
                      <a:pt x="7990904" y="1562247"/>
                      <a:pt x="7990904" y="3395981"/>
                    </a:cubicBezTo>
                    <a:cubicBezTo>
                      <a:pt x="7990904" y="4884348"/>
                      <a:pt x="5486993" y="6851048"/>
                      <a:pt x="5486993" y="6851048"/>
                    </a:cubicBezTo>
                    <a:lnTo>
                      <a:pt x="-476" y="6851048"/>
                    </a:lnTo>
                    <a:cubicBezTo>
                      <a:pt x="-476" y="6851048"/>
                      <a:pt x="4380997" y="4086715"/>
                      <a:pt x="4989501" y="3478211"/>
                    </a:cubicBezTo>
                    <a:cubicBezTo>
                      <a:pt x="5598004" y="2869708"/>
                      <a:pt x="4833263" y="2540787"/>
                      <a:pt x="4496119" y="2376326"/>
                    </a:cubicBezTo>
                    <a:cubicBezTo>
                      <a:pt x="4158975" y="2211866"/>
                      <a:pt x="2366932" y="1831551"/>
                      <a:pt x="1206911" y="1537578"/>
                    </a:cubicBezTo>
                    <a:cubicBezTo>
                      <a:pt x="314713" y="1311445"/>
                      <a:pt x="779313" y="797506"/>
                      <a:pt x="1248026" y="682384"/>
                    </a:cubicBezTo>
                    <a:cubicBezTo>
                      <a:pt x="1716738" y="567262"/>
                      <a:pt x="2703501" y="460362"/>
                      <a:pt x="2728170" y="394578"/>
                    </a:cubicBezTo>
                    <a:cubicBezTo>
                      <a:pt x="2752839" y="328794"/>
                      <a:pt x="1374002" y="255691"/>
                      <a:pt x="1198688" y="197226"/>
                    </a:cubicBezTo>
                    <a:cubicBezTo>
                      <a:pt x="1050673" y="147887"/>
                      <a:pt x="1149349" y="65657"/>
                      <a:pt x="1280918" y="49211"/>
                    </a:cubicBezTo>
                    <a:cubicBezTo>
                      <a:pt x="1403605" y="33916"/>
                      <a:pt x="2111443" y="-127"/>
                      <a:pt x="2111443" y="-127"/>
                    </a:cubicBezTo>
                    <a:close/>
                  </a:path>
                </a:pathLst>
              </a:custGeom>
              <a:solidFill>
                <a:srgbClr val="E5E5E5"/>
              </a:solidFill>
              <a:ln w="8222" cap="flat">
                <a:noFill/>
                <a:prstDash val="solid"/>
                <a:miter/>
              </a:ln>
            </p:spPr>
            <p:txBody>
              <a:bodyPr rtlCol="0" anchor="ctr"/>
              <a:lstStyle/>
              <a:p>
                <a:pPr marL="0" marR="0" lvl="0" indent="0" algn="l" defTabSz="914400" rtl="0" eaLnBrk="1" fontAlgn="auto" latinLnBrk="0" hangingPunct="1">
                  <a:spcBef>
                    <a:spcPts val="0"/>
                  </a:spcBef>
                  <a:spcAft>
                    <a:spcPts val="30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sp>
            <p:nvSpPr>
              <p:cNvPr id="6" name="Freeform: Shape 5">
                <a:extLst>
                  <a:ext uri="{FF2B5EF4-FFF2-40B4-BE49-F238E27FC236}">
                    <a16:creationId xmlns:a16="http://schemas.microsoft.com/office/drawing/2014/main" id="{D8270949-022D-2359-D2F7-C3310A580088}"/>
                  </a:ext>
                </a:extLst>
              </p:cNvPr>
              <p:cNvSpPr/>
              <p:nvPr/>
            </p:nvSpPr>
            <p:spPr>
              <a:xfrm>
                <a:off x="11050138" y="4111"/>
                <a:ext cx="5570824" cy="6851174"/>
              </a:xfrm>
              <a:custGeom>
                <a:avLst/>
                <a:gdLst>
                  <a:gd name="connsiteX0" fmla="*/ 952365 w 5570824"/>
                  <a:gd name="connsiteY0" fmla="*/ -127 h 6851174"/>
                  <a:gd name="connsiteX1" fmla="*/ 228739 w 5570824"/>
                  <a:gd name="connsiteY1" fmla="*/ 131441 h 6851174"/>
                  <a:gd name="connsiteX2" fmla="*/ 2235157 w 5570824"/>
                  <a:gd name="connsiteY2" fmla="*/ 345240 h 6851174"/>
                  <a:gd name="connsiteX3" fmla="*/ 14941 w 5570824"/>
                  <a:gd name="connsiteY3" fmla="*/ 1077089 h 6851174"/>
                  <a:gd name="connsiteX4" fmla="*/ 5499697 w 5570824"/>
                  <a:gd name="connsiteY4" fmla="*/ 2943715 h 6851174"/>
                  <a:gd name="connsiteX5" fmla="*/ 1449858 w 5570824"/>
                  <a:gd name="connsiteY5" fmla="*/ 6851048 h 6851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70824" h="6851174">
                    <a:moveTo>
                      <a:pt x="952365" y="-127"/>
                    </a:moveTo>
                    <a:cubicBezTo>
                      <a:pt x="952365" y="-127"/>
                      <a:pt x="319193" y="82103"/>
                      <a:pt x="228739" y="131441"/>
                    </a:cubicBezTo>
                    <a:cubicBezTo>
                      <a:pt x="138286" y="180779"/>
                      <a:pt x="2128258" y="254787"/>
                      <a:pt x="2235157" y="345240"/>
                    </a:cubicBezTo>
                    <a:cubicBezTo>
                      <a:pt x="2342056" y="435693"/>
                      <a:pt x="307516" y="745126"/>
                      <a:pt x="14941" y="1077089"/>
                    </a:cubicBezTo>
                    <a:cubicBezTo>
                      <a:pt x="-314967" y="1451483"/>
                      <a:pt x="4751402" y="1653523"/>
                      <a:pt x="5499697" y="2943715"/>
                    </a:cubicBezTo>
                    <a:cubicBezTo>
                      <a:pt x="6201038" y="4153321"/>
                      <a:pt x="1449858" y="6851048"/>
                      <a:pt x="1449858" y="6851048"/>
                    </a:cubicBezTo>
                  </a:path>
                </a:pathLst>
              </a:custGeom>
              <a:ln w="12700">
                <a:solidFill>
                  <a:schemeClr val="bg1"/>
                </a:solidFill>
                <a:prstDash val="lgDash"/>
              </a:ln>
            </p:spPr>
            <p:txBody>
              <a:bodyPr rtlCol="0" anchor="ctr"/>
              <a:lstStyle/>
              <a:p>
                <a:pPr marL="0" marR="0" lvl="0" indent="0" algn="l" defTabSz="914400" rtl="0" eaLnBrk="1" fontAlgn="auto" latinLnBrk="0" hangingPunct="1">
                  <a:spcBef>
                    <a:spcPts val="0"/>
                  </a:spcBef>
                  <a:spcAft>
                    <a:spcPts val="30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grpSp>
        <p:grpSp>
          <p:nvGrpSpPr>
            <p:cNvPr id="7" name="Group 6">
              <a:extLst>
                <a:ext uri="{FF2B5EF4-FFF2-40B4-BE49-F238E27FC236}">
                  <a16:creationId xmlns:a16="http://schemas.microsoft.com/office/drawing/2014/main" id="{6CD17632-21AE-DA88-070F-FCA1BDD19EDF}"/>
                </a:ext>
              </a:extLst>
            </p:cNvPr>
            <p:cNvGrpSpPr/>
            <p:nvPr/>
          </p:nvGrpSpPr>
          <p:grpSpPr>
            <a:xfrm>
              <a:off x="6178496" y="4145178"/>
              <a:ext cx="301752" cy="429768"/>
              <a:chOff x="502358" y="1493207"/>
              <a:chExt cx="4258379" cy="6086389"/>
            </a:xfrm>
          </p:grpSpPr>
          <p:sp>
            <p:nvSpPr>
              <p:cNvPr id="8" name="Freeform: Shape 7">
                <a:extLst>
                  <a:ext uri="{FF2B5EF4-FFF2-40B4-BE49-F238E27FC236}">
                    <a16:creationId xmlns:a16="http://schemas.microsoft.com/office/drawing/2014/main" id="{A76F0AF8-D28C-9F78-248E-893401498261}"/>
                  </a:ext>
                </a:extLst>
              </p:cNvPr>
              <p:cNvSpPr/>
              <p:nvPr/>
            </p:nvSpPr>
            <p:spPr>
              <a:xfrm>
                <a:off x="884481" y="1821961"/>
                <a:ext cx="221762" cy="5264650"/>
              </a:xfrm>
              <a:custGeom>
                <a:avLst/>
                <a:gdLst>
                  <a:gd name="connsiteX0" fmla="*/ 0 w 221761"/>
                  <a:gd name="connsiteY0" fmla="*/ 0 h 4054963"/>
                  <a:gd name="connsiteX1" fmla="*/ 221761 w 221761"/>
                  <a:gd name="connsiteY1" fmla="*/ 0 h 4054963"/>
                  <a:gd name="connsiteX2" fmla="*/ 221761 w 221761"/>
                  <a:gd name="connsiteY2" fmla="*/ 4054964 h 4054963"/>
                  <a:gd name="connsiteX3" fmla="*/ 0 w 221761"/>
                  <a:gd name="connsiteY3" fmla="*/ 4054964 h 4054963"/>
                </a:gdLst>
                <a:ahLst/>
                <a:cxnLst>
                  <a:cxn ang="0">
                    <a:pos x="connsiteX0" y="connsiteY0"/>
                  </a:cxn>
                  <a:cxn ang="0">
                    <a:pos x="connsiteX1" y="connsiteY1"/>
                  </a:cxn>
                  <a:cxn ang="0">
                    <a:pos x="connsiteX2" y="connsiteY2"/>
                  </a:cxn>
                  <a:cxn ang="0">
                    <a:pos x="connsiteX3" y="connsiteY3"/>
                  </a:cxn>
                </a:cxnLst>
                <a:rect l="l" t="t" r="r" b="b"/>
                <a:pathLst>
                  <a:path w="221761" h="4054963">
                    <a:moveTo>
                      <a:pt x="0" y="0"/>
                    </a:moveTo>
                    <a:lnTo>
                      <a:pt x="221761" y="0"/>
                    </a:lnTo>
                    <a:lnTo>
                      <a:pt x="221761" y="4054964"/>
                    </a:lnTo>
                    <a:lnTo>
                      <a:pt x="0" y="4054964"/>
                    </a:lnTo>
                    <a:close/>
                  </a:path>
                </a:pathLst>
              </a:custGeom>
              <a:solidFill>
                <a:srgbClr val="B2B2B2"/>
              </a:solidFill>
              <a:ln w="9525" cap="flat">
                <a:noFill/>
                <a:prstDash val="solid"/>
                <a:miter/>
              </a:ln>
            </p:spPr>
            <p:txBody>
              <a:bodyPr rtlCol="0" anchor="ctr"/>
              <a:lstStyle/>
              <a:p>
                <a:pPr marL="0" marR="0" lvl="0" indent="0" algn="l" defTabSz="914400" rtl="0" eaLnBrk="1" fontAlgn="auto" latinLnBrk="0" hangingPunct="1">
                  <a:spcBef>
                    <a:spcPts val="0"/>
                  </a:spcBef>
                  <a:spcAft>
                    <a:spcPts val="30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grpSp>
            <p:nvGrpSpPr>
              <p:cNvPr id="9" name="Graphic 17">
                <a:extLst>
                  <a:ext uri="{FF2B5EF4-FFF2-40B4-BE49-F238E27FC236}">
                    <a16:creationId xmlns:a16="http://schemas.microsoft.com/office/drawing/2014/main" id="{5D1F5F1C-4467-D40A-1DD9-54CCD6A97534}"/>
                  </a:ext>
                </a:extLst>
              </p:cNvPr>
              <p:cNvGrpSpPr/>
              <p:nvPr/>
            </p:nvGrpSpPr>
            <p:grpSpPr>
              <a:xfrm>
                <a:off x="831094" y="1493207"/>
                <a:ext cx="328555" cy="5922160"/>
                <a:chOff x="4295565" y="990600"/>
                <a:chExt cx="328555" cy="5922160"/>
              </a:xfrm>
              <a:solidFill>
                <a:srgbClr val="CDD3DA"/>
              </a:solidFill>
            </p:grpSpPr>
            <p:sp>
              <p:nvSpPr>
                <p:cNvPr id="17" name="Freeform: Shape 16">
                  <a:extLst>
                    <a:ext uri="{FF2B5EF4-FFF2-40B4-BE49-F238E27FC236}">
                      <a16:creationId xmlns:a16="http://schemas.microsoft.com/office/drawing/2014/main" id="{7A87BDE9-4B5A-8A75-928E-89F70F50A5FE}"/>
                    </a:ext>
                  </a:extLst>
                </p:cNvPr>
                <p:cNvSpPr/>
                <p:nvPr/>
              </p:nvSpPr>
              <p:spPr>
                <a:xfrm>
                  <a:off x="4295565" y="990600"/>
                  <a:ext cx="328555" cy="328755"/>
                </a:xfrm>
                <a:custGeom>
                  <a:avLst/>
                  <a:gdLst>
                    <a:gd name="connsiteX0" fmla="*/ 0 w 328555"/>
                    <a:gd name="connsiteY0" fmla="*/ 0 h 328755"/>
                    <a:gd name="connsiteX1" fmla="*/ 328555 w 328555"/>
                    <a:gd name="connsiteY1" fmla="*/ 0 h 328755"/>
                    <a:gd name="connsiteX2" fmla="*/ 328555 w 328555"/>
                    <a:gd name="connsiteY2" fmla="*/ 328755 h 328755"/>
                    <a:gd name="connsiteX3" fmla="*/ 0 w 328555"/>
                    <a:gd name="connsiteY3" fmla="*/ 328755 h 328755"/>
                  </a:gdLst>
                  <a:ahLst/>
                  <a:cxnLst>
                    <a:cxn ang="0">
                      <a:pos x="connsiteX0" y="connsiteY0"/>
                    </a:cxn>
                    <a:cxn ang="0">
                      <a:pos x="connsiteX1" y="connsiteY1"/>
                    </a:cxn>
                    <a:cxn ang="0">
                      <a:pos x="connsiteX2" y="connsiteY2"/>
                    </a:cxn>
                    <a:cxn ang="0">
                      <a:pos x="connsiteX3" y="connsiteY3"/>
                    </a:cxn>
                  </a:cxnLst>
                  <a:rect l="l" t="t" r="r" b="b"/>
                  <a:pathLst>
                    <a:path w="328555" h="328755">
                      <a:moveTo>
                        <a:pt x="0" y="0"/>
                      </a:moveTo>
                      <a:lnTo>
                        <a:pt x="328555" y="0"/>
                      </a:lnTo>
                      <a:lnTo>
                        <a:pt x="328555" y="328755"/>
                      </a:lnTo>
                      <a:lnTo>
                        <a:pt x="0" y="328755"/>
                      </a:lnTo>
                      <a:close/>
                    </a:path>
                  </a:pathLst>
                </a:custGeom>
                <a:solidFill>
                  <a:srgbClr val="CDD3DA"/>
                </a:solidFill>
                <a:ln w="9525" cap="flat">
                  <a:noFill/>
                  <a:prstDash val="solid"/>
                  <a:miter/>
                </a:ln>
              </p:spPr>
              <p:txBody>
                <a:bodyPr rtlCol="0" anchor="ctr"/>
                <a:lstStyle/>
                <a:p>
                  <a:pPr marL="0" marR="0" lvl="0" indent="0" algn="l" defTabSz="914400" rtl="0" eaLnBrk="1" fontAlgn="auto" latinLnBrk="0" hangingPunct="1">
                    <a:spcBef>
                      <a:spcPts val="0"/>
                    </a:spcBef>
                    <a:spcAft>
                      <a:spcPts val="30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sp>
              <p:nvSpPr>
                <p:cNvPr id="18" name="Freeform: Shape 17">
                  <a:extLst>
                    <a:ext uri="{FF2B5EF4-FFF2-40B4-BE49-F238E27FC236}">
                      <a16:creationId xmlns:a16="http://schemas.microsoft.com/office/drawing/2014/main" id="{535FEF36-75CC-82E2-DD05-562DA1F8C84E}"/>
                    </a:ext>
                  </a:extLst>
                </p:cNvPr>
                <p:cNvSpPr/>
                <p:nvPr/>
              </p:nvSpPr>
              <p:spPr>
                <a:xfrm>
                  <a:off x="4295565" y="6584005"/>
                  <a:ext cx="328555" cy="328755"/>
                </a:xfrm>
                <a:custGeom>
                  <a:avLst/>
                  <a:gdLst>
                    <a:gd name="connsiteX0" fmla="*/ 0 w 328555"/>
                    <a:gd name="connsiteY0" fmla="*/ 0 h 328755"/>
                    <a:gd name="connsiteX1" fmla="*/ 328555 w 328555"/>
                    <a:gd name="connsiteY1" fmla="*/ 0 h 328755"/>
                    <a:gd name="connsiteX2" fmla="*/ 328555 w 328555"/>
                    <a:gd name="connsiteY2" fmla="*/ 328756 h 328755"/>
                    <a:gd name="connsiteX3" fmla="*/ 0 w 328555"/>
                    <a:gd name="connsiteY3" fmla="*/ 328756 h 328755"/>
                  </a:gdLst>
                  <a:ahLst/>
                  <a:cxnLst>
                    <a:cxn ang="0">
                      <a:pos x="connsiteX0" y="connsiteY0"/>
                    </a:cxn>
                    <a:cxn ang="0">
                      <a:pos x="connsiteX1" y="connsiteY1"/>
                    </a:cxn>
                    <a:cxn ang="0">
                      <a:pos x="connsiteX2" y="connsiteY2"/>
                    </a:cxn>
                    <a:cxn ang="0">
                      <a:pos x="connsiteX3" y="connsiteY3"/>
                    </a:cxn>
                  </a:cxnLst>
                  <a:rect l="l" t="t" r="r" b="b"/>
                  <a:pathLst>
                    <a:path w="328555" h="328755">
                      <a:moveTo>
                        <a:pt x="0" y="0"/>
                      </a:moveTo>
                      <a:lnTo>
                        <a:pt x="328555" y="0"/>
                      </a:lnTo>
                      <a:lnTo>
                        <a:pt x="328555" y="328756"/>
                      </a:lnTo>
                      <a:lnTo>
                        <a:pt x="0" y="328756"/>
                      </a:lnTo>
                      <a:close/>
                    </a:path>
                  </a:pathLst>
                </a:custGeom>
                <a:solidFill>
                  <a:srgbClr val="CDD3DA"/>
                </a:solidFill>
                <a:ln w="9525" cap="flat">
                  <a:noFill/>
                  <a:prstDash val="solid"/>
                  <a:miter/>
                </a:ln>
              </p:spPr>
              <p:txBody>
                <a:bodyPr rtlCol="0" anchor="ctr"/>
                <a:lstStyle/>
                <a:p>
                  <a:pPr marL="0" marR="0" lvl="0" indent="0" algn="l" defTabSz="914400" rtl="0" eaLnBrk="1" fontAlgn="auto" latinLnBrk="0" hangingPunct="1">
                    <a:spcBef>
                      <a:spcPts val="0"/>
                    </a:spcBef>
                    <a:spcAft>
                      <a:spcPts val="30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grpSp>
          <p:sp>
            <p:nvSpPr>
              <p:cNvPr id="10" name="Freeform: Shape 9">
                <a:extLst>
                  <a:ext uri="{FF2B5EF4-FFF2-40B4-BE49-F238E27FC236}">
                    <a16:creationId xmlns:a16="http://schemas.microsoft.com/office/drawing/2014/main" id="{A1CB4026-AF45-CC3A-8840-7176563CCBF7}"/>
                  </a:ext>
                </a:extLst>
              </p:cNvPr>
              <p:cNvSpPr/>
              <p:nvPr/>
            </p:nvSpPr>
            <p:spPr>
              <a:xfrm>
                <a:off x="502358" y="7415309"/>
                <a:ext cx="986085" cy="164287"/>
              </a:xfrm>
              <a:custGeom>
                <a:avLst/>
                <a:gdLst>
                  <a:gd name="connsiteX0" fmla="*/ 0 w 986085"/>
                  <a:gd name="connsiteY0" fmla="*/ 0 h 164287"/>
                  <a:gd name="connsiteX1" fmla="*/ 986085 w 986085"/>
                  <a:gd name="connsiteY1" fmla="*/ 0 h 164287"/>
                  <a:gd name="connsiteX2" fmla="*/ 986085 w 986085"/>
                  <a:gd name="connsiteY2" fmla="*/ 164287 h 164287"/>
                  <a:gd name="connsiteX3" fmla="*/ 0 w 986085"/>
                  <a:gd name="connsiteY3" fmla="*/ 164287 h 164287"/>
                </a:gdLst>
                <a:ahLst/>
                <a:cxnLst>
                  <a:cxn ang="0">
                    <a:pos x="connsiteX0" y="connsiteY0"/>
                  </a:cxn>
                  <a:cxn ang="0">
                    <a:pos x="connsiteX1" y="connsiteY1"/>
                  </a:cxn>
                  <a:cxn ang="0">
                    <a:pos x="connsiteX2" y="connsiteY2"/>
                  </a:cxn>
                  <a:cxn ang="0">
                    <a:pos x="connsiteX3" y="connsiteY3"/>
                  </a:cxn>
                </a:cxnLst>
                <a:rect l="l" t="t" r="r" b="b"/>
                <a:pathLst>
                  <a:path w="986085" h="164287">
                    <a:moveTo>
                      <a:pt x="0" y="0"/>
                    </a:moveTo>
                    <a:lnTo>
                      <a:pt x="986085" y="0"/>
                    </a:lnTo>
                    <a:lnTo>
                      <a:pt x="986085" y="164287"/>
                    </a:lnTo>
                    <a:lnTo>
                      <a:pt x="0" y="164287"/>
                    </a:lnTo>
                    <a:close/>
                  </a:path>
                </a:pathLst>
              </a:custGeom>
              <a:solidFill>
                <a:srgbClr val="AAB5BD"/>
              </a:solidFill>
              <a:ln w="9525" cap="flat">
                <a:noFill/>
                <a:prstDash val="solid"/>
                <a:miter/>
              </a:ln>
            </p:spPr>
            <p:txBody>
              <a:bodyPr rtlCol="0" anchor="ctr"/>
              <a:lstStyle/>
              <a:p>
                <a:pPr marL="0" marR="0" lvl="0" indent="0" algn="l" defTabSz="914400" rtl="0" eaLnBrk="1" fontAlgn="auto" latinLnBrk="0" hangingPunct="1">
                  <a:spcBef>
                    <a:spcPts val="0"/>
                  </a:spcBef>
                  <a:spcAft>
                    <a:spcPts val="30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sp>
            <p:nvSpPr>
              <p:cNvPr id="11" name="Freeform: Shape 10">
                <a:extLst>
                  <a:ext uri="{FF2B5EF4-FFF2-40B4-BE49-F238E27FC236}">
                    <a16:creationId xmlns:a16="http://schemas.microsoft.com/office/drawing/2014/main" id="{BE01DAA5-814F-3951-8278-84D6C78C0F69}"/>
                  </a:ext>
                </a:extLst>
              </p:cNvPr>
              <p:cNvSpPr/>
              <p:nvPr/>
            </p:nvSpPr>
            <p:spPr>
              <a:xfrm>
                <a:off x="2706433" y="2314985"/>
                <a:ext cx="2054304" cy="1834610"/>
              </a:xfrm>
              <a:custGeom>
                <a:avLst/>
                <a:gdLst>
                  <a:gd name="connsiteX0" fmla="*/ 2054304 w 2054304"/>
                  <a:gd name="connsiteY0" fmla="*/ 1834610 h 1834610"/>
                  <a:gd name="connsiteX1" fmla="*/ 0 w 2054304"/>
                  <a:gd name="connsiteY1" fmla="*/ 1834610 h 1834610"/>
                  <a:gd name="connsiteX2" fmla="*/ 0 w 2054304"/>
                  <a:gd name="connsiteY2" fmla="*/ 0 h 1834610"/>
                  <a:gd name="connsiteX3" fmla="*/ 2054304 w 2054304"/>
                  <a:gd name="connsiteY3" fmla="*/ 0 h 1834610"/>
                  <a:gd name="connsiteX4" fmla="*/ 1411329 w 2054304"/>
                  <a:gd name="connsiteY4" fmla="*/ 917077 h 1834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4304" h="1834610">
                    <a:moveTo>
                      <a:pt x="2054304" y="1834610"/>
                    </a:moveTo>
                    <a:lnTo>
                      <a:pt x="0" y="1834610"/>
                    </a:lnTo>
                    <a:lnTo>
                      <a:pt x="0" y="0"/>
                    </a:lnTo>
                    <a:lnTo>
                      <a:pt x="2054304" y="0"/>
                    </a:lnTo>
                    <a:lnTo>
                      <a:pt x="1411329" y="917077"/>
                    </a:lnTo>
                    <a:close/>
                  </a:path>
                </a:pathLst>
              </a:custGeom>
              <a:solidFill>
                <a:srgbClr val="00338D"/>
              </a:solidFill>
              <a:ln w="9525" cap="flat">
                <a:noFill/>
                <a:prstDash val="solid"/>
                <a:miter/>
              </a:ln>
            </p:spPr>
            <p:txBody>
              <a:bodyPr rtlCol="0" anchor="ctr"/>
              <a:lstStyle/>
              <a:p>
                <a:pPr marL="0" marR="0" lvl="0" indent="0" algn="l" defTabSz="914400" rtl="0" eaLnBrk="1" fontAlgn="auto" latinLnBrk="0" hangingPunct="1">
                  <a:spcBef>
                    <a:spcPts val="0"/>
                  </a:spcBef>
                  <a:spcAft>
                    <a:spcPts val="30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sp>
            <p:nvSpPr>
              <p:cNvPr id="13" name="Freeform: Shape 12">
                <a:extLst>
                  <a:ext uri="{FF2B5EF4-FFF2-40B4-BE49-F238E27FC236}">
                    <a16:creationId xmlns:a16="http://schemas.microsoft.com/office/drawing/2014/main" id="{7C465CAE-3FE5-8DC1-FD25-1836400A6324}"/>
                  </a:ext>
                </a:extLst>
              </p:cNvPr>
              <p:cNvSpPr/>
              <p:nvPr/>
            </p:nvSpPr>
            <p:spPr>
              <a:xfrm>
                <a:off x="2706433" y="2314985"/>
                <a:ext cx="843276" cy="1834610"/>
              </a:xfrm>
              <a:custGeom>
                <a:avLst/>
                <a:gdLst>
                  <a:gd name="connsiteX0" fmla="*/ 518798 w 843276"/>
                  <a:gd name="connsiteY0" fmla="*/ 0 h 1834610"/>
                  <a:gd name="connsiteX1" fmla="*/ 0 w 843276"/>
                  <a:gd name="connsiteY1" fmla="*/ 0 h 1834610"/>
                  <a:gd name="connsiteX2" fmla="*/ 0 w 843276"/>
                  <a:gd name="connsiteY2" fmla="*/ 1834610 h 1834610"/>
                  <a:gd name="connsiteX3" fmla="*/ 843277 w 843276"/>
                  <a:gd name="connsiteY3" fmla="*/ 1834610 h 1834610"/>
                </a:gdLst>
                <a:ahLst/>
                <a:cxnLst>
                  <a:cxn ang="0">
                    <a:pos x="connsiteX0" y="connsiteY0"/>
                  </a:cxn>
                  <a:cxn ang="0">
                    <a:pos x="connsiteX1" y="connsiteY1"/>
                  </a:cxn>
                  <a:cxn ang="0">
                    <a:pos x="connsiteX2" y="connsiteY2"/>
                  </a:cxn>
                  <a:cxn ang="0">
                    <a:pos x="connsiteX3" y="connsiteY3"/>
                  </a:cxn>
                </a:cxnLst>
                <a:rect l="l" t="t" r="r" b="b"/>
                <a:pathLst>
                  <a:path w="843276" h="1834610">
                    <a:moveTo>
                      <a:pt x="518798" y="0"/>
                    </a:moveTo>
                    <a:lnTo>
                      <a:pt x="0" y="0"/>
                    </a:lnTo>
                    <a:lnTo>
                      <a:pt x="0" y="1834610"/>
                    </a:lnTo>
                    <a:lnTo>
                      <a:pt x="843277" y="1834610"/>
                    </a:lnTo>
                    <a:close/>
                  </a:path>
                </a:pathLst>
              </a:custGeom>
              <a:solidFill>
                <a:srgbClr val="0C233C">
                  <a:alpha val="50000"/>
                </a:srgbClr>
              </a:solidFill>
              <a:ln w="9525" cap="flat">
                <a:noFill/>
                <a:prstDash val="solid"/>
                <a:miter/>
              </a:ln>
            </p:spPr>
            <p:txBody>
              <a:bodyPr rtlCol="0" anchor="ctr"/>
              <a:lstStyle/>
              <a:p>
                <a:pPr marL="0" marR="0" lvl="0" indent="0" algn="l" defTabSz="914400" rtl="0" eaLnBrk="1" fontAlgn="auto" latinLnBrk="0" hangingPunct="1">
                  <a:spcBef>
                    <a:spcPts val="0"/>
                  </a:spcBef>
                  <a:spcAft>
                    <a:spcPts val="30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sp>
            <p:nvSpPr>
              <p:cNvPr id="15" name="Freeform: Shape 14">
                <a:extLst>
                  <a:ext uri="{FF2B5EF4-FFF2-40B4-BE49-F238E27FC236}">
                    <a16:creationId xmlns:a16="http://schemas.microsoft.com/office/drawing/2014/main" id="{DD5B1C08-8091-8E0F-71D4-153016DBC781}"/>
                  </a:ext>
                </a:extLst>
              </p:cNvPr>
              <p:cNvSpPr/>
              <p:nvPr/>
            </p:nvSpPr>
            <p:spPr>
              <a:xfrm>
                <a:off x="1106243" y="1950006"/>
                <a:ext cx="2054304" cy="1834457"/>
              </a:xfrm>
              <a:custGeom>
                <a:avLst/>
                <a:gdLst>
                  <a:gd name="connsiteX0" fmla="*/ 0 w 2054304"/>
                  <a:gd name="connsiteY0" fmla="*/ 0 h 1834457"/>
                  <a:gd name="connsiteX1" fmla="*/ 2054305 w 2054304"/>
                  <a:gd name="connsiteY1" fmla="*/ 0 h 1834457"/>
                  <a:gd name="connsiteX2" fmla="*/ 2054305 w 2054304"/>
                  <a:gd name="connsiteY2" fmla="*/ 1834458 h 1834457"/>
                  <a:gd name="connsiteX3" fmla="*/ 0 w 2054304"/>
                  <a:gd name="connsiteY3" fmla="*/ 1834458 h 1834457"/>
                </a:gdLst>
                <a:ahLst/>
                <a:cxnLst>
                  <a:cxn ang="0">
                    <a:pos x="connsiteX0" y="connsiteY0"/>
                  </a:cxn>
                  <a:cxn ang="0">
                    <a:pos x="connsiteX1" y="connsiteY1"/>
                  </a:cxn>
                  <a:cxn ang="0">
                    <a:pos x="connsiteX2" y="connsiteY2"/>
                  </a:cxn>
                  <a:cxn ang="0">
                    <a:pos x="connsiteX3" y="connsiteY3"/>
                  </a:cxn>
                </a:cxnLst>
                <a:rect l="l" t="t" r="r" b="b"/>
                <a:pathLst>
                  <a:path w="2054304" h="1834457">
                    <a:moveTo>
                      <a:pt x="0" y="0"/>
                    </a:moveTo>
                    <a:lnTo>
                      <a:pt x="2054305" y="0"/>
                    </a:lnTo>
                    <a:lnTo>
                      <a:pt x="2054305" y="1834458"/>
                    </a:lnTo>
                    <a:lnTo>
                      <a:pt x="0" y="1834458"/>
                    </a:lnTo>
                    <a:close/>
                  </a:path>
                </a:pathLst>
              </a:custGeom>
              <a:solidFill>
                <a:srgbClr val="00338D"/>
              </a:solidFill>
              <a:ln w="9525" cap="flat">
                <a:noFill/>
                <a:prstDash val="solid"/>
                <a:miter/>
              </a:ln>
            </p:spPr>
            <p:txBody>
              <a:bodyPr rtlCol="0" anchor="ctr"/>
              <a:lstStyle/>
              <a:p>
                <a:pPr marL="0" marR="0" lvl="0" indent="0" algn="l" defTabSz="914400" rtl="0" eaLnBrk="1" fontAlgn="auto" latinLnBrk="0" hangingPunct="1">
                  <a:spcBef>
                    <a:spcPts val="0"/>
                  </a:spcBef>
                  <a:spcAft>
                    <a:spcPts val="30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sp>
            <p:nvSpPr>
              <p:cNvPr id="16" name="Freeform: Shape 15">
                <a:extLst>
                  <a:ext uri="{FF2B5EF4-FFF2-40B4-BE49-F238E27FC236}">
                    <a16:creationId xmlns:a16="http://schemas.microsoft.com/office/drawing/2014/main" id="{24A169D3-93E3-2D43-FD41-7447CD86226D}"/>
                  </a:ext>
                </a:extLst>
              </p:cNvPr>
              <p:cNvSpPr/>
              <p:nvPr/>
            </p:nvSpPr>
            <p:spPr>
              <a:xfrm>
                <a:off x="2706433" y="3784426"/>
                <a:ext cx="454113" cy="365350"/>
              </a:xfrm>
              <a:custGeom>
                <a:avLst/>
                <a:gdLst>
                  <a:gd name="connsiteX0" fmla="*/ 454114 w 454113"/>
                  <a:gd name="connsiteY0" fmla="*/ 0 h 365350"/>
                  <a:gd name="connsiteX1" fmla="*/ 0 w 454113"/>
                  <a:gd name="connsiteY1" fmla="*/ 0 h 365350"/>
                  <a:gd name="connsiteX2" fmla="*/ 0 w 454113"/>
                  <a:gd name="connsiteY2" fmla="*/ 365350 h 365350"/>
                </a:gdLst>
                <a:ahLst/>
                <a:cxnLst>
                  <a:cxn ang="0">
                    <a:pos x="connsiteX0" y="connsiteY0"/>
                  </a:cxn>
                  <a:cxn ang="0">
                    <a:pos x="connsiteX1" y="connsiteY1"/>
                  </a:cxn>
                  <a:cxn ang="0">
                    <a:pos x="connsiteX2" y="connsiteY2"/>
                  </a:cxn>
                </a:cxnLst>
                <a:rect l="l" t="t" r="r" b="b"/>
                <a:pathLst>
                  <a:path w="454113" h="365350">
                    <a:moveTo>
                      <a:pt x="454114" y="0"/>
                    </a:moveTo>
                    <a:lnTo>
                      <a:pt x="0" y="0"/>
                    </a:lnTo>
                    <a:lnTo>
                      <a:pt x="0" y="365350"/>
                    </a:lnTo>
                    <a:close/>
                  </a:path>
                </a:pathLst>
              </a:custGeom>
              <a:solidFill>
                <a:srgbClr val="0C233C">
                  <a:alpha val="50000"/>
                </a:srgbClr>
              </a:solidFill>
              <a:ln w="9525" cap="flat">
                <a:noFill/>
                <a:prstDash val="solid"/>
                <a:miter/>
              </a:ln>
            </p:spPr>
            <p:txBody>
              <a:bodyPr rtlCol="0" anchor="ctr"/>
              <a:lstStyle/>
              <a:p>
                <a:pPr marL="0" marR="0" lvl="0" indent="0" algn="l" defTabSz="914400" rtl="0" eaLnBrk="1" fontAlgn="auto" latinLnBrk="0" hangingPunct="1">
                  <a:spcBef>
                    <a:spcPts val="0"/>
                  </a:spcBef>
                  <a:spcAft>
                    <a:spcPts val="30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grpSp>
        <p:grpSp>
          <p:nvGrpSpPr>
            <p:cNvPr id="20" name="Group 19">
              <a:extLst>
                <a:ext uri="{FF2B5EF4-FFF2-40B4-BE49-F238E27FC236}">
                  <a16:creationId xmlns:a16="http://schemas.microsoft.com/office/drawing/2014/main" id="{3A4AC846-8F75-521C-859C-28CD86C56350}"/>
                </a:ext>
              </a:extLst>
            </p:cNvPr>
            <p:cNvGrpSpPr/>
            <p:nvPr/>
          </p:nvGrpSpPr>
          <p:grpSpPr>
            <a:xfrm>
              <a:off x="4448888" y="5263833"/>
              <a:ext cx="301752" cy="429768"/>
              <a:chOff x="502358" y="1493207"/>
              <a:chExt cx="4258379" cy="6086389"/>
            </a:xfrm>
          </p:grpSpPr>
          <p:sp>
            <p:nvSpPr>
              <p:cNvPr id="22" name="Freeform: Shape 21">
                <a:extLst>
                  <a:ext uri="{FF2B5EF4-FFF2-40B4-BE49-F238E27FC236}">
                    <a16:creationId xmlns:a16="http://schemas.microsoft.com/office/drawing/2014/main" id="{C7FB1305-AB23-22E7-1EE2-071DDED0563E}"/>
                  </a:ext>
                </a:extLst>
              </p:cNvPr>
              <p:cNvSpPr/>
              <p:nvPr/>
            </p:nvSpPr>
            <p:spPr>
              <a:xfrm>
                <a:off x="884481" y="1821961"/>
                <a:ext cx="221762" cy="5264650"/>
              </a:xfrm>
              <a:custGeom>
                <a:avLst/>
                <a:gdLst>
                  <a:gd name="connsiteX0" fmla="*/ 0 w 221761"/>
                  <a:gd name="connsiteY0" fmla="*/ 0 h 4054963"/>
                  <a:gd name="connsiteX1" fmla="*/ 221761 w 221761"/>
                  <a:gd name="connsiteY1" fmla="*/ 0 h 4054963"/>
                  <a:gd name="connsiteX2" fmla="*/ 221761 w 221761"/>
                  <a:gd name="connsiteY2" fmla="*/ 4054964 h 4054963"/>
                  <a:gd name="connsiteX3" fmla="*/ 0 w 221761"/>
                  <a:gd name="connsiteY3" fmla="*/ 4054964 h 4054963"/>
                </a:gdLst>
                <a:ahLst/>
                <a:cxnLst>
                  <a:cxn ang="0">
                    <a:pos x="connsiteX0" y="connsiteY0"/>
                  </a:cxn>
                  <a:cxn ang="0">
                    <a:pos x="connsiteX1" y="connsiteY1"/>
                  </a:cxn>
                  <a:cxn ang="0">
                    <a:pos x="connsiteX2" y="connsiteY2"/>
                  </a:cxn>
                  <a:cxn ang="0">
                    <a:pos x="connsiteX3" y="connsiteY3"/>
                  </a:cxn>
                </a:cxnLst>
                <a:rect l="l" t="t" r="r" b="b"/>
                <a:pathLst>
                  <a:path w="221761" h="4054963">
                    <a:moveTo>
                      <a:pt x="0" y="0"/>
                    </a:moveTo>
                    <a:lnTo>
                      <a:pt x="221761" y="0"/>
                    </a:lnTo>
                    <a:lnTo>
                      <a:pt x="221761" y="4054964"/>
                    </a:lnTo>
                    <a:lnTo>
                      <a:pt x="0" y="4054964"/>
                    </a:lnTo>
                    <a:close/>
                  </a:path>
                </a:pathLst>
              </a:custGeom>
              <a:solidFill>
                <a:srgbClr val="B2B2B2"/>
              </a:solidFill>
              <a:ln w="9525" cap="flat">
                <a:noFill/>
                <a:prstDash val="solid"/>
                <a:miter/>
              </a:ln>
            </p:spPr>
            <p:txBody>
              <a:bodyPr rtlCol="0" anchor="ctr"/>
              <a:lstStyle/>
              <a:p>
                <a:pPr marL="0" marR="0" lvl="0" indent="0" algn="l" defTabSz="914400" rtl="0" eaLnBrk="1" fontAlgn="auto" latinLnBrk="0" hangingPunct="1">
                  <a:spcBef>
                    <a:spcPts val="0"/>
                  </a:spcBef>
                  <a:spcAft>
                    <a:spcPts val="30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grpSp>
            <p:nvGrpSpPr>
              <p:cNvPr id="23" name="Graphic 17">
                <a:extLst>
                  <a:ext uri="{FF2B5EF4-FFF2-40B4-BE49-F238E27FC236}">
                    <a16:creationId xmlns:a16="http://schemas.microsoft.com/office/drawing/2014/main" id="{F58D308F-841B-E4FC-0BB2-2015B32A9B4D}"/>
                  </a:ext>
                </a:extLst>
              </p:cNvPr>
              <p:cNvGrpSpPr/>
              <p:nvPr/>
            </p:nvGrpSpPr>
            <p:grpSpPr>
              <a:xfrm>
                <a:off x="831094" y="1493207"/>
                <a:ext cx="328555" cy="5922160"/>
                <a:chOff x="4295565" y="990600"/>
                <a:chExt cx="328555" cy="5922160"/>
              </a:xfrm>
              <a:solidFill>
                <a:srgbClr val="CDD3DA"/>
              </a:solidFill>
            </p:grpSpPr>
            <p:sp>
              <p:nvSpPr>
                <p:cNvPr id="31" name="Freeform: Shape 30">
                  <a:extLst>
                    <a:ext uri="{FF2B5EF4-FFF2-40B4-BE49-F238E27FC236}">
                      <a16:creationId xmlns:a16="http://schemas.microsoft.com/office/drawing/2014/main" id="{E96CEEAD-B99F-6DD7-0DFD-E2F65CE29622}"/>
                    </a:ext>
                  </a:extLst>
                </p:cNvPr>
                <p:cNvSpPr/>
                <p:nvPr/>
              </p:nvSpPr>
              <p:spPr>
                <a:xfrm>
                  <a:off x="4295565" y="990600"/>
                  <a:ext cx="328555" cy="328755"/>
                </a:xfrm>
                <a:custGeom>
                  <a:avLst/>
                  <a:gdLst>
                    <a:gd name="connsiteX0" fmla="*/ 0 w 328555"/>
                    <a:gd name="connsiteY0" fmla="*/ 0 h 328755"/>
                    <a:gd name="connsiteX1" fmla="*/ 328555 w 328555"/>
                    <a:gd name="connsiteY1" fmla="*/ 0 h 328755"/>
                    <a:gd name="connsiteX2" fmla="*/ 328555 w 328555"/>
                    <a:gd name="connsiteY2" fmla="*/ 328755 h 328755"/>
                    <a:gd name="connsiteX3" fmla="*/ 0 w 328555"/>
                    <a:gd name="connsiteY3" fmla="*/ 328755 h 328755"/>
                  </a:gdLst>
                  <a:ahLst/>
                  <a:cxnLst>
                    <a:cxn ang="0">
                      <a:pos x="connsiteX0" y="connsiteY0"/>
                    </a:cxn>
                    <a:cxn ang="0">
                      <a:pos x="connsiteX1" y="connsiteY1"/>
                    </a:cxn>
                    <a:cxn ang="0">
                      <a:pos x="connsiteX2" y="connsiteY2"/>
                    </a:cxn>
                    <a:cxn ang="0">
                      <a:pos x="connsiteX3" y="connsiteY3"/>
                    </a:cxn>
                  </a:cxnLst>
                  <a:rect l="l" t="t" r="r" b="b"/>
                  <a:pathLst>
                    <a:path w="328555" h="328755">
                      <a:moveTo>
                        <a:pt x="0" y="0"/>
                      </a:moveTo>
                      <a:lnTo>
                        <a:pt x="328555" y="0"/>
                      </a:lnTo>
                      <a:lnTo>
                        <a:pt x="328555" y="328755"/>
                      </a:lnTo>
                      <a:lnTo>
                        <a:pt x="0" y="328755"/>
                      </a:lnTo>
                      <a:close/>
                    </a:path>
                  </a:pathLst>
                </a:custGeom>
                <a:solidFill>
                  <a:srgbClr val="CDD3DA"/>
                </a:solidFill>
                <a:ln w="9525" cap="flat">
                  <a:noFill/>
                  <a:prstDash val="solid"/>
                  <a:miter/>
                </a:ln>
              </p:spPr>
              <p:txBody>
                <a:bodyPr rtlCol="0" anchor="ctr"/>
                <a:lstStyle/>
                <a:p>
                  <a:pPr marL="0" marR="0" lvl="0" indent="0" algn="l" defTabSz="914400" rtl="0" eaLnBrk="1" fontAlgn="auto" latinLnBrk="0" hangingPunct="1">
                    <a:spcBef>
                      <a:spcPts val="0"/>
                    </a:spcBef>
                    <a:spcAft>
                      <a:spcPts val="30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sp>
              <p:nvSpPr>
                <p:cNvPr id="32" name="Freeform: Shape 31">
                  <a:extLst>
                    <a:ext uri="{FF2B5EF4-FFF2-40B4-BE49-F238E27FC236}">
                      <a16:creationId xmlns:a16="http://schemas.microsoft.com/office/drawing/2014/main" id="{5CD792DF-985B-6574-1B92-B16CF7AE28DC}"/>
                    </a:ext>
                  </a:extLst>
                </p:cNvPr>
                <p:cNvSpPr/>
                <p:nvPr/>
              </p:nvSpPr>
              <p:spPr>
                <a:xfrm>
                  <a:off x="4295565" y="6584005"/>
                  <a:ext cx="328555" cy="328755"/>
                </a:xfrm>
                <a:custGeom>
                  <a:avLst/>
                  <a:gdLst>
                    <a:gd name="connsiteX0" fmla="*/ 0 w 328555"/>
                    <a:gd name="connsiteY0" fmla="*/ 0 h 328755"/>
                    <a:gd name="connsiteX1" fmla="*/ 328555 w 328555"/>
                    <a:gd name="connsiteY1" fmla="*/ 0 h 328755"/>
                    <a:gd name="connsiteX2" fmla="*/ 328555 w 328555"/>
                    <a:gd name="connsiteY2" fmla="*/ 328756 h 328755"/>
                    <a:gd name="connsiteX3" fmla="*/ 0 w 328555"/>
                    <a:gd name="connsiteY3" fmla="*/ 328756 h 328755"/>
                  </a:gdLst>
                  <a:ahLst/>
                  <a:cxnLst>
                    <a:cxn ang="0">
                      <a:pos x="connsiteX0" y="connsiteY0"/>
                    </a:cxn>
                    <a:cxn ang="0">
                      <a:pos x="connsiteX1" y="connsiteY1"/>
                    </a:cxn>
                    <a:cxn ang="0">
                      <a:pos x="connsiteX2" y="connsiteY2"/>
                    </a:cxn>
                    <a:cxn ang="0">
                      <a:pos x="connsiteX3" y="connsiteY3"/>
                    </a:cxn>
                  </a:cxnLst>
                  <a:rect l="l" t="t" r="r" b="b"/>
                  <a:pathLst>
                    <a:path w="328555" h="328755">
                      <a:moveTo>
                        <a:pt x="0" y="0"/>
                      </a:moveTo>
                      <a:lnTo>
                        <a:pt x="328555" y="0"/>
                      </a:lnTo>
                      <a:lnTo>
                        <a:pt x="328555" y="328756"/>
                      </a:lnTo>
                      <a:lnTo>
                        <a:pt x="0" y="328756"/>
                      </a:lnTo>
                      <a:close/>
                    </a:path>
                  </a:pathLst>
                </a:custGeom>
                <a:solidFill>
                  <a:srgbClr val="CDD3DA"/>
                </a:solidFill>
                <a:ln w="9525" cap="flat">
                  <a:noFill/>
                  <a:prstDash val="solid"/>
                  <a:miter/>
                </a:ln>
              </p:spPr>
              <p:txBody>
                <a:bodyPr rtlCol="0" anchor="ctr"/>
                <a:lstStyle/>
                <a:p>
                  <a:pPr marL="0" marR="0" lvl="0" indent="0" algn="l" defTabSz="914400" rtl="0" eaLnBrk="1" fontAlgn="auto" latinLnBrk="0" hangingPunct="1">
                    <a:spcBef>
                      <a:spcPts val="0"/>
                    </a:spcBef>
                    <a:spcAft>
                      <a:spcPts val="30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grpSp>
          <p:sp>
            <p:nvSpPr>
              <p:cNvPr id="24" name="Freeform: Shape 23">
                <a:extLst>
                  <a:ext uri="{FF2B5EF4-FFF2-40B4-BE49-F238E27FC236}">
                    <a16:creationId xmlns:a16="http://schemas.microsoft.com/office/drawing/2014/main" id="{9915CD9A-1AEF-5717-EC7D-6B98E1837490}"/>
                  </a:ext>
                </a:extLst>
              </p:cNvPr>
              <p:cNvSpPr/>
              <p:nvPr/>
            </p:nvSpPr>
            <p:spPr>
              <a:xfrm>
                <a:off x="502358" y="7415309"/>
                <a:ext cx="986085" cy="164287"/>
              </a:xfrm>
              <a:custGeom>
                <a:avLst/>
                <a:gdLst>
                  <a:gd name="connsiteX0" fmla="*/ 0 w 986085"/>
                  <a:gd name="connsiteY0" fmla="*/ 0 h 164287"/>
                  <a:gd name="connsiteX1" fmla="*/ 986085 w 986085"/>
                  <a:gd name="connsiteY1" fmla="*/ 0 h 164287"/>
                  <a:gd name="connsiteX2" fmla="*/ 986085 w 986085"/>
                  <a:gd name="connsiteY2" fmla="*/ 164287 h 164287"/>
                  <a:gd name="connsiteX3" fmla="*/ 0 w 986085"/>
                  <a:gd name="connsiteY3" fmla="*/ 164287 h 164287"/>
                </a:gdLst>
                <a:ahLst/>
                <a:cxnLst>
                  <a:cxn ang="0">
                    <a:pos x="connsiteX0" y="connsiteY0"/>
                  </a:cxn>
                  <a:cxn ang="0">
                    <a:pos x="connsiteX1" y="connsiteY1"/>
                  </a:cxn>
                  <a:cxn ang="0">
                    <a:pos x="connsiteX2" y="connsiteY2"/>
                  </a:cxn>
                  <a:cxn ang="0">
                    <a:pos x="connsiteX3" y="connsiteY3"/>
                  </a:cxn>
                </a:cxnLst>
                <a:rect l="l" t="t" r="r" b="b"/>
                <a:pathLst>
                  <a:path w="986085" h="164287">
                    <a:moveTo>
                      <a:pt x="0" y="0"/>
                    </a:moveTo>
                    <a:lnTo>
                      <a:pt x="986085" y="0"/>
                    </a:lnTo>
                    <a:lnTo>
                      <a:pt x="986085" y="164287"/>
                    </a:lnTo>
                    <a:lnTo>
                      <a:pt x="0" y="164287"/>
                    </a:lnTo>
                    <a:close/>
                  </a:path>
                </a:pathLst>
              </a:custGeom>
              <a:solidFill>
                <a:srgbClr val="AAB5BD"/>
              </a:solidFill>
              <a:ln w="9525" cap="flat">
                <a:noFill/>
                <a:prstDash val="solid"/>
                <a:miter/>
              </a:ln>
            </p:spPr>
            <p:txBody>
              <a:bodyPr rtlCol="0" anchor="ctr"/>
              <a:lstStyle/>
              <a:p>
                <a:pPr marL="0" marR="0" lvl="0" indent="0" algn="l" defTabSz="914400" rtl="0" eaLnBrk="1" fontAlgn="auto" latinLnBrk="0" hangingPunct="1">
                  <a:spcBef>
                    <a:spcPts val="0"/>
                  </a:spcBef>
                  <a:spcAft>
                    <a:spcPts val="30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sp>
            <p:nvSpPr>
              <p:cNvPr id="25" name="Freeform: Shape 24">
                <a:extLst>
                  <a:ext uri="{FF2B5EF4-FFF2-40B4-BE49-F238E27FC236}">
                    <a16:creationId xmlns:a16="http://schemas.microsoft.com/office/drawing/2014/main" id="{3B84A57D-5054-1179-F6D5-6D54E405EE3F}"/>
                  </a:ext>
                </a:extLst>
              </p:cNvPr>
              <p:cNvSpPr/>
              <p:nvPr/>
            </p:nvSpPr>
            <p:spPr>
              <a:xfrm>
                <a:off x="2706433" y="2314985"/>
                <a:ext cx="2054304" cy="1834610"/>
              </a:xfrm>
              <a:custGeom>
                <a:avLst/>
                <a:gdLst>
                  <a:gd name="connsiteX0" fmla="*/ 2054304 w 2054304"/>
                  <a:gd name="connsiteY0" fmla="*/ 1834610 h 1834610"/>
                  <a:gd name="connsiteX1" fmla="*/ 0 w 2054304"/>
                  <a:gd name="connsiteY1" fmla="*/ 1834610 h 1834610"/>
                  <a:gd name="connsiteX2" fmla="*/ 0 w 2054304"/>
                  <a:gd name="connsiteY2" fmla="*/ 0 h 1834610"/>
                  <a:gd name="connsiteX3" fmla="*/ 2054304 w 2054304"/>
                  <a:gd name="connsiteY3" fmla="*/ 0 h 1834610"/>
                  <a:gd name="connsiteX4" fmla="*/ 1411329 w 2054304"/>
                  <a:gd name="connsiteY4" fmla="*/ 917077 h 1834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4304" h="1834610">
                    <a:moveTo>
                      <a:pt x="2054304" y="1834610"/>
                    </a:moveTo>
                    <a:lnTo>
                      <a:pt x="0" y="1834610"/>
                    </a:lnTo>
                    <a:lnTo>
                      <a:pt x="0" y="0"/>
                    </a:lnTo>
                    <a:lnTo>
                      <a:pt x="2054304" y="0"/>
                    </a:lnTo>
                    <a:lnTo>
                      <a:pt x="1411329" y="917077"/>
                    </a:lnTo>
                    <a:close/>
                  </a:path>
                </a:pathLst>
              </a:custGeom>
              <a:solidFill>
                <a:srgbClr val="00338D"/>
              </a:solidFill>
              <a:ln w="9525" cap="flat">
                <a:noFill/>
                <a:prstDash val="solid"/>
                <a:miter/>
              </a:ln>
            </p:spPr>
            <p:txBody>
              <a:bodyPr rtlCol="0" anchor="ctr"/>
              <a:lstStyle/>
              <a:p>
                <a:pPr marL="0" marR="0" lvl="0" indent="0" algn="l" defTabSz="914400" rtl="0" eaLnBrk="1" fontAlgn="auto" latinLnBrk="0" hangingPunct="1">
                  <a:spcBef>
                    <a:spcPts val="0"/>
                  </a:spcBef>
                  <a:spcAft>
                    <a:spcPts val="30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sp>
            <p:nvSpPr>
              <p:cNvPr id="26" name="Freeform: Shape 25">
                <a:extLst>
                  <a:ext uri="{FF2B5EF4-FFF2-40B4-BE49-F238E27FC236}">
                    <a16:creationId xmlns:a16="http://schemas.microsoft.com/office/drawing/2014/main" id="{F39CCFA5-B043-7148-AD66-8A31F3E65EBF}"/>
                  </a:ext>
                </a:extLst>
              </p:cNvPr>
              <p:cNvSpPr/>
              <p:nvPr/>
            </p:nvSpPr>
            <p:spPr>
              <a:xfrm>
                <a:off x="2706433" y="2314985"/>
                <a:ext cx="843276" cy="1834610"/>
              </a:xfrm>
              <a:custGeom>
                <a:avLst/>
                <a:gdLst>
                  <a:gd name="connsiteX0" fmla="*/ 518798 w 843276"/>
                  <a:gd name="connsiteY0" fmla="*/ 0 h 1834610"/>
                  <a:gd name="connsiteX1" fmla="*/ 0 w 843276"/>
                  <a:gd name="connsiteY1" fmla="*/ 0 h 1834610"/>
                  <a:gd name="connsiteX2" fmla="*/ 0 w 843276"/>
                  <a:gd name="connsiteY2" fmla="*/ 1834610 h 1834610"/>
                  <a:gd name="connsiteX3" fmla="*/ 843277 w 843276"/>
                  <a:gd name="connsiteY3" fmla="*/ 1834610 h 1834610"/>
                </a:gdLst>
                <a:ahLst/>
                <a:cxnLst>
                  <a:cxn ang="0">
                    <a:pos x="connsiteX0" y="connsiteY0"/>
                  </a:cxn>
                  <a:cxn ang="0">
                    <a:pos x="connsiteX1" y="connsiteY1"/>
                  </a:cxn>
                  <a:cxn ang="0">
                    <a:pos x="connsiteX2" y="connsiteY2"/>
                  </a:cxn>
                  <a:cxn ang="0">
                    <a:pos x="connsiteX3" y="connsiteY3"/>
                  </a:cxn>
                </a:cxnLst>
                <a:rect l="l" t="t" r="r" b="b"/>
                <a:pathLst>
                  <a:path w="843276" h="1834610">
                    <a:moveTo>
                      <a:pt x="518798" y="0"/>
                    </a:moveTo>
                    <a:lnTo>
                      <a:pt x="0" y="0"/>
                    </a:lnTo>
                    <a:lnTo>
                      <a:pt x="0" y="1834610"/>
                    </a:lnTo>
                    <a:lnTo>
                      <a:pt x="843277" y="1834610"/>
                    </a:lnTo>
                    <a:close/>
                  </a:path>
                </a:pathLst>
              </a:custGeom>
              <a:solidFill>
                <a:srgbClr val="0C233C">
                  <a:alpha val="50000"/>
                </a:srgbClr>
              </a:solidFill>
              <a:ln w="9525" cap="flat">
                <a:noFill/>
                <a:prstDash val="solid"/>
                <a:miter/>
              </a:ln>
            </p:spPr>
            <p:txBody>
              <a:bodyPr rtlCol="0" anchor="ctr"/>
              <a:lstStyle/>
              <a:p>
                <a:pPr marL="0" marR="0" lvl="0" indent="0" algn="l" defTabSz="914400" rtl="0" eaLnBrk="1" fontAlgn="auto" latinLnBrk="0" hangingPunct="1">
                  <a:spcBef>
                    <a:spcPts val="0"/>
                  </a:spcBef>
                  <a:spcAft>
                    <a:spcPts val="30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sp>
            <p:nvSpPr>
              <p:cNvPr id="28" name="Freeform: Shape 27">
                <a:extLst>
                  <a:ext uri="{FF2B5EF4-FFF2-40B4-BE49-F238E27FC236}">
                    <a16:creationId xmlns:a16="http://schemas.microsoft.com/office/drawing/2014/main" id="{EEBA3745-1755-75B5-1FED-722858A37076}"/>
                  </a:ext>
                </a:extLst>
              </p:cNvPr>
              <p:cNvSpPr/>
              <p:nvPr/>
            </p:nvSpPr>
            <p:spPr>
              <a:xfrm>
                <a:off x="1106243" y="1950006"/>
                <a:ext cx="2054304" cy="1834457"/>
              </a:xfrm>
              <a:custGeom>
                <a:avLst/>
                <a:gdLst>
                  <a:gd name="connsiteX0" fmla="*/ 0 w 2054304"/>
                  <a:gd name="connsiteY0" fmla="*/ 0 h 1834457"/>
                  <a:gd name="connsiteX1" fmla="*/ 2054305 w 2054304"/>
                  <a:gd name="connsiteY1" fmla="*/ 0 h 1834457"/>
                  <a:gd name="connsiteX2" fmla="*/ 2054305 w 2054304"/>
                  <a:gd name="connsiteY2" fmla="*/ 1834458 h 1834457"/>
                  <a:gd name="connsiteX3" fmla="*/ 0 w 2054304"/>
                  <a:gd name="connsiteY3" fmla="*/ 1834458 h 1834457"/>
                </a:gdLst>
                <a:ahLst/>
                <a:cxnLst>
                  <a:cxn ang="0">
                    <a:pos x="connsiteX0" y="connsiteY0"/>
                  </a:cxn>
                  <a:cxn ang="0">
                    <a:pos x="connsiteX1" y="connsiteY1"/>
                  </a:cxn>
                  <a:cxn ang="0">
                    <a:pos x="connsiteX2" y="connsiteY2"/>
                  </a:cxn>
                  <a:cxn ang="0">
                    <a:pos x="connsiteX3" y="connsiteY3"/>
                  </a:cxn>
                </a:cxnLst>
                <a:rect l="l" t="t" r="r" b="b"/>
                <a:pathLst>
                  <a:path w="2054304" h="1834457">
                    <a:moveTo>
                      <a:pt x="0" y="0"/>
                    </a:moveTo>
                    <a:lnTo>
                      <a:pt x="2054305" y="0"/>
                    </a:lnTo>
                    <a:lnTo>
                      <a:pt x="2054305" y="1834458"/>
                    </a:lnTo>
                    <a:lnTo>
                      <a:pt x="0" y="1834458"/>
                    </a:lnTo>
                    <a:close/>
                  </a:path>
                </a:pathLst>
              </a:custGeom>
              <a:solidFill>
                <a:schemeClr val="tx2"/>
              </a:solidFill>
              <a:ln w="9525" cap="flat">
                <a:noFill/>
                <a:prstDash val="solid"/>
                <a:miter/>
              </a:ln>
            </p:spPr>
            <p:txBody>
              <a:bodyPr rtlCol="0" anchor="ctr"/>
              <a:lstStyle/>
              <a:p>
                <a:pPr marL="0" marR="0" lvl="0" indent="0" algn="l" defTabSz="914400" rtl="0" eaLnBrk="1" fontAlgn="auto" latinLnBrk="0" hangingPunct="1">
                  <a:spcBef>
                    <a:spcPts val="0"/>
                  </a:spcBef>
                  <a:spcAft>
                    <a:spcPts val="30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sp>
            <p:nvSpPr>
              <p:cNvPr id="30" name="Freeform: Shape 29">
                <a:extLst>
                  <a:ext uri="{FF2B5EF4-FFF2-40B4-BE49-F238E27FC236}">
                    <a16:creationId xmlns:a16="http://schemas.microsoft.com/office/drawing/2014/main" id="{356CFEF2-A826-0046-ED3B-313819C8B5C8}"/>
                  </a:ext>
                </a:extLst>
              </p:cNvPr>
              <p:cNvSpPr/>
              <p:nvPr/>
            </p:nvSpPr>
            <p:spPr>
              <a:xfrm>
                <a:off x="2706433" y="3784426"/>
                <a:ext cx="454113" cy="365350"/>
              </a:xfrm>
              <a:custGeom>
                <a:avLst/>
                <a:gdLst>
                  <a:gd name="connsiteX0" fmla="*/ 454114 w 454113"/>
                  <a:gd name="connsiteY0" fmla="*/ 0 h 365350"/>
                  <a:gd name="connsiteX1" fmla="*/ 0 w 454113"/>
                  <a:gd name="connsiteY1" fmla="*/ 0 h 365350"/>
                  <a:gd name="connsiteX2" fmla="*/ 0 w 454113"/>
                  <a:gd name="connsiteY2" fmla="*/ 365350 h 365350"/>
                </a:gdLst>
                <a:ahLst/>
                <a:cxnLst>
                  <a:cxn ang="0">
                    <a:pos x="connsiteX0" y="connsiteY0"/>
                  </a:cxn>
                  <a:cxn ang="0">
                    <a:pos x="connsiteX1" y="connsiteY1"/>
                  </a:cxn>
                  <a:cxn ang="0">
                    <a:pos x="connsiteX2" y="connsiteY2"/>
                  </a:cxn>
                </a:cxnLst>
                <a:rect l="l" t="t" r="r" b="b"/>
                <a:pathLst>
                  <a:path w="454113" h="365350">
                    <a:moveTo>
                      <a:pt x="454114" y="0"/>
                    </a:moveTo>
                    <a:lnTo>
                      <a:pt x="0" y="0"/>
                    </a:lnTo>
                    <a:lnTo>
                      <a:pt x="0" y="365350"/>
                    </a:lnTo>
                    <a:close/>
                  </a:path>
                </a:pathLst>
              </a:custGeom>
              <a:solidFill>
                <a:srgbClr val="0C233C">
                  <a:alpha val="50000"/>
                </a:srgbClr>
              </a:solidFill>
              <a:ln w="9525" cap="flat">
                <a:noFill/>
                <a:prstDash val="solid"/>
                <a:miter/>
              </a:ln>
            </p:spPr>
            <p:txBody>
              <a:bodyPr rtlCol="0" anchor="ctr"/>
              <a:lstStyle/>
              <a:p>
                <a:pPr marL="0" marR="0" lvl="0" indent="0" algn="l" defTabSz="914400" rtl="0" eaLnBrk="1" fontAlgn="auto" latinLnBrk="0" hangingPunct="1">
                  <a:spcBef>
                    <a:spcPts val="0"/>
                  </a:spcBef>
                  <a:spcAft>
                    <a:spcPts val="30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grpSp>
        <p:grpSp>
          <p:nvGrpSpPr>
            <p:cNvPr id="33" name="Group 32">
              <a:extLst>
                <a:ext uri="{FF2B5EF4-FFF2-40B4-BE49-F238E27FC236}">
                  <a16:creationId xmlns:a16="http://schemas.microsoft.com/office/drawing/2014/main" id="{16D87709-3447-AE02-B818-D57DD187C2F6}"/>
                </a:ext>
              </a:extLst>
            </p:cNvPr>
            <p:cNvGrpSpPr/>
            <p:nvPr/>
          </p:nvGrpSpPr>
          <p:grpSpPr>
            <a:xfrm>
              <a:off x="6808722" y="3073245"/>
              <a:ext cx="297220" cy="424809"/>
              <a:chOff x="502358" y="1493207"/>
              <a:chExt cx="4258379" cy="6086389"/>
            </a:xfrm>
          </p:grpSpPr>
          <p:sp>
            <p:nvSpPr>
              <p:cNvPr id="35" name="Freeform: Shape 34">
                <a:extLst>
                  <a:ext uri="{FF2B5EF4-FFF2-40B4-BE49-F238E27FC236}">
                    <a16:creationId xmlns:a16="http://schemas.microsoft.com/office/drawing/2014/main" id="{51D04F39-D94E-D86E-1FA9-C2E51ED3F172}"/>
                  </a:ext>
                </a:extLst>
              </p:cNvPr>
              <p:cNvSpPr/>
              <p:nvPr/>
            </p:nvSpPr>
            <p:spPr>
              <a:xfrm>
                <a:off x="884481" y="1821961"/>
                <a:ext cx="221762" cy="5264650"/>
              </a:xfrm>
              <a:custGeom>
                <a:avLst/>
                <a:gdLst>
                  <a:gd name="connsiteX0" fmla="*/ 0 w 221761"/>
                  <a:gd name="connsiteY0" fmla="*/ 0 h 4054963"/>
                  <a:gd name="connsiteX1" fmla="*/ 221761 w 221761"/>
                  <a:gd name="connsiteY1" fmla="*/ 0 h 4054963"/>
                  <a:gd name="connsiteX2" fmla="*/ 221761 w 221761"/>
                  <a:gd name="connsiteY2" fmla="*/ 4054964 h 4054963"/>
                  <a:gd name="connsiteX3" fmla="*/ 0 w 221761"/>
                  <a:gd name="connsiteY3" fmla="*/ 4054964 h 4054963"/>
                </a:gdLst>
                <a:ahLst/>
                <a:cxnLst>
                  <a:cxn ang="0">
                    <a:pos x="connsiteX0" y="connsiteY0"/>
                  </a:cxn>
                  <a:cxn ang="0">
                    <a:pos x="connsiteX1" y="connsiteY1"/>
                  </a:cxn>
                  <a:cxn ang="0">
                    <a:pos x="connsiteX2" y="connsiteY2"/>
                  </a:cxn>
                  <a:cxn ang="0">
                    <a:pos x="connsiteX3" y="connsiteY3"/>
                  </a:cxn>
                </a:cxnLst>
                <a:rect l="l" t="t" r="r" b="b"/>
                <a:pathLst>
                  <a:path w="221761" h="4054963">
                    <a:moveTo>
                      <a:pt x="0" y="0"/>
                    </a:moveTo>
                    <a:lnTo>
                      <a:pt x="221761" y="0"/>
                    </a:lnTo>
                    <a:lnTo>
                      <a:pt x="221761" y="4054964"/>
                    </a:lnTo>
                    <a:lnTo>
                      <a:pt x="0" y="4054964"/>
                    </a:lnTo>
                    <a:close/>
                  </a:path>
                </a:pathLst>
              </a:custGeom>
              <a:solidFill>
                <a:srgbClr val="B2B2B2"/>
              </a:solidFill>
              <a:ln w="9525" cap="flat">
                <a:noFill/>
                <a:prstDash val="solid"/>
                <a:miter/>
              </a:ln>
            </p:spPr>
            <p:txBody>
              <a:bodyPr rtlCol="0" anchor="ctr"/>
              <a:lstStyle/>
              <a:p>
                <a:pPr marL="0" marR="0" lvl="0" indent="0" algn="l" defTabSz="914400" rtl="0" eaLnBrk="1" fontAlgn="auto" latinLnBrk="0" hangingPunct="1">
                  <a:spcBef>
                    <a:spcPts val="0"/>
                  </a:spcBef>
                  <a:spcAft>
                    <a:spcPts val="30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grpSp>
            <p:nvGrpSpPr>
              <p:cNvPr id="37" name="Graphic 17">
                <a:extLst>
                  <a:ext uri="{FF2B5EF4-FFF2-40B4-BE49-F238E27FC236}">
                    <a16:creationId xmlns:a16="http://schemas.microsoft.com/office/drawing/2014/main" id="{C292745D-5145-6125-401E-245E99FAC6D1}"/>
                  </a:ext>
                </a:extLst>
              </p:cNvPr>
              <p:cNvGrpSpPr/>
              <p:nvPr/>
            </p:nvGrpSpPr>
            <p:grpSpPr>
              <a:xfrm>
                <a:off x="831094" y="1493207"/>
                <a:ext cx="328555" cy="5922160"/>
                <a:chOff x="4295565" y="990600"/>
                <a:chExt cx="328555" cy="5922160"/>
              </a:xfrm>
              <a:solidFill>
                <a:srgbClr val="CDD3DA"/>
              </a:solidFill>
            </p:grpSpPr>
            <p:sp>
              <p:nvSpPr>
                <p:cNvPr id="45" name="Freeform: Shape 44">
                  <a:extLst>
                    <a:ext uri="{FF2B5EF4-FFF2-40B4-BE49-F238E27FC236}">
                      <a16:creationId xmlns:a16="http://schemas.microsoft.com/office/drawing/2014/main" id="{BF94A433-87DA-C981-55C2-1F7198F74CD9}"/>
                    </a:ext>
                  </a:extLst>
                </p:cNvPr>
                <p:cNvSpPr/>
                <p:nvPr/>
              </p:nvSpPr>
              <p:spPr>
                <a:xfrm>
                  <a:off x="4295565" y="990600"/>
                  <a:ext cx="328555" cy="328755"/>
                </a:xfrm>
                <a:custGeom>
                  <a:avLst/>
                  <a:gdLst>
                    <a:gd name="connsiteX0" fmla="*/ 0 w 328555"/>
                    <a:gd name="connsiteY0" fmla="*/ 0 h 328755"/>
                    <a:gd name="connsiteX1" fmla="*/ 328555 w 328555"/>
                    <a:gd name="connsiteY1" fmla="*/ 0 h 328755"/>
                    <a:gd name="connsiteX2" fmla="*/ 328555 w 328555"/>
                    <a:gd name="connsiteY2" fmla="*/ 328755 h 328755"/>
                    <a:gd name="connsiteX3" fmla="*/ 0 w 328555"/>
                    <a:gd name="connsiteY3" fmla="*/ 328755 h 328755"/>
                  </a:gdLst>
                  <a:ahLst/>
                  <a:cxnLst>
                    <a:cxn ang="0">
                      <a:pos x="connsiteX0" y="connsiteY0"/>
                    </a:cxn>
                    <a:cxn ang="0">
                      <a:pos x="connsiteX1" y="connsiteY1"/>
                    </a:cxn>
                    <a:cxn ang="0">
                      <a:pos x="connsiteX2" y="connsiteY2"/>
                    </a:cxn>
                    <a:cxn ang="0">
                      <a:pos x="connsiteX3" y="connsiteY3"/>
                    </a:cxn>
                  </a:cxnLst>
                  <a:rect l="l" t="t" r="r" b="b"/>
                  <a:pathLst>
                    <a:path w="328555" h="328755">
                      <a:moveTo>
                        <a:pt x="0" y="0"/>
                      </a:moveTo>
                      <a:lnTo>
                        <a:pt x="328555" y="0"/>
                      </a:lnTo>
                      <a:lnTo>
                        <a:pt x="328555" y="328755"/>
                      </a:lnTo>
                      <a:lnTo>
                        <a:pt x="0" y="328755"/>
                      </a:lnTo>
                      <a:close/>
                    </a:path>
                  </a:pathLst>
                </a:custGeom>
                <a:solidFill>
                  <a:srgbClr val="CDD3DA"/>
                </a:solidFill>
                <a:ln w="9525" cap="flat">
                  <a:noFill/>
                  <a:prstDash val="solid"/>
                  <a:miter/>
                </a:ln>
              </p:spPr>
              <p:txBody>
                <a:bodyPr rtlCol="0" anchor="ctr"/>
                <a:lstStyle/>
                <a:p>
                  <a:pPr marL="0" marR="0" lvl="0" indent="0" algn="l" defTabSz="914400" rtl="0" eaLnBrk="1" fontAlgn="auto" latinLnBrk="0" hangingPunct="1">
                    <a:spcBef>
                      <a:spcPts val="0"/>
                    </a:spcBef>
                    <a:spcAft>
                      <a:spcPts val="30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sp>
              <p:nvSpPr>
                <p:cNvPr id="46" name="Freeform: Shape 45">
                  <a:extLst>
                    <a:ext uri="{FF2B5EF4-FFF2-40B4-BE49-F238E27FC236}">
                      <a16:creationId xmlns:a16="http://schemas.microsoft.com/office/drawing/2014/main" id="{912CE98F-FC50-A26C-AB59-1E8B64A95D0B}"/>
                    </a:ext>
                  </a:extLst>
                </p:cNvPr>
                <p:cNvSpPr/>
                <p:nvPr/>
              </p:nvSpPr>
              <p:spPr>
                <a:xfrm>
                  <a:off x="4295565" y="6584005"/>
                  <a:ext cx="328555" cy="328755"/>
                </a:xfrm>
                <a:custGeom>
                  <a:avLst/>
                  <a:gdLst>
                    <a:gd name="connsiteX0" fmla="*/ 0 w 328555"/>
                    <a:gd name="connsiteY0" fmla="*/ 0 h 328755"/>
                    <a:gd name="connsiteX1" fmla="*/ 328555 w 328555"/>
                    <a:gd name="connsiteY1" fmla="*/ 0 h 328755"/>
                    <a:gd name="connsiteX2" fmla="*/ 328555 w 328555"/>
                    <a:gd name="connsiteY2" fmla="*/ 328756 h 328755"/>
                    <a:gd name="connsiteX3" fmla="*/ 0 w 328555"/>
                    <a:gd name="connsiteY3" fmla="*/ 328756 h 328755"/>
                  </a:gdLst>
                  <a:ahLst/>
                  <a:cxnLst>
                    <a:cxn ang="0">
                      <a:pos x="connsiteX0" y="connsiteY0"/>
                    </a:cxn>
                    <a:cxn ang="0">
                      <a:pos x="connsiteX1" y="connsiteY1"/>
                    </a:cxn>
                    <a:cxn ang="0">
                      <a:pos x="connsiteX2" y="connsiteY2"/>
                    </a:cxn>
                    <a:cxn ang="0">
                      <a:pos x="connsiteX3" y="connsiteY3"/>
                    </a:cxn>
                  </a:cxnLst>
                  <a:rect l="l" t="t" r="r" b="b"/>
                  <a:pathLst>
                    <a:path w="328555" h="328755">
                      <a:moveTo>
                        <a:pt x="0" y="0"/>
                      </a:moveTo>
                      <a:lnTo>
                        <a:pt x="328555" y="0"/>
                      </a:lnTo>
                      <a:lnTo>
                        <a:pt x="328555" y="328756"/>
                      </a:lnTo>
                      <a:lnTo>
                        <a:pt x="0" y="328756"/>
                      </a:lnTo>
                      <a:close/>
                    </a:path>
                  </a:pathLst>
                </a:custGeom>
                <a:solidFill>
                  <a:srgbClr val="CDD3DA"/>
                </a:solidFill>
                <a:ln w="9525" cap="flat">
                  <a:noFill/>
                  <a:prstDash val="solid"/>
                  <a:miter/>
                </a:ln>
              </p:spPr>
              <p:txBody>
                <a:bodyPr rtlCol="0" anchor="ctr"/>
                <a:lstStyle/>
                <a:p>
                  <a:pPr marL="0" marR="0" lvl="0" indent="0" algn="l" defTabSz="914400" rtl="0" eaLnBrk="1" fontAlgn="auto" latinLnBrk="0" hangingPunct="1">
                    <a:spcBef>
                      <a:spcPts val="0"/>
                    </a:spcBef>
                    <a:spcAft>
                      <a:spcPts val="30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grpSp>
          <p:sp>
            <p:nvSpPr>
              <p:cNvPr id="38" name="Freeform: Shape 37">
                <a:extLst>
                  <a:ext uri="{FF2B5EF4-FFF2-40B4-BE49-F238E27FC236}">
                    <a16:creationId xmlns:a16="http://schemas.microsoft.com/office/drawing/2014/main" id="{3657A519-AB12-45AE-460F-D855DA6BC676}"/>
                  </a:ext>
                </a:extLst>
              </p:cNvPr>
              <p:cNvSpPr/>
              <p:nvPr/>
            </p:nvSpPr>
            <p:spPr>
              <a:xfrm>
                <a:off x="502358" y="7415309"/>
                <a:ext cx="986085" cy="164287"/>
              </a:xfrm>
              <a:custGeom>
                <a:avLst/>
                <a:gdLst>
                  <a:gd name="connsiteX0" fmla="*/ 0 w 986085"/>
                  <a:gd name="connsiteY0" fmla="*/ 0 h 164287"/>
                  <a:gd name="connsiteX1" fmla="*/ 986085 w 986085"/>
                  <a:gd name="connsiteY1" fmla="*/ 0 h 164287"/>
                  <a:gd name="connsiteX2" fmla="*/ 986085 w 986085"/>
                  <a:gd name="connsiteY2" fmla="*/ 164287 h 164287"/>
                  <a:gd name="connsiteX3" fmla="*/ 0 w 986085"/>
                  <a:gd name="connsiteY3" fmla="*/ 164287 h 164287"/>
                </a:gdLst>
                <a:ahLst/>
                <a:cxnLst>
                  <a:cxn ang="0">
                    <a:pos x="connsiteX0" y="connsiteY0"/>
                  </a:cxn>
                  <a:cxn ang="0">
                    <a:pos x="connsiteX1" y="connsiteY1"/>
                  </a:cxn>
                  <a:cxn ang="0">
                    <a:pos x="connsiteX2" y="connsiteY2"/>
                  </a:cxn>
                  <a:cxn ang="0">
                    <a:pos x="connsiteX3" y="connsiteY3"/>
                  </a:cxn>
                </a:cxnLst>
                <a:rect l="l" t="t" r="r" b="b"/>
                <a:pathLst>
                  <a:path w="986085" h="164287">
                    <a:moveTo>
                      <a:pt x="0" y="0"/>
                    </a:moveTo>
                    <a:lnTo>
                      <a:pt x="986085" y="0"/>
                    </a:lnTo>
                    <a:lnTo>
                      <a:pt x="986085" y="164287"/>
                    </a:lnTo>
                    <a:lnTo>
                      <a:pt x="0" y="164287"/>
                    </a:lnTo>
                    <a:close/>
                  </a:path>
                </a:pathLst>
              </a:custGeom>
              <a:solidFill>
                <a:srgbClr val="AAB5BD"/>
              </a:solidFill>
              <a:ln w="9525" cap="flat">
                <a:noFill/>
                <a:prstDash val="solid"/>
                <a:miter/>
              </a:ln>
            </p:spPr>
            <p:txBody>
              <a:bodyPr rtlCol="0" anchor="ctr"/>
              <a:lstStyle/>
              <a:p>
                <a:pPr marL="0" marR="0" lvl="0" indent="0" algn="l" defTabSz="914400" rtl="0" eaLnBrk="1" fontAlgn="auto" latinLnBrk="0" hangingPunct="1">
                  <a:spcBef>
                    <a:spcPts val="0"/>
                  </a:spcBef>
                  <a:spcAft>
                    <a:spcPts val="30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sp>
            <p:nvSpPr>
              <p:cNvPr id="39" name="Freeform: Shape 38">
                <a:extLst>
                  <a:ext uri="{FF2B5EF4-FFF2-40B4-BE49-F238E27FC236}">
                    <a16:creationId xmlns:a16="http://schemas.microsoft.com/office/drawing/2014/main" id="{C2C83C78-E7D1-1E37-D513-58A840231271}"/>
                  </a:ext>
                </a:extLst>
              </p:cNvPr>
              <p:cNvSpPr/>
              <p:nvPr/>
            </p:nvSpPr>
            <p:spPr>
              <a:xfrm>
                <a:off x="2706433" y="2314985"/>
                <a:ext cx="2054304" cy="1834610"/>
              </a:xfrm>
              <a:custGeom>
                <a:avLst/>
                <a:gdLst>
                  <a:gd name="connsiteX0" fmla="*/ 2054304 w 2054304"/>
                  <a:gd name="connsiteY0" fmla="*/ 1834610 h 1834610"/>
                  <a:gd name="connsiteX1" fmla="*/ 0 w 2054304"/>
                  <a:gd name="connsiteY1" fmla="*/ 1834610 h 1834610"/>
                  <a:gd name="connsiteX2" fmla="*/ 0 w 2054304"/>
                  <a:gd name="connsiteY2" fmla="*/ 0 h 1834610"/>
                  <a:gd name="connsiteX3" fmla="*/ 2054304 w 2054304"/>
                  <a:gd name="connsiteY3" fmla="*/ 0 h 1834610"/>
                  <a:gd name="connsiteX4" fmla="*/ 1411329 w 2054304"/>
                  <a:gd name="connsiteY4" fmla="*/ 917077 h 1834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4304" h="1834610">
                    <a:moveTo>
                      <a:pt x="2054304" y="1834610"/>
                    </a:moveTo>
                    <a:lnTo>
                      <a:pt x="0" y="1834610"/>
                    </a:lnTo>
                    <a:lnTo>
                      <a:pt x="0" y="0"/>
                    </a:lnTo>
                    <a:lnTo>
                      <a:pt x="2054304" y="0"/>
                    </a:lnTo>
                    <a:lnTo>
                      <a:pt x="1411329" y="917077"/>
                    </a:lnTo>
                    <a:close/>
                  </a:path>
                </a:pathLst>
              </a:custGeom>
              <a:solidFill>
                <a:schemeClr val="accent2"/>
              </a:solidFill>
              <a:ln w="9525" cap="flat">
                <a:noFill/>
                <a:prstDash val="solid"/>
                <a:miter/>
              </a:ln>
            </p:spPr>
            <p:txBody>
              <a:bodyPr rtlCol="0" anchor="ctr"/>
              <a:lstStyle/>
              <a:p>
                <a:pPr marL="0" marR="0" lvl="0" indent="0" algn="l" defTabSz="914400" rtl="0" eaLnBrk="1" fontAlgn="auto" latinLnBrk="0" hangingPunct="1">
                  <a:spcBef>
                    <a:spcPts val="0"/>
                  </a:spcBef>
                  <a:spcAft>
                    <a:spcPts val="30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sp>
            <p:nvSpPr>
              <p:cNvPr id="41" name="Freeform: Shape 40">
                <a:extLst>
                  <a:ext uri="{FF2B5EF4-FFF2-40B4-BE49-F238E27FC236}">
                    <a16:creationId xmlns:a16="http://schemas.microsoft.com/office/drawing/2014/main" id="{8202B85A-73CC-761A-AE68-D9C9D1BD5797}"/>
                  </a:ext>
                </a:extLst>
              </p:cNvPr>
              <p:cNvSpPr/>
              <p:nvPr/>
            </p:nvSpPr>
            <p:spPr>
              <a:xfrm>
                <a:off x="2706433" y="2314985"/>
                <a:ext cx="843276" cy="1834610"/>
              </a:xfrm>
              <a:custGeom>
                <a:avLst/>
                <a:gdLst>
                  <a:gd name="connsiteX0" fmla="*/ 518798 w 843276"/>
                  <a:gd name="connsiteY0" fmla="*/ 0 h 1834610"/>
                  <a:gd name="connsiteX1" fmla="*/ 0 w 843276"/>
                  <a:gd name="connsiteY1" fmla="*/ 0 h 1834610"/>
                  <a:gd name="connsiteX2" fmla="*/ 0 w 843276"/>
                  <a:gd name="connsiteY2" fmla="*/ 1834610 h 1834610"/>
                  <a:gd name="connsiteX3" fmla="*/ 843277 w 843276"/>
                  <a:gd name="connsiteY3" fmla="*/ 1834610 h 1834610"/>
                </a:gdLst>
                <a:ahLst/>
                <a:cxnLst>
                  <a:cxn ang="0">
                    <a:pos x="connsiteX0" y="connsiteY0"/>
                  </a:cxn>
                  <a:cxn ang="0">
                    <a:pos x="connsiteX1" y="connsiteY1"/>
                  </a:cxn>
                  <a:cxn ang="0">
                    <a:pos x="connsiteX2" y="connsiteY2"/>
                  </a:cxn>
                  <a:cxn ang="0">
                    <a:pos x="connsiteX3" y="connsiteY3"/>
                  </a:cxn>
                </a:cxnLst>
                <a:rect l="l" t="t" r="r" b="b"/>
                <a:pathLst>
                  <a:path w="843276" h="1834610">
                    <a:moveTo>
                      <a:pt x="518798" y="0"/>
                    </a:moveTo>
                    <a:lnTo>
                      <a:pt x="0" y="0"/>
                    </a:lnTo>
                    <a:lnTo>
                      <a:pt x="0" y="1834610"/>
                    </a:lnTo>
                    <a:lnTo>
                      <a:pt x="843277" y="1834610"/>
                    </a:lnTo>
                    <a:close/>
                  </a:path>
                </a:pathLst>
              </a:custGeom>
              <a:solidFill>
                <a:srgbClr val="0C233C">
                  <a:alpha val="50000"/>
                </a:srgbClr>
              </a:solidFill>
              <a:ln w="9525" cap="flat">
                <a:noFill/>
                <a:prstDash val="solid"/>
                <a:miter/>
              </a:ln>
            </p:spPr>
            <p:txBody>
              <a:bodyPr rtlCol="0" anchor="ctr"/>
              <a:lstStyle/>
              <a:p>
                <a:pPr marL="0" marR="0" lvl="0" indent="0" algn="l" defTabSz="914400" rtl="0" eaLnBrk="1" fontAlgn="auto" latinLnBrk="0" hangingPunct="1">
                  <a:spcBef>
                    <a:spcPts val="0"/>
                  </a:spcBef>
                  <a:spcAft>
                    <a:spcPts val="30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sp>
            <p:nvSpPr>
              <p:cNvPr id="43" name="Freeform: Shape 42">
                <a:extLst>
                  <a:ext uri="{FF2B5EF4-FFF2-40B4-BE49-F238E27FC236}">
                    <a16:creationId xmlns:a16="http://schemas.microsoft.com/office/drawing/2014/main" id="{3473E8E4-65DB-0413-9077-01EF3FFFB460}"/>
                  </a:ext>
                </a:extLst>
              </p:cNvPr>
              <p:cNvSpPr/>
              <p:nvPr/>
            </p:nvSpPr>
            <p:spPr>
              <a:xfrm>
                <a:off x="1106243" y="1950006"/>
                <a:ext cx="2054304" cy="1834457"/>
              </a:xfrm>
              <a:custGeom>
                <a:avLst/>
                <a:gdLst>
                  <a:gd name="connsiteX0" fmla="*/ 0 w 2054304"/>
                  <a:gd name="connsiteY0" fmla="*/ 0 h 1834457"/>
                  <a:gd name="connsiteX1" fmla="*/ 2054305 w 2054304"/>
                  <a:gd name="connsiteY1" fmla="*/ 0 h 1834457"/>
                  <a:gd name="connsiteX2" fmla="*/ 2054305 w 2054304"/>
                  <a:gd name="connsiteY2" fmla="*/ 1834458 h 1834457"/>
                  <a:gd name="connsiteX3" fmla="*/ 0 w 2054304"/>
                  <a:gd name="connsiteY3" fmla="*/ 1834458 h 1834457"/>
                </a:gdLst>
                <a:ahLst/>
                <a:cxnLst>
                  <a:cxn ang="0">
                    <a:pos x="connsiteX0" y="connsiteY0"/>
                  </a:cxn>
                  <a:cxn ang="0">
                    <a:pos x="connsiteX1" y="connsiteY1"/>
                  </a:cxn>
                  <a:cxn ang="0">
                    <a:pos x="connsiteX2" y="connsiteY2"/>
                  </a:cxn>
                  <a:cxn ang="0">
                    <a:pos x="connsiteX3" y="connsiteY3"/>
                  </a:cxn>
                </a:cxnLst>
                <a:rect l="l" t="t" r="r" b="b"/>
                <a:pathLst>
                  <a:path w="2054304" h="1834457">
                    <a:moveTo>
                      <a:pt x="0" y="0"/>
                    </a:moveTo>
                    <a:lnTo>
                      <a:pt x="2054305" y="0"/>
                    </a:lnTo>
                    <a:lnTo>
                      <a:pt x="2054305" y="1834458"/>
                    </a:lnTo>
                    <a:lnTo>
                      <a:pt x="0" y="1834458"/>
                    </a:lnTo>
                    <a:close/>
                  </a:path>
                </a:pathLst>
              </a:custGeom>
              <a:solidFill>
                <a:schemeClr val="accent2"/>
              </a:solidFill>
              <a:ln w="9525" cap="flat">
                <a:noFill/>
                <a:prstDash val="solid"/>
                <a:miter/>
              </a:ln>
            </p:spPr>
            <p:txBody>
              <a:bodyPr rtlCol="0" anchor="ctr"/>
              <a:lstStyle/>
              <a:p>
                <a:pPr marL="0" marR="0" lvl="0" indent="0" algn="l" defTabSz="914400" rtl="0" eaLnBrk="1" fontAlgn="auto" latinLnBrk="0" hangingPunct="1">
                  <a:spcBef>
                    <a:spcPts val="0"/>
                  </a:spcBef>
                  <a:spcAft>
                    <a:spcPts val="30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sp>
            <p:nvSpPr>
              <p:cNvPr id="44" name="Freeform: Shape 43">
                <a:extLst>
                  <a:ext uri="{FF2B5EF4-FFF2-40B4-BE49-F238E27FC236}">
                    <a16:creationId xmlns:a16="http://schemas.microsoft.com/office/drawing/2014/main" id="{88AB21A6-09C5-D0A2-449C-79F575095F61}"/>
                  </a:ext>
                </a:extLst>
              </p:cNvPr>
              <p:cNvSpPr/>
              <p:nvPr/>
            </p:nvSpPr>
            <p:spPr>
              <a:xfrm>
                <a:off x="2706433" y="3784426"/>
                <a:ext cx="454113" cy="365350"/>
              </a:xfrm>
              <a:custGeom>
                <a:avLst/>
                <a:gdLst>
                  <a:gd name="connsiteX0" fmla="*/ 454114 w 454113"/>
                  <a:gd name="connsiteY0" fmla="*/ 0 h 365350"/>
                  <a:gd name="connsiteX1" fmla="*/ 0 w 454113"/>
                  <a:gd name="connsiteY1" fmla="*/ 0 h 365350"/>
                  <a:gd name="connsiteX2" fmla="*/ 0 w 454113"/>
                  <a:gd name="connsiteY2" fmla="*/ 365350 h 365350"/>
                </a:gdLst>
                <a:ahLst/>
                <a:cxnLst>
                  <a:cxn ang="0">
                    <a:pos x="connsiteX0" y="connsiteY0"/>
                  </a:cxn>
                  <a:cxn ang="0">
                    <a:pos x="connsiteX1" y="connsiteY1"/>
                  </a:cxn>
                  <a:cxn ang="0">
                    <a:pos x="connsiteX2" y="connsiteY2"/>
                  </a:cxn>
                </a:cxnLst>
                <a:rect l="l" t="t" r="r" b="b"/>
                <a:pathLst>
                  <a:path w="454113" h="365350">
                    <a:moveTo>
                      <a:pt x="454114" y="0"/>
                    </a:moveTo>
                    <a:lnTo>
                      <a:pt x="0" y="0"/>
                    </a:lnTo>
                    <a:lnTo>
                      <a:pt x="0" y="365350"/>
                    </a:lnTo>
                    <a:close/>
                  </a:path>
                </a:pathLst>
              </a:custGeom>
              <a:solidFill>
                <a:srgbClr val="0C233C">
                  <a:alpha val="50000"/>
                </a:srgbClr>
              </a:solidFill>
              <a:ln w="9525" cap="flat">
                <a:noFill/>
                <a:prstDash val="solid"/>
                <a:miter/>
              </a:ln>
            </p:spPr>
            <p:txBody>
              <a:bodyPr rtlCol="0" anchor="ctr"/>
              <a:lstStyle/>
              <a:p>
                <a:pPr marL="0" marR="0" lvl="0" indent="0" algn="l" defTabSz="914400" rtl="0" eaLnBrk="1" fontAlgn="auto" latinLnBrk="0" hangingPunct="1">
                  <a:spcBef>
                    <a:spcPts val="0"/>
                  </a:spcBef>
                  <a:spcAft>
                    <a:spcPts val="30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grpSp>
        <p:grpSp>
          <p:nvGrpSpPr>
            <p:cNvPr id="47" name="Group 46">
              <a:extLst>
                <a:ext uri="{FF2B5EF4-FFF2-40B4-BE49-F238E27FC236}">
                  <a16:creationId xmlns:a16="http://schemas.microsoft.com/office/drawing/2014/main" id="{5EF2FC35-B41C-518F-ED30-A8D871EB8894}"/>
                </a:ext>
              </a:extLst>
            </p:cNvPr>
            <p:cNvGrpSpPr/>
            <p:nvPr/>
          </p:nvGrpSpPr>
          <p:grpSpPr>
            <a:xfrm>
              <a:off x="5061034" y="1395019"/>
              <a:ext cx="551319" cy="729615"/>
              <a:chOff x="502358" y="1493207"/>
              <a:chExt cx="4258379" cy="6086389"/>
            </a:xfrm>
          </p:grpSpPr>
          <p:sp>
            <p:nvSpPr>
              <p:cNvPr id="48" name="Freeform: Shape 47">
                <a:extLst>
                  <a:ext uri="{FF2B5EF4-FFF2-40B4-BE49-F238E27FC236}">
                    <a16:creationId xmlns:a16="http://schemas.microsoft.com/office/drawing/2014/main" id="{0519B9B9-A263-E152-8948-368E0E8D9AD9}"/>
                  </a:ext>
                </a:extLst>
              </p:cNvPr>
              <p:cNvSpPr/>
              <p:nvPr/>
            </p:nvSpPr>
            <p:spPr>
              <a:xfrm>
                <a:off x="884481" y="1821961"/>
                <a:ext cx="221762" cy="5264650"/>
              </a:xfrm>
              <a:custGeom>
                <a:avLst/>
                <a:gdLst>
                  <a:gd name="connsiteX0" fmla="*/ 0 w 221761"/>
                  <a:gd name="connsiteY0" fmla="*/ 0 h 4054963"/>
                  <a:gd name="connsiteX1" fmla="*/ 221761 w 221761"/>
                  <a:gd name="connsiteY1" fmla="*/ 0 h 4054963"/>
                  <a:gd name="connsiteX2" fmla="*/ 221761 w 221761"/>
                  <a:gd name="connsiteY2" fmla="*/ 4054964 h 4054963"/>
                  <a:gd name="connsiteX3" fmla="*/ 0 w 221761"/>
                  <a:gd name="connsiteY3" fmla="*/ 4054964 h 4054963"/>
                </a:gdLst>
                <a:ahLst/>
                <a:cxnLst>
                  <a:cxn ang="0">
                    <a:pos x="connsiteX0" y="connsiteY0"/>
                  </a:cxn>
                  <a:cxn ang="0">
                    <a:pos x="connsiteX1" y="connsiteY1"/>
                  </a:cxn>
                  <a:cxn ang="0">
                    <a:pos x="connsiteX2" y="connsiteY2"/>
                  </a:cxn>
                  <a:cxn ang="0">
                    <a:pos x="connsiteX3" y="connsiteY3"/>
                  </a:cxn>
                </a:cxnLst>
                <a:rect l="l" t="t" r="r" b="b"/>
                <a:pathLst>
                  <a:path w="221761" h="4054963">
                    <a:moveTo>
                      <a:pt x="0" y="0"/>
                    </a:moveTo>
                    <a:lnTo>
                      <a:pt x="221761" y="0"/>
                    </a:lnTo>
                    <a:lnTo>
                      <a:pt x="221761" y="4054964"/>
                    </a:lnTo>
                    <a:lnTo>
                      <a:pt x="0" y="4054964"/>
                    </a:lnTo>
                    <a:close/>
                  </a:path>
                </a:pathLst>
              </a:custGeom>
              <a:solidFill>
                <a:srgbClr val="B2B2B2"/>
              </a:solidFill>
              <a:ln w="9525" cap="flat">
                <a:noFill/>
                <a:prstDash val="solid"/>
                <a:miter/>
              </a:ln>
            </p:spPr>
            <p:txBody>
              <a:bodyPr rtlCol="0" anchor="ctr"/>
              <a:lstStyle/>
              <a:p>
                <a:pPr marL="0" marR="0" lvl="0" indent="0" algn="l" defTabSz="914400" rtl="0" eaLnBrk="1" fontAlgn="auto" latinLnBrk="0" hangingPunct="1">
                  <a:spcBef>
                    <a:spcPts val="0"/>
                  </a:spcBef>
                  <a:spcAft>
                    <a:spcPts val="30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grpSp>
            <p:nvGrpSpPr>
              <p:cNvPr id="49" name="Graphic 17">
                <a:extLst>
                  <a:ext uri="{FF2B5EF4-FFF2-40B4-BE49-F238E27FC236}">
                    <a16:creationId xmlns:a16="http://schemas.microsoft.com/office/drawing/2014/main" id="{BBDFF361-6B35-0819-CA94-66E0AA0EC6C5}"/>
                  </a:ext>
                </a:extLst>
              </p:cNvPr>
              <p:cNvGrpSpPr/>
              <p:nvPr/>
            </p:nvGrpSpPr>
            <p:grpSpPr>
              <a:xfrm>
                <a:off x="831094" y="1493207"/>
                <a:ext cx="328555" cy="5922160"/>
                <a:chOff x="4295565" y="990600"/>
                <a:chExt cx="328555" cy="5922160"/>
              </a:xfrm>
              <a:solidFill>
                <a:srgbClr val="CDD3DA"/>
              </a:solidFill>
            </p:grpSpPr>
            <p:sp>
              <p:nvSpPr>
                <p:cNvPr id="56" name="Freeform: Shape 55">
                  <a:extLst>
                    <a:ext uri="{FF2B5EF4-FFF2-40B4-BE49-F238E27FC236}">
                      <a16:creationId xmlns:a16="http://schemas.microsoft.com/office/drawing/2014/main" id="{92D3F98B-C71A-7219-518C-A4EB362855A0}"/>
                    </a:ext>
                  </a:extLst>
                </p:cNvPr>
                <p:cNvSpPr/>
                <p:nvPr/>
              </p:nvSpPr>
              <p:spPr>
                <a:xfrm>
                  <a:off x="4295565" y="990600"/>
                  <a:ext cx="328555" cy="328755"/>
                </a:xfrm>
                <a:custGeom>
                  <a:avLst/>
                  <a:gdLst>
                    <a:gd name="connsiteX0" fmla="*/ 0 w 328555"/>
                    <a:gd name="connsiteY0" fmla="*/ 0 h 328755"/>
                    <a:gd name="connsiteX1" fmla="*/ 328555 w 328555"/>
                    <a:gd name="connsiteY1" fmla="*/ 0 h 328755"/>
                    <a:gd name="connsiteX2" fmla="*/ 328555 w 328555"/>
                    <a:gd name="connsiteY2" fmla="*/ 328755 h 328755"/>
                    <a:gd name="connsiteX3" fmla="*/ 0 w 328555"/>
                    <a:gd name="connsiteY3" fmla="*/ 328755 h 328755"/>
                  </a:gdLst>
                  <a:ahLst/>
                  <a:cxnLst>
                    <a:cxn ang="0">
                      <a:pos x="connsiteX0" y="connsiteY0"/>
                    </a:cxn>
                    <a:cxn ang="0">
                      <a:pos x="connsiteX1" y="connsiteY1"/>
                    </a:cxn>
                    <a:cxn ang="0">
                      <a:pos x="connsiteX2" y="connsiteY2"/>
                    </a:cxn>
                    <a:cxn ang="0">
                      <a:pos x="connsiteX3" y="connsiteY3"/>
                    </a:cxn>
                  </a:cxnLst>
                  <a:rect l="l" t="t" r="r" b="b"/>
                  <a:pathLst>
                    <a:path w="328555" h="328755">
                      <a:moveTo>
                        <a:pt x="0" y="0"/>
                      </a:moveTo>
                      <a:lnTo>
                        <a:pt x="328555" y="0"/>
                      </a:lnTo>
                      <a:lnTo>
                        <a:pt x="328555" y="328755"/>
                      </a:lnTo>
                      <a:lnTo>
                        <a:pt x="0" y="328755"/>
                      </a:lnTo>
                      <a:close/>
                    </a:path>
                  </a:pathLst>
                </a:custGeom>
                <a:solidFill>
                  <a:srgbClr val="CDD3DA"/>
                </a:solidFill>
                <a:ln w="9525" cap="flat">
                  <a:noFill/>
                  <a:prstDash val="solid"/>
                  <a:miter/>
                </a:ln>
              </p:spPr>
              <p:txBody>
                <a:bodyPr rtlCol="0" anchor="ctr"/>
                <a:lstStyle/>
                <a:p>
                  <a:pPr marL="0" marR="0" lvl="0" indent="0" algn="l" defTabSz="914400" rtl="0" eaLnBrk="1" fontAlgn="auto" latinLnBrk="0" hangingPunct="1">
                    <a:spcBef>
                      <a:spcPts val="0"/>
                    </a:spcBef>
                    <a:spcAft>
                      <a:spcPts val="30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sp>
              <p:nvSpPr>
                <p:cNvPr id="57" name="Freeform: Shape 56">
                  <a:extLst>
                    <a:ext uri="{FF2B5EF4-FFF2-40B4-BE49-F238E27FC236}">
                      <a16:creationId xmlns:a16="http://schemas.microsoft.com/office/drawing/2014/main" id="{DE599B77-69CD-B716-B4BE-75DDFEFC6250}"/>
                    </a:ext>
                  </a:extLst>
                </p:cNvPr>
                <p:cNvSpPr/>
                <p:nvPr/>
              </p:nvSpPr>
              <p:spPr>
                <a:xfrm>
                  <a:off x="4295565" y="6584005"/>
                  <a:ext cx="328555" cy="328755"/>
                </a:xfrm>
                <a:custGeom>
                  <a:avLst/>
                  <a:gdLst>
                    <a:gd name="connsiteX0" fmla="*/ 0 w 328555"/>
                    <a:gd name="connsiteY0" fmla="*/ 0 h 328755"/>
                    <a:gd name="connsiteX1" fmla="*/ 328555 w 328555"/>
                    <a:gd name="connsiteY1" fmla="*/ 0 h 328755"/>
                    <a:gd name="connsiteX2" fmla="*/ 328555 w 328555"/>
                    <a:gd name="connsiteY2" fmla="*/ 328756 h 328755"/>
                    <a:gd name="connsiteX3" fmla="*/ 0 w 328555"/>
                    <a:gd name="connsiteY3" fmla="*/ 328756 h 328755"/>
                  </a:gdLst>
                  <a:ahLst/>
                  <a:cxnLst>
                    <a:cxn ang="0">
                      <a:pos x="connsiteX0" y="connsiteY0"/>
                    </a:cxn>
                    <a:cxn ang="0">
                      <a:pos x="connsiteX1" y="connsiteY1"/>
                    </a:cxn>
                    <a:cxn ang="0">
                      <a:pos x="connsiteX2" y="connsiteY2"/>
                    </a:cxn>
                    <a:cxn ang="0">
                      <a:pos x="connsiteX3" y="connsiteY3"/>
                    </a:cxn>
                  </a:cxnLst>
                  <a:rect l="l" t="t" r="r" b="b"/>
                  <a:pathLst>
                    <a:path w="328555" h="328755">
                      <a:moveTo>
                        <a:pt x="0" y="0"/>
                      </a:moveTo>
                      <a:lnTo>
                        <a:pt x="328555" y="0"/>
                      </a:lnTo>
                      <a:lnTo>
                        <a:pt x="328555" y="328756"/>
                      </a:lnTo>
                      <a:lnTo>
                        <a:pt x="0" y="328756"/>
                      </a:lnTo>
                      <a:close/>
                    </a:path>
                  </a:pathLst>
                </a:custGeom>
                <a:solidFill>
                  <a:srgbClr val="CDD3DA"/>
                </a:solidFill>
                <a:ln w="9525" cap="flat">
                  <a:noFill/>
                  <a:prstDash val="solid"/>
                  <a:miter/>
                </a:ln>
              </p:spPr>
              <p:txBody>
                <a:bodyPr rtlCol="0" anchor="ctr"/>
                <a:lstStyle/>
                <a:p>
                  <a:pPr marL="0" marR="0" lvl="0" indent="0" algn="l" defTabSz="914400" rtl="0" eaLnBrk="1" fontAlgn="auto" latinLnBrk="0" hangingPunct="1">
                    <a:spcBef>
                      <a:spcPts val="0"/>
                    </a:spcBef>
                    <a:spcAft>
                      <a:spcPts val="30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grpSp>
          <p:sp>
            <p:nvSpPr>
              <p:cNvPr id="50" name="Freeform: Shape 49">
                <a:extLst>
                  <a:ext uri="{FF2B5EF4-FFF2-40B4-BE49-F238E27FC236}">
                    <a16:creationId xmlns:a16="http://schemas.microsoft.com/office/drawing/2014/main" id="{2E3CE8D8-5423-22C8-CF69-C8CEC7BAA4A0}"/>
                  </a:ext>
                </a:extLst>
              </p:cNvPr>
              <p:cNvSpPr/>
              <p:nvPr/>
            </p:nvSpPr>
            <p:spPr>
              <a:xfrm>
                <a:off x="502358" y="7415309"/>
                <a:ext cx="986085" cy="164287"/>
              </a:xfrm>
              <a:custGeom>
                <a:avLst/>
                <a:gdLst>
                  <a:gd name="connsiteX0" fmla="*/ 0 w 986085"/>
                  <a:gd name="connsiteY0" fmla="*/ 0 h 164287"/>
                  <a:gd name="connsiteX1" fmla="*/ 986085 w 986085"/>
                  <a:gd name="connsiteY1" fmla="*/ 0 h 164287"/>
                  <a:gd name="connsiteX2" fmla="*/ 986085 w 986085"/>
                  <a:gd name="connsiteY2" fmla="*/ 164287 h 164287"/>
                  <a:gd name="connsiteX3" fmla="*/ 0 w 986085"/>
                  <a:gd name="connsiteY3" fmla="*/ 164287 h 164287"/>
                </a:gdLst>
                <a:ahLst/>
                <a:cxnLst>
                  <a:cxn ang="0">
                    <a:pos x="connsiteX0" y="connsiteY0"/>
                  </a:cxn>
                  <a:cxn ang="0">
                    <a:pos x="connsiteX1" y="connsiteY1"/>
                  </a:cxn>
                  <a:cxn ang="0">
                    <a:pos x="connsiteX2" y="connsiteY2"/>
                  </a:cxn>
                  <a:cxn ang="0">
                    <a:pos x="connsiteX3" y="connsiteY3"/>
                  </a:cxn>
                </a:cxnLst>
                <a:rect l="l" t="t" r="r" b="b"/>
                <a:pathLst>
                  <a:path w="986085" h="164287">
                    <a:moveTo>
                      <a:pt x="0" y="0"/>
                    </a:moveTo>
                    <a:lnTo>
                      <a:pt x="986085" y="0"/>
                    </a:lnTo>
                    <a:lnTo>
                      <a:pt x="986085" y="164287"/>
                    </a:lnTo>
                    <a:lnTo>
                      <a:pt x="0" y="164287"/>
                    </a:lnTo>
                    <a:close/>
                  </a:path>
                </a:pathLst>
              </a:custGeom>
              <a:solidFill>
                <a:srgbClr val="AAB5BD"/>
              </a:solidFill>
              <a:ln w="9525" cap="flat">
                <a:noFill/>
                <a:prstDash val="solid"/>
                <a:miter/>
              </a:ln>
            </p:spPr>
            <p:txBody>
              <a:bodyPr rtlCol="0" anchor="ctr"/>
              <a:lstStyle/>
              <a:p>
                <a:pPr marL="0" marR="0" lvl="0" indent="0" algn="l" defTabSz="914400" rtl="0" eaLnBrk="1" fontAlgn="auto" latinLnBrk="0" hangingPunct="1">
                  <a:spcBef>
                    <a:spcPts val="0"/>
                  </a:spcBef>
                  <a:spcAft>
                    <a:spcPts val="30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sp>
            <p:nvSpPr>
              <p:cNvPr id="51" name="Freeform: Shape 50">
                <a:extLst>
                  <a:ext uri="{FF2B5EF4-FFF2-40B4-BE49-F238E27FC236}">
                    <a16:creationId xmlns:a16="http://schemas.microsoft.com/office/drawing/2014/main" id="{8B446123-65DF-98DE-334A-2DF8513A1F65}"/>
                  </a:ext>
                </a:extLst>
              </p:cNvPr>
              <p:cNvSpPr/>
              <p:nvPr/>
            </p:nvSpPr>
            <p:spPr>
              <a:xfrm>
                <a:off x="2706433" y="2314985"/>
                <a:ext cx="2054304" cy="1834610"/>
              </a:xfrm>
              <a:custGeom>
                <a:avLst/>
                <a:gdLst>
                  <a:gd name="connsiteX0" fmla="*/ 2054304 w 2054304"/>
                  <a:gd name="connsiteY0" fmla="*/ 1834610 h 1834610"/>
                  <a:gd name="connsiteX1" fmla="*/ 0 w 2054304"/>
                  <a:gd name="connsiteY1" fmla="*/ 1834610 h 1834610"/>
                  <a:gd name="connsiteX2" fmla="*/ 0 w 2054304"/>
                  <a:gd name="connsiteY2" fmla="*/ 0 h 1834610"/>
                  <a:gd name="connsiteX3" fmla="*/ 2054304 w 2054304"/>
                  <a:gd name="connsiteY3" fmla="*/ 0 h 1834610"/>
                  <a:gd name="connsiteX4" fmla="*/ 1411329 w 2054304"/>
                  <a:gd name="connsiteY4" fmla="*/ 917077 h 1834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4304" h="1834610">
                    <a:moveTo>
                      <a:pt x="2054304" y="1834610"/>
                    </a:moveTo>
                    <a:lnTo>
                      <a:pt x="0" y="1834610"/>
                    </a:lnTo>
                    <a:lnTo>
                      <a:pt x="0" y="0"/>
                    </a:lnTo>
                    <a:lnTo>
                      <a:pt x="2054304" y="0"/>
                    </a:lnTo>
                    <a:lnTo>
                      <a:pt x="1411329" y="917077"/>
                    </a:lnTo>
                    <a:close/>
                  </a:path>
                </a:pathLst>
              </a:custGeom>
              <a:solidFill>
                <a:srgbClr val="00B8F5"/>
              </a:solidFill>
              <a:ln w="9525" cap="flat">
                <a:noFill/>
                <a:prstDash val="solid"/>
                <a:miter/>
              </a:ln>
            </p:spPr>
            <p:txBody>
              <a:bodyPr rtlCol="0" anchor="ctr"/>
              <a:lstStyle/>
              <a:p>
                <a:pPr marL="0" marR="0" lvl="0" indent="0" algn="l" defTabSz="914400" rtl="0" eaLnBrk="1" fontAlgn="auto" latinLnBrk="0" hangingPunct="1">
                  <a:spcBef>
                    <a:spcPts val="0"/>
                  </a:spcBef>
                  <a:spcAft>
                    <a:spcPts val="30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sp>
            <p:nvSpPr>
              <p:cNvPr id="52" name="Freeform: Shape 51">
                <a:extLst>
                  <a:ext uri="{FF2B5EF4-FFF2-40B4-BE49-F238E27FC236}">
                    <a16:creationId xmlns:a16="http://schemas.microsoft.com/office/drawing/2014/main" id="{489A5036-07F7-38B0-66AD-9A8D83D0069F}"/>
                  </a:ext>
                </a:extLst>
              </p:cNvPr>
              <p:cNvSpPr/>
              <p:nvPr/>
            </p:nvSpPr>
            <p:spPr>
              <a:xfrm>
                <a:off x="2706433" y="2314985"/>
                <a:ext cx="843276" cy="1834610"/>
              </a:xfrm>
              <a:custGeom>
                <a:avLst/>
                <a:gdLst>
                  <a:gd name="connsiteX0" fmla="*/ 518798 w 843276"/>
                  <a:gd name="connsiteY0" fmla="*/ 0 h 1834610"/>
                  <a:gd name="connsiteX1" fmla="*/ 0 w 843276"/>
                  <a:gd name="connsiteY1" fmla="*/ 0 h 1834610"/>
                  <a:gd name="connsiteX2" fmla="*/ 0 w 843276"/>
                  <a:gd name="connsiteY2" fmla="*/ 1834610 h 1834610"/>
                  <a:gd name="connsiteX3" fmla="*/ 843277 w 843276"/>
                  <a:gd name="connsiteY3" fmla="*/ 1834610 h 1834610"/>
                </a:gdLst>
                <a:ahLst/>
                <a:cxnLst>
                  <a:cxn ang="0">
                    <a:pos x="connsiteX0" y="connsiteY0"/>
                  </a:cxn>
                  <a:cxn ang="0">
                    <a:pos x="connsiteX1" y="connsiteY1"/>
                  </a:cxn>
                  <a:cxn ang="0">
                    <a:pos x="connsiteX2" y="connsiteY2"/>
                  </a:cxn>
                  <a:cxn ang="0">
                    <a:pos x="connsiteX3" y="connsiteY3"/>
                  </a:cxn>
                </a:cxnLst>
                <a:rect l="l" t="t" r="r" b="b"/>
                <a:pathLst>
                  <a:path w="843276" h="1834610">
                    <a:moveTo>
                      <a:pt x="518798" y="0"/>
                    </a:moveTo>
                    <a:lnTo>
                      <a:pt x="0" y="0"/>
                    </a:lnTo>
                    <a:lnTo>
                      <a:pt x="0" y="1834610"/>
                    </a:lnTo>
                    <a:lnTo>
                      <a:pt x="843277" y="1834610"/>
                    </a:lnTo>
                    <a:close/>
                  </a:path>
                </a:pathLst>
              </a:custGeom>
              <a:solidFill>
                <a:srgbClr val="0C233C">
                  <a:alpha val="50000"/>
                </a:srgbClr>
              </a:solidFill>
              <a:ln w="9525" cap="flat">
                <a:noFill/>
                <a:prstDash val="solid"/>
                <a:miter/>
              </a:ln>
            </p:spPr>
            <p:txBody>
              <a:bodyPr rtlCol="0" anchor="ctr"/>
              <a:lstStyle/>
              <a:p>
                <a:pPr marL="0" marR="0" lvl="0" indent="0" algn="l" defTabSz="914400" rtl="0" eaLnBrk="1" fontAlgn="auto" latinLnBrk="0" hangingPunct="1">
                  <a:spcBef>
                    <a:spcPts val="0"/>
                  </a:spcBef>
                  <a:spcAft>
                    <a:spcPts val="30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sp>
            <p:nvSpPr>
              <p:cNvPr id="53" name="Freeform: Shape 52">
                <a:extLst>
                  <a:ext uri="{FF2B5EF4-FFF2-40B4-BE49-F238E27FC236}">
                    <a16:creationId xmlns:a16="http://schemas.microsoft.com/office/drawing/2014/main" id="{4A154767-0B79-B7F5-F430-550835ECAB66}"/>
                  </a:ext>
                </a:extLst>
              </p:cNvPr>
              <p:cNvSpPr/>
              <p:nvPr/>
            </p:nvSpPr>
            <p:spPr>
              <a:xfrm>
                <a:off x="1106243" y="1950006"/>
                <a:ext cx="2054304" cy="1834457"/>
              </a:xfrm>
              <a:custGeom>
                <a:avLst/>
                <a:gdLst>
                  <a:gd name="connsiteX0" fmla="*/ 0 w 2054304"/>
                  <a:gd name="connsiteY0" fmla="*/ 0 h 1834457"/>
                  <a:gd name="connsiteX1" fmla="*/ 2054305 w 2054304"/>
                  <a:gd name="connsiteY1" fmla="*/ 0 h 1834457"/>
                  <a:gd name="connsiteX2" fmla="*/ 2054305 w 2054304"/>
                  <a:gd name="connsiteY2" fmla="*/ 1834458 h 1834457"/>
                  <a:gd name="connsiteX3" fmla="*/ 0 w 2054304"/>
                  <a:gd name="connsiteY3" fmla="*/ 1834458 h 1834457"/>
                </a:gdLst>
                <a:ahLst/>
                <a:cxnLst>
                  <a:cxn ang="0">
                    <a:pos x="connsiteX0" y="connsiteY0"/>
                  </a:cxn>
                  <a:cxn ang="0">
                    <a:pos x="connsiteX1" y="connsiteY1"/>
                  </a:cxn>
                  <a:cxn ang="0">
                    <a:pos x="connsiteX2" y="connsiteY2"/>
                  </a:cxn>
                  <a:cxn ang="0">
                    <a:pos x="connsiteX3" y="connsiteY3"/>
                  </a:cxn>
                </a:cxnLst>
                <a:rect l="l" t="t" r="r" b="b"/>
                <a:pathLst>
                  <a:path w="2054304" h="1834457">
                    <a:moveTo>
                      <a:pt x="0" y="0"/>
                    </a:moveTo>
                    <a:lnTo>
                      <a:pt x="2054305" y="0"/>
                    </a:lnTo>
                    <a:lnTo>
                      <a:pt x="2054305" y="1834458"/>
                    </a:lnTo>
                    <a:lnTo>
                      <a:pt x="0" y="1834458"/>
                    </a:lnTo>
                    <a:close/>
                  </a:path>
                </a:pathLst>
              </a:custGeom>
              <a:solidFill>
                <a:srgbClr val="00B8F5"/>
              </a:solidFill>
              <a:ln w="9525" cap="flat">
                <a:noFill/>
                <a:prstDash val="solid"/>
                <a:miter/>
              </a:ln>
            </p:spPr>
            <p:txBody>
              <a:bodyPr rtlCol="0" anchor="ctr"/>
              <a:lstStyle/>
              <a:p>
                <a:pPr marL="0" marR="0" lvl="0" indent="0" algn="l" defTabSz="914400" rtl="0" eaLnBrk="1" fontAlgn="auto" latinLnBrk="0" hangingPunct="1">
                  <a:spcBef>
                    <a:spcPts val="0"/>
                  </a:spcBef>
                  <a:spcAft>
                    <a:spcPts val="30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sp>
            <p:nvSpPr>
              <p:cNvPr id="55" name="Freeform: Shape 54">
                <a:extLst>
                  <a:ext uri="{FF2B5EF4-FFF2-40B4-BE49-F238E27FC236}">
                    <a16:creationId xmlns:a16="http://schemas.microsoft.com/office/drawing/2014/main" id="{481E568E-B17F-1C11-38B5-78F69D2E9E0C}"/>
                  </a:ext>
                </a:extLst>
              </p:cNvPr>
              <p:cNvSpPr/>
              <p:nvPr/>
            </p:nvSpPr>
            <p:spPr>
              <a:xfrm>
                <a:off x="2706433" y="3784426"/>
                <a:ext cx="454113" cy="365350"/>
              </a:xfrm>
              <a:custGeom>
                <a:avLst/>
                <a:gdLst>
                  <a:gd name="connsiteX0" fmla="*/ 454114 w 454113"/>
                  <a:gd name="connsiteY0" fmla="*/ 0 h 365350"/>
                  <a:gd name="connsiteX1" fmla="*/ 0 w 454113"/>
                  <a:gd name="connsiteY1" fmla="*/ 0 h 365350"/>
                  <a:gd name="connsiteX2" fmla="*/ 0 w 454113"/>
                  <a:gd name="connsiteY2" fmla="*/ 365350 h 365350"/>
                </a:gdLst>
                <a:ahLst/>
                <a:cxnLst>
                  <a:cxn ang="0">
                    <a:pos x="connsiteX0" y="connsiteY0"/>
                  </a:cxn>
                  <a:cxn ang="0">
                    <a:pos x="connsiteX1" y="connsiteY1"/>
                  </a:cxn>
                  <a:cxn ang="0">
                    <a:pos x="connsiteX2" y="connsiteY2"/>
                  </a:cxn>
                </a:cxnLst>
                <a:rect l="l" t="t" r="r" b="b"/>
                <a:pathLst>
                  <a:path w="454113" h="365350">
                    <a:moveTo>
                      <a:pt x="454114" y="0"/>
                    </a:moveTo>
                    <a:lnTo>
                      <a:pt x="0" y="0"/>
                    </a:lnTo>
                    <a:lnTo>
                      <a:pt x="0" y="365350"/>
                    </a:lnTo>
                    <a:close/>
                  </a:path>
                </a:pathLst>
              </a:custGeom>
              <a:solidFill>
                <a:srgbClr val="0C233C">
                  <a:alpha val="50000"/>
                </a:srgbClr>
              </a:solidFill>
              <a:ln w="9525" cap="flat">
                <a:noFill/>
                <a:prstDash val="solid"/>
                <a:miter/>
              </a:ln>
            </p:spPr>
            <p:txBody>
              <a:bodyPr rtlCol="0" anchor="ctr"/>
              <a:lstStyle/>
              <a:p>
                <a:pPr marL="0" marR="0" lvl="0" indent="0" algn="l" defTabSz="914400" rtl="0" eaLnBrk="1" fontAlgn="auto" latinLnBrk="0" hangingPunct="1">
                  <a:spcBef>
                    <a:spcPts val="0"/>
                  </a:spcBef>
                  <a:spcAft>
                    <a:spcPts val="30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grpSp>
        <p:grpSp>
          <p:nvGrpSpPr>
            <p:cNvPr id="58" name="Group 57">
              <a:extLst>
                <a:ext uri="{FF2B5EF4-FFF2-40B4-BE49-F238E27FC236}">
                  <a16:creationId xmlns:a16="http://schemas.microsoft.com/office/drawing/2014/main" id="{705B6F29-D9F5-D623-CDF6-3639BAC5E9B4}"/>
                </a:ext>
              </a:extLst>
            </p:cNvPr>
            <p:cNvGrpSpPr/>
            <p:nvPr/>
          </p:nvGrpSpPr>
          <p:grpSpPr>
            <a:xfrm>
              <a:off x="7864403" y="2824288"/>
              <a:ext cx="301752" cy="429768"/>
              <a:chOff x="502358" y="1493207"/>
              <a:chExt cx="4258379" cy="6086389"/>
            </a:xfrm>
          </p:grpSpPr>
          <p:sp>
            <p:nvSpPr>
              <p:cNvPr id="59" name="Freeform: Shape 58">
                <a:extLst>
                  <a:ext uri="{FF2B5EF4-FFF2-40B4-BE49-F238E27FC236}">
                    <a16:creationId xmlns:a16="http://schemas.microsoft.com/office/drawing/2014/main" id="{24731F19-0E5D-477B-067D-D0BF986A318B}"/>
                  </a:ext>
                </a:extLst>
              </p:cNvPr>
              <p:cNvSpPr/>
              <p:nvPr/>
            </p:nvSpPr>
            <p:spPr>
              <a:xfrm>
                <a:off x="884481" y="1821961"/>
                <a:ext cx="221762" cy="5264650"/>
              </a:xfrm>
              <a:custGeom>
                <a:avLst/>
                <a:gdLst>
                  <a:gd name="connsiteX0" fmla="*/ 0 w 221761"/>
                  <a:gd name="connsiteY0" fmla="*/ 0 h 4054963"/>
                  <a:gd name="connsiteX1" fmla="*/ 221761 w 221761"/>
                  <a:gd name="connsiteY1" fmla="*/ 0 h 4054963"/>
                  <a:gd name="connsiteX2" fmla="*/ 221761 w 221761"/>
                  <a:gd name="connsiteY2" fmla="*/ 4054964 h 4054963"/>
                  <a:gd name="connsiteX3" fmla="*/ 0 w 221761"/>
                  <a:gd name="connsiteY3" fmla="*/ 4054964 h 4054963"/>
                </a:gdLst>
                <a:ahLst/>
                <a:cxnLst>
                  <a:cxn ang="0">
                    <a:pos x="connsiteX0" y="connsiteY0"/>
                  </a:cxn>
                  <a:cxn ang="0">
                    <a:pos x="connsiteX1" y="connsiteY1"/>
                  </a:cxn>
                  <a:cxn ang="0">
                    <a:pos x="connsiteX2" y="connsiteY2"/>
                  </a:cxn>
                  <a:cxn ang="0">
                    <a:pos x="connsiteX3" y="connsiteY3"/>
                  </a:cxn>
                </a:cxnLst>
                <a:rect l="l" t="t" r="r" b="b"/>
                <a:pathLst>
                  <a:path w="221761" h="4054963">
                    <a:moveTo>
                      <a:pt x="0" y="0"/>
                    </a:moveTo>
                    <a:lnTo>
                      <a:pt x="221761" y="0"/>
                    </a:lnTo>
                    <a:lnTo>
                      <a:pt x="221761" y="4054964"/>
                    </a:lnTo>
                    <a:lnTo>
                      <a:pt x="0" y="4054964"/>
                    </a:lnTo>
                    <a:close/>
                  </a:path>
                </a:pathLst>
              </a:custGeom>
              <a:solidFill>
                <a:srgbClr val="B2B2B2"/>
              </a:solidFill>
              <a:ln w="9525" cap="flat">
                <a:noFill/>
                <a:prstDash val="solid"/>
                <a:miter/>
              </a:ln>
            </p:spPr>
            <p:txBody>
              <a:bodyPr rtlCol="0" anchor="ctr"/>
              <a:lstStyle/>
              <a:p>
                <a:pPr marL="0" marR="0" lvl="0" indent="0" algn="l" defTabSz="914400" rtl="0" eaLnBrk="1" fontAlgn="auto" latinLnBrk="0" hangingPunct="1">
                  <a:spcBef>
                    <a:spcPts val="0"/>
                  </a:spcBef>
                  <a:spcAft>
                    <a:spcPts val="30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grpSp>
            <p:nvGrpSpPr>
              <p:cNvPr id="60" name="Graphic 17">
                <a:extLst>
                  <a:ext uri="{FF2B5EF4-FFF2-40B4-BE49-F238E27FC236}">
                    <a16:creationId xmlns:a16="http://schemas.microsoft.com/office/drawing/2014/main" id="{9310FD33-FD17-A150-3874-89CD877CAAE6}"/>
                  </a:ext>
                </a:extLst>
              </p:cNvPr>
              <p:cNvGrpSpPr/>
              <p:nvPr/>
            </p:nvGrpSpPr>
            <p:grpSpPr>
              <a:xfrm>
                <a:off x="831094" y="1493207"/>
                <a:ext cx="328555" cy="5922160"/>
                <a:chOff x="4295565" y="990600"/>
                <a:chExt cx="328555" cy="5922160"/>
              </a:xfrm>
              <a:solidFill>
                <a:srgbClr val="CDD3DA"/>
              </a:solidFill>
            </p:grpSpPr>
            <p:sp>
              <p:nvSpPr>
                <p:cNvPr id="80" name="Freeform: Shape 79">
                  <a:extLst>
                    <a:ext uri="{FF2B5EF4-FFF2-40B4-BE49-F238E27FC236}">
                      <a16:creationId xmlns:a16="http://schemas.microsoft.com/office/drawing/2014/main" id="{026F6123-70C8-F42C-2590-80900BE372CA}"/>
                    </a:ext>
                  </a:extLst>
                </p:cNvPr>
                <p:cNvSpPr/>
                <p:nvPr/>
              </p:nvSpPr>
              <p:spPr>
                <a:xfrm>
                  <a:off x="4295565" y="990600"/>
                  <a:ext cx="328555" cy="328755"/>
                </a:xfrm>
                <a:custGeom>
                  <a:avLst/>
                  <a:gdLst>
                    <a:gd name="connsiteX0" fmla="*/ 0 w 328555"/>
                    <a:gd name="connsiteY0" fmla="*/ 0 h 328755"/>
                    <a:gd name="connsiteX1" fmla="*/ 328555 w 328555"/>
                    <a:gd name="connsiteY1" fmla="*/ 0 h 328755"/>
                    <a:gd name="connsiteX2" fmla="*/ 328555 w 328555"/>
                    <a:gd name="connsiteY2" fmla="*/ 328755 h 328755"/>
                    <a:gd name="connsiteX3" fmla="*/ 0 w 328555"/>
                    <a:gd name="connsiteY3" fmla="*/ 328755 h 328755"/>
                  </a:gdLst>
                  <a:ahLst/>
                  <a:cxnLst>
                    <a:cxn ang="0">
                      <a:pos x="connsiteX0" y="connsiteY0"/>
                    </a:cxn>
                    <a:cxn ang="0">
                      <a:pos x="connsiteX1" y="connsiteY1"/>
                    </a:cxn>
                    <a:cxn ang="0">
                      <a:pos x="connsiteX2" y="connsiteY2"/>
                    </a:cxn>
                    <a:cxn ang="0">
                      <a:pos x="connsiteX3" y="connsiteY3"/>
                    </a:cxn>
                  </a:cxnLst>
                  <a:rect l="l" t="t" r="r" b="b"/>
                  <a:pathLst>
                    <a:path w="328555" h="328755">
                      <a:moveTo>
                        <a:pt x="0" y="0"/>
                      </a:moveTo>
                      <a:lnTo>
                        <a:pt x="328555" y="0"/>
                      </a:lnTo>
                      <a:lnTo>
                        <a:pt x="328555" y="328755"/>
                      </a:lnTo>
                      <a:lnTo>
                        <a:pt x="0" y="328755"/>
                      </a:lnTo>
                      <a:close/>
                    </a:path>
                  </a:pathLst>
                </a:custGeom>
                <a:solidFill>
                  <a:srgbClr val="CDD3DA"/>
                </a:solidFill>
                <a:ln w="9525" cap="flat">
                  <a:noFill/>
                  <a:prstDash val="solid"/>
                  <a:miter/>
                </a:ln>
              </p:spPr>
              <p:txBody>
                <a:bodyPr rtlCol="0" anchor="ctr"/>
                <a:lstStyle/>
                <a:p>
                  <a:pPr marL="0" marR="0" lvl="0" indent="0" algn="l" defTabSz="914400" rtl="0" eaLnBrk="1" fontAlgn="auto" latinLnBrk="0" hangingPunct="1">
                    <a:spcBef>
                      <a:spcPts val="0"/>
                    </a:spcBef>
                    <a:spcAft>
                      <a:spcPts val="30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sp>
              <p:nvSpPr>
                <p:cNvPr id="81" name="Freeform: Shape 80">
                  <a:extLst>
                    <a:ext uri="{FF2B5EF4-FFF2-40B4-BE49-F238E27FC236}">
                      <a16:creationId xmlns:a16="http://schemas.microsoft.com/office/drawing/2014/main" id="{C0FD2C52-3E38-43E3-5FF7-343BE7F08141}"/>
                    </a:ext>
                  </a:extLst>
                </p:cNvPr>
                <p:cNvSpPr/>
                <p:nvPr/>
              </p:nvSpPr>
              <p:spPr>
                <a:xfrm>
                  <a:off x="4295565" y="6584005"/>
                  <a:ext cx="328555" cy="328755"/>
                </a:xfrm>
                <a:custGeom>
                  <a:avLst/>
                  <a:gdLst>
                    <a:gd name="connsiteX0" fmla="*/ 0 w 328555"/>
                    <a:gd name="connsiteY0" fmla="*/ 0 h 328755"/>
                    <a:gd name="connsiteX1" fmla="*/ 328555 w 328555"/>
                    <a:gd name="connsiteY1" fmla="*/ 0 h 328755"/>
                    <a:gd name="connsiteX2" fmla="*/ 328555 w 328555"/>
                    <a:gd name="connsiteY2" fmla="*/ 328756 h 328755"/>
                    <a:gd name="connsiteX3" fmla="*/ 0 w 328555"/>
                    <a:gd name="connsiteY3" fmla="*/ 328756 h 328755"/>
                  </a:gdLst>
                  <a:ahLst/>
                  <a:cxnLst>
                    <a:cxn ang="0">
                      <a:pos x="connsiteX0" y="connsiteY0"/>
                    </a:cxn>
                    <a:cxn ang="0">
                      <a:pos x="connsiteX1" y="connsiteY1"/>
                    </a:cxn>
                    <a:cxn ang="0">
                      <a:pos x="connsiteX2" y="connsiteY2"/>
                    </a:cxn>
                    <a:cxn ang="0">
                      <a:pos x="connsiteX3" y="connsiteY3"/>
                    </a:cxn>
                  </a:cxnLst>
                  <a:rect l="l" t="t" r="r" b="b"/>
                  <a:pathLst>
                    <a:path w="328555" h="328755">
                      <a:moveTo>
                        <a:pt x="0" y="0"/>
                      </a:moveTo>
                      <a:lnTo>
                        <a:pt x="328555" y="0"/>
                      </a:lnTo>
                      <a:lnTo>
                        <a:pt x="328555" y="328756"/>
                      </a:lnTo>
                      <a:lnTo>
                        <a:pt x="0" y="328756"/>
                      </a:lnTo>
                      <a:close/>
                    </a:path>
                  </a:pathLst>
                </a:custGeom>
                <a:solidFill>
                  <a:srgbClr val="CDD3DA"/>
                </a:solidFill>
                <a:ln w="9525" cap="flat">
                  <a:noFill/>
                  <a:prstDash val="solid"/>
                  <a:miter/>
                </a:ln>
              </p:spPr>
              <p:txBody>
                <a:bodyPr rtlCol="0" anchor="ctr"/>
                <a:lstStyle/>
                <a:p>
                  <a:pPr marL="0" marR="0" lvl="0" indent="0" algn="l" defTabSz="914400" rtl="0" eaLnBrk="1" fontAlgn="auto" latinLnBrk="0" hangingPunct="1">
                    <a:spcBef>
                      <a:spcPts val="0"/>
                    </a:spcBef>
                    <a:spcAft>
                      <a:spcPts val="30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grpSp>
          <p:sp>
            <p:nvSpPr>
              <p:cNvPr id="61" name="Freeform: Shape 60">
                <a:extLst>
                  <a:ext uri="{FF2B5EF4-FFF2-40B4-BE49-F238E27FC236}">
                    <a16:creationId xmlns:a16="http://schemas.microsoft.com/office/drawing/2014/main" id="{B282E7D5-E18A-0FCE-AFFD-38A1A679806D}"/>
                  </a:ext>
                </a:extLst>
              </p:cNvPr>
              <p:cNvSpPr/>
              <p:nvPr/>
            </p:nvSpPr>
            <p:spPr>
              <a:xfrm>
                <a:off x="502358" y="7415309"/>
                <a:ext cx="986085" cy="164287"/>
              </a:xfrm>
              <a:custGeom>
                <a:avLst/>
                <a:gdLst>
                  <a:gd name="connsiteX0" fmla="*/ 0 w 986085"/>
                  <a:gd name="connsiteY0" fmla="*/ 0 h 164287"/>
                  <a:gd name="connsiteX1" fmla="*/ 986085 w 986085"/>
                  <a:gd name="connsiteY1" fmla="*/ 0 h 164287"/>
                  <a:gd name="connsiteX2" fmla="*/ 986085 w 986085"/>
                  <a:gd name="connsiteY2" fmla="*/ 164287 h 164287"/>
                  <a:gd name="connsiteX3" fmla="*/ 0 w 986085"/>
                  <a:gd name="connsiteY3" fmla="*/ 164287 h 164287"/>
                </a:gdLst>
                <a:ahLst/>
                <a:cxnLst>
                  <a:cxn ang="0">
                    <a:pos x="connsiteX0" y="connsiteY0"/>
                  </a:cxn>
                  <a:cxn ang="0">
                    <a:pos x="connsiteX1" y="connsiteY1"/>
                  </a:cxn>
                  <a:cxn ang="0">
                    <a:pos x="connsiteX2" y="connsiteY2"/>
                  </a:cxn>
                  <a:cxn ang="0">
                    <a:pos x="connsiteX3" y="connsiteY3"/>
                  </a:cxn>
                </a:cxnLst>
                <a:rect l="l" t="t" r="r" b="b"/>
                <a:pathLst>
                  <a:path w="986085" h="164287">
                    <a:moveTo>
                      <a:pt x="0" y="0"/>
                    </a:moveTo>
                    <a:lnTo>
                      <a:pt x="986085" y="0"/>
                    </a:lnTo>
                    <a:lnTo>
                      <a:pt x="986085" y="164287"/>
                    </a:lnTo>
                    <a:lnTo>
                      <a:pt x="0" y="164287"/>
                    </a:lnTo>
                    <a:close/>
                  </a:path>
                </a:pathLst>
              </a:custGeom>
              <a:solidFill>
                <a:srgbClr val="AAB5BD"/>
              </a:solidFill>
              <a:ln w="9525" cap="flat">
                <a:noFill/>
                <a:prstDash val="solid"/>
                <a:miter/>
              </a:ln>
            </p:spPr>
            <p:txBody>
              <a:bodyPr rtlCol="0" anchor="ctr"/>
              <a:lstStyle/>
              <a:p>
                <a:pPr marL="0" marR="0" lvl="0" indent="0" algn="l" defTabSz="914400" rtl="0" eaLnBrk="1" fontAlgn="auto" latinLnBrk="0" hangingPunct="1">
                  <a:spcBef>
                    <a:spcPts val="0"/>
                  </a:spcBef>
                  <a:spcAft>
                    <a:spcPts val="30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sp>
            <p:nvSpPr>
              <p:cNvPr id="62" name="Freeform: Shape 61">
                <a:extLst>
                  <a:ext uri="{FF2B5EF4-FFF2-40B4-BE49-F238E27FC236}">
                    <a16:creationId xmlns:a16="http://schemas.microsoft.com/office/drawing/2014/main" id="{A1E3B0BA-5714-5931-D6F3-83AD82C2C2A7}"/>
                  </a:ext>
                </a:extLst>
              </p:cNvPr>
              <p:cNvSpPr/>
              <p:nvPr/>
            </p:nvSpPr>
            <p:spPr>
              <a:xfrm>
                <a:off x="2706433" y="2314985"/>
                <a:ext cx="2054304" cy="1834610"/>
              </a:xfrm>
              <a:custGeom>
                <a:avLst/>
                <a:gdLst>
                  <a:gd name="connsiteX0" fmla="*/ 2054304 w 2054304"/>
                  <a:gd name="connsiteY0" fmla="*/ 1834610 h 1834610"/>
                  <a:gd name="connsiteX1" fmla="*/ 0 w 2054304"/>
                  <a:gd name="connsiteY1" fmla="*/ 1834610 h 1834610"/>
                  <a:gd name="connsiteX2" fmla="*/ 0 w 2054304"/>
                  <a:gd name="connsiteY2" fmla="*/ 0 h 1834610"/>
                  <a:gd name="connsiteX3" fmla="*/ 2054304 w 2054304"/>
                  <a:gd name="connsiteY3" fmla="*/ 0 h 1834610"/>
                  <a:gd name="connsiteX4" fmla="*/ 1411329 w 2054304"/>
                  <a:gd name="connsiteY4" fmla="*/ 917077 h 1834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4304" h="1834610">
                    <a:moveTo>
                      <a:pt x="2054304" y="1834610"/>
                    </a:moveTo>
                    <a:lnTo>
                      <a:pt x="0" y="1834610"/>
                    </a:lnTo>
                    <a:lnTo>
                      <a:pt x="0" y="0"/>
                    </a:lnTo>
                    <a:lnTo>
                      <a:pt x="2054304" y="0"/>
                    </a:lnTo>
                    <a:lnTo>
                      <a:pt x="1411329" y="917077"/>
                    </a:lnTo>
                    <a:close/>
                  </a:path>
                </a:pathLst>
              </a:custGeom>
              <a:solidFill>
                <a:srgbClr val="1E49E2"/>
              </a:solidFill>
              <a:ln w="9525" cap="flat">
                <a:noFill/>
                <a:prstDash val="solid"/>
                <a:miter/>
              </a:ln>
            </p:spPr>
            <p:txBody>
              <a:bodyPr rtlCol="0" anchor="ctr"/>
              <a:lstStyle/>
              <a:p>
                <a:pPr marL="0" marR="0" lvl="0" indent="0" algn="l" defTabSz="914400" rtl="0" eaLnBrk="1" fontAlgn="auto" latinLnBrk="0" hangingPunct="1">
                  <a:spcBef>
                    <a:spcPts val="0"/>
                  </a:spcBef>
                  <a:spcAft>
                    <a:spcPts val="30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sp>
            <p:nvSpPr>
              <p:cNvPr id="64" name="Freeform: Shape 63">
                <a:extLst>
                  <a:ext uri="{FF2B5EF4-FFF2-40B4-BE49-F238E27FC236}">
                    <a16:creationId xmlns:a16="http://schemas.microsoft.com/office/drawing/2014/main" id="{5FC54F4C-0228-DA65-187F-2D63CFABC165}"/>
                  </a:ext>
                </a:extLst>
              </p:cNvPr>
              <p:cNvSpPr/>
              <p:nvPr/>
            </p:nvSpPr>
            <p:spPr>
              <a:xfrm>
                <a:off x="2706433" y="2314985"/>
                <a:ext cx="843276" cy="1834610"/>
              </a:xfrm>
              <a:custGeom>
                <a:avLst/>
                <a:gdLst>
                  <a:gd name="connsiteX0" fmla="*/ 518798 w 843276"/>
                  <a:gd name="connsiteY0" fmla="*/ 0 h 1834610"/>
                  <a:gd name="connsiteX1" fmla="*/ 0 w 843276"/>
                  <a:gd name="connsiteY1" fmla="*/ 0 h 1834610"/>
                  <a:gd name="connsiteX2" fmla="*/ 0 w 843276"/>
                  <a:gd name="connsiteY2" fmla="*/ 1834610 h 1834610"/>
                  <a:gd name="connsiteX3" fmla="*/ 843277 w 843276"/>
                  <a:gd name="connsiteY3" fmla="*/ 1834610 h 1834610"/>
                </a:gdLst>
                <a:ahLst/>
                <a:cxnLst>
                  <a:cxn ang="0">
                    <a:pos x="connsiteX0" y="connsiteY0"/>
                  </a:cxn>
                  <a:cxn ang="0">
                    <a:pos x="connsiteX1" y="connsiteY1"/>
                  </a:cxn>
                  <a:cxn ang="0">
                    <a:pos x="connsiteX2" y="connsiteY2"/>
                  </a:cxn>
                  <a:cxn ang="0">
                    <a:pos x="connsiteX3" y="connsiteY3"/>
                  </a:cxn>
                </a:cxnLst>
                <a:rect l="l" t="t" r="r" b="b"/>
                <a:pathLst>
                  <a:path w="843276" h="1834610">
                    <a:moveTo>
                      <a:pt x="518798" y="0"/>
                    </a:moveTo>
                    <a:lnTo>
                      <a:pt x="0" y="0"/>
                    </a:lnTo>
                    <a:lnTo>
                      <a:pt x="0" y="1834610"/>
                    </a:lnTo>
                    <a:lnTo>
                      <a:pt x="843277" y="1834610"/>
                    </a:lnTo>
                    <a:close/>
                  </a:path>
                </a:pathLst>
              </a:custGeom>
              <a:solidFill>
                <a:srgbClr val="0C233C">
                  <a:alpha val="50000"/>
                </a:srgbClr>
              </a:solidFill>
              <a:ln w="9525" cap="flat">
                <a:noFill/>
                <a:prstDash val="solid"/>
                <a:miter/>
              </a:ln>
            </p:spPr>
            <p:txBody>
              <a:bodyPr rtlCol="0" anchor="ctr"/>
              <a:lstStyle/>
              <a:p>
                <a:pPr marL="0" marR="0" lvl="0" indent="0" algn="l" defTabSz="914400" rtl="0" eaLnBrk="1" fontAlgn="auto" latinLnBrk="0" hangingPunct="1">
                  <a:spcBef>
                    <a:spcPts val="0"/>
                  </a:spcBef>
                  <a:spcAft>
                    <a:spcPts val="30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sp>
            <p:nvSpPr>
              <p:cNvPr id="70" name="Freeform: Shape 69">
                <a:extLst>
                  <a:ext uri="{FF2B5EF4-FFF2-40B4-BE49-F238E27FC236}">
                    <a16:creationId xmlns:a16="http://schemas.microsoft.com/office/drawing/2014/main" id="{5D6A658D-4198-C389-DCE7-D27D53617A9B}"/>
                  </a:ext>
                </a:extLst>
              </p:cNvPr>
              <p:cNvSpPr/>
              <p:nvPr/>
            </p:nvSpPr>
            <p:spPr>
              <a:xfrm>
                <a:off x="1106243" y="1950006"/>
                <a:ext cx="2054304" cy="1834457"/>
              </a:xfrm>
              <a:custGeom>
                <a:avLst/>
                <a:gdLst>
                  <a:gd name="connsiteX0" fmla="*/ 0 w 2054304"/>
                  <a:gd name="connsiteY0" fmla="*/ 0 h 1834457"/>
                  <a:gd name="connsiteX1" fmla="*/ 2054305 w 2054304"/>
                  <a:gd name="connsiteY1" fmla="*/ 0 h 1834457"/>
                  <a:gd name="connsiteX2" fmla="*/ 2054305 w 2054304"/>
                  <a:gd name="connsiteY2" fmla="*/ 1834458 h 1834457"/>
                  <a:gd name="connsiteX3" fmla="*/ 0 w 2054304"/>
                  <a:gd name="connsiteY3" fmla="*/ 1834458 h 1834457"/>
                </a:gdLst>
                <a:ahLst/>
                <a:cxnLst>
                  <a:cxn ang="0">
                    <a:pos x="connsiteX0" y="connsiteY0"/>
                  </a:cxn>
                  <a:cxn ang="0">
                    <a:pos x="connsiteX1" y="connsiteY1"/>
                  </a:cxn>
                  <a:cxn ang="0">
                    <a:pos x="connsiteX2" y="connsiteY2"/>
                  </a:cxn>
                  <a:cxn ang="0">
                    <a:pos x="connsiteX3" y="connsiteY3"/>
                  </a:cxn>
                </a:cxnLst>
                <a:rect l="l" t="t" r="r" b="b"/>
                <a:pathLst>
                  <a:path w="2054304" h="1834457">
                    <a:moveTo>
                      <a:pt x="0" y="0"/>
                    </a:moveTo>
                    <a:lnTo>
                      <a:pt x="2054305" y="0"/>
                    </a:lnTo>
                    <a:lnTo>
                      <a:pt x="2054305" y="1834458"/>
                    </a:lnTo>
                    <a:lnTo>
                      <a:pt x="0" y="1834458"/>
                    </a:lnTo>
                    <a:close/>
                  </a:path>
                </a:pathLst>
              </a:custGeom>
              <a:solidFill>
                <a:srgbClr val="1E49E2"/>
              </a:solidFill>
              <a:ln w="9525" cap="flat">
                <a:noFill/>
                <a:prstDash val="solid"/>
                <a:miter/>
              </a:ln>
            </p:spPr>
            <p:txBody>
              <a:bodyPr rtlCol="0" anchor="ctr"/>
              <a:lstStyle/>
              <a:p>
                <a:pPr marL="0" marR="0" lvl="0" indent="0" algn="l" defTabSz="914400" rtl="0" eaLnBrk="1" fontAlgn="auto" latinLnBrk="0" hangingPunct="1">
                  <a:spcBef>
                    <a:spcPts val="0"/>
                  </a:spcBef>
                  <a:spcAft>
                    <a:spcPts val="30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sp>
            <p:nvSpPr>
              <p:cNvPr id="79" name="Freeform: Shape 78">
                <a:extLst>
                  <a:ext uri="{FF2B5EF4-FFF2-40B4-BE49-F238E27FC236}">
                    <a16:creationId xmlns:a16="http://schemas.microsoft.com/office/drawing/2014/main" id="{B3438C87-3B14-CE18-88DB-D8BD9FB18E31}"/>
                  </a:ext>
                </a:extLst>
              </p:cNvPr>
              <p:cNvSpPr/>
              <p:nvPr/>
            </p:nvSpPr>
            <p:spPr>
              <a:xfrm>
                <a:off x="2706433" y="3784426"/>
                <a:ext cx="454113" cy="365350"/>
              </a:xfrm>
              <a:custGeom>
                <a:avLst/>
                <a:gdLst>
                  <a:gd name="connsiteX0" fmla="*/ 454114 w 454113"/>
                  <a:gd name="connsiteY0" fmla="*/ 0 h 365350"/>
                  <a:gd name="connsiteX1" fmla="*/ 0 w 454113"/>
                  <a:gd name="connsiteY1" fmla="*/ 0 h 365350"/>
                  <a:gd name="connsiteX2" fmla="*/ 0 w 454113"/>
                  <a:gd name="connsiteY2" fmla="*/ 365350 h 365350"/>
                </a:gdLst>
                <a:ahLst/>
                <a:cxnLst>
                  <a:cxn ang="0">
                    <a:pos x="connsiteX0" y="connsiteY0"/>
                  </a:cxn>
                  <a:cxn ang="0">
                    <a:pos x="connsiteX1" y="connsiteY1"/>
                  </a:cxn>
                  <a:cxn ang="0">
                    <a:pos x="connsiteX2" y="connsiteY2"/>
                  </a:cxn>
                </a:cxnLst>
                <a:rect l="l" t="t" r="r" b="b"/>
                <a:pathLst>
                  <a:path w="454113" h="365350">
                    <a:moveTo>
                      <a:pt x="454114" y="0"/>
                    </a:moveTo>
                    <a:lnTo>
                      <a:pt x="0" y="0"/>
                    </a:lnTo>
                    <a:lnTo>
                      <a:pt x="0" y="365350"/>
                    </a:lnTo>
                    <a:close/>
                  </a:path>
                </a:pathLst>
              </a:custGeom>
              <a:solidFill>
                <a:srgbClr val="0C233C">
                  <a:alpha val="50000"/>
                </a:srgbClr>
              </a:solidFill>
              <a:ln w="9525" cap="flat">
                <a:noFill/>
                <a:prstDash val="solid"/>
                <a:miter/>
              </a:ln>
            </p:spPr>
            <p:txBody>
              <a:bodyPr rtlCol="0" anchor="ctr"/>
              <a:lstStyle/>
              <a:p>
                <a:pPr marL="0" marR="0" lvl="0" indent="0" algn="l" defTabSz="914400" rtl="0" eaLnBrk="1" fontAlgn="auto" latinLnBrk="0" hangingPunct="1">
                  <a:spcBef>
                    <a:spcPts val="0"/>
                  </a:spcBef>
                  <a:spcAft>
                    <a:spcPts val="30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grpSp>
        <p:grpSp>
          <p:nvGrpSpPr>
            <p:cNvPr id="90" name="Group 89">
              <a:extLst>
                <a:ext uri="{FF2B5EF4-FFF2-40B4-BE49-F238E27FC236}">
                  <a16:creationId xmlns:a16="http://schemas.microsoft.com/office/drawing/2014/main" id="{8F7971A8-2FE6-85C7-CDCE-8640FEC0886A}"/>
                </a:ext>
              </a:extLst>
            </p:cNvPr>
            <p:cNvGrpSpPr/>
            <p:nvPr/>
          </p:nvGrpSpPr>
          <p:grpSpPr>
            <a:xfrm>
              <a:off x="7425626" y="5034860"/>
              <a:ext cx="301752" cy="429768"/>
              <a:chOff x="502358" y="1493207"/>
              <a:chExt cx="4258379" cy="6086389"/>
            </a:xfrm>
          </p:grpSpPr>
          <p:sp>
            <p:nvSpPr>
              <p:cNvPr id="91" name="Freeform: Shape 90">
                <a:extLst>
                  <a:ext uri="{FF2B5EF4-FFF2-40B4-BE49-F238E27FC236}">
                    <a16:creationId xmlns:a16="http://schemas.microsoft.com/office/drawing/2014/main" id="{56FFBBD5-449D-FD2A-D897-9B7F0F4746CE}"/>
                  </a:ext>
                </a:extLst>
              </p:cNvPr>
              <p:cNvSpPr/>
              <p:nvPr/>
            </p:nvSpPr>
            <p:spPr>
              <a:xfrm>
                <a:off x="884481" y="1821961"/>
                <a:ext cx="221762" cy="5264650"/>
              </a:xfrm>
              <a:custGeom>
                <a:avLst/>
                <a:gdLst>
                  <a:gd name="connsiteX0" fmla="*/ 0 w 221761"/>
                  <a:gd name="connsiteY0" fmla="*/ 0 h 4054963"/>
                  <a:gd name="connsiteX1" fmla="*/ 221761 w 221761"/>
                  <a:gd name="connsiteY1" fmla="*/ 0 h 4054963"/>
                  <a:gd name="connsiteX2" fmla="*/ 221761 w 221761"/>
                  <a:gd name="connsiteY2" fmla="*/ 4054964 h 4054963"/>
                  <a:gd name="connsiteX3" fmla="*/ 0 w 221761"/>
                  <a:gd name="connsiteY3" fmla="*/ 4054964 h 4054963"/>
                </a:gdLst>
                <a:ahLst/>
                <a:cxnLst>
                  <a:cxn ang="0">
                    <a:pos x="connsiteX0" y="connsiteY0"/>
                  </a:cxn>
                  <a:cxn ang="0">
                    <a:pos x="connsiteX1" y="connsiteY1"/>
                  </a:cxn>
                  <a:cxn ang="0">
                    <a:pos x="connsiteX2" y="connsiteY2"/>
                  </a:cxn>
                  <a:cxn ang="0">
                    <a:pos x="connsiteX3" y="connsiteY3"/>
                  </a:cxn>
                </a:cxnLst>
                <a:rect l="l" t="t" r="r" b="b"/>
                <a:pathLst>
                  <a:path w="221761" h="4054963">
                    <a:moveTo>
                      <a:pt x="0" y="0"/>
                    </a:moveTo>
                    <a:lnTo>
                      <a:pt x="221761" y="0"/>
                    </a:lnTo>
                    <a:lnTo>
                      <a:pt x="221761" y="4054964"/>
                    </a:lnTo>
                    <a:lnTo>
                      <a:pt x="0" y="4054964"/>
                    </a:lnTo>
                    <a:close/>
                  </a:path>
                </a:pathLst>
              </a:custGeom>
              <a:solidFill>
                <a:srgbClr val="B2B2B2"/>
              </a:solidFill>
              <a:ln w="9525" cap="flat">
                <a:noFill/>
                <a:prstDash val="solid"/>
                <a:miter/>
              </a:ln>
            </p:spPr>
            <p:txBody>
              <a:bodyPr rtlCol="0" anchor="ctr"/>
              <a:lstStyle/>
              <a:p>
                <a:pPr marL="0" marR="0" lvl="0" indent="0" algn="l" defTabSz="914400" rtl="0" eaLnBrk="1" fontAlgn="auto" latinLnBrk="0" hangingPunct="1">
                  <a:spcBef>
                    <a:spcPts val="0"/>
                  </a:spcBef>
                  <a:spcAft>
                    <a:spcPts val="30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grpSp>
            <p:nvGrpSpPr>
              <p:cNvPr id="92" name="Graphic 17">
                <a:extLst>
                  <a:ext uri="{FF2B5EF4-FFF2-40B4-BE49-F238E27FC236}">
                    <a16:creationId xmlns:a16="http://schemas.microsoft.com/office/drawing/2014/main" id="{DB44B0BC-14E8-9153-7257-DAF00D42BB6A}"/>
                  </a:ext>
                </a:extLst>
              </p:cNvPr>
              <p:cNvGrpSpPr/>
              <p:nvPr/>
            </p:nvGrpSpPr>
            <p:grpSpPr>
              <a:xfrm>
                <a:off x="831094" y="1493207"/>
                <a:ext cx="328555" cy="5922160"/>
                <a:chOff x="4295565" y="990600"/>
                <a:chExt cx="328555" cy="5922160"/>
              </a:xfrm>
              <a:solidFill>
                <a:srgbClr val="CDD3DA"/>
              </a:solidFill>
            </p:grpSpPr>
            <p:sp>
              <p:nvSpPr>
                <p:cNvPr id="98" name="Freeform: Shape 97">
                  <a:extLst>
                    <a:ext uri="{FF2B5EF4-FFF2-40B4-BE49-F238E27FC236}">
                      <a16:creationId xmlns:a16="http://schemas.microsoft.com/office/drawing/2014/main" id="{A445BB86-5973-75D3-5F27-9511B7023F3C}"/>
                    </a:ext>
                  </a:extLst>
                </p:cNvPr>
                <p:cNvSpPr/>
                <p:nvPr/>
              </p:nvSpPr>
              <p:spPr>
                <a:xfrm>
                  <a:off x="4295565" y="990600"/>
                  <a:ext cx="328555" cy="328755"/>
                </a:xfrm>
                <a:custGeom>
                  <a:avLst/>
                  <a:gdLst>
                    <a:gd name="connsiteX0" fmla="*/ 0 w 328555"/>
                    <a:gd name="connsiteY0" fmla="*/ 0 h 328755"/>
                    <a:gd name="connsiteX1" fmla="*/ 328555 w 328555"/>
                    <a:gd name="connsiteY1" fmla="*/ 0 h 328755"/>
                    <a:gd name="connsiteX2" fmla="*/ 328555 w 328555"/>
                    <a:gd name="connsiteY2" fmla="*/ 328755 h 328755"/>
                    <a:gd name="connsiteX3" fmla="*/ 0 w 328555"/>
                    <a:gd name="connsiteY3" fmla="*/ 328755 h 328755"/>
                  </a:gdLst>
                  <a:ahLst/>
                  <a:cxnLst>
                    <a:cxn ang="0">
                      <a:pos x="connsiteX0" y="connsiteY0"/>
                    </a:cxn>
                    <a:cxn ang="0">
                      <a:pos x="connsiteX1" y="connsiteY1"/>
                    </a:cxn>
                    <a:cxn ang="0">
                      <a:pos x="connsiteX2" y="connsiteY2"/>
                    </a:cxn>
                    <a:cxn ang="0">
                      <a:pos x="connsiteX3" y="connsiteY3"/>
                    </a:cxn>
                  </a:cxnLst>
                  <a:rect l="l" t="t" r="r" b="b"/>
                  <a:pathLst>
                    <a:path w="328555" h="328755">
                      <a:moveTo>
                        <a:pt x="0" y="0"/>
                      </a:moveTo>
                      <a:lnTo>
                        <a:pt x="328555" y="0"/>
                      </a:lnTo>
                      <a:lnTo>
                        <a:pt x="328555" y="328755"/>
                      </a:lnTo>
                      <a:lnTo>
                        <a:pt x="0" y="328755"/>
                      </a:lnTo>
                      <a:close/>
                    </a:path>
                  </a:pathLst>
                </a:custGeom>
                <a:solidFill>
                  <a:srgbClr val="CDD3DA"/>
                </a:solidFill>
                <a:ln w="9525" cap="flat">
                  <a:noFill/>
                  <a:prstDash val="solid"/>
                  <a:miter/>
                </a:ln>
              </p:spPr>
              <p:txBody>
                <a:bodyPr rtlCol="0" anchor="ctr"/>
                <a:lstStyle/>
                <a:p>
                  <a:pPr marL="0" marR="0" lvl="0" indent="0" algn="l" defTabSz="914400" rtl="0" eaLnBrk="1" fontAlgn="auto" latinLnBrk="0" hangingPunct="1">
                    <a:spcBef>
                      <a:spcPts val="0"/>
                    </a:spcBef>
                    <a:spcAft>
                      <a:spcPts val="30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sp>
              <p:nvSpPr>
                <p:cNvPr id="99" name="Freeform: Shape 98">
                  <a:extLst>
                    <a:ext uri="{FF2B5EF4-FFF2-40B4-BE49-F238E27FC236}">
                      <a16:creationId xmlns:a16="http://schemas.microsoft.com/office/drawing/2014/main" id="{F5DEFE35-6619-9343-0FAD-2E6B11564F9D}"/>
                    </a:ext>
                  </a:extLst>
                </p:cNvPr>
                <p:cNvSpPr/>
                <p:nvPr/>
              </p:nvSpPr>
              <p:spPr>
                <a:xfrm>
                  <a:off x="4295565" y="6584005"/>
                  <a:ext cx="328555" cy="328755"/>
                </a:xfrm>
                <a:custGeom>
                  <a:avLst/>
                  <a:gdLst>
                    <a:gd name="connsiteX0" fmla="*/ 0 w 328555"/>
                    <a:gd name="connsiteY0" fmla="*/ 0 h 328755"/>
                    <a:gd name="connsiteX1" fmla="*/ 328555 w 328555"/>
                    <a:gd name="connsiteY1" fmla="*/ 0 h 328755"/>
                    <a:gd name="connsiteX2" fmla="*/ 328555 w 328555"/>
                    <a:gd name="connsiteY2" fmla="*/ 328756 h 328755"/>
                    <a:gd name="connsiteX3" fmla="*/ 0 w 328555"/>
                    <a:gd name="connsiteY3" fmla="*/ 328756 h 328755"/>
                  </a:gdLst>
                  <a:ahLst/>
                  <a:cxnLst>
                    <a:cxn ang="0">
                      <a:pos x="connsiteX0" y="connsiteY0"/>
                    </a:cxn>
                    <a:cxn ang="0">
                      <a:pos x="connsiteX1" y="connsiteY1"/>
                    </a:cxn>
                    <a:cxn ang="0">
                      <a:pos x="connsiteX2" y="connsiteY2"/>
                    </a:cxn>
                    <a:cxn ang="0">
                      <a:pos x="connsiteX3" y="connsiteY3"/>
                    </a:cxn>
                  </a:cxnLst>
                  <a:rect l="l" t="t" r="r" b="b"/>
                  <a:pathLst>
                    <a:path w="328555" h="328755">
                      <a:moveTo>
                        <a:pt x="0" y="0"/>
                      </a:moveTo>
                      <a:lnTo>
                        <a:pt x="328555" y="0"/>
                      </a:lnTo>
                      <a:lnTo>
                        <a:pt x="328555" y="328756"/>
                      </a:lnTo>
                      <a:lnTo>
                        <a:pt x="0" y="328756"/>
                      </a:lnTo>
                      <a:close/>
                    </a:path>
                  </a:pathLst>
                </a:custGeom>
                <a:solidFill>
                  <a:srgbClr val="CDD3DA"/>
                </a:solidFill>
                <a:ln w="9525" cap="flat">
                  <a:noFill/>
                  <a:prstDash val="solid"/>
                  <a:miter/>
                </a:ln>
              </p:spPr>
              <p:txBody>
                <a:bodyPr rtlCol="0" anchor="ctr"/>
                <a:lstStyle/>
                <a:p>
                  <a:pPr marL="0" marR="0" lvl="0" indent="0" algn="l" defTabSz="914400" rtl="0" eaLnBrk="1" fontAlgn="auto" latinLnBrk="0" hangingPunct="1">
                    <a:spcBef>
                      <a:spcPts val="0"/>
                    </a:spcBef>
                    <a:spcAft>
                      <a:spcPts val="30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grpSp>
          <p:sp>
            <p:nvSpPr>
              <p:cNvPr id="93" name="Freeform: Shape 92">
                <a:extLst>
                  <a:ext uri="{FF2B5EF4-FFF2-40B4-BE49-F238E27FC236}">
                    <a16:creationId xmlns:a16="http://schemas.microsoft.com/office/drawing/2014/main" id="{194CC763-C760-BC57-31BF-AC12772B4C17}"/>
                  </a:ext>
                </a:extLst>
              </p:cNvPr>
              <p:cNvSpPr/>
              <p:nvPr/>
            </p:nvSpPr>
            <p:spPr>
              <a:xfrm>
                <a:off x="502358" y="7415309"/>
                <a:ext cx="986085" cy="164287"/>
              </a:xfrm>
              <a:custGeom>
                <a:avLst/>
                <a:gdLst>
                  <a:gd name="connsiteX0" fmla="*/ 0 w 986085"/>
                  <a:gd name="connsiteY0" fmla="*/ 0 h 164287"/>
                  <a:gd name="connsiteX1" fmla="*/ 986085 w 986085"/>
                  <a:gd name="connsiteY1" fmla="*/ 0 h 164287"/>
                  <a:gd name="connsiteX2" fmla="*/ 986085 w 986085"/>
                  <a:gd name="connsiteY2" fmla="*/ 164287 h 164287"/>
                  <a:gd name="connsiteX3" fmla="*/ 0 w 986085"/>
                  <a:gd name="connsiteY3" fmla="*/ 164287 h 164287"/>
                </a:gdLst>
                <a:ahLst/>
                <a:cxnLst>
                  <a:cxn ang="0">
                    <a:pos x="connsiteX0" y="connsiteY0"/>
                  </a:cxn>
                  <a:cxn ang="0">
                    <a:pos x="connsiteX1" y="connsiteY1"/>
                  </a:cxn>
                  <a:cxn ang="0">
                    <a:pos x="connsiteX2" y="connsiteY2"/>
                  </a:cxn>
                  <a:cxn ang="0">
                    <a:pos x="connsiteX3" y="connsiteY3"/>
                  </a:cxn>
                </a:cxnLst>
                <a:rect l="l" t="t" r="r" b="b"/>
                <a:pathLst>
                  <a:path w="986085" h="164287">
                    <a:moveTo>
                      <a:pt x="0" y="0"/>
                    </a:moveTo>
                    <a:lnTo>
                      <a:pt x="986085" y="0"/>
                    </a:lnTo>
                    <a:lnTo>
                      <a:pt x="986085" y="164287"/>
                    </a:lnTo>
                    <a:lnTo>
                      <a:pt x="0" y="164287"/>
                    </a:lnTo>
                    <a:close/>
                  </a:path>
                </a:pathLst>
              </a:custGeom>
              <a:solidFill>
                <a:srgbClr val="AAB5BD"/>
              </a:solidFill>
              <a:ln w="9525" cap="flat">
                <a:noFill/>
                <a:prstDash val="solid"/>
                <a:miter/>
              </a:ln>
            </p:spPr>
            <p:txBody>
              <a:bodyPr rtlCol="0" anchor="ctr"/>
              <a:lstStyle/>
              <a:p>
                <a:pPr marL="0" marR="0" lvl="0" indent="0" algn="l" defTabSz="914400" rtl="0" eaLnBrk="1" fontAlgn="auto" latinLnBrk="0" hangingPunct="1">
                  <a:spcBef>
                    <a:spcPts val="0"/>
                  </a:spcBef>
                  <a:spcAft>
                    <a:spcPts val="30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sp>
            <p:nvSpPr>
              <p:cNvPr id="94" name="Freeform: Shape 93">
                <a:extLst>
                  <a:ext uri="{FF2B5EF4-FFF2-40B4-BE49-F238E27FC236}">
                    <a16:creationId xmlns:a16="http://schemas.microsoft.com/office/drawing/2014/main" id="{39BB7A2E-B166-366B-C7C2-3A48765C285B}"/>
                  </a:ext>
                </a:extLst>
              </p:cNvPr>
              <p:cNvSpPr/>
              <p:nvPr/>
            </p:nvSpPr>
            <p:spPr>
              <a:xfrm>
                <a:off x="2706433" y="2314985"/>
                <a:ext cx="2054304" cy="1834610"/>
              </a:xfrm>
              <a:custGeom>
                <a:avLst/>
                <a:gdLst>
                  <a:gd name="connsiteX0" fmla="*/ 2054304 w 2054304"/>
                  <a:gd name="connsiteY0" fmla="*/ 1834610 h 1834610"/>
                  <a:gd name="connsiteX1" fmla="*/ 0 w 2054304"/>
                  <a:gd name="connsiteY1" fmla="*/ 1834610 h 1834610"/>
                  <a:gd name="connsiteX2" fmla="*/ 0 w 2054304"/>
                  <a:gd name="connsiteY2" fmla="*/ 0 h 1834610"/>
                  <a:gd name="connsiteX3" fmla="*/ 2054304 w 2054304"/>
                  <a:gd name="connsiteY3" fmla="*/ 0 h 1834610"/>
                  <a:gd name="connsiteX4" fmla="*/ 1411329 w 2054304"/>
                  <a:gd name="connsiteY4" fmla="*/ 917077 h 1834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4304" h="1834610">
                    <a:moveTo>
                      <a:pt x="2054304" y="1834610"/>
                    </a:moveTo>
                    <a:lnTo>
                      <a:pt x="0" y="1834610"/>
                    </a:lnTo>
                    <a:lnTo>
                      <a:pt x="0" y="0"/>
                    </a:lnTo>
                    <a:lnTo>
                      <a:pt x="2054304" y="0"/>
                    </a:lnTo>
                    <a:lnTo>
                      <a:pt x="1411329" y="917077"/>
                    </a:lnTo>
                    <a:close/>
                  </a:path>
                </a:pathLst>
              </a:custGeom>
              <a:solidFill>
                <a:srgbClr val="1E49E2"/>
              </a:solidFill>
              <a:ln w="9525" cap="flat">
                <a:noFill/>
                <a:prstDash val="solid"/>
                <a:miter/>
              </a:ln>
            </p:spPr>
            <p:txBody>
              <a:bodyPr rtlCol="0" anchor="ctr"/>
              <a:lstStyle/>
              <a:p>
                <a:pPr marL="0" marR="0" lvl="0" indent="0" algn="l" defTabSz="914400" rtl="0" eaLnBrk="1" fontAlgn="auto" latinLnBrk="0" hangingPunct="1">
                  <a:spcBef>
                    <a:spcPts val="0"/>
                  </a:spcBef>
                  <a:spcAft>
                    <a:spcPts val="30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sp>
            <p:nvSpPr>
              <p:cNvPr id="95" name="Freeform: Shape 94">
                <a:extLst>
                  <a:ext uri="{FF2B5EF4-FFF2-40B4-BE49-F238E27FC236}">
                    <a16:creationId xmlns:a16="http://schemas.microsoft.com/office/drawing/2014/main" id="{3354B19F-F8C2-8891-6046-729FA0511353}"/>
                  </a:ext>
                </a:extLst>
              </p:cNvPr>
              <p:cNvSpPr/>
              <p:nvPr/>
            </p:nvSpPr>
            <p:spPr>
              <a:xfrm>
                <a:off x="2706433" y="2314985"/>
                <a:ext cx="843276" cy="1834610"/>
              </a:xfrm>
              <a:custGeom>
                <a:avLst/>
                <a:gdLst>
                  <a:gd name="connsiteX0" fmla="*/ 518798 w 843276"/>
                  <a:gd name="connsiteY0" fmla="*/ 0 h 1834610"/>
                  <a:gd name="connsiteX1" fmla="*/ 0 w 843276"/>
                  <a:gd name="connsiteY1" fmla="*/ 0 h 1834610"/>
                  <a:gd name="connsiteX2" fmla="*/ 0 w 843276"/>
                  <a:gd name="connsiteY2" fmla="*/ 1834610 h 1834610"/>
                  <a:gd name="connsiteX3" fmla="*/ 843277 w 843276"/>
                  <a:gd name="connsiteY3" fmla="*/ 1834610 h 1834610"/>
                </a:gdLst>
                <a:ahLst/>
                <a:cxnLst>
                  <a:cxn ang="0">
                    <a:pos x="connsiteX0" y="connsiteY0"/>
                  </a:cxn>
                  <a:cxn ang="0">
                    <a:pos x="connsiteX1" y="connsiteY1"/>
                  </a:cxn>
                  <a:cxn ang="0">
                    <a:pos x="connsiteX2" y="connsiteY2"/>
                  </a:cxn>
                  <a:cxn ang="0">
                    <a:pos x="connsiteX3" y="connsiteY3"/>
                  </a:cxn>
                </a:cxnLst>
                <a:rect l="l" t="t" r="r" b="b"/>
                <a:pathLst>
                  <a:path w="843276" h="1834610">
                    <a:moveTo>
                      <a:pt x="518798" y="0"/>
                    </a:moveTo>
                    <a:lnTo>
                      <a:pt x="0" y="0"/>
                    </a:lnTo>
                    <a:lnTo>
                      <a:pt x="0" y="1834610"/>
                    </a:lnTo>
                    <a:lnTo>
                      <a:pt x="843277" y="1834610"/>
                    </a:lnTo>
                    <a:close/>
                  </a:path>
                </a:pathLst>
              </a:custGeom>
              <a:solidFill>
                <a:srgbClr val="0C233C">
                  <a:alpha val="50000"/>
                </a:srgbClr>
              </a:solidFill>
              <a:ln w="9525" cap="flat">
                <a:noFill/>
                <a:prstDash val="solid"/>
                <a:miter/>
              </a:ln>
            </p:spPr>
            <p:txBody>
              <a:bodyPr rtlCol="0" anchor="ctr"/>
              <a:lstStyle/>
              <a:p>
                <a:pPr marL="0" marR="0" lvl="0" indent="0" algn="l" defTabSz="914400" rtl="0" eaLnBrk="1" fontAlgn="auto" latinLnBrk="0" hangingPunct="1">
                  <a:spcBef>
                    <a:spcPts val="0"/>
                  </a:spcBef>
                  <a:spcAft>
                    <a:spcPts val="30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sp>
            <p:nvSpPr>
              <p:cNvPr id="96" name="Freeform: Shape 95">
                <a:extLst>
                  <a:ext uri="{FF2B5EF4-FFF2-40B4-BE49-F238E27FC236}">
                    <a16:creationId xmlns:a16="http://schemas.microsoft.com/office/drawing/2014/main" id="{376ED904-2DD4-7A53-F95E-863EC1C28571}"/>
                  </a:ext>
                </a:extLst>
              </p:cNvPr>
              <p:cNvSpPr/>
              <p:nvPr/>
            </p:nvSpPr>
            <p:spPr>
              <a:xfrm>
                <a:off x="1106243" y="1950006"/>
                <a:ext cx="2054304" cy="1834457"/>
              </a:xfrm>
              <a:custGeom>
                <a:avLst/>
                <a:gdLst>
                  <a:gd name="connsiteX0" fmla="*/ 0 w 2054304"/>
                  <a:gd name="connsiteY0" fmla="*/ 0 h 1834457"/>
                  <a:gd name="connsiteX1" fmla="*/ 2054305 w 2054304"/>
                  <a:gd name="connsiteY1" fmla="*/ 0 h 1834457"/>
                  <a:gd name="connsiteX2" fmla="*/ 2054305 w 2054304"/>
                  <a:gd name="connsiteY2" fmla="*/ 1834458 h 1834457"/>
                  <a:gd name="connsiteX3" fmla="*/ 0 w 2054304"/>
                  <a:gd name="connsiteY3" fmla="*/ 1834458 h 1834457"/>
                </a:gdLst>
                <a:ahLst/>
                <a:cxnLst>
                  <a:cxn ang="0">
                    <a:pos x="connsiteX0" y="connsiteY0"/>
                  </a:cxn>
                  <a:cxn ang="0">
                    <a:pos x="connsiteX1" y="connsiteY1"/>
                  </a:cxn>
                  <a:cxn ang="0">
                    <a:pos x="connsiteX2" y="connsiteY2"/>
                  </a:cxn>
                  <a:cxn ang="0">
                    <a:pos x="connsiteX3" y="connsiteY3"/>
                  </a:cxn>
                </a:cxnLst>
                <a:rect l="l" t="t" r="r" b="b"/>
                <a:pathLst>
                  <a:path w="2054304" h="1834457">
                    <a:moveTo>
                      <a:pt x="0" y="0"/>
                    </a:moveTo>
                    <a:lnTo>
                      <a:pt x="2054305" y="0"/>
                    </a:lnTo>
                    <a:lnTo>
                      <a:pt x="2054305" y="1834458"/>
                    </a:lnTo>
                    <a:lnTo>
                      <a:pt x="0" y="1834458"/>
                    </a:lnTo>
                    <a:close/>
                  </a:path>
                </a:pathLst>
              </a:custGeom>
              <a:solidFill>
                <a:srgbClr val="1E49E2"/>
              </a:solidFill>
              <a:ln w="9525" cap="flat">
                <a:noFill/>
                <a:prstDash val="solid"/>
                <a:miter/>
              </a:ln>
            </p:spPr>
            <p:txBody>
              <a:bodyPr rtlCol="0" anchor="ctr"/>
              <a:lstStyle/>
              <a:p>
                <a:pPr marL="0" marR="0" lvl="0" indent="0" algn="l" defTabSz="914400" rtl="0" eaLnBrk="1" fontAlgn="auto" latinLnBrk="0" hangingPunct="1">
                  <a:spcBef>
                    <a:spcPts val="0"/>
                  </a:spcBef>
                  <a:spcAft>
                    <a:spcPts val="30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sp>
            <p:nvSpPr>
              <p:cNvPr id="97" name="Freeform: Shape 96">
                <a:extLst>
                  <a:ext uri="{FF2B5EF4-FFF2-40B4-BE49-F238E27FC236}">
                    <a16:creationId xmlns:a16="http://schemas.microsoft.com/office/drawing/2014/main" id="{DE3B4560-BB63-6E33-AB1B-6E44976F24ED}"/>
                  </a:ext>
                </a:extLst>
              </p:cNvPr>
              <p:cNvSpPr/>
              <p:nvPr/>
            </p:nvSpPr>
            <p:spPr>
              <a:xfrm>
                <a:off x="2706433" y="3784426"/>
                <a:ext cx="454113" cy="365350"/>
              </a:xfrm>
              <a:custGeom>
                <a:avLst/>
                <a:gdLst>
                  <a:gd name="connsiteX0" fmla="*/ 454114 w 454113"/>
                  <a:gd name="connsiteY0" fmla="*/ 0 h 365350"/>
                  <a:gd name="connsiteX1" fmla="*/ 0 w 454113"/>
                  <a:gd name="connsiteY1" fmla="*/ 0 h 365350"/>
                  <a:gd name="connsiteX2" fmla="*/ 0 w 454113"/>
                  <a:gd name="connsiteY2" fmla="*/ 365350 h 365350"/>
                </a:gdLst>
                <a:ahLst/>
                <a:cxnLst>
                  <a:cxn ang="0">
                    <a:pos x="connsiteX0" y="connsiteY0"/>
                  </a:cxn>
                  <a:cxn ang="0">
                    <a:pos x="connsiteX1" y="connsiteY1"/>
                  </a:cxn>
                  <a:cxn ang="0">
                    <a:pos x="connsiteX2" y="connsiteY2"/>
                  </a:cxn>
                </a:cxnLst>
                <a:rect l="l" t="t" r="r" b="b"/>
                <a:pathLst>
                  <a:path w="454113" h="365350">
                    <a:moveTo>
                      <a:pt x="454114" y="0"/>
                    </a:moveTo>
                    <a:lnTo>
                      <a:pt x="0" y="0"/>
                    </a:lnTo>
                    <a:lnTo>
                      <a:pt x="0" y="365350"/>
                    </a:lnTo>
                    <a:close/>
                  </a:path>
                </a:pathLst>
              </a:custGeom>
              <a:solidFill>
                <a:srgbClr val="0C233C">
                  <a:alpha val="50000"/>
                </a:srgbClr>
              </a:solidFill>
              <a:ln w="9525" cap="flat">
                <a:noFill/>
                <a:prstDash val="solid"/>
                <a:miter/>
              </a:ln>
            </p:spPr>
            <p:txBody>
              <a:bodyPr rtlCol="0" anchor="ctr"/>
              <a:lstStyle/>
              <a:p>
                <a:pPr marL="0" marR="0" lvl="0" indent="0" algn="l" defTabSz="914400" rtl="0" eaLnBrk="1" fontAlgn="auto" latinLnBrk="0" hangingPunct="1">
                  <a:spcBef>
                    <a:spcPts val="0"/>
                  </a:spcBef>
                  <a:spcAft>
                    <a:spcPts val="30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grpSp>
        <p:grpSp>
          <p:nvGrpSpPr>
            <p:cNvPr id="102" name="Group 101">
              <a:extLst>
                <a:ext uri="{FF2B5EF4-FFF2-40B4-BE49-F238E27FC236}">
                  <a16:creationId xmlns:a16="http://schemas.microsoft.com/office/drawing/2014/main" id="{6B184C92-F7BA-6245-5C9F-7CDC71F93A5D}"/>
                </a:ext>
              </a:extLst>
            </p:cNvPr>
            <p:cNvGrpSpPr/>
            <p:nvPr/>
          </p:nvGrpSpPr>
          <p:grpSpPr>
            <a:xfrm>
              <a:off x="8280260" y="3511330"/>
              <a:ext cx="300316" cy="429768"/>
              <a:chOff x="502358" y="1493207"/>
              <a:chExt cx="4258379" cy="6086389"/>
            </a:xfrm>
          </p:grpSpPr>
          <p:sp>
            <p:nvSpPr>
              <p:cNvPr id="103" name="Freeform: Shape 102">
                <a:extLst>
                  <a:ext uri="{FF2B5EF4-FFF2-40B4-BE49-F238E27FC236}">
                    <a16:creationId xmlns:a16="http://schemas.microsoft.com/office/drawing/2014/main" id="{78D810C2-8282-C7D8-2BAC-B0C42ACC082F}"/>
                  </a:ext>
                </a:extLst>
              </p:cNvPr>
              <p:cNvSpPr/>
              <p:nvPr/>
            </p:nvSpPr>
            <p:spPr>
              <a:xfrm>
                <a:off x="884481" y="1821961"/>
                <a:ext cx="221762" cy="5264650"/>
              </a:xfrm>
              <a:custGeom>
                <a:avLst/>
                <a:gdLst>
                  <a:gd name="connsiteX0" fmla="*/ 0 w 221761"/>
                  <a:gd name="connsiteY0" fmla="*/ 0 h 4054963"/>
                  <a:gd name="connsiteX1" fmla="*/ 221761 w 221761"/>
                  <a:gd name="connsiteY1" fmla="*/ 0 h 4054963"/>
                  <a:gd name="connsiteX2" fmla="*/ 221761 w 221761"/>
                  <a:gd name="connsiteY2" fmla="*/ 4054964 h 4054963"/>
                  <a:gd name="connsiteX3" fmla="*/ 0 w 221761"/>
                  <a:gd name="connsiteY3" fmla="*/ 4054964 h 4054963"/>
                </a:gdLst>
                <a:ahLst/>
                <a:cxnLst>
                  <a:cxn ang="0">
                    <a:pos x="connsiteX0" y="connsiteY0"/>
                  </a:cxn>
                  <a:cxn ang="0">
                    <a:pos x="connsiteX1" y="connsiteY1"/>
                  </a:cxn>
                  <a:cxn ang="0">
                    <a:pos x="connsiteX2" y="connsiteY2"/>
                  </a:cxn>
                  <a:cxn ang="0">
                    <a:pos x="connsiteX3" y="connsiteY3"/>
                  </a:cxn>
                </a:cxnLst>
                <a:rect l="l" t="t" r="r" b="b"/>
                <a:pathLst>
                  <a:path w="221761" h="4054963">
                    <a:moveTo>
                      <a:pt x="0" y="0"/>
                    </a:moveTo>
                    <a:lnTo>
                      <a:pt x="221761" y="0"/>
                    </a:lnTo>
                    <a:lnTo>
                      <a:pt x="221761" y="4054964"/>
                    </a:lnTo>
                    <a:lnTo>
                      <a:pt x="0" y="4054964"/>
                    </a:lnTo>
                    <a:close/>
                  </a:path>
                </a:pathLst>
              </a:custGeom>
              <a:solidFill>
                <a:srgbClr val="B2B2B2"/>
              </a:solidFill>
              <a:ln w="9525" cap="flat">
                <a:noFill/>
                <a:prstDash val="solid"/>
                <a:miter/>
              </a:ln>
            </p:spPr>
            <p:txBody>
              <a:bodyPr rtlCol="0" anchor="ctr"/>
              <a:lstStyle/>
              <a:p>
                <a:pPr marL="0" marR="0" lvl="0" indent="0" algn="l" defTabSz="914400" rtl="0" eaLnBrk="1" fontAlgn="auto" latinLnBrk="0" hangingPunct="1">
                  <a:spcBef>
                    <a:spcPts val="0"/>
                  </a:spcBef>
                  <a:spcAft>
                    <a:spcPts val="30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grpSp>
            <p:nvGrpSpPr>
              <p:cNvPr id="104" name="Graphic 17">
                <a:extLst>
                  <a:ext uri="{FF2B5EF4-FFF2-40B4-BE49-F238E27FC236}">
                    <a16:creationId xmlns:a16="http://schemas.microsoft.com/office/drawing/2014/main" id="{1B22D214-04B4-28AA-0BCE-66B7BAED481E}"/>
                  </a:ext>
                </a:extLst>
              </p:cNvPr>
              <p:cNvGrpSpPr/>
              <p:nvPr/>
            </p:nvGrpSpPr>
            <p:grpSpPr>
              <a:xfrm>
                <a:off x="831094" y="1493207"/>
                <a:ext cx="328555" cy="5922160"/>
                <a:chOff x="4295565" y="990600"/>
                <a:chExt cx="328555" cy="5922160"/>
              </a:xfrm>
              <a:solidFill>
                <a:srgbClr val="CDD3DA"/>
              </a:solidFill>
            </p:grpSpPr>
            <p:sp>
              <p:nvSpPr>
                <p:cNvPr id="110" name="Freeform: Shape 109">
                  <a:extLst>
                    <a:ext uri="{FF2B5EF4-FFF2-40B4-BE49-F238E27FC236}">
                      <a16:creationId xmlns:a16="http://schemas.microsoft.com/office/drawing/2014/main" id="{31046167-3709-50E8-6B73-496D57C9C788}"/>
                    </a:ext>
                  </a:extLst>
                </p:cNvPr>
                <p:cNvSpPr/>
                <p:nvPr/>
              </p:nvSpPr>
              <p:spPr>
                <a:xfrm>
                  <a:off x="4295565" y="990600"/>
                  <a:ext cx="328555" cy="328755"/>
                </a:xfrm>
                <a:custGeom>
                  <a:avLst/>
                  <a:gdLst>
                    <a:gd name="connsiteX0" fmla="*/ 0 w 328555"/>
                    <a:gd name="connsiteY0" fmla="*/ 0 h 328755"/>
                    <a:gd name="connsiteX1" fmla="*/ 328555 w 328555"/>
                    <a:gd name="connsiteY1" fmla="*/ 0 h 328755"/>
                    <a:gd name="connsiteX2" fmla="*/ 328555 w 328555"/>
                    <a:gd name="connsiteY2" fmla="*/ 328755 h 328755"/>
                    <a:gd name="connsiteX3" fmla="*/ 0 w 328555"/>
                    <a:gd name="connsiteY3" fmla="*/ 328755 h 328755"/>
                  </a:gdLst>
                  <a:ahLst/>
                  <a:cxnLst>
                    <a:cxn ang="0">
                      <a:pos x="connsiteX0" y="connsiteY0"/>
                    </a:cxn>
                    <a:cxn ang="0">
                      <a:pos x="connsiteX1" y="connsiteY1"/>
                    </a:cxn>
                    <a:cxn ang="0">
                      <a:pos x="connsiteX2" y="connsiteY2"/>
                    </a:cxn>
                    <a:cxn ang="0">
                      <a:pos x="connsiteX3" y="connsiteY3"/>
                    </a:cxn>
                  </a:cxnLst>
                  <a:rect l="l" t="t" r="r" b="b"/>
                  <a:pathLst>
                    <a:path w="328555" h="328755">
                      <a:moveTo>
                        <a:pt x="0" y="0"/>
                      </a:moveTo>
                      <a:lnTo>
                        <a:pt x="328555" y="0"/>
                      </a:lnTo>
                      <a:lnTo>
                        <a:pt x="328555" y="328755"/>
                      </a:lnTo>
                      <a:lnTo>
                        <a:pt x="0" y="328755"/>
                      </a:lnTo>
                      <a:close/>
                    </a:path>
                  </a:pathLst>
                </a:custGeom>
                <a:solidFill>
                  <a:srgbClr val="CDD3DA"/>
                </a:solidFill>
                <a:ln w="9525" cap="flat">
                  <a:noFill/>
                  <a:prstDash val="solid"/>
                  <a:miter/>
                </a:ln>
              </p:spPr>
              <p:txBody>
                <a:bodyPr rtlCol="0" anchor="ctr"/>
                <a:lstStyle/>
                <a:p>
                  <a:pPr marL="0" marR="0" lvl="0" indent="0" algn="l" defTabSz="914400" rtl="0" eaLnBrk="1" fontAlgn="auto" latinLnBrk="0" hangingPunct="1">
                    <a:spcBef>
                      <a:spcPts val="0"/>
                    </a:spcBef>
                    <a:spcAft>
                      <a:spcPts val="30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sp>
              <p:nvSpPr>
                <p:cNvPr id="111" name="Freeform: Shape 110">
                  <a:extLst>
                    <a:ext uri="{FF2B5EF4-FFF2-40B4-BE49-F238E27FC236}">
                      <a16:creationId xmlns:a16="http://schemas.microsoft.com/office/drawing/2014/main" id="{E862436D-FBF9-CF1A-EB9F-8A03A0F91A15}"/>
                    </a:ext>
                  </a:extLst>
                </p:cNvPr>
                <p:cNvSpPr/>
                <p:nvPr/>
              </p:nvSpPr>
              <p:spPr>
                <a:xfrm>
                  <a:off x="4295565" y="6584005"/>
                  <a:ext cx="328555" cy="328755"/>
                </a:xfrm>
                <a:custGeom>
                  <a:avLst/>
                  <a:gdLst>
                    <a:gd name="connsiteX0" fmla="*/ 0 w 328555"/>
                    <a:gd name="connsiteY0" fmla="*/ 0 h 328755"/>
                    <a:gd name="connsiteX1" fmla="*/ 328555 w 328555"/>
                    <a:gd name="connsiteY1" fmla="*/ 0 h 328755"/>
                    <a:gd name="connsiteX2" fmla="*/ 328555 w 328555"/>
                    <a:gd name="connsiteY2" fmla="*/ 328756 h 328755"/>
                    <a:gd name="connsiteX3" fmla="*/ 0 w 328555"/>
                    <a:gd name="connsiteY3" fmla="*/ 328756 h 328755"/>
                  </a:gdLst>
                  <a:ahLst/>
                  <a:cxnLst>
                    <a:cxn ang="0">
                      <a:pos x="connsiteX0" y="connsiteY0"/>
                    </a:cxn>
                    <a:cxn ang="0">
                      <a:pos x="connsiteX1" y="connsiteY1"/>
                    </a:cxn>
                    <a:cxn ang="0">
                      <a:pos x="connsiteX2" y="connsiteY2"/>
                    </a:cxn>
                    <a:cxn ang="0">
                      <a:pos x="connsiteX3" y="connsiteY3"/>
                    </a:cxn>
                  </a:cxnLst>
                  <a:rect l="l" t="t" r="r" b="b"/>
                  <a:pathLst>
                    <a:path w="328555" h="328755">
                      <a:moveTo>
                        <a:pt x="0" y="0"/>
                      </a:moveTo>
                      <a:lnTo>
                        <a:pt x="328555" y="0"/>
                      </a:lnTo>
                      <a:lnTo>
                        <a:pt x="328555" y="328756"/>
                      </a:lnTo>
                      <a:lnTo>
                        <a:pt x="0" y="328756"/>
                      </a:lnTo>
                      <a:close/>
                    </a:path>
                  </a:pathLst>
                </a:custGeom>
                <a:solidFill>
                  <a:srgbClr val="CDD3DA"/>
                </a:solidFill>
                <a:ln w="9525" cap="flat">
                  <a:noFill/>
                  <a:prstDash val="solid"/>
                  <a:miter/>
                </a:ln>
              </p:spPr>
              <p:txBody>
                <a:bodyPr rtlCol="0" anchor="ctr"/>
                <a:lstStyle/>
                <a:p>
                  <a:pPr marL="0" marR="0" lvl="0" indent="0" algn="l" defTabSz="914400" rtl="0" eaLnBrk="1" fontAlgn="auto" latinLnBrk="0" hangingPunct="1">
                    <a:spcBef>
                      <a:spcPts val="0"/>
                    </a:spcBef>
                    <a:spcAft>
                      <a:spcPts val="30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grpSp>
          <p:sp>
            <p:nvSpPr>
              <p:cNvPr id="105" name="Freeform: Shape 104">
                <a:extLst>
                  <a:ext uri="{FF2B5EF4-FFF2-40B4-BE49-F238E27FC236}">
                    <a16:creationId xmlns:a16="http://schemas.microsoft.com/office/drawing/2014/main" id="{8A4A2056-5FFB-AC1E-B606-6B08597D2296}"/>
                  </a:ext>
                </a:extLst>
              </p:cNvPr>
              <p:cNvSpPr/>
              <p:nvPr/>
            </p:nvSpPr>
            <p:spPr>
              <a:xfrm>
                <a:off x="502358" y="7415309"/>
                <a:ext cx="986085" cy="164287"/>
              </a:xfrm>
              <a:custGeom>
                <a:avLst/>
                <a:gdLst>
                  <a:gd name="connsiteX0" fmla="*/ 0 w 986085"/>
                  <a:gd name="connsiteY0" fmla="*/ 0 h 164287"/>
                  <a:gd name="connsiteX1" fmla="*/ 986085 w 986085"/>
                  <a:gd name="connsiteY1" fmla="*/ 0 h 164287"/>
                  <a:gd name="connsiteX2" fmla="*/ 986085 w 986085"/>
                  <a:gd name="connsiteY2" fmla="*/ 164287 h 164287"/>
                  <a:gd name="connsiteX3" fmla="*/ 0 w 986085"/>
                  <a:gd name="connsiteY3" fmla="*/ 164287 h 164287"/>
                </a:gdLst>
                <a:ahLst/>
                <a:cxnLst>
                  <a:cxn ang="0">
                    <a:pos x="connsiteX0" y="connsiteY0"/>
                  </a:cxn>
                  <a:cxn ang="0">
                    <a:pos x="connsiteX1" y="connsiteY1"/>
                  </a:cxn>
                  <a:cxn ang="0">
                    <a:pos x="connsiteX2" y="connsiteY2"/>
                  </a:cxn>
                  <a:cxn ang="0">
                    <a:pos x="connsiteX3" y="connsiteY3"/>
                  </a:cxn>
                </a:cxnLst>
                <a:rect l="l" t="t" r="r" b="b"/>
                <a:pathLst>
                  <a:path w="986085" h="164287">
                    <a:moveTo>
                      <a:pt x="0" y="0"/>
                    </a:moveTo>
                    <a:lnTo>
                      <a:pt x="986085" y="0"/>
                    </a:lnTo>
                    <a:lnTo>
                      <a:pt x="986085" y="164287"/>
                    </a:lnTo>
                    <a:lnTo>
                      <a:pt x="0" y="164287"/>
                    </a:lnTo>
                    <a:close/>
                  </a:path>
                </a:pathLst>
              </a:custGeom>
              <a:solidFill>
                <a:srgbClr val="AAB5BD"/>
              </a:solidFill>
              <a:ln w="9525" cap="flat">
                <a:noFill/>
                <a:prstDash val="solid"/>
                <a:miter/>
              </a:ln>
            </p:spPr>
            <p:txBody>
              <a:bodyPr rtlCol="0" anchor="ctr"/>
              <a:lstStyle/>
              <a:p>
                <a:pPr marL="0" marR="0" lvl="0" indent="0" algn="l" defTabSz="914400" rtl="0" eaLnBrk="1" fontAlgn="auto" latinLnBrk="0" hangingPunct="1">
                  <a:spcBef>
                    <a:spcPts val="0"/>
                  </a:spcBef>
                  <a:spcAft>
                    <a:spcPts val="30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sp>
            <p:nvSpPr>
              <p:cNvPr id="106" name="Freeform: Shape 105">
                <a:extLst>
                  <a:ext uri="{FF2B5EF4-FFF2-40B4-BE49-F238E27FC236}">
                    <a16:creationId xmlns:a16="http://schemas.microsoft.com/office/drawing/2014/main" id="{B732CE81-28C8-9DAE-D5BF-4FEDFF1EF656}"/>
                  </a:ext>
                </a:extLst>
              </p:cNvPr>
              <p:cNvSpPr/>
              <p:nvPr/>
            </p:nvSpPr>
            <p:spPr>
              <a:xfrm>
                <a:off x="2706433" y="2314985"/>
                <a:ext cx="2054304" cy="1834610"/>
              </a:xfrm>
              <a:custGeom>
                <a:avLst/>
                <a:gdLst>
                  <a:gd name="connsiteX0" fmla="*/ 2054304 w 2054304"/>
                  <a:gd name="connsiteY0" fmla="*/ 1834610 h 1834610"/>
                  <a:gd name="connsiteX1" fmla="*/ 0 w 2054304"/>
                  <a:gd name="connsiteY1" fmla="*/ 1834610 h 1834610"/>
                  <a:gd name="connsiteX2" fmla="*/ 0 w 2054304"/>
                  <a:gd name="connsiteY2" fmla="*/ 0 h 1834610"/>
                  <a:gd name="connsiteX3" fmla="*/ 2054304 w 2054304"/>
                  <a:gd name="connsiteY3" fmla="*/ 0 h 1834610"/>
                  <a:gd name="connsiteX4" fmla="*/ 1411329 w 2054304"/>
                  <a:gd name="connsiteY4" fmla="*/ 917077 h 1834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4304" h="1834610">
                    <a:moveTo>
                      <a:pt x="2054304" y="1834610"/>
                    </a:moveTo>
                    <a:lnTo>
                      <a:pt x="0" y="1834610"/>
                    </a:lnTo>
                    <a:lnTo>
                      <a:pt x="0" y="0"/>
                    </a:lnTo>
                    <a:lnTo>
                      <a:pt x="2054304" y="0"/>
                    </a:lnTo>
                    <a:lnTo>
                      <a:pt x="1411329" y="917077"/>
                    </a:lnTo>
                    <a:close/>
                  </a:path>
                </a:pathLst>
              </a:custGeom>
              <a:solidFill>
                <a:srgbClr val="1E49E2"/>
              </a:solidFill>
              <a:ln w="9525" cap="flat">
                <a:noFill/>
                <a:prstDash val="solid"/>
                <a:miter/>
              </a:ln>
            </p:spPr>
            <p:txBody>
              <a:bodyPr rtlCol="0" anchor="ctr"/>
              <a:lstStyle/>
              <a:p>
                <a:pPr marL="0" marR="0" lvl="0" indent="0" algn="l" defTabSz="914400" rtl="0" eaLnBrk="1" fontAlgn="auto" latinLnBrk="0" hangingPunct="1">
                  <a:spcBef>
                    <a:spcPts val="0"/>
                  </a:spcBef>
                  <a:spcAft>
                    <a:spcPts val="30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sp>
            <p:nvSpPr>
              <p:cNvPr id="107" name="Freeform: Shape 106">
                <a:extLst>
                  <a:ext uri="{FF2B5EF4-FFF2-40B4-BE49-F238E27FC236}">
                    <a16:creationId xmlns:a16="http://schemas.microsoft.com/office/drawing/2014/main" id="{59C9B94C-F496-4A0F-F415-E4255B434C3D}"/>
                  </a:ext>
                </a:extLst>
              </p:cNvPr>
              <p:cNvSpPr/>
              <p:nvPr/>
            </p:nvSpPr>
            <p:spPr>
              <a:xfrm>
                <a:off x="2706433" y="2314985"/>
                <a:ext cx="843276" cy="1834610"/>
              </a:xfrm>
              <a:custGeom>
                <a:avLst/>
                <a:gdLst>
                  <a:gd name="connsiteX0" fmla="*/ 518798 w 843276"/>
                  <a:gd name="connsiteY0" fmla="*/ 0 h 1834610"/>
                  <a:gd name="connsiteX1" fmla="*/ 0 w 843276"/>
                  <a:gd name="connsiteY1" fmla="*/ 0 h 1834610"/>
                  <a:gd name="connsiteX2" fmla="*/ 0 w 843276"/>
                  <a:gd name="connsiteY2" fmla="*/ 1834610 h 1834610"/>
                  <a:gd name="connsiteX3" fmla="*/ 843277 w 843276"/>
                  <a:gd name="connsiteY3" fmla="*/ 1834610 h 1834610"/>
                </a:gdLst>
                <a:ahLst/>
                <a:cxnLst>
                  <a:cxn ang="0">
                    <a:pos x="connsiteX0" y="connsiteY0"/>
                  </a:cxn>
                  <a:cxn ang="0">
                    <a:pos x="connsiteX1" y="connsiteY1"/>
                  </a:cxn>
                  <a:cxn ang="0">
                    <a:pos x="connsiteX2" y="connsiteY2"/>
                  </a:cxn>
                  <a:cxn ang="0">
                    <a:pos x="connsiteX3" y="connsiteY3"/>
                  </a:cxn>
                </a:cxnLst>
                <a:rect l="l" t="t" r="r" b="b"/>
                <a:pathLst>
                  <a:path w="843276" h="1834610">
                    <a:moveTo>
                      <a:pt x="518798" y="0"/>
                    </a:moveTo>
                    <a:lnTo>
                      <a:pt x="0" y="0"/>
                    </a:lnTo>
                    <a:lnTo>
                      <a:pt x="0" y="1834610"/>
                    </a:lnTo>
                    <a:lnTo>
                      <a:pt x="843277" y="1834610"/>
                    </a:lnTo>
                    <a:close/>
                  </a:path>
                </a:pathLst>
              </a:custGeom>
              <a:solidFill>
                <a:srgbClr val="0C233C">
                  <a:alpha val="50000"/>
                </a:srgbClr>
              </a:solidFill>
              <a:ln w="9525" cap="flat">
                <a:noFill/>
                <a:prstDash val="solid"/>
                <a:miter/>
              </a:ln>
            </p:spPr>
            <p:txBody>
              <a:bodyPr rtlCol="0" anchor="ctr"/>
              <a:lstStyle/>
              <a:p>
                <a:pPr marL="0" marR="0" lvl="0" indent="0" algn="l" defTabSz="914400" rtl="0" eaLnBrk="1" fontAlgn="auto" latinLnBrk="0" hangingPunct="1">
                  <a:spcBef>
                    <a:spcPts val="0"/>
                  </a:spcBef>
                  <a:spcAft>
                    <a:spcPts val="30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sp>
            <p:nvSpPr>
              <p:cNvPr id="108" name="Freeform: Shape 107">
                <a:extLst>
                  <a:ext uri="{FF2B5EF4-FFF2-40B4-BE49-F238E27FC236}">
                    <a16:creationId xmlns:a16="http://schemas.microsoft.com/office/drawing/2014/main" id="{0E98E6D1-6025-3AC0-A073-E71B3436E8F2}"/>
                  </a:ext>
                </a:extLst>
              </p:cNvPr>
              <p:cNvSpPr/>
              <p:nvPr/>
            </p:nvSpPr>
            <p:spPr>
              <a:xfrm>
                <a:off x="1106243" y="1950006"/>
                <a:ext cx="2054304" cy="1834457"/>
              </a:xfrm>
              <a:custGeom>
                <a:avLst/>
                <a:gdLst>
                  <a:gd name="connsiteX0" fmla="*/ 0 w 2054304"/>
                  <a:gd name="connsiteY0" fmla="*/ 0 h 1834457"/>
                  <a:gd name="connsiteX1" fmla="*/ 2054305 w 2054304"/>
                  <a:gd name="connsiteY1" fmla="*/ 0 h 1834457"/>
                  <a:gd name="connsiteX2" fmla="*/ 2054305 w 2054304"/>
                  <a:gd name="connsiteY2" fmla="*/ 1834458 h 1834457"/>
                  <a:gd name="connsiteX3" fmla="*/ 0 w 2054304"/>
                  <a:gd name="connsiteY3" fmla="*/ 1834458 h 1834457"/>
                </a:gdLst>
                <a:ahLst/>
                <a:cxnLst>
                  <a:cxn ang="0">
                    <a:pos x="connsiteX0" y="connsiteY0"/>
                  </a:cxn>
                  <a:cxn ang="0">
                    <a:pos x="connsiteX1" y="connsiteY1"/>
                  </a:cxn>
                  <a:cxn ang="0">
                    <a:pos x="connsiteX2" y="connsiteY2"/>
                  </a:cxn>
                  <a:cxn ang="0">
                    <a:pos x="connsiteX3" y="connsiteY3"/>
                  </a:cxn>
                </a:cxnLst>
                <a:rect l="l" t="t" r="r" b="b"/>
                <a:pathLst>
                  <a:path w="2054304" h="1834457">
                    <a:moveTo>
                      <a:pt x="0" y="0"/>
                    </a:moveTo>
                    <a:lnTo>
                      <a:pt x="2054305" y="0"/>
                    </a:lnTo>
                    <a:lnTo>
                      <a:pt x="2054305" y="1834458"/>
                    </a:lnTo>
                    <a:lnTo>
                      <a:pt x="0" y="1834458"/>
                    </a:lnTo>
                    <a:close/>
                  </a:path>
                </a:pathLst>
              </a:custGeom>
              <a:solidFill>
                <a:srgbClr val="1E49E2"/>
              </a:solidFill>
              <a:ln w="9525" cap="flat">
                <a:noFill/>
                <a:prstDash val="solid"/>
                <a:miter/>
              </a:ln>
            </p:spPr>
            <p:txBody>
              <a:bodyPr rtlCol="0" anchor="ctr"/>
              <a:lstStyle/>
              <a:p>
                <a:pPr marL="0" marR="0" lvl="0" indent="0" algn="l" defTabSz="914400" rtl="0" eaLnBrk="1" fontAlgn="auto" latinLnBrk="0" hangingPunct="1">
                  <a:spcBef>
                    <a:spcPts val="0"/>
                  </a:spcBef>
                  <a:spcAft>
                    <a:spcPts val="30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sp>
            <p:nvSpPr>
              <p:cNvPr id="109" name="Freeform: Shape 108">
                <a:extLst>
                  <a:ext uri="{FF2B5EF4-FFF2-40B4-BE49-F238E27FC236}">
                    <a16:creationId xmlns:a16="http://schemas.microsoft.com/office/drawing/2014/main" id="{4F2910DF-0384-97DA-271C-865FE35EE73F}"/>
                  </a:ext>
                </a:extLst>
              </p:cNvPr>
              <p:cNvSpPr/>
              <p:nvPr/>
            </p:nvSpPr>
            <p:spPr>
              <a:xfrm>
                <a:off x="2706433" y="3784426"/>
                <a:ext cx="454113" cy="365350"/>
              </a:xfrm>
              <a:custGeom>
                <a:avLst/>
                <a:gdLst>
                  <a:gd name="connsiteX0" fmla="*/ 454114 w 454113"/>
                  <a:gd name="connsiteY0" fmla="*/ 0 h 365350"/>
                  <a:gd name="connsiteX1" fmla="*/ 0 w 454113"/>
                  <a:gd name="connsiteY1" fmla="*/ 0 h 365350"/>
                  <a:gd name="connsiteX2" fmla="*/ 0 w 454113"/>
                  <a:gd name="connsiteY2" fmla="*/ 365350 h 365350"/>
                </a:gdLst>
                <a:ahLst/>
                <a:cxnLst>
                  <a:cxn ang="0">
                    <a:pos x="connsiteX0" y="connsiteY0"/>
                  </a:cxn>
                  <a:cxn ang="0">
                    <a:pos x="connsiteX1" y="connsiteY1"/>
                  </a:cxn>
                  <a:cxn ang="0">
                    <a:pos x="connsiteX2" y="connsiteY2"/>
                  </a:cxn>
                </a:cxnLst>
                <a:rect l="l" t="t" r="r" b="b"/>
                <a:pathLst>
                  <a:path w="454113" h="365350">
                    <a:moveTo>
                      <a:pt x="454114" y="0"/>
                    </a:moveTo>
                    <a:lnTo>
                      <a:pt x="0" y="0"/>
                    </a:lnTo>
                    <a:lnTo>
                      <a:pt x="0" y="365350"/>
                    </a:lnTo>
                    <a:close/>
                  </a:path>
                </a:pathLst>
              </a:custGeom>
              <a:solidFill>
                <a:srgbClr val="0C233C">
                  <a:alpha val="50000"/>
                </a:srgbClr>
              </a:solidFill>
              <a:ln w="9525" cap="flat">
                <a:noFill/>
                <a:prstDash val="solid"/>
                <a:miter/>
              </a:ln>
            </p:spPr>
            <p:txBody>
              <a:bodyPr rtlCol="0" anchor="ctr"/>
              <a:lstStyle/>
              <a:p>
                <a:pPr marL="0" marR="0" lvl="0" indent="0" algn="l" defTabSz="914400" rtl="0" eaLnBrk="1" fontAlgn="auto" latinLnBrk="0" hangingPunct="1">
                  <a:spcBef>
                    <a:spcPts val="0"/>
                  </a:spcBef>
                  <a:spcAft>
                    <a:spcPts val="30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grpSp>
        <p:grpSp>
          <p:nvGrpSpPr>
            <p:cNvPr id="112" name="Group 111">
              <a:extLst>
                <a:ext uri="{FF2B5EF4-FFF2-40B4-BE49-F238E27FC236}">
                  <a16:creationId xmlns:a16="http://schemas.microsoft.com/office/drawing/2014/main" id="{883AA162-E1EC-D47A-B2E8-611ABA3CB080}"/>
                </a:ext>
              </a:extLst>
            </p:cNvPr>
            <p:cNvGrpSpPr/>
            <p:nvPr/>
          </p:nvGrpSpPr>
          <p:grpSpPr>
            <a:xfrm>
              <a:off x="8143252" y="4260028"/>
              <a:ext cx="301752" cy="429768"/>
              <a:chOff x="502358" y="1493207"/>
              <a:chExt cx="4258379" cy="6086389"/>
            </a:xfrm>
          </p:grpSpPr>
          <p:sp>
            <p:nvSpPr>
              <p:cNvPr id="113" name="Freeform: Shape 112">
                <a:extLst>
                  <a:ext uri="{FF2B5EF4-FFF2-40B4-BE49-F238E27FC236}">
                    <a16:creationId xmlns:a16="http://schemas.microsoft.com/office/drawing/2014/main" id="{21CE42ED-B8E6-ED44-FA3B-EDF5E55A8EA2}"/>
                  </a:ext>
                </a:extLst>
              </p:cNvPr>
              <p:cNvSpPr/>
              <p:nvPr/>
            </p:nvSpPr>
            <p:spPr>
              <a:xfrm>
                <a:off x="884481" y="1821961"/>
                <a:ext cx="221762" cy="5264650"/>
              </a:xfrm>
              <a:custGeom>
                <a:avLst/>
                <a:gdLst>
                  <a:gd name="connsiteX0" fmla="*/ 0 w 221761"/>
                  <a:gd name="connsiteY0" fmla="*/ 0 h 4054963"/>
                  <a:gd name="connsiteX1" fmla="*/ 221761 w 221761"/>
                  <a:gd name="connsiteY1" fmla="*/ 0 h 4054963"/>
                  <a:gd name="connsiteX2" fmla="*/ 221761 w 221761"/>
                  <a:gd name="connsiteY2" fmla="*/ 4054964 h 4054963"/>
                  <a:gd name="connsiteX3" fmla="*/ 0 w 221761"/>
                  <a:gd name="connsiteY3" fmla="*/ 4054964 h 4054963"/>
                </a:gdLst>
                <a:ahLst/>
                <a:cxnLst>
                  <a:cxn ang="0">
                    <a:pos x="connsiteX0" y="connsiteY0"/>
                  </a:cxn>
                  <a:cxn ang="0">
                    <a:pos x="connsiteX1" y="connsiteY1"/>
                  </a:cxn>
                  <a:cxn ang="0">
                    <a:pos x="connsiteX2" y="connsiteY2"/>
                  </a:cxn>
                  <a:cxn ang="0">
                    <a:pos x="connsiteX3" y="connsiteY3"/>
                  </a:cxn>
                </a:cxnLst>
                <a:rect l="l" t="t" r="r" b="b"/>
                <a:pathLst>
                  <a:path w="221761" h="4054963">
                    <a:moveTo>
                      <a:pt x="0" y="0"/>
                    </a:moveTo>
                    <a:lnTo>
                      <a:pt x="221761" y="0"/>
                    </a:lnTo>
                    <a:lnTo>
                      <a:pt x="221761" y="4054964"/>
                    </a:lnTo>
                    <a:lnTo>
                      <a:pt x="0" y="4054964"/>
                    </a:lnTo>
                    <a:close/>
                  </a:path>
                </a:pathLst>
              </a:custGeom>
              <a:solidFill>
                <a:srgbClr val="B2B2B2"/>
              </a:solidFill>
              <a:ln w="9525" cap="flat">
                <a:noFill/>
                <a:prstDash val="solid"/>
                <a:miter/>
              </a:ln>
            </p:spPr>
            <p:txBody>
              <a:bodyPr rtlCol="0" anchor="ctr"/>
              <a:lstStyle/>
              <a:p>
                <a:pPr marL="0" marR="0" lvl="0" indent="0" algn="l" defTabSz="914400" rtl="0" eaLnBrk="1" fontAlgn="auto" latinLnBrk="0" hangingPunct="1">
                  <a:spcBef>
                    <a:spcPts val="0"/>
                  </a:spcBef>
                  <a:spcAft>
                    <a:spcPts val="30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grpSp>
            <p:nvGrpSpPr>
              <p:cNvPr id="114" name="Graphic 17">
                <a:extLst>
                  <a:ext uri="{FF2B5EF4-FFF2-40B4-BE49-F238E27FC236}">
                    <a16:creationId xmlns:a16="http://schemas.microsoft.com/office/drawing/2014/main" id="{9B22A8D5-155B-966E-7658-D75FCA031B32}"/>
                  </a:ext>
                </a:extLst>
              </p:cNvPr>
              <p:cNvGrpSpPr/>
              <p:nvPr/>
            </p:nvGrpSpPr>
            <p:grpSpPr>
              <a:xfrm>
                <a:off x="831094" y="1493207"/>
                <a:ext cx="328555" cy="5922160"/>
                <a:chOff x="4295565" y="990600"/>
                <a:chExt cx="328555" cy="5922160"/>
              </a:xfrm>
              <a:solidFill>
                <a:srgbClr val="CDD3DA"/>
              </a:solidFill>
            </p:grpSpPr>
            <p:sp>
              <p:nvSpPr>
                <p:cNvPr id="120" name="Freeform: Shape 119">
                  <a:extLst>
                    <a:ext uri="{FF2B5EF4-FFF2-40B4-BE49-F238E27FC236}">
                      <a16:creationId xmlns:a16="http://schemas.microsoft.com/office/drawing/2014/main" id="{ED64E7F2-468E-B13A-5DB1-4D750DBDEDED}"/>
                    </a:ext>
                  </a:extLst>
                </p:cNvPr>
                <p:cNvSpPr/>
                <p:nvPr/>
              </p:nvSpPr>
              <p:spPr>
                <a:xfrm>
                  <a:off x="4295565" y="990600"/>
                  <a:ext cx="328555" cy="328755"/>
                </a:xfrm>
                <a:custGeom>
                  <a:avLst/>
                  <a:gdLst>
                    <a:gd name="connsiteX0" fmla="*/ 0 w 328555"/>
                    <a:gd name="connsiteY0" fmla="*/ 0 h 328755"/>
                    <a:gd name="connsiteX1" fmla="*/ 328555 w 328555"/>
                    <a:gd name="connsiteY1" fmla="*/ 0 h 328755"/>
                    <a:gd name="connsiteX2" fmla="*/ 328555 w 328555"/>
                    <a:gd name="connsiteY2" fmla="*/ 328755 h 328755"/>
                    <a:gd name="connsiteX3" fmla="*/ 0 w 328555"/>
                    <a:gd name="connsiteY3" fmla="*/ 328755 h 328755"/>
                  </a:gdLst>
                  <a:ahLst/>
                  <a:cxnLst>
                    <a:cxn ang="0">
                      <a:pos x="connsiteX0" y="connsiteY0"/>
                    </a:cxn>
                    <a:cxn ang="0">
                      <a:pos x="connsiteX1" y="connsiteY1"/>
                    </a:cxn>
                    <a:cxn ang="0">
                      <a:pos x="connsiteX2" y="connsiteY2"/>
                    </a:cxn>
                    <a:cxn ang="0">
                      <a:pos x="connsiteX3" y="connsiteY3"/>
                    </a:cxn>
                  </a:cxnLst>
                  <a:rect l="l" t="t" r="r" b="b"/>
                  <a:pathLst>
                    <a:path w="328555" h="328755">
                      <a:moveTo>
                        <a:pt x="0" y="0"/>
                      </a:moveTo>
                      <a:lnTo>
                        <a:pt x="328555" y="0"/>
                      </a:lnTo>
                      <a:lnTo>
                        <a:pt x="328555" y="328755"/>
                      </a:lnTo>
                      <a:lnTo>
                        <a:pt x="0" y="328755"/>
                      </a:lnTo>
                      <a:close/>
                    </a:path>
                  </a:pathLst>
                </a:custGeom>
                <a:solidFill>
                  <a:srgbClr val="CDD3DA"/>
                </a:solidFill>
                <a:ln w="9525" cap="flat">
                  <a:noFill/>
                  <a:prstDash val="solid"/>
                  <a:miter/>
                </a:ln>
              </p:spPr>
              <p:txBody>
                <a:bodyPr rtlCol="0" anchor="ctr"/>
                <a:lstStyle/>
                <a:p>
                  <a:pPr marL="0" marR="0" lvl="0" indent="0" algn="l" defTabSz="914400" rtl="0" eaLnBrk="1" fontAlgn="auto" latinLnBrk="0" hangingPunct="1">
                    <a:spcBef>
                      <a:spcPts val="0"/>
                    </a:spcBef>
                    <a:spcAft>
                      <a:spcPts val="30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sp>
              <p:nvSpPr>
                <p:cNvPr id="121" name="Freeform: Shape 120">
                  <a:extLst>
                    <a:ext uri="{FF2B5EF4-FFF2-40B4-BE49-F238E27FC236}">
                      <a16:creationId xmlns:a16="http://schemas.microsoft.com/office/drawing/2014/main" id="{0FDD73B5-3899-3583-4D58-07E2AB5D8DA7}"/>
                    </a:ext>
                  </a:extLst>
                </p:cNvPr>
                <p:cNvSpPr/>
                <p:nvPr/>
              </p:nvSpPr>
              <p:spPr>
                <a:xfrm>
                  <a:off x="4295565" y="6584005"/>
                  <a:ext cx="328555" cy="328755"/>
                </a:xfrm>
                <a:custGeom>
                  <a:avLst/>
                  <a:gdLst>
                    <a:gd name="connsiteX0" fmla="*/ 0 w 328555"/>
                    <a:gd name="connsiteY0" fmla="*/ 0 h 328755"/>
                    <a:gd name="connsiteX1" fmla="*/ 328555 w 328555"/>
                    <a:gd name="connsiteY1" fmla="*/ 0 h 328755"/>
                    <a:gd name="connsiteX2" fmla="*/ 328555 w 328555"/>
                    <a:gd name="connsiteY2" fmla="*/ 328756 h 328755"/>
                    <a:gd name="connsiteX3" fmla="*/ 0 w 328555"/>
                    <a:gd name="connsiteY3" fmla="*/ 328756 h 328755"/>
                  </a:gdLst>
                  <a:ahLst/>
                  <a:cxnLst>
                    <a:cxn ang="0">
                      <a:pos x="connsiteX0" y="connsiteY0"/>
                    </a:cxn>
                    <a:cxn ang="0">
                      <a:pos x="connsiteX1" y="connsiteY1"/>
                    </a:cxn>
                    <a:cxn ang="0">
                      <a:pos x="connsiteX2" y="connsiteY2"/>
                    </a:cxn>
                    <a:cxn ang="0">
                      <a:pos x="connsiteX3" y="connsiteY3"/>
                    </a:cxn>
                  </a:cxnLst>
                  <a:rect l="l" t="t" r="r" b="b"/>
                  <a:pathLst>
                    <a:path w="328555" h="328755">
                      <a:moveTo>
                        <a:pt x="0" y="0"/>
                      </a:moveTo>
                      <a:lnTo>
                        <a:pt x="328555" y="0"/>
                      </a:lnTo>
                      <a:lnTo>
                        <a:pt x="328555" y="328756"/>
                      </a:lnTo>
                      <a:lnTo>
                        <a:pt x="0" y="328756"/>
                      </a:lnTo>
                      <a:close/>
                    </a:path>
                  </a:pathLst>
                </a:custGeom>
                <a:solidFill>
                  <a:srgbClr val="CDD3DA"/>
                </a:solidFill>
                <a:ln w="9525" cap="flat">
                  <a:noFill/>
                  <a:prstDash val="solid"/>
                  <a:miter/>
                </a:ln>
              </p:spPr>
              <p:txBody>
                <a:bodyPr rtlCol="0" anchor="ctr"/>
                <a:lstStyle/>
                <a:p>
                  <a:pPr marL="0" marR="0" lvl="0" indent="0" algn="l" defTabSz="914400" rtl="0" eaLnBrk="1" fontAlgn="auto" latinLnBrk="0" hangingPunct="1">
                    <a:spcBef>
                      <a:spcPts val="0"/>
                    </a:spcBef>
                    <a:spcAft>
                      <a:spcPts val="30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grpSp>
          <p:sp>
            <p:nvSpPr>
              <p:cNvPr id="115" name="Freeform: Shape 114">
                <a:extLst>
                  <a:ext uri="{FF2B5EF4-FFF2-40B4-BE49-F238E27FC236}">
                    <a16:creationId xmlns:a16="http://schemas.microsoft.com/office/drawing/2014/main" id="{60F9ACB1-5440-B63B-D142-0F181DB07B21}"/>
                  </a:ext>
                </a:extLst>
              </p:cNvPr>
              <p:cNvSpPr/>
              <p:nvPr/>
            </p:nvSpPr>
            <p:spPr>
              <a:xfrm>
                <a:off x="502358" y="7415309"/>
                <a:ext cx="986085" cy="164287"/>
              </a:xfrm>
              <a:custGeom>
                <a:avLst/>
                <a:gdLst>
                  <a:gd name="connsiteX0" fmla="*/ 0 w 986085"/>
                  <a:gd name="connsiteY0" fmla="*/ 0 h 164287"/>
                  <a:gd name="connsiteX1" fmla="*/ 986085 w 986085"/>
                  <a:gd name="connsiteY1" fmla="*/ 0 h 164287"/>
                  <a:gd name="connsiteX2" fmla="*/ 986085 w 986085"/>
                  <a:gd name="connsiteY2" fmla="*/ 164287 h 164287"/>
                  <a:gd name="connsiteX3" fmla="*/ 0 w 986085"/>
                  <a:gd name="connsiteY3" fmla="*/ 164287 h 164287"/>
                </a:gdLst>
                <a:ahLst/>
                <a:cxnLst>
                  <a:cxn ang="0">
                    <a:pos x="connsiteX0" y="connsiteY0"/>
                  </a:cxn>
                  <a:cxn ang="0">
                    <a:pos x="connsiteX1" y="connsiteY1"/>
                  </a:cxn>
                  <a:cxn ang="0">
                    <a:pos x="connsiteX2" y="connsiteY2"/>
                  </a:cxn>
                  <a:cxn ang="0">
                    <a:pos x="connsiteX3" y="connsiteY3"/>
                  </a:cxn>
                </a:cxnLst>
                <a:rect l="l" t="t" r="r" b="b"/>
                <a:pathLst>
                  <a:path w="986085" h="164287">
                    <a:moveTo>
                      <a:pt x="0" y="0"/>
                    </a:moveTo>
                    <a:lnTo>
                      <a:pt x="986085" y="0"/>
                    </a:lnTo>
                    <a:lnTo>
                      <a:pt x="986085" y="164287"/>
                    </a:lnTo>
                    <a:lnTo>
                      <a:pt x="0" y="164287"/>
                    </a:lnTo>
                    <a:close/>
                  </a:path>
                </a:pathLst>
              </a:custGeom>
              <a:solidFill>
                <a:srgbClr val="AAB5BD"/>
              </a:solidFill>
              <a:ln w="9525" cap="flat">
                <a:noFill/>
                <a:prstDash val="solid"/>
                <a:miter/>
              </a:ln>
            </p:spPr>
            <p:txBody>
              <a:bodyPr rtlCol="0" anchor="ctr"/>
              <a:lstStyle/>
              <a:p>
                <a:pPr marL="0" marR="0" lvl="0" indent="0" algn="l" defTabSz="914400" rtl="0" eaLnBrk="1" fontAlgn="auto" latinLnBrk="0" hangingPunct="1">
                  <a:spcBef>
                    <a:spcPts val="0"/>
                  </a:spcBef>
                  <a:spcAft>
                    <a:spcPts val="30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sp>
            <p:nvSpPr>
              <p:cNvPr id="116" name="Freeform: Shape 115">
                <a:extLst>
                  <a:ext uri="{FF2B5EF4-FFF2-40B4-BE49-F238E27FC236}">
                    <a16:creationId xmlns:a16="http://schemas.microsoft.com/office/drawing/2014/main" id="{6490F73E-42E7-54A5-B483-675048F1CEA9}"/>
                  </a:ext>
                </a:extLst>
              </p:cNvPr>
              <p:cNvSpPr/>
              <p:nvPr/>
            </p:nvSpPr>
            <p:spPr>
              <a:xfrm>
                <a:off x="2706433" y="2314985"/>
                <a:ext cx="2054304" cy="1834610"/>
              </a:xfrm>
              <a:custGeom>
                <a:avLst/>
                <a:gdLst>
                  <a:gd name="connsiteX0" fmla="*/ 2054304 w 2054304"/>
                  <a:gd name="connsiteY0" fmla="*/ 1834610 h 1834610"/>
                  <a:gd name="connsiteX1" fmla="*/ 0 w 2054304"/>
                  <a:gd name="connsiteY1" fmla="*/ 1834610 h 1834610"/>
                  <a:gd name="connsiteX2" fmla="*/ 0 w 2054304"/>
                  <a:gd name="connsiteY2" fmla="*/ 0 h 1834610"/>
                  <a:gd name="connsiteX3" fmla="*/ 2054304 w 2054304"/>
                  <a:gd name="connsiteY3" fmla="*/ 0 h 1834610"/>
                  <a:gd name="connsiteX4" fmla="*/ 1411329 w 2054304"/>
                  <a:gd name="connsiteY4" fmla="*/ 917077 h 1834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4304" h="1834610">
                    <a:moveTo>
                      <a:pt x="2054304" y="1834610"/>
                    </a:moveTo>
                    <a:lnTo>
                      <a:pt x="0" y="1834610"/>
                    </a:lnTo>
                    <a:lnTo>
                      <a:pt x="0" y="0"/>
                    </a:lnTo>
                    <a:lnTo>
                      <a:pt x="2054304" y="0"/>
                    </a:lnTo>
                    <a:lnTo>
                      <a:pt x="1411329" y="917077"/>
                    </a:lnTo>
                    <a:close/>
                  </a:path>
                </a:pathLst>
              </a:custGeom>
              <a:solidFill>
                <a:srgbClr val="1E49E2"/>
              </a:solidFill>
              <a:ln w="9525" cap="flat">
                <a:noFill/>
                <a:prstDash val="solid"/>
                <a:miter/>
              </a:ln>
            </p:spPr>
            <p:txBody>
              <a:bodyPr rtlCol="0" anchor="ctr"/>
              <a:lstStyle/>
              <a:p>
                <a:pPr marL="0" marR="0" lvl="0" indent="0" algn="l" defTabSz="914400" rtl="0" eaLnBrk="1" fontAlgn="auto" latinLnBrk="0" hangingPunct="1">
                  <a:spcBef>
                    <a:spcPts val="0"/>
                  </a:spcBef>
                  <a:spcAft>
                    <a:spcPts val="30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sp>
            <p:nvSpPr>
              <p:cNvPr id="117" name="Freeform: Shape 116">
                <a:extLst>
                  <a:ext uri="{FF2B5EF4-FFF2-40B4-BE49-F238E27FC236}">
                    <a16:creationId xmlns:a16="http://schemas.microsoft.com/office/drawing/2014/main" id="{3CAC5600-7F86-014E-4D17-9BBEBAA46D9D}"/>
                  </a:ext>
                </a:extLst>
              </p:cNvPr>
              <p:cNvSpPr/>
              <p:nvPr/>
            </p:nvSpPr>
            <p:spPr>
              <a:xfrm>
                <a:off x="2706433" y="2314985"/>
                <a:ext cx="843276" cy="1834610"/>
              </a:xfrm>
              <a:custGeom>
                <a:avLst/>
                <a:gdLst>
                  <a:gd name="connsiteX0" fmla="*/ 518798 w 843276"/>
                  <a:gd name="connsiteY0" fmla="*/ 0 h 1834610"/>
                  <a:gd name="connsiteX1" fmla="*/ 0 w 843276"/>
                  <a:gd name="connsiteY1" fmla="*/ 0 h 1834610"/>
                  <a:gd name="connsiteX2" fmla="*/ 0 w 843276"/>
                  <a:gd name="connsiteY2" fmla="*/ 1834610 h 1834610"/>
                  <a:gd name="connsiteX3" fmla="*/ 843277 w 843276"/>
                  <a:gd name="connsiteY3" fmla="*/ 1834610 h 1834610"/>
                </a:gdLst>
                <a:ahLst/>
                <a:cxnLst>
                  <a:cxn ang="0">
                    <a:pos x="connsiteX0" y="connsiteY0"/>
                  </a:cxn>
                  <a:cxn ang="0">
                    <a:pos x="connsiteX1" y="connsiteY1"/>
                  </a:cxn>
                  <a:cxn ang="0">
                    <a:pos x="connsiteX2" y="connsiteY2"/>
                  </a:cxn>
                  <a:cxn ang="0">
                    <a:pos x="connsiteX3" y="connsiteY3"/>
                  </a:cxn>
                </a:cxnLst>
                <a:rect l="l" t="t" r="r" b="b"/>
                <a:pathLst>
                  <a:path w="843276" h="1834610">
                    <a:moveTo>
                      <a:pt x="518798" y="0"/>
                    </a:moveTo>
                    <a:lnTo>
                      <a:pt x="0" y="0"/>
                    </a:lnTo>
                    <a:lnTo>
                      <a:pt x="0" y="1834610"/>
                    </a:lnTo>
                    <a:lnTo>
                      <a:pt x="843277" y="1834610"/>
                    </a:lnTo>
                    <a:close/>
                  </a:path>
                </a:pathLst>
              </a:custGeom>
              <a:solidFill>
                <a:srgbClr val="0C233C">
                  <a:alpha val="50000"/>
                </a:srgbClr>
              </a:solidFill>
              <a:ln w="9525" cap="flat">
                <a:noFill/>
                <a:prstDash val="solid"/>
                <a:miter/>
              </a:ln>
            </p:spPr>
            <p:txBody>
              <a:bodyPr rtlCol="0" anchor="ctr"/>
              <a:lstStyle/>
              <a:p>
                <a:pPr marL="0" marR="0" lvl="0" indent="0" algn="l" defTabSz="914400" rtl="0" eaLnBrk="1" fontAlgn="auto" latinLnBrk="0" hangingPunct="1">
                  <a:spcBef>
                    <a:spcPts val="0"/>
                  </a:spcBef>
                  <a:spcAft>
                    <a:spcPts val="30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sp>
            <p:nvSpPr>
              <p:cNvPr id="118" name="Freeform: Shape 117">
                <a:extLst>
                  <a:ext uri="{FF2B5EF4-FFF2-40B4-BE49-F238E27FC236}">
                    <a16:creationId xmlns:a16="http://schemas.microsoft.com/office/drawing/2014/main" id="{33C84C10-C0AA-0A6D-587C-1018349BB972}"/>
                  </a:ext>
                </a:extLst>
              </p:cNvPr>
              <p:cNvSpPr/>
              <p:nvPr/>
            </p:nvSpPr>
            <p:spPr>
              <a:xfrm>
                <a:off x="1106243" y="1950006"/>
                <a:ext cx="2054304" cy="1834457"/>
              </a:xfrm>
              <a:custGeom>
                <a:avLst/>
                <a:gdLst>
                  <a:gd name="connsiteX0" fmla="*/ 0 w 2054304"/>
                  <a:gd name="connsiteY0" fmla="*/ 0 h 1834457"/>
                  <a:gd name="connsiteX1" fmla="*/ 2054305 w 2054304"/>
                  <a:gd name="connsiteY1" fmla="*/ 0 h 1834457"/>
                  <a:gd name="connsiteX2" fmla="*/ 2054305 w 2054304"/>
                  <a:gd name="connsiteY2" fmla="*/ 1834458 h 1834457"/>
                  <a:gd name="connsiteX3" fmla="*/ 0 w 2054304"/>
                  <a:gd name="connsiteY3" fmla="*/ 1834458 h 1834457"/>
                </a:gdLst>
                <a:ahLst/>
                <a:cxnLst>
                  <a:cxn ang="0">
                    <a:pos x="connsiteX0" y="connsiteY0"/>
                  </a:cxn>
                  <a:cxn ang="0">
                    <a:pos x="connsiteX1" y="connsiteY1"/>
                  </a:cxn>
                  <a:cxn ang="0">
                    <a:pos x="connsiteX2" y="connsiteY2"/>
                  </a:cxn>
                  <a:cxn ang="0">
                    <a:pos x="connsiteX3" y="connsiteY3"/>
                  </a:cxn>
                </a:cxnLst>
                <a:rect l="l" t="t" r="r" b="b"/>
                <a:pathLst>
                  <a:path w="2054304" h="1834457">
                    <a:moveTo>
                      <a:pt x="0" y="0"/>
                    </a:moveTo>
                    <a:lnTo>
                      <a:pt x="2054305" y="0"/>
                    </a:lnTo>
                    <a:lnTo>
                      <a:pt x="2054305" y="1834458"/>
                    </a:lnTo>
                    <a:lnTo>
                      <a:pt x="0" y="1834458"/>
                    </a:lnTo>
                    <a:close/>
                  </a:path>
                </a:pathLst>
              </a:custGeom>
              <a:solidFill>
                <a:srgbClr val="1E49E2"/>
              </a:solidFill>
              <a:ln w="9525" cap="flat">
                <a:noFill/>
                <a:prstDash val="solid"/>
                <a:miter/>
              </a:ln>
            </p:spPr>
            <p:txBody>
              <a:bodyPr rtlCol="0" anchor="ctr"/>
              <a:lstStyle/>
              <a:p>
                <a:pPr marL="0" marR="0" lvl="0" indent="0" algn="l" defTabSz="914400" rtl="0" eaLnBrk="1" fontAlgn="auto" latinLnBrk="0" hangingPunct="1">
                  <a:spcBef>
                    <a:spcPts val="0"/>
                  </a:spcBef>
                  <a:spcAft>
                    <a:spcPts val="30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sp>
            <p:nvSpPr>
              <p:cNvPr id="119" name="Freeform: Shape 118">
                <a:extLst>
                  <a:ext uri="{FF2B5EF4-FFF2-40B4-BE49-F238E27FC236}">
                    <a16:creationId xmlns:a16="http://schemas.microsoft.com/office/drawing/2014/main" id="{4DDC3B97-264F-D3F8-049E-F48EA1807649}"/>
                  </a:ext>
                </a:extLst>
              </p:cNvPr>
              <p:cNvSpPr/>
              <p:nvPr/>
            </p:nvSpPr>
            <p:spPr>
              <a:xfrm>
                <a:off x="2706433" y="3784426"/>
                <a:ext cx="454113" cy="365350"/>
              </a:xfrm>
              <a:custGeom>
                <a:avLst/>
                <a:gdLst>
                  <a:gd name="connsiteX0" fmla="*/ 454114 w 454113"/>
                  <a:gd name="connsiteY0" fmla="*/ 0 h 365350"/>
                  <a:gd name="connsiteX1" fmla="*/ 0 w 454113"/>
                  <a:gd name="connsiteY1" fmla="*/ 0 h 365350"/>
                  <a:gd name="connsiteX2" fmla="*/ 0 w 454113"/>
                  <a:gd name="connsiteY2" fmla="*/ 365350 h 365350"/>
                </a:gdLst>
                <a:ahLst/>
                <a:cxnLst>
                  <a:cxn ang="0">
                    <a:pos x="connsiteX0" y="connsiteY0"/>
                  </a:cxn>
                  <a:cxn ang="0">
                    <a:pos x="connsiteX1" y="connsiteY1"/>
                  </a:cxn>
                  <a:cxn ang="0">
                    <a:pos x="connsiteX2" y="connsiteY2"/>
                  </a:cxn>
                </a:cxnLst>
                <a:rect l="l" t="t" r="r" b="b"/>
                <a:pathLst>
                  <a:path w="454113" h="365350">
                    <a:moveTo>
                      <a:pt x="454114" y="0"/>
                    </a:moveTo>
                    <a:lnTo>
                      <a:pt x="0" y="0"/>
                    </a:lnTo>
                    <a:lnTo>
                      <a:pt x="0" y="365350"/>
                    </a:lnTo>
                    <a:close/>
                  </a:path>
                </a:pathLst>
              </a:custGeom>
              <a:solidFill>
                <a:srgbClr val="0C233C">
                  <a:alpha val="50000"/>
                </a:srgbClr>
              </a:solidFill>
              <a:ln w="9525" cap="flat">
                <a:noFill/>
                <a:prstDash val="solid"/>
                <a:miter/>
              </a:ln>
            </p:spPr>
            <p:txBody>
              <a:bodyPr rtlCol="0" anchor="ctr"/>
              <a:lstStyle/>
              <a:p>
                <a:pPr marL="0" marR="0" lvl="0" indent="0" algn="l" defTabSz="914400" rtl="0" eaLnBrk="1" fontAlgn="auto" latinLnBrk="0" hangingPunct="1">
                  <a:spcBef>
                    <a:spcPts val="0"/>
                  </a:spcBef>
                  <a:spcAft>
                    <a:spcPts val="30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grpSp>
        <p:cxnSp>
          <p:nvCxnSpPr>
            <p:cNvPr id="123" name="Straight Connector 122">
              <a:extLst>
                <a:ext uri="{FF2B5EF4-FFF2-40B4-BE49-F238E27FC236}">
                  <a16:creationId xmlns:a16="http://schemas.microsoft.com/office/drawing/2014/main" id="{A337828B-26A4-9905-962C-3B43A67B3D45}"/>
                </a:ext>
              </a:extLst>
            </p:cNvPr>
            <p:cNvCxnSpPr>
              <a:cxnSpLocks/>
              <a:endCxn id="18" idx="0"/>
            </p:cNvCxnSpPr>
            <p:nvPr/>
          </p:nvCxnSpPr>
          <p:spPr>
            <a:xfrm flipV="1">
              <a:off x="3600407" y="4540136"/>
              <a:ext cx="2601384" cy="0"/>
            </a:xfrm>
            <a:prstGeom prst="line">
              <a:avLst/>
            </a:prstGeom>
            <a:ln w="635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125" name="Elbow Connector 10">
              <a:extLst>
                <a:ext uri="{FF2B5EF4-FFF2-40B4-BE49-F238E27FC236}">
                  <a16:creationId xmlns:a16="http://schemas.microsoft.com/office/drawing/2014/main" id="{6292B7F6-5C25-C178-F420-07D7FA7D7ECF}"/>
                </a:ext>
              </a:extLst>
            </p:cNvPr>
            <p:cNvCxnSpPr>
              <a:cxnSpLocks/>
            </p:cNvCxnSpPr>
            <p:nvPr/>
          </p:nvCxnSpPr>
          <p:spPr>
            <a:xfrm>
              <a:off x="8395976" y="3848524"/>
              <a:ext cx="712276" cy="4984"/>
            </a:xfrm>
            <a:prstGeom prst="bentConnector3">
              <a:avLst>
                <a:gd name="adj1" fmla="val 50000"/>
              </a:avLst>
            </a:prstGeom>
            <a:ln w="6350">
              <a:solidFill>
                <a:srgbClr val="1E49E2"/>
              </a:solidFill>
              <a:prstDash val="dash"/>
            </a:ln>
          </p:spPr>
          <p:style>
            <a:lnRef idx="1">
              <a:schemeClr val="accent1"/>
            </a:lnRef>
            <a:fillRef idx="0">
              <a:schemeClr val="accent1"/>
            </a:fillRef>
            <a:effectRef idx="0">
              <a:schemeClr val="accent1"/>
            </a:effectRef>
            <a:fontRef idx="minor">
              <a:schemeClr val="tx1"/>
            </a:fontRef>
          </p:style>
        </p:cxnSp>
        <p:cxnSp>
          <p:nvCxnSpPr>
            <p:cNvPr id="126" name="Elbow Connector 15">
              <a:extLst>
                <a:ext uri="{FF2B5EF4-FFF2-40B4-BE49-F238E27FC236}">
                  <a16:creationId xmlns:a16="http://schemas.microsoft.com/office/drawing/2014/main" id="{D8BE78EE-759F-1F27-FB5F-76940D65E7B4}"/>
                </a:ext>
              </a:extLst>
            </p:cNvPr>
            <p:cNvCxnSpPr>
              <a:cxnSpLocks/>
            </p:cNvCxnSpPr>
            <p:nvPr/>
          </p:nvCxnSpPr>
          <p:spPr>
            <a:xfrm flipV="1">
              <a:off x="8359100" y="4624701"/>
              <a:ext cx="699261" cy="2669"/>
            </a:xfrm>
            <a:prstGeom prst="bentConnector3">
              <a:avLst>
                <a:gd name="adj1" fmla="val 50000"/>
              </a:avLst>
            </a:prstGeom>
            <a:ln w="6350">
              <a:solidFill>
                <a:srgbClr val="1E49E2"/>
              </a:solidFill>
              <a:prstDash val="dash"/>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3961B1AA-EA76-14E2-80E3-8679636BE7AD}"/>
                </a:ext>
              </a:extLst>
            </p:cNvPr>
            <p:cNvCxnSpPr>
              <a:cxnSpLocks/>
            </p:cNvCxnSpPr>
            <p:nvPr/>
          </p:nvCxnSpPr>
          <p:spPr>
            <a:xfrm flipV="1">
              <a:off x="3551164" y="5621000"/>
              <a:ext cx="897724" cy="0"/>
            </a:xfrm>
            <a:prstGeom prst="line">
              <a:avLst/>
            </a:prstGeom>
            <a:ln w="635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D1BB5EF8-66EA-5E27-AD44-19B82C2406A7}"/>
                </a:ext>
              </a:extLst>
            </p:cNvPr>
            <p:cNvCxnSpPr>
              <a:cxnSpLocks/>
            </p:cNvCxnSpPr>
            <p:nvPr/>
          </p:nvCxnSpPr>
          <p:spPr>
            <a:xfrm>
              <a:off x="7559222" y="5452916"/>
              <a:ext cx="1480479" cy="0"/>
            </a:xfrm>
            <a:prstGeom prst="line">
              <a:avLst/>
            </a:prstGeom>
            <a:ln w="6350">
              <a:solidFill>
                <a:srgbClr val="1E49E2"/>
              </a:solidFill>
              <a:prstDash val="dash"/>
            </a:ln>
          </p:spPr>
          <p:style>
            <a:lnRef idx="1">
              <a:schemeClr val="accent1"/>
            </a:lnRef>
            <a:fillRef idx="0">
              <a:schemeClr val="accent1"/>
            </a:fillRef>
            <a:effectRef idx="0">
              <a:schemeClr val="accent1"/>
            </a:effectRef>
            <a:fontRef idx="minor">
              <a:schemeClr val="tx1"/>
            </a:fontRef>
          </p:style>
        </p:cxnSp>
        <p:cxnSp>
          <p:nvCxnSpPr>
            <p:cNvPr id="129" name="Elbow Connector 85">
              <a:extLst>
                <a:ext uri="{FF2B5EF4-FFF2-40B4-BE49-F238E27FC236}">
                  <a16:creationId xmlns:a16="http://schemas.microsoft.com/office/drawing/2014/main" id="{57C0E2F2-F45B-D781-00CE-E01CE0DFE2B7}"/>
                </a:ext>
              </a:extLst>
            </p:cNvPr>
            <p:cNvCxnSpPr>
              <a:cxnSpLocks/>
            </p:cNvCxnSpPr>
            <p:nvPr/>
          </p:nvCxnSpPr>
          <p:spPr>
            <a:xfrm>
              <a:off x="7924361" y="3202033"/>
              <a:ext cx="1164576" cy="1"/>
            </a:xfrm>
            <a:prstGeom prst="bentConnector3">
              <a:avLst>
                <a:gd name="adj1" fmla="val 50000"/>
              </a:avLst>
            </a:prstGeom>
            <a:ln w="6350">
              <a:solidFill>
                <a:srgbClr val="1E49E2"/>
              </a:solidFill>
              <a:prstDash val="dash"/>
            </a:ln>
          </p:spPr>
          <p:style>
            <a:lnRef idx="1">
              <a:schemeClr val="accent1"/>
            </a:lnRef>
            <a:fillRef idx="0">
              <a:schemeClr val="accent1"/>
            </a:fillRef>
            <a:effectRef idx="0">
              <a:schemeClr val="accent1"/>
            </a:effectRef>
            <a:fontRef idx="minor">
              <a:schemeClr val="tx1"/>
            </a:fontRef>
          </p:style>
        </p:cxnSp>
        <p:grpSp>
          <p:nvGrpSpPr>
            <p:cNvPr id="130" name="Group 129">
              <a:extLst>
                <a:ext uri="{FF2B5EF4-FFF2-40B4-BE49-F238E27FC236}">
                  <a16:creationId xmlns:a16="http://schemas.microsoft.com/office/drawing/2014/main" id="{091C0C67-5CB5-16B1-DC61-8A6F4B4313F4}"/>
                </a:ext>
              </a:extLst>
            </p:cNvPr>
            <p:cNvGrpSpPr/>
            <p:nvPr/>
          </p:nvGrpSpPr>
          <p:grpSpPr>
            <a:xfrm>
              <a:off x="6397671" y="2347705"/>
              <a:ext cx="301752" cy="429768"/>
              <a:chOff x="502358" y="1493207"/>
              <a:chExt cx="4258379" cy="6086389"/>
            </a:xfrm>
          </p:grpSpPr>
          <p:sp>
            <p:nvSpPr>
              <p:cNvPr id="131" name="Freeform: Shape 130">
                <a:extLst>
                  <a:ext uri="{FF2B5EF4-FFF2-40B4-BE49-F238E27FC236}">
                    <a16:creationId xmlns:a16="http://schemas.microsoft.com/office/drawing/2014/main" id="{0DE8F7DC-C54F-0935-BC74-D10ADC13E955}"/>
                  </a:ext>
                </a:extLst>
              </p:cNvPr>
              <p:cNvSpPr/>
              <p:nvPr/>
            </p:nvSpPr>
            <p:spPr>
              <a:xfrm>
                <a:off x="884481" y="1821961"/>
                <a:ext cx="221762" cy="5264650"/>
              </a:xfrm>
              <a:custGeom>
                <a:avLst/>
                <a:gdLst>
                  <a:gd name="connsiteX0" fmla="*/ 0 w 221761"/>
                  <a:gd name="connsiteY0" fmla="*/ 0 h 4054963"/>
                  <a:gd name="connsiteX1" fmla="*/ 221761 w 221761"/>
                  <a:gd name="connsiteY1" fmla="*/ 0 h 4054963"/>
                  <a:gd name="connsiteX2" fmla="*/ 221761 w 221761"/>
                  <a:gd name="connsiteY2" fmla="*/ 4054964 h 4054963"/>
                  <a:gd name="connsiteX3" fmla="*/ 0 w 221761"/>
                  <a:gd name="connsiteY3" fmla="*/ 4054964 h 4054963"/>
                </a:gdLst>
                <a:ahLst/>
                <a:cxnLst>
                  <a:cxn ang="0">
                    <a:pos x="connsiteX0" y="connsiteY0"/>
                  </a:cxn>
                  <a:cxn ang="0">
                    <a:pos x="connsiteX1" y="connsiteY1"/>
                  </a:cxn>
                  <a:cxn ang="0">
                    <a:pos x="connsiteX2" y="connsiteY2"/>
                  </a:cxn>
                  <a:cxn ang="0">
                    <a:pos x="connsiteX3" y="connsiteY3"/>
                  </a:cxn>
                </a:cxnLst>
                <a:rect l="l" t="t" r="r" b="b"/>
                <a:pathLst>
                  <a:path w="221761" h="4054963">
                    <a:moveTo>
                      <a:pt x="0" y="0"/>
                    </a:moveTo>
                    <a:lnTo>
                      <a:pt x="221761" y="0"/>
                    </a:lnTo>
                    <a:lnTo>
                      <a:pt x="221761" y="4054964"/>
                    </a:lnTo>
                    <a:lnTo>
                      <a:pt x="0" y="4054964"/>
                    </a:lnTo>
                    <a:close/>
                  </a:path>
                </a:pathLst>
              </a:custGeom>
              <a:solidFill>
                <a:srgbClr val="B2B2B2"/>
              </a:solidFill>
              <a:ln w="9525" cap="flat">
                <a:noFill/>
                <a:prstDash val="solid"/>
                <a:miter/>
              </a:ln>
            </p:spPr>
            <p:txBody>
              <a:bodyPr rtlCol="0" anchor="ctr"/>
              <a:lstStyle/>
              <a:p>
                <a:pPr marL="0" marR="0" lvl="0" indent="0" algn="l" defTabSz="914400" rtl="0" eaLnBrk="1" fontAlgn="auto" latinLnBrk="0" hangingPunct="1">
                  <a:spcBef>
                    <a:spcPts val="0"/>
                  </a:spcBef>
                  <a:spcAft>
                    <a:spcPts val="30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grpSp>
            <p:nvGrpSpPr>
              <p:cNvPr id="132" name="Graphic 17">
                <a:extLst>
                  <a:ext uri="{FF2B5EF4-FFF2-40B4-BE49-F238E27FC236}">
                    <a16:creationId xmlns:a16="http://schemas.microsoft.com/office/drawing/2014/main" id="{71D5AB6A-1097-B143-DA8C-D42151A94D18}"/>
                  </a:ext>
                </a:extLst>
              </p:cNvPr>
              <p:cNvGrpSpPr/>
              <p:nvPr/>
            </p:nvGrpSpPr>
            <p:grpSpPr>
              <a:xfrm>
                <a:off x="831094" y="1493207"/>
                <a:ext cx="328555" cy="5922160"/>
                <a:chOff x="4295565" y="990600"/>
                <a:chExt cx="328555" cy="5922160"/>
              </a:xfrm>
              <a:solidFill>
                <a:srgbClr val="CDD3DA"/>
              </a:solidFill>
            </p:grpSpPr>
            <p:sp>
              <p:nvSpPr>
                <p:cNvPr id="138" name="Freeform: Shape 137">
                  <a:extLst>
                    <a:ext uri="{FF2B5EF4-FFF2-40B4-BE49-F238E27FC236}">
                      <a16:creationId xmlns:a16="http://schemas.microsoft.com/office/drawing/2014/main" id="{F5B51199-0F83-6AD5-C010-11206F716CF9}"/>
                    </a:ext>
                  </a:extLst>
                </p:cNvPr>
                <p:cNvSpPr/>
                <p:nvPr/>
              </p:nvSpPr>
              <p:spPr>
                <a:xfrm>
                  <a:off x="4295565" y="990600"/>
                  <a:ext cx="328555" cy="328755"/>
                </a:xfrm>
                <a:custGeom>
                  <a:avLst/>
                  <a:gdLst>
                    <a:gd name="connsiteX0" fmla="*/ 0 w 328555"/>
                    <a:gd name="connsiteY0" fmla="*/ 0 h 328755"/>
                    <a:gd name="connsiteX1" fmla="*/ 328555 w 328555"/>
                    <a:gd name="connsiteY1" fmla="*/ 0 h 328755"/>
                    <a:gd name="connsiteX2" fmla="*/ 328555 w 328555"/>
                    <a:gd name="connsiteY2" fmla="*/ 328755 h 328755"/>
                    <a:gd name="connsiteX3" fmla="*/ 0 w 328555"/>
                    <a:gd name="connsiteY3" fmla="*/ 328755 h 328755"/>
                  </a:gdLst>
                  <a:ahLst/>
                  <a:cxnLst>
                    <a:cxn ang="0">
                      <a:pos x="connsiteX0" y="connsiteY0"/>
                    </a:cxn>
                    <a:cxn ang="0">
                      <a:pos x="connsiteX1" y="connsiteY1"/>
                    </a:cxn>
                    <a:cxn ang="0">
                      <a:pos x="connsiteX2" y="connsiteY2"/>
                    </a:cxn>
                    <a:cxn ang="0">
                      <a:pos x="connsiteX3" y="connsiteY3"/>
                    </a:cxn>
                  </a:cxnLst>
                  <a:rect l="l" t="t" r="r" b="b"/>
                  <a:pathLst>
                    <a:path w="328555" h="328755">
                      <a:moveTo>
                        <a:pt x="0" y="0"/>
                      </a:moveTo>
                      <a:lnTo>
                        <a:pt x="328555" y="0"/>
                      </a:lnTo>
                      <a:lnTo>
                        <a:pt x="328555" y="328755"/>
                      </a:lnTo>
                      <a:lnTo>
                        <a:pt x="0" y="328755"/>
                      </a:lnTo>
                      <a:close/>
                    </a:path>
                  </a:pathLst>
                </a:custGeom>
                <a:solidFill>
                  <a:srgbClr val="CDD3DA"/>
                </a:solidFill>
                <a:ln w="9525" cap="flat">
                  <a:noFill/>
                  <a:prstDash val="solid"/>
                  <a:miter/>
                </a:ln>
              </p:spPr>
              <p:txBody>
                <a:bodyPr rtlCol="0" anchor="ctr"/>
                <a:lstStyle/>
                <a:p>
                  <a:pPr marL="0" marR="0" lvl="0" indent="0" algn="l" defTabSz="914400" rtl="0" eaLnBrk="1" fontAlgn="auto" latinLnBrk="0" hangingPunct="1">
                    <a:spcBef>
                      <a:spcPts val="0"/>
                    </a:spcBef>
                    <a:spcAft>
                      <a:spcPts val="30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sp>
              <p:nvSpPr>
                <p:cNvPr id="139" name="Freeform: Shape 138">
                  <a:extLst>
                    <a:ext uri="{FF2B5EF4-FFF2-40B4-BE49-F238E27FC236}">
                      <a16:creationId xmlns:a16="http://schemas.microsoft.com/office/drawing/2014/main" id="{F5F6D541-A392-608F-1DEB-5E5FA674AE48}"/>
                    </a:ext>
                  </a:extLst>
                </p:cNvPr>
                <p:cNvSpPr/>
                <p:nvPr/>
              </p:nvSpPr>
              <p:spPr>
                <a:xfrm>
                  <a:off x="4295565" y="6584005"/>
                  <a:ext cx="328555" cy="328755"/>
                </a:xfrm>
                <a:custGeom>
                  <a:avLst/>
                  <a:gdLst>
                    <a:gd name="connsiteX0" fmla="*/ 0 w 328555"/>
                    <a:gd name="connsiteY0" fmla="*/ 0 h 328755"/>
                    <a:gd name="connsiteX1" fmla="*/ 328555 w 328555"/>
                    <a:gd name="connsiteY1" fmla="*/ 0 h 328755"/>
                    <a:gd name="connsiteX2" fmla="*/ 328555 w 328555"/>
                    <a:gd name="connsiteY2" fmla="*/ 328756 h 328755"/>
                    <a:gd name="connsiteX3" fmla="*/ 0 w 328555"/>
                    <a:gd name="connsiteY3" fmla="*/ 328756 h 328755"/>
                  </a:gdLst>
                  <a:ahLst/>
                  <a:cxnLst>
                    <a:cxn ang="0">
                      <a:pos x="connsiteX0" y="connsiteY0"/>
                    </a:cxn>
                    <a:cxn ang="0">
                      <a:pos x="connsiteX1" y="connsiteY1"/>
                    </a:cxn>
                    <a:cxn ang="0">
                      <a:pos x="connsiteX2" y="connsiteY2"/>
                    </a:cxn>
                    <a:cxn ang="0">
                      <a:pos x="connsiteX3" y="connsiteY3"/>
                    </a:cxn>
                  </a:cxnLst>
                  <a:rect l="l" t="t" r="r" b="b"/>
                  <a:pathLst>
                    <a:path w="328555" h="328755">
                      <a:moveTo>
                        <a:pt x="0" y="0"/>
                      </a:moveTo>
                      <a:lnTo>
                        <a:pt x="328555" y="0"/>
                      </a:lnTo>
                      <a:lnTo>
                        <a:pt x="328555" y="328756"/>
                      </a:lnTo>
                      <a:lnTo>
                        <a:pt x="0" y="328756"/>
                      </a:lnTo>
                      <a:close/>
                    </a:path>
                  </a:pathLst>
                </a:custGeom>
                <a:solidFill>
                  <a:srgbClr val="CDD3DA"/>
                </a:solidFill>
                <a:ln w="9525" cap="flat">
                  <a:noFill/>
                  <a:prstDash val="solid"/>
                  <a:miter/>
                </a:ln>
              </p:spPr>
              <p:txBody>
                <a:bodyPr rtlCol="0" anchor="ctr"/>
                <a:lstStyle/>
                <a:p>
                  <a:pPr marL="0" marR="0" lvl="0" indent="0" algn="l" defTabSz="914400" rtl="0" eaLnBrk="1" fontAlgn="auto" latinLnBrk="0" hangingPunct="1">
                    <a:spcBef>
                      <a:spcPts val="0"/>
                    </a:spcBef>
                    <a:spcAft>
                      <a:spcPts val="30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grpSp>
          <p:sp>
            <p:nvSpPr>
              <p:cNvPr id="133" name="Freeform: Shape 132">
                <a:extLst>
                  <a:ext uri="{FF2B5EF4-FFF2-40B4-BE49-F238E27FC236}">
                    <a16:creationId xmlns:a16="http://schemas.microsoft.com/office/drawing/2014/main" id="{7D09BA63-2C14-44E5-0614-0411DA265B06}"/>
                  </a:ext>
                </a:extLst>
              </p:cNvPr>
              <p:cNvSpPr/>
              <p:nvPr/>
            </p:nvSpPr>
            <p:spPr>
              <a:xfrm>
                <a:off x="502358" y="7415309"/>
                <a:ext cx="986085" cy="164287"/>
              </a:xfrm>
              <a:custGeom>
                <a:avLst/>
                <a:gdLst>
                  <a:gd name="connsiteX0" fmla="*/ 0 w 986085"/>
                  <a:gd name="connsiteY0" fmla="*/ 0 h 164287"/>
                  <a:gd name="connsiteX1" fmla="*/ 986085 w 986085"/>
                  <a:gd name="connsiteY1" fmla="*/ 0 h 164287"/>
                  <a:gd name="connsiteX2" fmla="*/ 986085 w 986085"/>
                  <a:gd name="connsiteY2" fmla="*/ 164287 h 164287"/>
                  <a:gd name="connsiteX3" fmla="*/ 0 w 986085"/>
                  <a:gd name="connsiteY3" fmla="*/ 164287 h 164287"/>
                </a:gdLst>
                <a:ahLst/>
                <a:cxnLst>
                  <a:cxn ang="0">
                    <a:pos x="connsiteX0" y="connsiteY0"/>
                  </a:cxn>
                  <a:cxn ang="0">
                    <a:pos x="connsiteX1" y="connsiteY1"/>
                  </a:cxn>
                  <a:cxn ang="0">
                    <a:pos x="connsiteX2" y="connsiteY2"/>
                  </a:cxn>
                  <a:cxn ang="0">
                    <a:pos x="connsiteX3" y="connsiteY3"/>
                  </a:cxn>
                </a:cxnLst>
                <a:rect l="l" t="t" r="r" b="b"/>
                <a:pathLst>
                  <a:path w="986085" h="164287">
                    <a:moveTo>
                      <a:pt x="0" y="0"/>
                    </a:moveTo>
                    <a:lnTo>
                      <a:pt x="986085" y="0"/>
                    </a:lnTo>
                    <a:lnTo>
                      <a:pt x="986085" y="164287"/>
                    </a:lnTo>
                    <a:lnTo>
                      <a:pt x="0" y="164287"/>
                    </a:lnTo>
                    <a:close/>
                  </a:path>
                </a:pathLst>
              </a:custGeom>
              <a:solidFill>
                <a:srgbClr val="AAB5BD"/>
              </a:solidFill>
              <a:ln w="9525" cap="flat">
                <a:noFill/>
                <a:prstDash val="solid"/>
                <a:miter/>
              </a:ln>
            </p:spPr>
            <p:txBody>
              <a:bodyPr rtlCol="0" anchor="ctr"/>
              <a:lstStyle/>
              <a:p>
                <a:pPr marL="0" marR="0" lvl="0" indent="0" algn="l" defTabSz="914400" rtl="0" eaLnBrk="1" fontAlgn="auto" latinLnBrk="0" hangingPunct="1">
                  <a:spcBef>
                    <a:spcPts val="0"/>
                  </a:spcBef>
                  <a:spcAft>
                    <a:spcPts val="30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sp>
            <p:nvSpPr>
              <p:cNvPr id="134" name="Freeform: Shape 133">
                <a:extLst>
                  <a:ext uri="{FF2B5EF4-FFF2-40B4-BE49-F238E27FC236}">
                    <a16:creationId xmlns:a16="http://schemas.microsoft.com/office/drawing/2014/main" id="{E250BD26-2CF3-9CEE-F91D-690D25EFD573}"/>
                  </a:ext>
                </a:extLst>
              </p:cNvPr>
              <p:cNvSpPr/>
              <p:nvPr/>
            </p:nvSpPr>
            <p:spPr>
              <a:xfrm>
                <a:off x="2706433" y="2314985"/>
                <a:ext cx="2054304" cy="1834610"/>
              </a:xfrm>
              <a:custGeom>
                <a:avLst/>
                <a:gdLst>
                  <a:gd name="connsiteX0" fmla="*/ 2054304 w 2054304"/>
                  <a:gd name="connsiteY0" fmla="*/ 1834610 h 1834610"/>
                  <a:gd name="connsiteX1" fmla="*/ 0 w 2054304"/>
                  <a:gd name="connsiteY1" fmla="*/ 1834610 h 1834610"/>
                  <a:gd name="connsiteX2" fmla="*/ 0 w 2054304"/>
                  <a:gd name="connsiteY2" fmla="*/ 0 h 1834610"/>
                  <a:gd name="connsiteX3" fmla="*/ 2054304 w 2054304"/>
                  <a:gd name="connsiteY3" fmla="*/ 0 h 1834610"/>
                  <a:gd name="connsiteX4" fmla="*/ 1411329 w 2054304"/>
                  <a:gd name="connsiteY4" fmla="*/ 917077 h 1834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4304" h="1834610">
                    <a:moveTo>
                      <a:pt x="2054304" y="1834610"/>
                    </a:moveTo>
                    <a:lnTo>
                      <a:pt x="0" y="1834610"/>
                    </a:lnTo>
                    <a:lnTo>
                      <a:pt x="0" y="0"/>
                    </a:lnTo>
                    <a:lnTo>
                      <a:pt x="2054304" y="0"/>
                    </a:lnTo>
                    <a:lnTo>
                      <a:pt x="1411329" y="917077"/>
                    </a:lnTo>
                    <a:close/>
                  </a:path>
                </a:pathLst>
              </a:custGeom>
              <a:solidFill>
                <a:srgbClr val="1E49E2"/>
              </a:solidFill>
              <a:ln w="9525" cap="flat">
                <a:noFill/>
                <a:prstDash val="solid"/>
                <a:miter/>
              </a:ln>
            </p:spPr>
            <p:txBody>
              <a:bodyPr rtlCol="0" anchor="ctr"/>
              <a:lstStyle/>
              <a:p>
                <a:pPr marL="0" marR="0" lvl="0" indent="0" algn="l" defTabSz="914400" rtl="0" eaLnBrk="1" fontAlgn="auto" latinLnBrk="0" hangingPunct="1">
                  <a:spcBef>
                    <a:spcPts val="0"/>
                  </a:spcBef>
                  <a:spcAft>
                    <a:spcPts val="30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sp>
            <p:nvSpPr>
              <p:cNvPr id="135" name="Freeform: Shape 134">
                <a:extLst>
                  <a:ext uri="{FF2B5EF4-FFF2-40B4-BE49-F238E27FC236}">
                    <a16:creationId xmlns:a16="http://schemas.microsoft.com/office/drawing/2014/main" id="{FC5D9A22-12B4-42CC-64C1-D31732FEB834}"/>
                  </a:ext>
                </a:extLst>
              </p:cNvPr>
              <p:cNvSpPr/>
              <p:nvPr/>
            </p:nvSpPr>
            <p:spPr>
              <a:xfrm>
                <a:off x="2706433" y="2314985"/>
                <a:ext cx="843276" cy="1834610"/>
              </a:xfrm>
              <a:custGeom>
                <a:avLst/>
                <a:gdLst>
                  <a:gd name="connsiteX0" fmla="*/ 518798 w 843276"/>
                  <a:gd name="connsiteY0" fmla="*/ 0 h 1834610"/>
                  <a:gd name="connsiteX1" fmla="*/ 0 w 843276"/>
                  <a:gd name="connsiteY1" fmla="*/ 0 h 1834610"/>
                  <a:gd name="connsiteX2" fmla="*/ 0 w 843276"/>
                  <a:gd name="connsiteY2" fmla="*/ 1834610 h 1834610"/>
                  <a:gd name="connsiteX3" fmla="*/ 843277 w 843276"/>
                  <a:gd name="connsiteY3" fmla="*/ 1834610 h 1834610"/>
                </a:gdLst>
                <a:ahLst/>
                <a:cxnLst>
                  <a:cxn ang="0">
                    <a:pos x="connsiteX0" y="connsiteY0"/>
                  </a:cxn>
                  <a:cxn ang="0">
                    <a:pos x="connsiteX1" y="connsiteY1"/>
                  </a:cxn>
                  <a:cxn ang="0">
                    <a:pos x="connsiteX2" y="connsiteY2"/>
                  </a:cxn>
                  <a:cxn ang="0">
                    <a:pos x="connsiteX3" y="connsiteY3"/>
                  </a:cxn>
                </a:cxnLst>
                <a:rect l="l" t="t" r="r" b="b"/>
                <a:pathLst>
                  <a:path w="843276" h="1834610">
                    <a:moveTo>
                      <a:pt x="518798" y="0"/>
                    </a:moveTo>
                    <a:lnTo>
                      <a:pt x="0" y="0"/>
                    </a:lnTo>
                    <a:lnTo>
                      <a:pt x="0" y="1834610"/>
                    </a:lnTo>
                    <a:lnTo>
                      <a:pt x="843277" y="1834610"/>
                    </a:lnTo>
                    <a:close/>
                  </a:path>
                </a:pathLst>
              </a:custGeom>
              <a:solidFill>
                <a:srgbClr val="0C233C">
                  <a:alpha val="50000"/>
                </a:srgbClr>
              </a:solidFill>
              <a:ln w="9525" cap="flat">
                <a:noFill/>
                <a:prstDash val="solid"/>
                <a:miter/>
              </a:ln>
            </p:spPr>
            <p:txBody>
              <a:bodyPr rtlCol="0" anchor="ctr"/>
              <a:lstStyle/>
              <a:p>
                <a:pPr marL="0" marR="0" lvl="0" indent="0" algn="l" defTabSz="914400" rtl="0" eaLnBrk="1" fontAlgn="auto" latinLnBrk="0" hangingPunct="1">
                  <a:spcBef>
                    <a:spcPts val="0"/>
                  </a:spcBef>
                  <a:spcAft>
                    <a:spcPts val="30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sp>
            <p:nvSpPr>
              <p:cNvPr id="136" name="Freeform: Shape 135">
                <a:extLst>
                  <a:ext uri="{FF2B5EF4-FFF2-40B4-BE49-F238E27FC236}">
                    <a16:creationId xmlns:a16="http://schemas.microsoft.com/office/drawing/2014/main" id="{F9C82C2C-8C6E-C6F2-AD91-166B37A8276E}"/>
                  </a:ext>
                </a:extLst>
              </p:cNvPr>
              <p:cNvSpPr/>
              <p:nvPr/>
            </p:nvSpPr>
            <p:spPr>
              <a:xfrm>
                <a:off x="1106243" y="1950006"/>
                <a:ext cx="2054304" cy="1834457"/>
              </a:xfrm>
              <a:custGeom>
                <a:avLst/>
                <a:gdLst>
                  <a:gd name="connsiteX0" fmla="*/ 0 w 2054304"/>
                  <a:gd name="connsiteY0" fmla="*/ 0 h 1834457"/>
                  <a:gd name="connsiteX1" fmla="*/ 2054305 w 2054304"/>
                  <a:gd name="connsiteY1" fmla="*/ 0 h 1834457"/>
                  <a:gd name="connsiteX2" fmla="*/ 2054305 w 2054304"/>
                  <a:gd name="connsiteY2" fmla="*/ 1834458 h 1834457"/>
                  <a:gd name="connsiteX3" fmla="*/ 0 w 2054304"/>
                  <a:gd name="connsiteY3" fmla="*/ 1834458 h 1834457"/>
                </a:gdLst>
                <a:ahLst/>
                <a:cxnLst>
                  <a:cxn ang="0">
                    <a:pos x="connsiteX0" y="connsiteY0"/>
                  </a:cxn>
                  <a:cxn ang="0">
                    <a:pos x="connsiteX1" y="connsiteY1"/>
                  </a:cxn>
                  <a:cxn ang="0">
                    <a:pos x="connsiteX2" y="connsiteY2"/>
                  </a:cxn>
                  <a:cxn ang="0">
                    <a:pos x="connsiteX3" y="connsiteY3"/>
                  </a:cxn>
                </a:cxnLst>
                <a:rect l="l" t="t" r="r" b="b"/>
                <a:pathLst>
                  <a:path w="2054304" h="1834457">
                    <a:moveTo>
                      <a:pt x="0" y="0"/>
                    </a:moveTo>
                    <a:lnTo>
                      <a:pt x="2054305" y="0"/>
                    </a:lnTo>
                    <a:lnTo>
                      <a:pt x="2054305" y="1834458"/>
                    </a:lnTo>
                    <a:lnTo>
                      <a:pt x="0" y="1834458"/>
                    </a:lnTo>
                    <a:close/>
                  </a:path>
                </a:pathLst>
              </a:custGeom>
              <a:solidFill>
                <a:srgbClr val="1E49E2"/>
              </a:solidFill>
              <a:ln w="9525" cap="flat">
                <a:noFill/>
                <a:prstDash val="solid"/>
                <a:miter/>
              </a:ln>
            </p:spPr>
            <p:txBody>
              <a:bodyPr rtlCol="0" anchor="ctr"/>
              <a:lstStyle/>
              <a:p>
                <a:pPr marL="0" marR="0" lvl="0" indent="0" algn="l" defTabSz="914400" rtl="0" eaLnBrk="1" fontAlgn="auto" latinLnBrk="0" hangingPunct="1">
                  <a:spcBef>
                    <a:spcPts val="0"/>
                  </a:spcBef>
                  <a:spcAft>
                    <a:spcPts val="30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sp>
            <p:nvSpPr>
              <p:cNvPr id="137" name="Freeform: Shape 136">
                <a:extLst>
                  <a:ext uri="{FF2B5EF4-FFF2-40B4-BE49-F238E27FC236}">
                    <a16:creationId xmlns:a16="http://schemas.microsoft.com/office/drawing/2014/main" id="{0F5BA889-009A-0133-49B0-FC3D98E93C4D}"/>
                  </a:ext>
                </a:extLst>
              </p:cNvPr>
              <p:cNvSpPr/>
              <p:nvPr/>
            </p:nvSpPr>
            <p:spPr>
              <a:xfrm>
                <a:off x="2706433" y="3784426"/>
                <a:ext cx="454113" cy="365350"/>
              </a:xfrm>
              <a:custGeom>
                <a:avLst/>
                <a:gdLst>
                  <a:gd name="connsiteX0" fmla="*/ 454114 w 454113"/>
                  <a:gd name="connsiteY0" fmla="*/ 0 h 365350"/>
                  <a:gd name="connsiteX1" fmla="*/ 0 w 454113"/>
                  <a:gd name="connsiteY1" fmla="*/ 0 h 365350"/>
                  <a:gd name="connsiteX2" fmla="*/ 0 w 454113"/>
                  <a:gd name="connsiteY2" fmla="*/ 365350 h 365350"/>
                </a:gdLst>
                <a:ahLst/>
                <a:cxnLst>
                  <a:cxn ang="0">
                    <a:pos x="connsiteX0" y="connsiteY0"/>
                  </a:cxn>
                  <a:cxn ang="0">
                    <a:pos x="connsiteX1" y="connsiteY1"/>
                  </a:cxn>
                  <a:cxn ang="0">
                    <a:pos x="connsiteX2" y="connsiteY2"/>
                  </a:cxn>
                </a:cxnLst>
                <a:rect l="l" t="t" r="r" b="b"/>
                <a:pathLst>
                  <a:path w="454113" h="365350">
                    <a:moveTo>
                      <a:pt x="454114" y="0"/>
                    </a:moveTo>
                    <a:lnTo>
                      <a:pt x="0" y="0"/>
                    </a:lnTo>
                    <a:lnTo>
                      <a:pt x="0" y="365350"/>
                    </a:lnTo>
                    <a:close/>
                  </a:path>
                </a:pathLst>
              </a:custGeom>
              <a:solidFill>
                <a:srgbClr val="0C233C">
                  <a:alpha val="50000"/>
                </a:srgbClr>
              </a:solidFill>
              <a:ln w="9525" cap="flat">
                <a:noFill/>
                <a:prstDash val="solid"/>
                <a:miter/>
              </a:ln>
            </p:spPr>
            <p:txBody>
              <a:bodyPr rtlCol="0" anchor="ctr"/>
              <a:lstStyle/>
              <a:p>
                <a:pPr marL="0" marR="0" lvl="0" indent="0" algn="l" defTabSz="914400" rtl="0" eaLnBrk="1" fontAlgn="auto" latinLnBrk="0" hangingPunct="1">
                  <a:spcBef>
                    <a:spcPts val="0"/>
                  </a:spcBef>
                  <a:spcAft>
                    <a:spcPts val="300"/>
                  </a:spcAft>
                  <a:buClrTx/>
                  <a:buSzTx/>
                  <a:buFontTx/>
                  <a:buNone/>
                  <a:tabLst/>
                  <a:defRPr/>
                </a:pPr>
                <a:endParaRPr kumimoji="0" lang="en-GB" sz="1200" b="0" i="0" u="none" strike="noStrike" kern="1200" cap="none" spc="0" normalizeH="0" baseline="0" noProof="0" dirty="0">
                  <a:ln>
                    <a:noFill/>
                  </a:ln>
                  <a:solidFill>
                    <a:srgbClr val="000000"/>
                  </a:solidFill>
                  <a:effectLst/>
                  <a:uLnTx/>
                  <a:uFillTx/>
                  <a:latin typeface="Arial"/>
                  <a:ea typeface="+mn-ea"/>
                  <a:cs typeface="+mn-cs"/>
                </a:endParaRPr>
              </a:p>
            </p:txBody>
          </p:sp>
        </p:grpSp>
        <p:cxnSp>
          <p:nvCxnSpPr>
            <p:cNvPr id="141" name="Elbow Connector 85">
              <a:extLst>
                <a:ext uri="{FF2B5EF4-FFF2-40B4-BE49-F238E27FC236}">
                  <a16:creationId xmlns:a16="http://schemas.microsoft.com/office/drawing/2014/main" id="{3040BC88-2CAF-D3BD-AAA2-1F41A7BE0679}"/>
                </a:ext>
              </a:extLst>
            </p:cNvPr>
            <p:cNvCxnSpPr>
              <a:cxnSpLocks/>
              <a:stCxn id="133" idx="1"/>
            </p:cNvCxnSpPr>
            <p:nvPr/>
          </p:nvCxnSpPr>
          <p:spPr>
            <a:xfrm flipV="1">
              <a:off x="6467546" y="2440700"/>
              <a:ext cx="2598448" cy="325172"/>
            </a:xfrm>
            <a:prstGeom prst="bentConnector3">
              <a:avLst>
                <a:gd name="adj1" fmla="val 50000"/>
              </a:avLst>
            </a:prstGeom>
            <a:ln w="6350">
              <a:solidFill>
                <a:srgbClr val="1E49E2"/>
              </a:solidFill>
              <a:prstDash val="dash"/>
            </a:ln>
          </p:spPr>
          <p:style>
            <a:lnRef idx="1">
              <a:schemeClr val="accent1"/>
            </a:lnRef>
            <a:fillRef idx="0">
              <a:schemeClr val="accent1"/>
            </a:fillRef>
            <a:effectRef idx="0">
              <a:schemeClr val="accent1"/>
            </a:effectRef>
            <a:fontRef idx="minor">
              <a:schemeClr val="tx1"/>
            </a:fontRef>
          </p:style>
        </p:cxnSp>
        <p:cxnSp>
          <p:nvCxnSpPr>
            <p:cNvPr id="144" name="Elbow Connector 85">
              <a:extLst>
                <a:ext uri="{FF2B5EF4-FFF2-40B4-BE49-F238E27FC236}">
                  <a16:creationId xmlns:a16="http://schemas.microsoft.com/office/drawing/2014/main" id="{31B5E0BC-C913-7058-555E-93A5CF99C623}"/>
                </a:ext>
              </a:extLst>
            </p:cNvPr>
            <p:cNvCxnSpPr>
              <a:cxnSpLocks/>
            </p:cNvCxnSpPr>
            <p:nvPr/>
          </p:nvCxnSpPr>
          <p:spPr>
            <a:xfrm rot="10800000">
              <a:off x="2586869" y="3054992"/>
              <a:ext cx="4116030" cy="425988"/>
            </a:xfrm>
            <a:prstGeom prst="bentConnector2">
              <a:avLst/>
            </a:prstGeom>
            <a:ln w="6350">
              <a:solidFill>
                <a:schemeClr val="tx2"/>
              </a:solidFill>
              <a:prstDash val="dash"/>
            </a:ln>
          </p:spPr>
          <p:style>
            <a:lnRef idx="1">
              <a:schemeClr val="accent1"/>
            </a:lnRef>
            <a:fillRef idx="0">
              <a:schemeClr val="accent1"/>
            </a:fillRef>
            <a:effectRef idx="0">
              <a:schemeClr val="accent1"/>
            </a:effectRef>
            <a:fontRef idx="minor">
              <a:schemeClr val="tx1"/>
            </a:fontRef>
          </p:style>
        </p:cxnSp>
        <p:cxnSp>
          <p:nvCxnSpPr>
            <p:cNvPr id="147" name="Elbow Connector 85">
              <a:extLst>
                <a:ext uri="{FF2B5EF4-FFF2-40B4-BE49-F238E27FC236}">
                  <a16:creationId xmlns:a16="http://schemas.microsoft.com/office/drawing/2014/main" id="{8EDE83CF-9B92-6402-022F-66CA7863C359}"/>
                </a:ext>
              </a:extLst>
            </p:cNvPr>
            <p:cNvCxnSpPr>
              <a:cxnSpLocks/>
            </p:cNvCxnSpPr>
            <p:nvPr/>
          </p:nvCxnSpPr>
          <p:spPr>
            <a:xfrm flipV="1">
              <a:off x="5143313" y="1471304"/>
              <a:ext cx="1442370" cy="548640"/>
            </a:xfrm>
            <a:prstGeom prst="bentConnector2">
              <a:avLst/>
            </a:prstGeom>
            <a:ln w="6350">
              <a:solidFill>
                <a:srgbClr val="00B8F5"/>
              </a:solidFill>
              <a:prstDash val="dash"/>
            </a:ln>
          </p:spPr>
          <p:style>
            <a:lnRef idx="1">
              <a:schemeClr val="accent1"/>
            </a:lnRef>
            <a:fillRef idx="0">
              <a:schemeClr val="accent1"/>
            </a:fillRef>
            <a:effectRef idx="0">
              <a:schemeClr val="accent1"/>
            </a:effectRef>
            <a:fontRef idx="minor">
              <a:schemeClr val="tx1"/>
            </a:fontRef>
          </p:style>
        </p:cxnSp>
      </p:grpSp>
      <p:sp>
        <p:nvSpPr>
          <p:cNvPr id="159" name="Text Placeholder 21">
            <a:extLst>
              <a:ext uri="{FF2B5EF4-FFF2-40B4-BE49-F238E27FC236}">
                <a16:creationId xmlns:a16="http://schemas.microsoft.com/office/drawing/2014/main" id="{8D5DDEAE-3B90-1F46-D65C-8C21023B3E5D}"/>
              </a:ext>
            </a:extLst>
          </p:cNvPr>
          <p:cNvSpPr txBox="1">
            <a:spLocks/>
          </p:cNvSpPr>
          <p:nvPr/>
        </p:nvSpPr>
        <p:spPr>
          <a:xfrm>
            <a:off x="998220" y="1169554"/>
            <a:ext cx="10195560" cy="182880"/>
          </a:xfrm>
          <a:prstGeom prst="rect">
            <a:avLst/>
          </a:prstGeom>
        </p:spPr>
        <p:txBody>
          <a:bodyPr lIns="0" tIns="0" rIns="0" bIns="0"/>
          <a:lstStyle>
            <a:lvl1pPr marL="0" indent="0" algn="l" defTabSz="914400" rtl="0" eaLnBrk="1" latinLnBrk="0" hangingPunct="1">
              <a:lnSpc>
                <a:spcPct val="100000"/>
              </a:lnSpc>
              <a:spcBef>
                <a:spcPts val="0"/>
              </a:spcBef>
              <a:spcAft>
                <a:spcPts val="600"/>
              </a:spcAft>
              <a:buFontTx/>
              <a:buNone/>
              <a:defRPr sz="1500" b="1" kern="1200">
                <a:solidFill>
                  <a:schemeClr val="tx2"/>
                </a:solidFill>
                <a:latin typeface="+mn-lt"/>
                <a:ea typeface="+mn-ea"/>
                <a:cs typeface="+mn-cs"/>
              </a:defRPr>
            </a:lvl1pPr>
            <a:lvl2pPr marL="0" indent="0" algn="l" defTabSz="914400" rtl="0" eaLnBrk="1" latinLnBrk="0" hangingPunct="1">
              <a:lnSpc>
                <a:spcPct val="100000"/>
              </a:lnSpc>
              <a:spcBef>
                <a:spcPts val="0"/>
              </a:spcBef>
              <a:spcAft>
                <a:spcPts val="600"/>
              </a:spcAft>
              <a:buFontTx/>
              <a:buNone/>
              <a:defRPr sz="1500" kern="1200">
                <a:solidFill>
                  <a:schemeClr val="tx1"/>
                </a:solidFill>
                <a:latin typeface="+mn-lt"/>
                <a:ea typeface="+mn-ea"/>
                <a:cs typeface="+mn-cs"/>
              </a:defRPr>
            </a:lvl2pPr>
            <a:lvl3pPr marL="28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3pPr>
            <a:lvl4pPr marL="576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4pPr>
            <a:lvl5pPr marL="82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baseline="0">
                <a:solidFill>
                  <a:schemeClr val="tx1"/>
                </a:solidFill>
                <a:latin typeface="+mn-lt"/>
                <a:ea typeface="+mn-ea"/>
                <a:cs typeface="+mn-cs"/>
              </a:defRPr>
            </a:lvl5pPr>
            <a:lvl6pPr marL="1098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13716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645200" indent="-2286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spcBef>
                <a:spcPts val="0"/>
              </a:spcBef>
              <a:spcAft>
                <a:spcPts val="300"/>
              </a:spcAft>
              <a:buClrTx/>
              <a:buSzTx/>
              <a:buFontTx/>
              <a:buNone/>
              <a:tabLst/>
              <a:defRPr/>
            </a:pPr>
            <a:r>
              <a:rPr lang="en-US" sz="1200" dirty="0">
                <a:solidFill>
                  <a:srgbClr val="00338D"/>
                </a:solidFill>
                <a:latin typeface="Arial"/>
              </a:rPr>
              <a:t>To embark on a journey of establishing a self sufficient IAM program at Cigna, a proposed roadmap is illustrated below.</a:t>
            </a:r>
          </a:p>
        </p:txBody>
      </p:sp>
      <p:sp>
        <p:nvSpPr>
          <p:cNvPr id="160" name="TextBox 159">
            <a:extLst>
              <a:ext uri="{FF2B5EF4-FFF2-40B4-BE49-F238E27FC236}">
                <a16:creationId xmlns:a16="http://schemas.microsoft.com/office/drawing/2014/main" id="{E1765E69-9CB1-7C21-250B-F23452AC77B9}"/>
              </a:ext>
            </a:extLst>
          </p:cNvPr>
          <p:cNvSpPr txBox="1"/>
          <p:nvPr/>
        </p:nvSpPr>
        <p:spPr>
          <a:xfrm>
            <a:off x="995364" y="4036535"/>
            <a:ext cx="2286000" cy="1072601"/>
          </a:xfrm>
          <a:prstGeom prst="rect">
            <a:avLst/>
          </a:prstGeom>
          <a:solidFill>
            <a:srgbClr val="E5E5E5"/>
          </a:solidFill>
          <a:ln>
            <a:noFill/>
          </a:ln>
        </p:spPr>
        <p:txBody>
          <a:bodyPr wrap="square" lIns="54864" tIns="54864" rIns="54864" bIns="54864" rtlCol="0">
            <a:noAutofit/>
          </a:bodyPr>
          <a:lstStyle/>
          <a:p>
            <a:pPr marL="0" marR="0" lvl="0" indent="0" algn="l" defTabSz="914400" rtl="0" eaLnBrk="1" fontAlgn="auto" latinLnBrk="0" hangingPunct="1">
              <a:spcBef>
                <a:spcPts val="0"/>
              </a:spcBef>
              <a:spcAft>
                <a:spcPts val="300"/>
              </a:spcAft>
              <a:buClrTx/>
              <a:buSzTx/>
              <a:buFontTx/>
              <a:buNone/>
              <a:tabLst/>
              <a:defRPr/>
            </a:pPr>
            <a:r>
              <a:rPr kumimoji="0" lang="en-GB" sz="1200" i="0" u="none" strike="noStrike" kern="1200" cap="none" spc="0" normalizeH="0" baseline="0" noProof="0" dirty="0">
                <a:ln>
                  <a:noFill/>
                </a:ln>
                <a:effectLst/>
                <a:uLnTx/>
                <a:uFillTx/>
                <a:latin typeface="Arial"/>
                <a:ea typeface="+mn-ea"/>
                <a:cs typeface="+mn-cs"/>
              </a:rPr>
              <a:t>Establish additional functions and comprehensive operations and support model</a:t>
            </a:r>
          </a:p>
          <a:p>
            <a:pPr marL="0" marR="0" lvl="0" indent="0" algn="l" defTabSz="914400" rtl="0" eaLnBrk="1" fontAlgn="auto" latinLnBrk="0" hangingPunct="1">
              <a:spcBef>
                <a:spcPts val="0"/>
              </a:spcBef>
              <a:spcAft>
                <a:spcPts val="300"/>
              </a:spcAft>
              <a:buClrTx/>
              <a:buSzTx/>
              <a:buFontTx/>
              <a:buNone/>
              <a:tabLst/>
              <a:defRPr/>
            </a:pPr>
            <a:r>
              <a:rPr kumimoji="0" lang="en-GB" sz="1200" i="0" u="none" strike="noStrike" kern="1200" cap="none" spc="0" normalizeH="0" baseline="0" noProof="0" dirty="0">
                <a:ln>
                  <a:noFill/>
                </a:ln>
                <a:effectLst/>
                <a:uLnTx/>
                <a:uFillTx/>
                <a:latin typeface="Arial"/>
                <a:ea typeface="+mn-ea"/>
                <a:cs typeface="+mn-cs"/>
              </a:rPr>
              <a:t>Build capabilities to support </a:t>
            </a:r>
            <a:r>
              <a:rPr lang="en-GB" sz="1200" dirty="0">
                <a:latin typeface="Arial"/>
              </a:rPr>
              <a:t>analytics, reporting etc.</a:t>
            </a:r>
            <a:endParaRPr kumimoji="0" lang="en-GB" sz="1200" i="0" u="none" strike="noStrike" kern="1200" cap="none" spc="0" normalizeH="0" baseline="0" noProof="0" dirty="0">
              <a:ln>
                <a:noFill/>
              </a:ln>
              <a:effectLst/>
              <a:uLnTx/>
              <a:uFillTx/>
              <a:latin typeface="Arial"/>
              <a:ea typeface="+mn-ea"/>
              <a:cs typeface="+mn-cs"/>
            </a:endParaRPr>
          </a:p>
        </p:txBody>
      </p:sp>
      <p:sp>
        <p:nvSpPr>
          <p:cNvPr id="161" name="TextBox 160">
            <a:extLst>
              <a:ext uri="{FF2B5EF4-FFF2-40B4-BE49-F238E27FC236}">
                <a16:creationId xmlns:a16="http://schemas.microsoft.com/office/drawing/2014/main" id="{0689C000-ADFF-76EB-8786-363F6F930E52}"/>
              </a:ext>
            </a:extLst>
          </p:cNvPr>
          <p:cNvSpPr txBox="1"/>
          <p:nvPr/>
        </p:nvSpPr>
        <p:spPr>
          <a:xfrm>
            <a:off x="995364" y="2035032"/>
            <a:ext cx="2286000" cy="1257267"/>
          </a:xfrm>
          <a:prstGeom prst="rect">
            <a:avLst/>
          </a:prstGeom>
          <a:solidFill>
            <a:srgbClr val="E5E5E5"/>
          </a:solidFill>
          <a:ln>
            <a:noFill/>
          </a:ln>
        </p:spPr>
        <p:txBody>
          <a:bodyPr wrap="square" lIns="54864" tIns="54864" rIns="54864" bIns="54864" rtlCol="0">
            <a:noAutofit/>
          </a:bodyPr>
          <a:lstStyle>
            <a:defPPr>
              <a:defRPr lang="en-US"/>
            </a:defPPr>
            <a:lvl1pPr marR="0" lvl="0" indent="0" fontAlgn="auto">
              <a:lnSpc>
                <a:spcPct val="110000"/>
              </a:lnSpc>
              <a:spcBef>
                <a:spcPts val="0"/>
              </a:spcBef>
              <a:spcAft>
                <a:spcPts val="300"/>
              </a:spcAft>
              <a:buClrTx/>
              <a:buSzTx/>
              <a:buFontTx/>
              <a:buNone/>
              <a:tabLst/>
              <a:defRPr kumimoji="0" sz="1200" b="1" i="0" u="none" strike="noStrike" cap="none" spc="0" normalizeH="0" baseline="0">
                <a:ln>
                  <a:noFill/>
                </a:ln>
                <a:solidFill>
                  <a:srgbClr val="00338D"/>
                </a:solidFill>
                <a:effectLst/>
                <a:uLnTx/>
                <a:uFillTx/>
                <a:latin typeface="Arial"/>
              </a:defRPr>
            </a:lvl1pPr>
          </a:lstStyle>
          <a:p>
            <a:pPr marL="0" marR="0" lvl="0" indent="0" algn="l" defTabSz="914400" rtl="0" eaLnBrk="1" fontAlgn="auto" latinLnBrk="0" hangingPunct="1">
              <a:lnSpc>
                <a:spcPct val="100000"/>
              </a:lnSpc>
              <a:spcBef>
                <a:spcPts val="0"/>
              </a:spcBef>
              <a:buClrTx/>
              <a:buSzTx/>
              <a:buFontTx/>
              <a:buNone/>
              <a:tabLst/>
              <a:defRPr/>
            </a:pPr>
            <a:r>
              <a:rPr kumimoji="0" lang="en-GB" b="0" i="0" u="none" strike="noStrike" kern="1200" cap="none" spc="0" normalizeH="0" baseline="0" noProof="0" dirty="0">
                <a:ln>
                  <a:noFill/>
                </a:ln>
                <a:solidFill>
                  <a:schemeClr val="tx1"/>
                </a:solidFill>
                <a:effectLst/>
                <a:uLnTx/>
                <a:uFillTx/>
                <a:latin typeface="Arial"/>
                <a:ea typeface="+mn-ea"/>
                <a:cs typeface="+mn-cs"/>
              </a:rPr>
              <a:t>Footprint Reduction (Continue and complete sunset of legacy platforms)</a:t>
            </a:r>
          </a:p>
          <a:p>
            <a:pPr>
              <a:lnSpc>
                <a:spcPct val="100000"/>
              </a:lnSpc>
              <a:defRPr/>
            </a:pPr>
            <a:r>
              <a:rPr kumimoji="0" lang="en-GB" b="0" i="0" u="none" strike="noStrike" kern="1200" cap="none" spc="0" normalizeH="0" baseline="0" noProof="0" dirty="0">
                <a:ln>
                  <a:noFill/>
                </a:ln>
                <a:solidFill>
                  <a:schemeClr val="tx1"/>
                </a:solidFill>
                <a:effectLst/>
                <a:uLnTx/>
                <a:uFillTx/>
                <a:latin typeface="Arial"/>
                <a:ea typeface="+mn-ea"/>
                <a:cs typeface="+mn-cs"/>
              </a:rPr>
              <a:t>Develop converged use cases around risk reduction, business enablement</a:t>
            </a:r>
          </a:p>
        </p:txBody>
      </p:sp>
      <p:sp>
        <p:nvSpPr>
          <p:cNvPr id="162" name="TextBox 161">
            <a:extLst>
              <a:ext uri="{FF2B5EF4-FFF2-40B4-BE49-F238E27FC236}">
                <a16:creationId xmlns:a16="http://schemas.microsoft.com/office/drawing/2014/main" id="{E316BC66-9E4D-29BA-3E06-D4BE1EA8C58D}"/>
              </a:ext>
            </a:extLst>
          </p:cNvPr>
          <p:cNvSpPr txBox="1"/>
          <p:nvPr/>
        </p:nvSpPr>
        <p:spPr>
          <a:xfrm>
            <a:off x="8907780" y="3320185"/>
            <a:ext cx="2286000" cy="480131"/>
          </a:xfrm>
          <a:prstGeom prst="rect">
            <a:avLst/>
          </a:prstGeom>
          <a:solidFill>
            <a:srgbClr val="E5E5E5"/>
          </a:solidFill>
          <a:ln>
            <a:noFill/>
          </a:ln>
        </p:spPr>
        <p:txBody>
          <a:bodyPr wrap="square" lIns="54864" tIns="54864" rIns="54864" bIns="54864" rtlCol="0">
            <a:spAutoFit/>
          </a:bodyPr>
          <a:lstStyle/>
          <a:p>
            <a:pPr marL="0" marR="0" lvl="0" indent="0" defTabSz="914400" rtl="0" eaLnBrk="1" fontAlgn="auto" latinLnBrk="0" hangingPunct="1">
              <a:spcBef>
                <a:spcPts val="0"/>
              </a:spcBef>
              <a:spcAft>
                <a:spcPts val="300"/>
              </a:spcAft>
              <a:buClrTx/>
              <a:buSzTx/>
              <a:buFontTx/>
              <a:buNone/>
              <a:tabLst/>
              <a:defRPr/>
            </a:pPr>
            <a:r>
              <a:rPr kumimoji="0" lang="en-GB" sz="1200" i="0" u="none" strike="noStrike" kern="1200" cap="none" spc="0" normalizeH="0" baseline="0" noProof="0" dirty="0">
                <a:ln>
                  <a:noFill/>
                </a:ln>
                <a:effectLst/>
                <a:uLnTx/>
                <a:uFillTx/>
                <a:latin typeface="Arial"/>
                <a:ea typeface="+mn-ea"/>
                <a:cs typeface="+mn-cs"/>
              </a:rPr>
              <a:t>Process Enhancement, AI capabilities and Rationalization</a:t>
            </a:r>
          </a:p>
        </p:txBody>
      </p:sp>
      <p:sp>
        <p:nvSpPr>
          <p:cNvPr id="163" name="TextBox 162">
            <a:extLst>
              <a:ext uri="{FF2B5EF4-FFF2-40B4-BE49-F238E27FC236}">
                <a16:creationId xmlns:a16="http://schemas.microsoft.com/office/drawing/2014/main" id="{6C6B422F-5F8C-A3C2-CD8D-417BE7B1A38E}"/>
              </a:ext>
            </a:extLst>
          </p:cNvPr>
          <p:cNvSpPr txBox="1"/>
          <p:nvPr/>
        </p:nvSpPr>
        <p:spPr>
          <a:xfrm>
            <a:off x="995364" y="5415176"/>
            <a:ext cx="2286000" cy="480131"/>
          </a:xfrm>
          <a:prstGeom prst="rect">
            <a:avLst/>
          </a:prstGeom>
          <a:solidFill>
            <a:srgbClr val="E5E5E5"/>
          </a:solidFill>
          <a:ln>
            <a:noFill/>
          </a:ln>
        </p:spPr>
        <p:txBody>
          <a:bodyPr wrap="square" lIns="54864" tIns="54864" rIns="54864" bIns="54864" rtlCol="0">
            <a:noAutofit/>
          </a:bodyPr>
          <a:lstStyle>
            <a:defPPr>
              <a:defRPr lang="en-US"/>
            </a:defPPr>
            <a:lvl1pPr marR="0" lvl="0" indent="0" fontAlgn="auto">
              <a:lnSpc>
                <a:spcPct val="110000"/>
              </a:lnSpc>
              <a:spcBef>
                <a:spcPts val="0"/>
              </a:spcBef>
              <a:spcAft>
                <a:spcPts val="300"/>
              </a:spcAft>
              <a:buClrTx/>
              <a:buSzTx/>
              <a:buFontTx/>
              <a:buNone/>
              <a:tabLst/>
              <a:defRPr kumimoji="0" sz="1200" b="1" i="0" u="none" strike="noStrike" cap="none" spc="0" normalizeH="0" baseline="0">
                <a:ln>
                  <a:noFill/>
                </a:ln>
                <a:solidFill>
                  <a:srgbClr val="00338D"/>
                </a:solidFill>
                <a:effectLst/>
                <a:uLnTx/>
                <a:uFillTx/>
                <a:latin typeface="Arial"/>
              </a:defRPr>
            </a:lvl1pPr>
          </a:lstStyle>
          <a:p>
            <a:pPr marL="0" marR="0" lvl="0" indent="0" algn="l" defTabSz="914400" rtl="0" eaLnBrk="1" fontAlgn="auto" latinLnBrk="0" hangingPunct="1">
              <a:lnSpc>
                <a:spcPct val="100000"/>
              </a:lnSpc>
              <a:spcBef>
                <a:spcPts val="0"/>
              </a:spcBef>
              <a:buClrTx/>
              <a:buSzTx/>
              <a:buFontTx/>
              <a:buNone/>
              <a:tabLst/>
              <a:defRPr/>
            </a:pPr>
            <a:r>
              <a:rPr kumimoji="0" lang="en-GB" b="0" i="0" u="none" strike="noStrike" kern="1200" cap="none" spc="0" normalizeH="0" baseline="0" noProof="0" dirty="0">
                <a:ln>
                  <a:noFill/>
                </a:ln>
                <a:solidFill>
                  <a:schemeClr val="tx1"/>
                </a:solidFill>
                <a:effectLst/>
                <a:uLnTx/>
                <a:uFillTx/>
                <a:latin typeface="Arial"/>
                <a:ea typeface="+mn-ea"/>
                <a:cs typeface="+mn-cs"/>
              </a:rPr>
              <a:t>Augment ancillary technical capabilities – ITDR, Monitoring </a:t>
            </a:r>
          </a:p>
        </p:txBody>
      </p:sp>
      <p:sp>
        <p:nvSpPr>
          <p:cNvPr id="164" name="TextBox 163">
            <a:extLst>
              <a:ext uri="{FF2B5EF4-FFF2-40B4-BE49-F238E27FC236}">
                <a16:creationId xmlns:a16="http://schemas.microsoft.com/office/drawing/2014/main" id="{ABECAA51-1878-5B4E-FD1C-EA8580BFC4F2}"/>
              </a:ext>
            </a:extLst>
          </p:cNvPr>
          <p:cNvSpPr txBox="1"/>
          <p:nvPr/>
        </p:nvSpPr>
        <p:spPr>
          <a:xfrm>
            <a:off x="8907780" y="4605336"/>
            <a:ext cx="2286000" cy="1295739"/>
          </a:xfrm>
          <a:prstGeom prst="rect">
            <a:avLst/>
          </a:prstGeom>
          <a:solidFill>
            <a:srgbClr val="E5E5E5"/>
          </a:solidFill>
          <a:ln>
            <a:noFill/>
          </a:ln>
        </p:spPr>
        <p:txBody>
          <a:bodyPr wrap="square" lIns="54864" tIns="54864" rIns="54864" bIns="54864" rtlCol="0">
            <a:spAutoFit/>
          </a:bodyPr>
          <a:lstStyle/>
          <a:p>
            <a:pPr marL="0" marR="0" lvl="0" indent="0" defTabSz="914400" rtl="0" eaLnBrk="1" fontAlgn="auto" latinLnBrk="0" hangingPunct="1">
              <a:spcBef>
                <a:spcPts val="0"/>
              </a:spcBef>
              <a:spcAft>
                <a:spcPts val="300"/>
              </a:spcAft>
              <a:buClrTx/>
              <a:buSzTx/>
              <a:buFontTx/>
              <a:buNone/>
              <a:tabLst/>
              <a:defRPr/>
            </a:pPr>
            <a:r>
              <a:rPr kumimoji="0" lang="en-GB" sz="1200" i="0" u="none" strike="noStrike" kern="1200" cap="none" spc="0" normalizeH="0" baseline="0" noProof="0" dirty="0">
                <a:ln>
                  <a:noFill/>
                </a:ln>
                <a:effectLst/>
                <a:uLnTx/>
                <a:uFillTx/>
                <a:latin typeface="Arial"/>
                <a:ea typeface="+mn-ea"/>
                <a:cs typeface="+mn-cs"/>
              </a:rPr>
              <a:t>IAM Strategy Refresh</a:t>
            </a:r>
          </a:p>
          <a:p>
            <a:pPr marL="182880" marR="0" lvl="1" indent="-182880" defTabSz="914400" rtl="0" eaLnBrk="1" fontAlgn="auto" latinLnBrk="0" hangingPunct="1">
              <a:spcBef>
                <a:spcPts val="0"/>
              </a:spcBef>
              <a:spcAft>
                <a:spcPts val="300"/>
              </a:spcAft>
              <a:buClr>
                <a:srgbClr val="00338D"/>
              </a:buClr>
              <a:buSzTx/>
              <a:buFont typeface="Arial" panose="020B0604020202020204" pitchFamily="34" charset="0"/>
              <a:buChar char="•"/>
              <a:tabLst/>
              <a:defRPr/>
            </a:pPr>
            <a:r>
              <a:rPr kumimoji="0" lang="en-GB" sz="1200" i="0" u="none" strike="noStrike" kern="1200" cap="none" spc="0" normalizeH="0" baseline="0" noProof="0" dirty="0">
                <a:ln>
                  <a:noFill/>
                </a:ln>
                <a:effectLst/>
                <a:uLnTx/>
                <a:uFillTx/>
                <a:latin typeface="Arial"/>
                <a:ea typeface="+mn-ea"/>
                <a:cs typeface="+mn-cs"/>
              </a:rPr>
              <a:t>Multi-cloud, AM, IGA, PAM, and Controls/Policies alignment </a:t>
            </a:r>
          </a:p>
          <a:p>
            <a:pPr marL="182880" marR="0" lvl="1" indent="-182880" defTabSz="914400" rtl="0" eaLnBrk="1" fontAlgn="auto" latinLnBrk="0" hangingPunct="1">
              <a:spcBef>
                <a:spcPts val="0"/>
              </a:spcBef>
              <a:spcAft>
                <a:spcPts val="300"/>
              </a:spcAft>
              <a:buClr>
                <a:srgbClr val="00338D"/>
              </a:buClr>
              <a:buSzTx/>
              <a:buFont typeface="Arial" panose="020B0604020202020204" pitchFamily="34" charset="0"/>
              <a:buChar char="•"/>
              <a:tabLst/>
              <a:defRPr/>
            </a:pPr>
            <a:r>
              <a:rPr kumimoji="0" lang="en-GB" sz="1200" i="0" u="none" strike="noStrike" kern="1200" cap="none" spc="0" normalizeH="0" baseline="0" noProof="0" dirty="0">
                <a:ln>
                  <a:noFill/>
                </a:ln>
                <a:effectLst/>
                <a:uLnTx/>
                <a:uFillTx/>
                <a:latin typeface="Arial"/>
                <a:ea typeface="+mn-ea"/>
                <a:cs typeface="+mn-cs"/>
              </a:rPr>
              <a:t>Enhanced Roadmap and Target Operating Model</a:t>
            </a:r>
          </a:p>
        </p:txBody>
      </p:sp>
      <p:sp>
        <p:nvSpPr>
          <p:cNvPr id="165" name="TextBox 164">
            <a:extLst>
              <a:ext uri="{FF2B5EF4-FFF2-40B4-BE49-F238E27FC236}">
                <a16:creationId xmlns:a16="http://schemas.microsoft.com/office/drawing/2014/main" id="{744D3833-F8E7-3233-848C-679084B3ED52}"/>
              </a:ext>
            </a:extLst>
          </p:cNvPr>
          <p:cNvSpPr txBox="1"/>
          <p:nvPr/>
        </p:nvSpPr>
        <p:spPr>
          <a:xfrm>
            <a:off x="8907780" y="3962761"/>
            <a:ext cx="2286000" cy="480131"/>
          </a:xfrm>
          <a:prstGeom prst="rect">
            <a:avLst/>
          </a:prstGeom>
          <a:solidFill>
            <a:srgbClr val="E5E5E5"/>
          </a:solidFill>
          <a:ln>
            <a:noFill/>
          </a:ln>
        </p:spPr>
        <p:txBody>
          <a:bodyPr wrap="square" lIns="54864" tIns="54864" rIns="54864" bIns="54864" rtlCol="0">
            <a:spAutoFit/>
          </a:bodyPr>
          <a:lstStyle/>
          <a:p>
            <a:pPr marL="0" marR="0" lvl="0" indent="0" defTabSz="914400" rtl="0" eaLnBrk="1" fontAlgn="auto" latinLnBrk="0" hangingPunct="1">
              <a:spcBef>
                <a:spcPts val="0"/>
              </a:spcBef>
              <a:spcAft>
                <a:spcPts val="300"/>
              </a:spcAft>
              <a:buClrTx/>
              <a:buSzTx/>
              <a:buFontTx/>
              <a:buNone/>
              <a:tabLst/>
              <a:defRPr/>
            </a:pPr>
            <a:r>
              <a:rPr kumimoji="0" lang="en-GB" sz="1200" i="0" u="none" strike="noStrike" kern="1200" cap="none" spc="0" normalizeH="0" baseline="0" noProof="0" dirty="0">
                <a:ln>
                  <a:noFill/>
                </a:ln>
                <a:effectLst/>
                <a:uLnTx/>
                <a:uFillTx/>
                <a:latin typeface="Arial"/>
                <a:ea typeface="+mn-ea"/>
                <a:cs typeface="+mn-cs"/>
              </a:rPr>
              <a:t>Establish RBAC/ABAC Initiatives</a:t>
            </a:r>
          </a:p>
        </p:txBody>
      </p:sp>
      <p:sp>
        <p:nvSpPr>
          <p:cNvPr id="166" name="TextBox 165">
            <a:extLst>
              <a:ext uri="{FF2B5EF4-FFF2-40B4-BE49-F238E27FC236}">
                <a16:creationId xmlns:a16="http://schemas.microsoft.com/office/drawing/2014/main" id="{991E6677-BFD3-21FF-7089-9E2B986D2A87}"/>
              </a:ext>
            </a:extLst>
          </p:cNvPr>
          <p:cNvSpPr txBox="1"/>
          <p:nvPr/>
        </p:nvSpPr>
        <p:spPr>
          <a:xfrm>
            <a:off x="8907780" y="2677609"/>
            <a:ext cx="2286000" cy="480131"/>
          </a:xfrm>
          <a:prstGeom prst="rect">
            <a:avLst/>
          </a:prstGeom>
          <a:solidFill>
            <a:srgbClr val="E5E5E5"/>
          </a:solidFill>
          <a:ln>
            <a:noFill/>
          </a:ln>
        </p:spPr>
        <p:txBody>
          <a:bodyPr wrap="square" lIns="54864" tIns="54864" rIns="54864" bIns="54864" rtlCol="0">
            <a:spAutoFit/>
          </a:bodyPr>
          <a:lstStyle/>
          <a:p>
            <a:pPr marL="0" marR="0" lvl="0" indent="0" defTabSz="914400" rtl="0" eaLnBrk="1" fontAlgn="auto" latinLnBrk="0" hangingPunct="1">
              <a:spcBef>
                <a:spcPts val="0"/>
              </a:spcBef>
              <a:spcAft>
                <a:spcPts val="300"/>
              </a:spcAft>
              <a:buClrTx/>
              <a:buSzTx/>
              <a:buFontTx/>
              <a:buNone/>
              <a:tabLst/>
              <a:defRPr/>
            </a:pPr>
            <a:r>
              <a:rPr kumimoji="0" lang="en-GB" sz="1200" i="0" u="none" strike="noStrike" kern="1200" cap="none" spc="0" normalizeH="0" baseline="0" noProof="0" dirty="0">
                <a:ln>
                  <a:noFill/>
                </a:ln>
                <a:effectLst/>
                <a:uLnTx/>
                <a:uFillTx/>
                <a:latin typeface="Arial"/>
                <a:ea typeface="+mn-ea"/>
                <a:cs typeface="+mn-cs"/>
              </a:rPr>
              <a:t>Advance Use cases – Convergence</a:t>
            </a:r>
          </a:p>
        </p:txBody>
      </p:sp>
      <p:sp>
        <p:nvSpPr>
          <p:cNvPr id="167" name="TextBox 166">
            <a:extLst>
              <a:ext uri="{FF2B5EF4-FFF2-40B4-BE49-F238E27FC236}">
                <a16:creationId xmlns:a16="http://schemas.microsoft.com/office/drawing/2014/main" id="{DC3D5CD8-CD8F-8BE8-6601-98FDFFC2837C}"/>
              </a:ext>
            </a:extLst>
          </p:cNvPr>
          <p:cNvSpPr txBox="1"/>
          <p:nvPr/>
        </p:nvSpPr>
        <p:spPr>
          <a:xfrm>
            <a:off x="8907780" y="2035033"/>
            <a:ext cx="2286000" cy="480131"/>
          </a:xfrm>
          <a:prstGeom prst="rect">
            <a:avLst/>
          </a:prstGeom>
          <a:solidFill>
            <a:srgbClr val="E5E5E5"/>
          </a:solidFill>
          <a:ln>
            <a:noFill/>
          </a:ln>
        </p:spPr>
        <p:txBody>
          <a:bodyPr wrap="square" lIns="54864" tIns="54864" rIns="54864" bIns="54864" rtlCol="0">
            <a:spAutoFit/>
          </a:bodyPr>
          <a:lstStyle>
            <a:defPPr>
              <a:defRPr lang="en-US"/>
            </a:defPPr>
            <a:lvl1pPr marR="0" lvl="0" indent="0" fontAlgn="auto">
              <a:lnSpc>
                <a:spcPct val="110000"/>
              </a:lnSpc>
              <a:spcBef>
                <a:spcPts val="0"/>
              </a:spcBef>
              <a:spcAft>
                <a:spcPts val="300"/>
              </a:spcAft>
              <a:buClrTx/>
              <a:buSzTx/>
              <a:buFontTx/>
              <a:buNone/>
              <a:tabLst/>
              <a:defRPr kumimoji="0" sz="1200" b="1" i="0" u="none" strike="noStrike" cap="none" spc="0" normalizeH="0" baseline="0">
                <a:ln>
                  <a:noFill/>
                </a:ln>
                <a:solidFill>
                  <a:srgbClr val="00338D"/>
                </a:solidFill>
                <a:effectLst/>
                <a:uLnTx/>
                <a:uFillTx/>
                <a:latin typeface="Arial"/>
              </a:defRPr>
            </a:lvl1pPr>
            <a:lvl2pPr marL="171450" lvl="1" indent="-171450">
              <a:lnSpc>
                <a:spcPct val="110000"/>
              </a:lnSpc>
              <a:spcAft>
                <a:spcPts val="300"/>
              </a:spcAft>
              <a:buFont typeface="Arial" panose="020B0604020202020204" pitchFamily="34" charset="0"/>
              <a:buChar char="•"/>
              <a:defRPr sz="700" b="1">
                <a:solidFill>
                  <a:srgbClr val="00338D"/>
                </a:solidFill>
                <a:latin typeface="Arial"/>
              </a:defRPr>
            </a:lvl2pPr>
          </a:lstStyle>
          <a:p>
            <a:pPr marL="0" marR="0" lvl="0" indent="0" defTabSz="914400" rtl="0" eaLnBrk="1" fontAlgn="auto" latinLnBrk="0" hangingPunct="1">
              <a:lnSpc>
                <a:spcPct val="100000"/>
              </a:lnSpc>
              <a:spcBef>
                <a:spcPts val="0"/>
              </a:spcBef>
              <a:buClrTx/>
              <a:buSzTx/>
              <a:buFontTx/>
              <a:buNone/>
              <a:tabLst/>
              <a:defRPr/>
            </a:pPr>
            <a:r>
              <a:rPr kumimoji="0" lang="en-GB" b="0" i="0" u="none" strike="noStrike" kern="1200" cap="none" spc="0" normalizeH="0" baseline="0" noProof="0" dirty="0">
                <a:ln>
                  <a:noFill/>
                </a:ln>
                <a:solidFill>
                  <a:schemeClr val="tx1"/>
                </a:solidFill>
                <a:effectLst/>
                <a:uLnTx/>
                <a:uFillTx/>
                <a:latin typeface="Arial"/>
                <a:ea typeface="+mn-ea"/>
                <a:cs typeface="+mn-cs"/>
              </a:rPr>
              <a:t>Continuous improvement of capabilities</a:t>
            </a:r>
          </a:p>
        </p:txBody>
      </p:sp>
      <p:sp>
        <p:nvSpPr>
          <p:cNvPr id="168" name="TextBox 167">
            <a:extLst>
              <a:ext uri="{FF2B5EF4-FFF2-40B4-BE49-F238E27FC236}">
                <a16:creationId xmlns:a16="http://schemas.microsoft.com/office/drawing/2014/main" id="{E4ABB12C-36CE-8FC5-E37E-7414E8909238}"/>
              </a:ext>
            </a:extLst>
          </p:cNvPr>
          <p:cNvSpPr txBox="1"/>
          <p:nvPr/>
        </p:nvSpPr>
        <p:spPr>
          <a:xfrm rot="19000653">
            <a:off x="5597983" y="4672182"/>
            <a:ext cx="1979760" cy="276999"/>
          </a:xfrm>
          <a:prstGeom prst="rect">
            <a:avLst/>
          </a:prstGeom>
          <a:noFill/>
        </p:spPr>
        <p:txBody>
          <a:bodyPr wrap="square">
            <a:spAutoFit/>
          </a:bodyPr>
          <a:lstStyle/>
          <a:p>
            <a:pPr marL="0" marR="0" lvl="0" indent="0" algn="l" defTabSz="914400" rtl="0" eaLnBrk="1" fontAlgn="auto" latinLnBrk="0" hangingPunct="1">
              <a:spcBef>
                <a:spcPts val="0"/>
              </a:spcBef>
              <a:spcAft>
                <a:spcPts val="300"/>
              </a:spcAft>
              <a:buClrTx/>
              <a:buSzTx/>
              <a:buFontTx/>
              <a:buNone/>
              <a:tabLst/>
              <a:defRPr/>
            </a:pPr>
            <a:r>
              <a:rPr kumimoji="0" lang="en-GB" sz="1200" b="1" i="0" u="none" strike="noStrike" kern="1200" cap="none" spc="0" normalizeH="0" baseline="0" noProof="0" dirty="0">
                <a:ln>
                  <a:noFill/>
                </a:ln>
                <a:solidFill>
                  <a:srgbClr val="00338D"/>
                </a:solidFill>
                <a:effectLst/>
                <a:uLnTx/>
                <a:uFillTx/>
                <a:latin typeface="Arial"/>
                <a:ea typeface="+mn-ea"/>
                <a:cs typeface="+mn-cs"/>
              </a:rPr>
              <a:t>Continuous Adoption </a:t>
            </a:r>
            <a:endParaRPr kumimoji="0" lang="en-US" sz="1200" b="0" i="0" u="none" strike="noStrike" kern="1200" cap="none" spc="0" normalizeH="0" baseline="0" noProof="0" dirty="0">
              <a:ln>
                <a:noFill/>
              </a:ln>
              <a:solidFill>
                <a:srgbClr val="000000"/>
              </a:solidFill>
              <a:effectLst/>
              <a:uLnTx/>
              <a:uFillTx/>
              <a:latin typeface="Arial"/>
              <a:ea typeface="+mn-ea"/>
              <a:cs typeface="+mn-cs"/>
            </a:endParaRPr>
          </a:p>
        </p:txBody>
      </p:sp>
      <p:sp>
        <p:nvSpPr>
          <p:cNvPr id="169" name="TextBox 168">
            <a:extLst>
              <a:ext uri="{FF2B5EF4-FFF2-40B4-BE49-F238E27FC236}">
                <a16:creationId xmlns:a16="http://schemas.microsoft.com/office/drawing/2014/main" id="{03213119-6D1C-346E-2F0F-5F3C8DE558E8}"/>
              </a:ext>
            </a:extLst>
          </p:cNvPr>
          <p:cNvSpPr txBox="1"/>
          <p:nvPr/>
        </p:nvSpPr>
        <p:spPr>
          <a:xfrm rot="731453">
            <a:off x="4554367" y="2968639"/>
            <a:ext cx="1812170" cy="276999"/>
          </a:xfrm>
          <a:prstGeom prst="rect">
            <a:avLst/>
          </a:prstGeom>
          <a:noFill/>
        </p:spPr>
        <p:txBody>
          <a:bodyPr wrap="square">
            <a:spAutoFit/>
          </a:bodyPr>
          <a:lstStyle/>
          <a:p>
            <a:pPr marL="0" marR="0" lvl="0" indent="0" algn="l" defTabSz="914400" rtl="0" eaLnBrk="1" fontAlgn="auto" latinLnBrk="0" hangingPunct="1">
              <a:spcBef>
                <a:spcPts val="0"/>
              </a:spcBef>
              <a:spcAft>
                <a:spcPts val="300"/>
              </a:spcAft>
              <a:buClrTx/>
              <a:buSzTx/>
              <a:buFontTx/>
              <a:buNone/>
              <a:tabLst/>
              <a:defRPr/>
            </a:pPr>
            <a:r>
              <a:rPr kumimoji="0" lang="en-GB" sz="1200" b="1" i="0" u="none" strike="noStrike" kern="1200" cap="none" spc="0" normalizeH="0" baseline="0" noProof="0" dirty="0">
                <a:ln>
                  <a:noFill/>
                </a:ln>
                <a:solidFill>
                  <a:srgbClr val="00338D"/>
                </a:solidFill>
                <a:effectLst/>
                <a:uLnTx/>
                <a:uFillTx/>
                <a:latin typeface="Arial"/>
                <a:ea typeface="+mn-ea"/>
                <a:cs typeface="+mn-cs"/>
              </a:rPr>
              <a:t>Continuous Adoption</a:t>
            </a:r>
            <a:endParaRPr kumimoji="0" lang="en-US" sz="1200" b="0" i="0" u="none" strike="noStrike" kern="1200" cap="none" spc="0" normalizeH="0" baseline="0" noProof="0" dirty="0">
              <a:ln>
                <a:noFill/>
              </a:ln>
              <a:solidFill>
                <a:srgbClr val="000000"/>
              </a:solidFill>
              <a:effectLst/>
              <a:uLnTx/>
              <a:uFillTx/>
              <a:latin typeface="Arial"/>
              <a:ea typeface="+mn-ea"/>
              <a:cs typeface="+mn-cs"/>
            </a:endParaRPr>
          </a:p>
        </p:txBody>
      </p:sp>
      <p:sp>
        <p:nvSpPr>
          <p:cNvPr id="170" name="TextBox 169">
            <a:extLst>
              <a:ext uri="{FF2B5EF4-FFF2-40B4-BE49-F238E27FC236}">
                <a16:creationId xmlns:a16="http://schemas.microsoft.com/office/drawing/2014/main" id="{955BB1D4-A13F-E2FA-468E-E28825EEFF91}"/>
              </a:ext>
            </a:extLst>
          </p:cNvPr>
          <p:cNvSpPr txBox="1"/>
          <p:nvPr/>
        </p:nvSpPr>
        <p:spPr>
          <a:xfrm>
            <a:off x="998220" y="1602886"/>
            <a:ext cx="2286000" cy="413936"/>
          </a:xfrm>
          <a:prstGeom prst="rect">
            <a:avLst/>
          </a:prstGeom>
        </p:spPr>
        <p:txBody>
          <a:bodyPr vert="horz" wrap="square" lIns="0" tIns="0" rIns="0" bIns="0" rtlCol="0" anchor="ctr" anchorCtr="0">
            <a:noAutofit/>
          </a:bodyPr>
          <a:lstStyle/>
          <a:p>
            <a:pPr marL="0" marR="0" lvl="0" indent="0" defTabSz="914400" rtl="0" eaLnBrk="1" fontAlgn="auto" latinLnBrk="0" hangingPunct="1">
              <a:spcBef>
                <a:spcPts val="0"/>
              </a:spcBef>
              <a:spcAft>
                <a:spcPts val="300"/>
              </a:spcAft>
              <a:buClrTx/>
              <a:buSzTx/>
              <a:buFontTx/>
              <a:buNone/>
              <a:tabLst/>
              <a:defRPr/>
            </a:pPr>
            <a:r>
              <a:rPr kumimoji="0" lang="en-US" sz="1200" b="1" i="0" strike="noStrike" kern="1200" cap="none" spc="0" normalizeH="0" baseline="0" noProof="0" dirty="0">
                <a:ln>
                  <a:noFill/>
                </a:ln>
                <a:solidFill>
                  <a:srgbClr val="00338D"/>
                </a:solidFill>
                <a:effectLst/>
                <a:uLnTx/>
                <a:uFillTx/>
                <a:latin typeface="Arial"/>
                <a:ea typeface="+mn-ea"/>
                <a:cs typeface="+mn-cs"/>
              </a:rPr>
              <a:t>Tactical Imperatives</a:t>
            </a:r>
          </a:p>
        </p:txBody>
      </p:sp>
      <p:sp>
        <p:nvSpPr>
          <p:cNvPr id="171" name="TextBox 170">
            <a:extLst>
              <a:ext uri="{FF2B5EF4-FFF2-40B4-BE49-F238E27FC236}">
                <a16:creationId xmlns:a16="http://schemas.microsoft.com/office/drawing/2014/main" id="{45C8F96B-8E9A-EEFB-186D-AC32355479E3}"/>
              </a:ext>
            </a:extLst>
          </p:cNvPr>
          <p:cNvSpPr txBox="1"/>
          <p:nvPr/>
        </p:nvSpPr>
        <p:spPr>
          <a:xfrm>
            <a:off x="8907780" y="1602886"/>
            <a:ext cx="2286000" cy="413936"/>
          </a:xfrm>
          <a:prstGeom prst="rect">
            <a:avLst/>
          </a:prstGeom>
        </p:spPr>
        <p:txBody>
          <a:bodyPr vert="horz" wrap="square" lIns="0" tIns="0" rIns="0" bIns="0" rtlCol="0" anchor="ctr" anchorCtr="0">
            <a:noAutofit/>
          </a:bodyPr>
          <a:lstStyle/>
          <a:p>
            <a:pPr marL="0" marR="0" lvl="0" indent="0" algn="r" defTabSz="914400" rtl="0" eaLnBrk="1" fontAlgn="auto" latinLnBrk="0" hangingPunct="1">
              <a:spcBef>
                <a:spcPts val="0"/>
              </a:spcBef>
              <a:spcAft>
                <a:spcPts val="300"/>
              </a:spcAft>
              <a:buClrTx/>
              <a:buSzTx/>
              <a:buFontTx/>
              <a:buNone/>
              <a:tabLst/>
              <a:defRPr/>
            </a:pPr>
            <a:r>
              <a:rPr kumimoji="0" lang="en-US" sz="1200" b="1" i="0" strike="noStrike" kern="1200" cap="none" spc="0" normalizeH="0" baseline="0" noProof="0" dirty="0">
                <a:ln>
                  <a:noFill/>
                </a:ln>
                <a:solidFill>
                  <a:srgbClr val="1E49E2"/>
                </a:solidFill>
                <a:effectLst/>
                <a:uLnTx/>
                <a:uFillTx/>
                <a:latin typeface="Arial"/>
                <a:ea typeface="+mn-ea"/>
                <a:cs typeface="+mn-cs"/>
              </a:rPr>
              <a:t>Strategic Items</a:t>
            </a:r>
          </a:p>
        </p:txBody>
      </p:sp>
    </p:spTree>
    <p:extLst>
      <p:ext uri="{BB962C8B-B14F-4D97-AF65-F5344CB8AC3E}">
        <p14:creationId xmlns:p14="http://schemas.microsoft.com/office/powerpoint/2010/main" val="41331645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1"/>
          <p:cNvSpPr>
            <a:spLocks noGrp="1"/>
          </p:cNvSpPr>
          <p:nvPr>
            <p:ph type="body" sz="quarter" idx="10"/>
            <p:custDataLst>
              <p:tags r:id="rId1"/>
            </p:custDataLst>
          </p:nvPr>
        </p:nvSpPr>
        <p:spPr>
          <a:xfrm>
            <a:off x="741301" y="4240696"/>
            <a:ext cx="5748399" cy="1854200"/>
          </a:xfrm>
        </p:spPr>
        <p:txBody>
          <a:bodyPr/>
          <a:lstStyle/>
          <a:p>
            <a:r>
              <a:rPr lang="en-US" dirty="0"/>
              <a:t>The information contained herein is of a general nature and is not intended to address the circumstances of any particular individual or entity. Although we endeavor to provide accurate and timely information, there can be no guarantee that such information is accurate as of the date it is received or that it will continue to be accurate in the future. No one should act upon such information without appropriate professional advice after a thorough examination of the particular situation. </a:t>
            </a:r>
          </a:p>
          <a:p>
            <a:r>
              <a:rPr lang="en-US" dirty="0"/>
              <a:t>© 2023 KPMG LLP, a Delaware limited liability partnership and a member firm of the KPMG global organization of independent member firms affiliated with KPMG International Limited, a private English company limited by guarantee. All rights reserved. USCS007885-1A</a:t>
            </a:r>
          </a:p>
          <a:p>
            <a:r>
              <a:rPr lang="en-US" dirty="0"/>
              <a:t>The KPMG name and logo are trademarks used under license by the independent member firms of the KPMG global organization.</a:t>
            </a:r>
          </a:p>
        </p:txBody>
      </p:sp>
      <p:sp>
        <p:nvSpPr>
          <p:cNvPr id="3" name="Text Placeholder 2">
            <a:extLst>
              <a:ext uri="{FF2B5EF4-FFF2-40B4-BE49-F238E27FC236}">
                <a16:creationId xmlns:a16="http://schemas.microsoft.com/office/drawing/2014/main" id="{F6EEA471-6A52-47BC-8B3C-F5BB3B547B3B}"/>
              </a:ext>
            </a:extLst>
          </p:cNvPr>
          <p:cNvSpPr>
            <a:spLocks noGrp="1"/>
          </p:cNvSpPr>
          <p:nvPr>
            <p:ph type="body" sz="quarter" idx="14"/>
          </p:nvPr>
        </p:nvSpPr>
        <p:spPr>
          <a:xfrm>
            <a:off x="741301" y="3935061"/>
            <a:ext cx="3215651" cy="119064"/>
          </a:xfrm>
        </p:spPr>
        <p:txBody>
          <a:bodyPr/>
          <a:lstStyle/>
          <a:p>
            <a:r>
              <a:rPr lang="en-GB" dirty="0"/>
              <a:t>kpmg.com/socialmedia</a:t>
            </a:r>
            <a:endParaRPr lang="en-GB" dirty="0">
              <a:hlinkClick r:id="rId3"/>
            </a:endParaRPr>
          </a:p>
          <a:p>
            <a:endParaRPr lang="en-GB" dirty="0">
              <a:hlinkClick r:id="rId3"/>
            </a:endParaRPr>
          </a:p>
        </p:txBody>
      </p:sp>
    </p:spTree>
    <p:extLst>
      <p:ext uri="{BB962C8B-B14F-4D97-AF65-F5344CB8AC3E}">
        <p14:creationId xmlns:p14="http://schemas.microsoft.com/office/powerpoint/2010/main" val="171610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19502F3-3234-CCC9-049A-B4B56DBBEA3F}"/>
              </a:ext>
            </a:extLst>
          </p:cNvPr>
          <p:cNvSpPr>
            <a:spLocks noGrp="1"/>
          </p:cNvSpPr>
          <p:nvPr>
            <p:ph type="title"/>
          </p:nvPr>
        </p:nvSpPr>
        <p:spPr/>
        <p:txBody>
          <a:bodyPr/>
          <a:lstStyle/>
          <a:p>
            <a:r>
              <a:rPr lang="en-US" dirty="0"/>
              <a:t>Case for continued investment</a:t>
            </a:r>
          </a:p>
        </p:txBody>
      </p:sp>
      <p:sp>
        <p:nvSpPr>
          <p:cNvPr id="3" name="TextBox 2">
            <a:extLst>
              <a:ext uri="{FF2B5EF4-FFF2-40B4-BE49-F238E27FC236}">
                <a16:creationId xmlns:a16="http://schemas.microsoft.com/office/drawing/2014/main" id="{6FA591F9-F358-ED4B-4538-28CE1DBAE65D}"/>
              </a:ext>
            </a:extLst>
          </p:cNvPr>
          <p:cNvSpPr txBox="1"/>
          <p:nvPr/>
        </p:nvSpPr>
        <p:spPr>
          <a:xfrm>
            <a:off x="998220" y="1335024"/>
            <a:ext cx="10195560" cy="453005"/>
          </a:xfrm>
          <a:prstGeom prst="rect">
            <a:avLst/>
          </a:prstGeom>
        </p:spPr>
        <p:txBody>
          <a:bodyPr vert="horz" wrap="square" lIns="0" tIns="0" rIns="0" bIns="0" rtlCol="0" anchor="t" anchorCtr="0">
            <a:noAutofit/>
          </a:bodyPr>
          <a:lstStyle/>
          <a:p>
            <a:pPr algn="l">
              <a:spcAft>
                <a:spcPts val="600"/>
              </a:spcAft>
            </a:pPr>
            <a:r>
              <a:rPr lang="en-US" sz="1500" dirty="0"/>
              <a:t>There is a need to continue to invest in the maturity of the IAM program. As Cigna continues to mature its IAM capabilities, the following drivers need to be considered.</a:t>
            </a:r>
          </a:p>
        </p:txBody>
      </p:sp>
      <p:sp>
        <p:nvSpPr>
          <p:cNvPr id="69" name="TextBox 68">
            <a:extLst>
              <a:ext uri="{FF2B5EF4-FFF2-40B4-BE49-F238E27FC236}">
                <a16:creationId xmlns:a16="http://schemas.microsoft.com/office/drawing/2014/main" id="{708F0CB1-3AF1-4A70-91A8-EB063DBEB925}"/>
              </a:ext>
            </a:extLst>
          </p:cNvPr>
          <p:cNvSpPr txBox="1"/>
          <p:nvPr/>
        </p:nvSpPr>
        <p:spPr>
          <a:xfrm>
            <a:off x="7430375" y="2280798"/>
            <a:ext cx="4607825" cy="1554272"/>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effectLst/>
                <a:uLnTx/>
                <a:uFillTx/>
                <a:latin typeface="Arial"/>
                <a:ea typeface="+mn-ea"/>
                <a:cs typeface="+mn-cs"/>
              </a:rPr>
              <a:t>As more and more security controls start to rely on identity as the fabric to establish context, identity based controls are now a foundational element of an organization’s cybersecurity architecture.</a:t>
            </a: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000" b="0" i="1" u="none" strike="noStrike" kern="1200" cap="none" spc="0" normalizeH="0" baseline="0" noProof="0" dirty="0">
                <a:ln>
                  <a:noFill/>
                </a:ln>
                <a:effectLst/>
                <a:uLnTx/>
                <a:uFillTx/>
                <a:latin typeface="Arial"/>
                <a:ea typeface="+mn-ea"/>
                <a:cs typeface="+mn-cs"/>
              </a:rPr>
              <a:t>You can’t implement zero trust without a solid identity foundation – Forrester</a:t>
            </a:r>
          </a:p>
          <a:p>
            <a:pPr>
              <a:spcAft>
                <a:spcPts val="600"/>
              </a:spcAft>
              <a:defRPr/>
            </a:pPr>
            <a:r>
              <a:rPr lang="en-US" altLang="en-US" sz="1000" i="1" dirty="0"/>
              <a:t>The time to contain an insider threat incident increased from 77 days to 85 days, leading organizations to spend the most on containment.</a:t>
            </a:r>
          </a:p>
          <a:p>
            <a:pPr>
              <a:spcAft>
                <a:spcPts val="600"/>
              </a:spcAft>
              <a:defRPr/>
            </a:pPr>
            <a:r>
              <a:rPr lang="en-US" altLang="en-US" sz="1000" i="1" dirty="0"/>
              <a:t>Incidents that took more than 90 days to contain cost organizations an average of $17.19 million on an annualized basis - Ponemon</a:t>
            </a:r>
            <a:endParaRPr kumimoji="0" lang="en-US" sz="1000" b="0" i="1" u="none" strike="noStrike" kern="1200" cap="none" spc="0" normalizeH="0" baseline="0" noProof="0" dirty="0">
              <a:ln>
                <a:noFill/>
              </a:ln>
              <a:effectLst/>
              <a:uLnTx/>
              <a:uFillTx/>
              <a:latin typeface="Arial"/>
              <a:ea typeface="+mn-ea"/>
              <a:cs typeface="+mn-cs"/>
            </a:endParaRPr>
          </a:p>
        </p:txBody>
      </p:sp>
      <p:sp>
        <p:nvSpPr>
          <p:cNvPr id="70" name="Oval 69">
            <a:extLst>
              <a:ext uri="{FF2B5EF4-FFF2-40B4-BE49-F238E27FC236}">
                <a16:creationId xmlns:a16="http://schemas.microsoft.com/office/drawing/2014/main" id="{9ED96E77-6A0F-B8D3-9A3D-4C145A9BF024}"/>
              </a:ext>
            </a:extLst>
          </p:cNvPr>
          <p:cNvSpPr/>
          <p:nvPr/>
        </p:nvSpPr>
        <p:spPr>
          <a:xfrm>
            <a:off x="4856410" y="2641239"/>
            <a:ext cx="2485938" cy="2485936"/>
          </a:xfrm>
          <a:prstGeom prst="ellipse">
            <a:avLst/>
          </a:prstGeom>
          <a:gradFill>
            <a:gsLst>
              <a:gs pos="0">
                <a:schemeClr val="tx2"/>
              </a:gs>
              <a:gs pos="100000">
                <a:schemeClr val="accent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sp>
        <p:nvSpPr>
          <p:cNvPr id="71" name="!!triangle">
            <a:extLst>
              <a:ext uri="{FF2B5EF4-FFF2-40B4-BE49-F238E27FC236}">
                <a16:creationId xmlns:a16="http://schemas.microsoft.com/office/drawing/2014/main" id="{807C4F5F-27C1-0698-4120-5AC53C1B05B9}"/>
              </a:ext>
            </a:extLst>
          </p:cNvPr>
          <p:cNvSpPr/>
          <p:nvPr/>
        </p:nvSpPr>
        <p:spPr>
          <a:xfrm rot="2700000" flipV="1">
            <a:off x="6725690" y="2893945"/>
            <a:ext cx="518708" cy="21490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grpSp>
        <p:nvGrpSpPr>
          <p:cNvPr id="72" name="Group 71">
            <a:extLst>
              <a:ext uri="{FF2B5EF4-FFF2-40B4-BE49-F238E27FC236}">
                <a16:creationId xmlns:a16="http://schemas.microsoft.com/office/drawing/2014/main" id="{6EFDAD2C-12D0-6072-681D-1A386306598E}"/>
              </a:ext>
            </a:extLst>
          </p:cNvPr>
          <p:cNvGrpSpPr/>
          <p:nvPr/>
        </p:nvGrpSpPr>
        <p:grpSpPr>
          <a:xfrm>
            <a:off x="6309383" y="3240531"/>
            <a:ext cx="523718" cy="348478"/>
            <a:chOff x="2945130" y="1417638"/>
            <a:chExt cx="171777" cy="114300"/>
          </a:xfrm>
        </p:grpSpPr>
        <p:sp>
          <p:nvSpPr>
            <p:cNvPr id="73" name="Freeform: Shape 72">
              <a:extLst>
                <a:ext uri="{FF2B5EF4-FFF2-40B4-BE49-F238E27FC236}">
                  <a16:creationId xmlns:a16="http://schemas.microsoft.com/office/drawing/2014/main" id="{58BCCC77-BE98-1BE8-6542-B075E0BCF596}"/>
                </a:ext>
              </a:extLst>
            </p:cNvPr>
            <p:cNvSpPr/>
            <p:nvPr/>
          </p:nvSpPr>
          <p:spPr>
            <a:xfrm>
              <a:off x="2945457" y="1417638"/>
              <a:ext cx="171450" cy="114300"/>
            </a:xfrm>
            <a:custGeom>
              <a:avLst/>
              <a:gdLst>
                <a:gd name="connsiteX0" fmla="*/ 160646 w 171450"/>
                <a:gd name="connsiteY0" fmla="*/ 2858 h 114300"/>
                <a:gd name="connsiteX1" fmla="*/ 156836 w 171450"/>
                <a:gd name="connsiteY1" fmla="*/ 0 h 114300"/>
                <a:gd name="connsiteX2" fmla="*/ 20628 w 171450"/>
                <a:gd name="connsiteY2" fmla="*/ 0 h 114300"/>
                <a:gd name="connsiteX3" fmla="*/ 16818 w 171450"/>
                <a:gd name="connsiteY3" fmla="*/ 2858 h 114300"/>
                <a:gd name="connsiteX4" fmla="*/ 626 w 171450"/>
                <a:gd name="connsiteY4" fmla="*/ 35243 h 114300"/>
                <a:gd name="connsiteX5" fmla="*/ 1578 w 171450"/>
                <a:gd name="connsiteY5" fmla="*/ 40958 h 114300"/>
                <a:gd name="connsiteX6" fmla="*/ 85398 w 171450"/>
                <a:gd name="connsiteY6" fmla="*/ 113348 h 114300"/>
                <a:gd name="connsiteX7" fmla="*/ 92066 w 171450"/>
                <a:gd name="connsiteY7" fmla="*/ 113348 h 114300"/>
                <a:gd name="connsiteX8" fmla="*/ 175886 w 171450"/>
                <a:gd name="connsiteY8" fmla="*/ 40958 h 114300"/>
                <a:gd name="connsiteX9" fmla="*/ 176838 w 171450"/>
                <a:gd name="connsiteY9" fmla="*/ 35243 h 114300"/>
                <a:gd name="connsiteX10" fmla="*/ 160646 w 171450"/>
                <a:gd name="connsiteY10" fmla="*/ 2858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1450" h="114300">
                  <a:moveTo>
                    <a:pt x="160646" y="2858"/>
                  </a:moveTo>
                  <a:cubicBezTo>
                    <a:pt x="159693" y="953"/>
                    <a:pt x="157788" y="0"/>
                    <a:pt x="156836" y="0"/>
                  </a:cubicBezTo>
                  <a:lnTo>
                    <a:pt x="20628" y="0"/>
                  </a:lnTo>
                  <a:cubicBezTo>
                    <a:pt x="18723" y="0"/>
                    <a:pt x="16818" y="953"/>
                    <a:pt x="16818" y="2858"/>
                  </a:cubicBezTo>
                  <a:lnTo>
                    <a:pt x="626" y="35243"/>
                  </a:lnTo>
                  <a:cubicBezTo>
                    <a:pt x="-327" y="37148"/>
                    <a:pt x="-327" y="40005"/>
                    <a:pt x="1578" y="40958"/>
                  </a:cubicBezTo>
                  <a:lnTo>
                    <a:pt x="85398" y="113348"/>
                  </a:lnTo>
                  <a:cubicBezTo>
                    <a:pt x="87303" y="115253"/>
                    <a:pt x="90161" y="115253"/>
                    <a:pt x="92066" y="113348"/>
                  </a:cubicBezTo>
                  <a:lnTo>
                    <a:pt x="175886" y="40958"/>
                  </a:lnTo>
                  <a:cubicBezTo>
                    <a:pt x="177791" y="39053"/>
                    <a:pt x="177791" y="37148"/>
                    <a:pt x="176838" y="35243"/>
                  </a:cubicBezTo>
                  <a:lnTo>
                    <a:pt x="160646" y="2858"/>
                  </a:lnTo>
                  <a:close/>
                </a:path>
              </a:pathLst>
            </a:custGeom>
            <a:noFill/>
            <a:ln w="19050" cap="rnd">
              <a:solidFill>
                <a:schemeClr val="bg1"/>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4" name="Freeform: Shape 73">
              <a:extLst>
                <a:ext uri="{FF2B5EF4-FFF2-40B4-BE49-F238E27FC236}">
                  <a16:creationId xmlns:a16="http://schemas.microsoft.com/office/drawing/2014/main" id="{05644102-156E-DBD2-D677-D4FBFC5FC4A1}"/>
                </a:ext>
              </a:extLst>
            </p:cNvPr>
            <p:cNvSpPr/>
            <p:nvPr/>
          </p:nvSpPr>
          <p:spPr>
            <a:xfrm>
              <a:off x="2945130" y="1455738"/>
              <a:ext cx="171450" cy="9525"/>
            </a:xfrm>
            <a:custGeom>
              <a:avLst/>
              <a:gdLst>
                <a:gd name="connsiteX0" fmla="*/ 0 w 171450"/>
                <a:gd name="connsiteY0" fmla="*/ 0 h 0"/>
                <a:gd name="connsiteX1" fmla="*/ 178117 w 171450"/>
                <a:gd name="connsiteY1" fmla="*/ 0 h 0"/>
              </a:gdLst>
              <a:ahLst/>
              <a:cxnLst>
                <a:cxn ang="0">
                  <a:pos x="connsiteX0" y="connsiteY0"/>
                </a:cxn>
                <a:cxn ang="0">
                  <a:pos x="connsiteX1" y="connsiteY1"/>
                </a:cxn>
              </a:cxnLst>
              <a:rect l="l" t="t" r="r" b="b"/>
              <a:pathLst>
                <a:path w="171450">
                  <a:moveTo>
                    <a:pt x="0" y="0"/>
                  </a:moveTo>
                  <a:lnTo>
                    <a:pt x="178117" y="0"/>
                  </a:lnTo>
                </a:path>
              </a:pathLst>
            </a:custGeom>
            <a:noFill/>
            <a:ln w="19050" cap="rnd">
              <a:solidFill>
                <a:schemeClr val="bg1"/>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5" name="Freeform: Shape 74">
              <a:extLst>
                <a:ext uri="{FF2B5EF4-FFF2-40B4-BE49-F238E27FC236}">
                  <a16:creationId xmlns:a16="http://schemas.microsoft.com/office/drawing/2014/main" id="{6281D979-A868-BACD-5264-2FB308BB39D1}"/>
                </a:ext>
              </a:extLst>
            </p:cNvPr>
            <p:cNvSpPr/>
            <p:nvPr/>
          </p:nvSpPr>
          <p:spPr>
            <a:xfrm>
              <a:off x="2995613" y="1417638"/>
              <a:ext cx="38100" cy="114300"/>
            </a:xfrm>
            <a:custGeom>
              <a:avLst/>
              <a:gdLst>
                <a:gd name="connsiteX0" fmla="*/ 38100 w 38100"/>
                <a:gd name="connsiteY0" fmla="*/ 114300 h 114300"/>
                <a:gd name="connsiteX1" fmla="*/ 0 w 38100"/>
                <a:gd name="connsiteY1" fmla="*/ 38100 h 114300"/>
                <a:gd name="connsiteX2" fmla="*/ 19050 w 38100"/>
                <a:gd name="connsiteY2" fmla="*/ 0 h 114300"/>
              </a:gdLst>
              <a:ahLst/>
              <a:cxnLst>
                <a:cxn ang="0">
                  <a:pos x="connsiteX0" y="connsiteY0"/>
                </a:cxn>
                <a:cxn ang="0">
                  <a:pos x="connsiteX1" y="connsiteY1"/>
                </a:cxn>
                <a:cxn ang="0">
                  <a:pos x="connsiteX2" y="connsiteY2"/>
                </a:cxn>
              </a:cxnLst>
              <a:rect l="l" t="t" r="r" b="b"/>
              <a:pathLst>
                <a:path w="38100" h="114300">
                  <a:moveTo>
                    <a:pt x="38100" y="114300"/>
                  </a:moveTo>
                  <a:lnTo>
                    <a:pt x="0" y="38100"/>
                  </a:lnTo>
                  <a:lnTo>
                    <a:pt x="19050" y="0"/>
                  </a:lnTo>
                </a:path>
              </a:pathLst>
            </a:custGeom>
            <a:noFill/>
            <a:ln w="19050" cap="rnd">
              <a:solidFill>
                <a:schemeClr val="bg1"/>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6" name="Freeform: Shape 75">
              <a:extLst>
                <a:ext uri="{FF2B5EF4-FFF2-40B4-BE49-F238E27FC236}">
                  <a16:creationId xmlns:a16="http://schemas.microsoft.com/office/drawing/2014/main" id="{AA9B5930-E4A6-B830-5024-733067329A5F}"/>
                </a:ext>
              </a:extLst>
            </p:cNvPr>
            <p:cNvSpPr/>
            <p:nvPr/>
          </p:nvSpPr>
          <p:spPr>
            <a:xfrm>
              <a:off x="3033713" y="1417638"/>
              <a:ext cx="38100" cy="114300"/>
            </a:xfrm>
            <a:custGeom>
              <a:avLst/>
              <a:gdLst>
                <a:gd name="connsiteX0" fmla="*/ 0 w 38100"/>
                <a:gd name="connsiteY0" fmla="*/ 114300 h 114300"/>
                <a:gd name="connsiteX1" fmla="*/ 38100 w 38100"/>
                <a:gd name="connsiteY1" fmla="*/ 38100 h 114300"/>
                <a:gd name="connsiteX2" fmla="*/ 19050 w 38100"/>
                <a:gd name="connsiteY2" fmla="*/ 0 h 114300"/>
              </a:gdLst>
              <a:ahLst/>
              <a:cxnLst>
                <a:cxn ang="0">
                  <a:pos x="connsiteX0" y="connsiteY0"/>
                </a:cxn>
                <a:cxn ang="0">
                  <a:pos x="connsiteX1" y="connsiteY1"/>
                </a:cxn>
                <a:cxn ang="0">
                  <a:pos x="connsiteX2" y="connsiteY2"/>
                </a:cxn>
              </a:cxnLst>
              <a:rect l="l" t="t" r="r" b="b"/>
              <a:pathLst>
                <a:path w="38100" h="114300">
                  <a:moveTo>
                    <a:pt x="0" y="114300"/>
                  </a:moveTo>
                  <a:lnTo>
                    <a:pt x="38100" y="38100"/>
                  </a:lnTo>
                  <a:lnTo>
                    <a:pt x="19050" y="0"/>
                  </a:lnTo>
                </a:path>
              </a:pathLst>
            </a:custGeom>
            <a:noFill/>
            <a:ln w="19050" cap="rnd">
              <a:solidFill>
                <a:schemeClr val="bg1"/>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77" name="!!triangle">
            <a:extLst>
              <a:ext uri="{FF2B5EF4-FFF2-40B4-BE49-F238E27FC236}">
                <a16:creationId xmlns:a16="http://schemas.microsoft.com/office/drawing/2014/main" id="{3A284982-DA2A-D4CE-8BAC-A0615062C7DA}"/>
              </a:ext>
            </a:extLst>
          </p:cNvPr>
          <p:cNvSpPr/>
          <p:nvPr/>
        </p:nvSpPr>
        <p:spPr>
          <a:xfrm rot="18900000" flipH="1" flipV="1">
            <a:off x="4948296" y="2893944"/>
            <a:ext cx="518708" cy="21490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sp>
        <p:nvSpPr>
          <p:cNvPr id="78" name="!!triangle">
            <a:extLst>
              <a:ext uri="{FF2B5EF4-FFF2-40B4-BE49-F238E27FC236}">
                <a16:creationId xmlns:a16="http://schemas.microsoft.com/office/drawing/2014/main" id="{34A34972-872A-D710-EA9B-2F5A874FCABB}"/>
              </a:ext>
            </a:extLst>
          </p:cNvPr>
          <p:cNvSpPr/>
          <p:nvPr/>
        </p:nvSpPr>
        <p:spPr>
          <a:xfrm rot="2700000" flipH="1">
            <a:off x="4948296" y="4657748"/>
            <a:ext cx="518708" cy="21490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sp>
        <p:nvSpPr>
          <p:cNvPr id="79" name="!!triangle">
            <a:extLst>
              <a:ext uri="{FF2B5EF4-FFF2-40B4-BE49-F238E27FC236}">
                <a16:creationId xmlns:a16="http://schemas.microsoft.com/office/drawing/2014/main" id="{2B4C5A0B-72D8-1909-58CB-7F7982031D65}"/>
              </a:ext>
            </a:extLst>
          </p:cNvPr>
          <p:cNvSpPr/>
          <p:nvPr/>
        </p:nvSpPr>
        <p:spPr>
          <a:xfrm rot="18900000">
            <a:off x="6725690" y="4657748"/>
            <a:ext cx="518708" cy="214904"/>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sp>
        <p:nvSpPr>
          <p:cNvPr id="80" name="!!IntText">
            <a:extLst>
              <a:ext uri="{FF2B5EF4-FFF2-40B4-BE49-F238E27FC236}">
                <a16:creationId xmlns:a16="http://schemas.microsoft.com/office/drawing/2014/main" id="{BBA5D8BD-F200-AB9A-4DA1-1F55168AA504}"/>
              </a:ext>
            </a:extLst>
          </p:cNvPr>
          <p:cNvSpPr/>
          <p:nvPr/>
        </p:nvSpPr>
        <p:spPr>
          <a:xfrm>
            <a:off x="7430375" y="1846071"/>
            <a:ext cx="3685187" cy="3573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lvl="0">
              <a:lnSpc>
                <a:spcPct val="80000"/>
              </a:lnSpc>
              <a:defRPr/>
            </a:pPr>
            <a:r>
              <a:rPr lang="en-US" sz="2800" dirty="0">
                <a:solidFill>
                  <a:schemeClr val="tx2"/>
                </a:solidFill>
                <a:latin typeface="KPMG Bold"/>
              </a:rPr>
              <a:t>Identity “first” security</a:t>
            </a:r>
          </a:p>
        </p:txBody>
      </p:sp>
      <p:cxnSp>
        <p:nvCxnSpPr>
          <p:cNvPr id="81" name="!!line1Straight Connector 2078">
            <a:extLst>
              <a:ext uri="{FF2B5EF4-FFF2-40B4-BE49-F238E27FC236}">
                <a16:creationId xmlns:a16="http://schemas.microsoft.com/office/drawing/2014/main" id="{528318E0-525A-56E2-4D7A-195E365AFEDE}"/>
              </a:ext>
            </a:extLst>
          </p:cNvPr>
          <p:cNvCxnSpPr>
            <a:cxnSpLocks/>
          </p:cNvCxnSpPr>
          <p:nvPr/>
        </p:nvCxnSpPr>
        <p:spPr>
          <a:xfrm>
            <a:off x="5001620" y="3885083"/>
            <a:ext cx="2188760" cy="0"/>
          </a:xfrm>
          <a:prstGeom prst="line">
            <a:avLst/>
          </a:prstGeom>
          <a:ln w="9525">
            <a:solidFill>
              <a:srgbClr val="ACEAFF"/>
            </a:solidFill>
          </a:ln>
        </p:spPr>
        <p:style>
          <a:lnRef idx="1">
            <a:schemeClr val="accent1"/>
          </a:lnRef>
          <a:fillRef idx="0">
            <a:schemeClr val="accent1"/>
          </a:fillRef>
          <a:effectRef idx="0">
            <a:schemeClr val="accent1"/>
          </a:effectRef>
          <a:fontRef idx="minor">
            <a:schemeClr val="tx1"/>
          </a:fontRef>
        </p:style>
      </p:cxnSp>
      <p:cxnSp>
        <p:nvCxnSpPr>
          <p:cNvPr id="82" name="!!line1Straight Connector 2078">
            <a:extLst>
              <a:ext uri="{FF2B5EF4-FFF2-40B4-BE49-F238E27FC236}">
                <a16:creationId xmlns:a16="http://schemas.microsoft.com/office/drawing/2014/main" id="{4C1C08C0-0D1F-4FF6-713E-57896CE2F317}"/>
              </a:ext>
            </a:extLst>
          </p:cNvPr>
          <p:cNvCxnSpPr>
            <a:cxnSpLocks/>
          </p:cNvCxnSpPr>
          <p:nvPr/>
        </p:nvCxnSpPr>
        <p:spPr>
          <a:xfrm rot="5400000">
            <a:off x="5001620" y="3883298"/>
            <a:ext cx="2188760" cy="0"/>
          </a:xfrm>
          <a:prstGeom prst="line">
            <a:avLst/>
          </a:prstGeom>
          <a:ln w="9525">
            <a:solidFill>
              <a:srgbClr val="ACEAFF"/>
            </a:solidFill>
          </a:ln>
        </p:spPr>
        <p:style>
          <a:lnRef idx="1">
            <a:schemeClr val="accent1"/>
          </a:lnRef>
          <a:fillRef idx="0">
            <a:schemeClr val="accent1"/>
          </a:fillRef>
          <a:effectRef idx="0">
            <a:schemeClr val="accent1"/>
          </a:effectRef>
          <a:fontRef idx="minor">
            <a:schemeClr val="tx1"/>
          </a:fontRef>
        </p:style>
      </p:cxnSp>
      <p:cxnSp>
        <p:nvCxnSpPr>
          <p:cNvPr id="83" name="!!line1Straight Connector 2078">
            <a:extLst>
              <a:ext uri="{FF2B5EF4-FFF2-40B4-BE49-F238E27FC236}">
                <a16:creationId xmlns:a16="http://schemas.microsoft.com/office/drawing/2014/main" id="{DD143526-E2C7-4030-F05D-AD16FD888085}"/>
              </a:ext>
            </a:extLst>
          </p:cNvPr>
          <p:cNvCxnSpPr>
            <a:cxnSpLocks/>
          </p:cNvCxnSpPr>
          <p:nvPr/>
        </p:nvCxnSpPr>
        <p:spPr>
          <a:xfrm>
            <a:off x="7623173" y="3885083"/>
            <a:ext cx="35766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010AB953-5778-2201-99B5-761AB5CE8056}"/>
              </a:ext>
            </a:extLst>
          </p:cNvPr>
          <p:cNvSpPr txBox="1"/>
          <p:nvPr/>
        </p:nvSpPr>
        <p:spPr>
          <a:xfrm>
            <a:off x="7430374" y="4912166"/>
            <a:ext cx="4289045" cy="369332"/>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effectLst/>
                <a:uLnTx/>
                <a:uFillTx/>
                <a:latin typeface="Arial"/>
                <a:ea typeface="+mn-ea"/>
                <a:cs typeface="+mn-cs"/>
              </a:rPr>
              <a:t>IAM has proven to be a key element of securely enabling large digital transformation efforts.</a:t>
            </a:r>
          </a:p>
        </p:txBody>
      </p:sp>
      <p:sp>
        <p:nvSpPr>
          <p:cNvPr id="86" name="!!IntText">
            <a:extLst>
              <a:ext uri="{FF2B5EF4-FFF2-40B4-BE49-F238E27FC236}">
                <a16:creationId xmlns:a16="http://schemas.microsoft.com/office/drawing/2014/main" id="{1B039112-7105-2FDB-6082-966BC7657CFD}"/>
              </a:ext>
            </a:extLst>
          </p:cNvPr>
          <p:cNvSpPr/>
          <p:nvPr/>
        </p:nvSpPr>
        <p:spPr>
          <a:xfrm>
            <a:off x="7430375" y="4293559"/>
            <a:ext cx="3576640" cy="3573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lvl="0">
              <a:lnSpc>
                <a:spcPct val="80000"/>
              </a:lnSpc>
              <a:defRPr/>
            </a:pPr>
            <a:r>
              <a:rPr lang="en-US" sz="2800" dirty="0">
                <a:solidFill>
                  <a:schemeClr val="tx2"/>
                </a:solidFill>
                <a:latin typeface="KPMG Bold"/>
              </a:rPr>
              <a:t>Enables digital transformation</a:t>
            </a:r>
          </a:p>
        </p:txBody>
      </p:sp>
      <p:sp>
        <p:nvSpPr>
          <p:cNvPr id="89" name="TextBox 88">
            <a:extLst>
              <a:ext uri="{FF2B5EF4-FFF2-40B4-BE49-F238E27FC236}">
                <a16:creationId xmlns:a16="http://schemas.microsoft.com/office/drawing/2014/main" id="{08F13CCF-B9A5-1305-1744-9E6B702E74A2}"/>
              </a:ext>
            </a:extLst>
          </p:cNvPr>
          <p:cNvSpPr txBox="1"/>
          <p:nvPr/>
        </p:nvSpPr>
        <p:spPr>
          <a:xfrm>
            <a:off x="746620" y="2280798"/>
            <a:ext cx="3922439" cy="2339102"/>
          </a:xfrm>
          <a:prstGeom prst="rect">
            <a:avLst/>
          </a:prstGeom>
          <a:noFill/>
        </p:spPr>
        <p:txBody>
          <a:bodyPr wrap="square" lIns="0" tIns="0" rIns="0" bIns="0" rtlCol="0">
            <a:sp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effectLst/>
                <a:uLnTx/>
                <a:uFillTx/>
                <a:latin typeface="Arial"/>
                <a:ea typeface="+mn-ea"/>
                <a:cs typeface="+mn-cs"/>
              </a:rPr>
              <a:t>As we continue to operate </a:t>
            </a:r>
            <a:r>
              <a:rPr lang="en-US" sz="1200" dirty="0">
                <a:latin typeface="Arial"/>
              </a:rPr>
              <a:t>in a hybrid world with increasing stakeholders and control plane, </a:t>
            </a:r>
            <a:r>
              <a:rPr kumimoji="0" lang="en-US" sz="1200" b="0" i="0" u="none" strike="noStrike" kern="1200" cap="none" spc="0" normalizeH="0" baseline="0" noProof="0" dirty="0">
                <a:ln>
                  <a:noFill/>
                </a:ln>
                <a:effectLst/>
                <a:uLnTx/>
                <a:uFillTx/>
                <a:latin typeface="Arial"/>
                <a:ea typeface="+mn-ea"/>
                <a:cs typeface="+mn-cs"/>
              </a:rPr>
              <a:t>Identity continues to be the most important vector that is attacked.</a:t>
            </a:r>
          </a:p>
          <a:p>
            <a:pPr marL="0" marR="0" lvl="0" indent="0" algn="r" defTabSz="914400" rtl="0" eaLnBrk="1" fontAlgn="auto" latinLnBrk="0" hangingPunct="1">
              <a:lnSpc>
                <a:spcPct val="100000"/>
              </a:lnSpc>
              <a:spcBef>
                <a:spcPts val="0"/>
              </a:spcBef>
              <a:spcAft>
                <a:spcPts val="600"/>
              </a:spcAft>
              <a:buClrTx/>
              <a:buSzTx/>
              <a:buFontTx/>
              <a:buNone/>
              <a:tabLst/>
              <a:defRPr/>
            </a:pPr>
            <a:r>
              <a:rPr lang="en-US" sz="1000" i="1" dirty="0">
                <a:latin typeface="Arial"/>
              </a:rPr>
              <a:t>Credential Misuse was involved in 45% of Security Breaches in 2022 – Gartner</a:t>
            </a:r>
          </a:p>
          <a:p>
            <a:pPr algn="r">
              <a:spcAft>
                <a:spcPts val="600"/>
              </a:spcAft>
              <a:defRPr/>
            </a:pPr>
            <a:r>
              <a:rPr lang="en-US" altLang="en-US" sz="1000" i="1" dirty="0"/>
              <a:t>The cost of credential theft to organizations increased 65% from $2.79 million in 2020 to $4.6 million at present. – IBM </a:t>
            </a:r>
          </a:p>
          <a:p>
            <a:pPr algn="r">
              <a:spcAft>
                <a:spcPts val="600"/>
              </a:spcAft>
              <a:defRPr/>
            </a:pPr>
            <a:r>
              <a:rPr lang="en-US" altLang="en-US" sz="1000" i="1" dirty="0"/>
              <a:t>. </a:t>
            </a:r>
          </a:p>
          <a:p>
            <a:pPr marL="0" marR="0" lvl="0" indent="0" algn="r" defTabSz="914400" rtl="0" eaLnBrk="1" fontAlgn="auto" latinLnBrk="0" hangingPunct="1">
              <a:lnSpc>
                <a:spcPct val="100000"/>
              </a:lnSpc>
              <a:spcBef>
                <a:spcPts val="0"/>
              </a:spcBef>
              <a:spcAft>
                <a:spcPts val="600"/>
              </a:spcAft>
              <a:buClrTx/>
              <a:buSzTx/>
              <a:buFontTx/>
              <a:buNone/>
              <a:tabLst/>
              <a:defRPr/>
            </a:pPr>
            <a:endParaRPr lang="en-US" sz="1200" i="1" dirty="0">
              <a:latin typeface="Arial"/>
            </a:endParaRPr>
          </a:p>
          <a:p>
            <a:pPr marL="0" marR="0" lvl="0" indent="0" algn="r" defTabSz="914400" rtl="0" eaLnBrk="1" fontAlgn="auto" latinLnBrk="0" hangingPunct="1">
              <a:lnSpc>
                <a:spcPct val="100000"/>
              </a:lnSpc>
              <a:spcBef>
                <a:spcPts val="0"/>
              </a:spcBef>
              <a:spcAft>
                <a:spcPts val="600"/>
              </a:spcAft>
              <a:buClrTx/>
              <a:buSzTx/>
              <a:buFontTx/>
              <a:buNone/>
              <a:tabLst/>
              <a:defRPr/>
            </a:pPr>
            <a:endParaRPr kumimoji="0" lang="en-US" sz="1200" b="0" i="0" u="none" strike="noStrike" kern="1200" cap="none" spc="0" normalizeH="0" baseline="0" noProof="0" dirty="0">
              <a:ln>
                <a:noFill/>
              </a:ln>
              <a:effectLst/>
              <a:uLnTx/>
              <a:uFillTx/>
              <a:latin typeface="Arial"/>
              <a:ea typeface="+mn-ea"/>
              <a:cs typeface="+mn-cs"/>
            </a:endParaRPr>
          </a:p>
          <a:p>
            <a:pPr marL="0" marR="0" lvl="0" indent="0" algn="r" defTabSz="9144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effectLst/>
                <a:uLnTx/>
                <a:uFillTx/>
                <a:latin typeface="Arial"/>
                <a:ea typeface="+mn-ea"/>
                <a:cs typeface="+mn-cs"/>
              </a:rPr>
              <a:t> </a:t>
            </a:r>
          </a:p>
        </p:txBody>
      </p:sp>
      <p:sp>
        <p:nvSpPr>
          <p:cNvPr id="91" name="!!IntText">
            <a:extLst>
              <a:ext uri="{FF2B5EF4-FFF2-40B4-BE49-F238E27FC236}">
                <a16:creationId xmlns:a16="http://schemas.microsoft.com/office/drawing/2014/main" id="{4D39325C-4592-0BFA-CD12-037DDBA91471}"/>
              </a:ext>
            </a:extLst>
          </p:cNvPr>
          <p:cNvSpPr/>
          <p:nvPr/>
        </p:nvSpPr>
        <p:spPr>
          <a:xfrm>
            <a:off x="1422740" y="1846071"/>
            <a:ext cx="3246319" cy="3447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lvl="0" algn="r">
              <a:lnSpc>
                <a:spcPct val="80000"/>
              </a:lnSpc>
              <a:defRPr/>
            </a:pPr>
            <a:r>
              <a:rPr lang="en-US" sz="2800" dirty="0">
                <a:solidFill>
                  <a:schemeClr val="tx2"/>
                </a:solidFill>
                <a:latin typeface="KPMG Bold"/>
              </a:rPr>
              <a:t>Identity is the new “perimeter”</a:t>
            </a:r>
          </a:p>
        </p:txBody>
      </p:sp>
      <p:sp>
        <p:nvSpPr>
          <p:cNvPr id="93" name="TextBox 92">
            <a:extLst>
              <a:ext uri="{FF2B5EF4-FFF2-40B4-BE49-F238E27FC236}">
                <a16:creationId xmlns:a16="http://schemas.microsoft.com/office/drawing/2014/main" id="{D02CA632-FD56-237D-E0B0-24F011CE66E0}"/>
              </a:ext>
            </a:extLst>
          </p:cNvPr>
          <p:cNvSpPr txBox="1"/>
          <p:nvPr/>
        </p:nvSpPr>
        <p:spPr>
          <a:xfrm>
            <a:off x="845943" y="4714523"/>
            <a:ext cx="3922440" cy="923330"/>
          </a:xfrm>
          <a:prstGeom prst="rect">
            <a:avLst/>
          </a:prstGeom>
          <a:noFill/>
        </p:spPr>
        <p:txBody>
          <a:bodyPr wrap="square" lIns="0" tIns="0" rIns="0" bIns="0" rtlCol="0">
            <a:sp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r>
              <a:rPr kumimoji="0" lang="en-US" sz="1200" b="0" i="0" u="none" strike="noStrike" kern="1200" cap="none" spc="0" normalizeH="0" baseline="0" noProof="0" dirty="0">
                <a:ln>
                  <a:noFill/>
                </a:ln>
                <a:effectLst/>
                <a:uLnTx/>
                <a:uFillTx/>
                <a:latin typeface="Arial"/>
                <a:ea typeface="+mn-ea"/>
                <a:cs typeface="+mn-cs"/>
              </a:rPr>
              <a:t>Hybrid work, Rapid Cloud Adoption, Expanding Stakeholders, Increasing Audit, Compliance and Regulatory Pressures, Zero Trust Adoption, Machine Identities and Identity Infrastructure Compromise continue to rely on mature IAM capabilities.</a:t>
            </a:r>
          </a:p>
        </p:txBody>
      </p:sp>
      <p:sp>
        <p:nvSpPr>
          <p:cNvPr id="94" name="!!IntText">
            <a:extLst>
              <a:ext uri="{FF2B5EF4-FFF2-40B4-BE49-F238E27FC236}">
                <a16:creationId xmlns:a16="http://schemas.microsoft.com/office/drawing/2014/main" id="{ACC210F3-C520-42EB-C6FB-6F66CEEB8B46}"/>
              </a:ext>
            </a:extLst>
          </p:cNvPr>
          <p:cNvSpPr/>
          <p:nvPr/>
        </p:nvSpPr>
        <p:spPr>
          <a:xfrm>
            <a:off x="2442674" y="4293559"/>
            <a:ext cx="2226385" cy="3573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spAutoFit/>
          </a:bodyPr>
          <a:lstStyle/>
          <a:p>
            <a:pPr lvl="0" algn="r">
              <a:lnSpc>
                <a:spcPct val="80000"/>
              </a:lnSpc>
              <a:defRPr/>
            </a:pPr>
            <a:r>
              <a:rPr lang="en-US" sz="2800" dirty="0">
                <a:solidFill>
                  <a:schemeClr val="tx2"/>
                </a:solidFill>
                <a:latin typeface="KPMG Bold"/>
              </a:rPr>
              <a:t>Business drivers</a:t>
            </a:r>
          </a:p>
        </p:txBody>
      </p:sp>
      <p:cxnSp>
        <p:nvCxnSpPr>
          <p:cNvPr id="96" name="!!line1Straight Connector 2078">
            <a:extLst>
              <a:ext uri="{FF2B5EF4-FFF2-40B4-BE49-F238E27FC236}">
                <a16:creationId xmlns:a16="http://schemas.microsoft.com/office/drawing/2014/main" id="{E5F18987-92C1-79D2-FD7B-774AFBD5A12E}"/>
              </a:ext>
            </a:extLst>
          </p:cNvPr>
          <p:cNvCxnSpPr>
            <a:cxnSpLocks/>
          </p:cNvCxnSpPr>
          <p:nvPr/>
        </p:nvCxnSpPr>
        <p:spPr>
          <a:xfrm>
            <a:off x="995363" y="3885083"/>
            <a:ext cx="35766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7" name="!!line1Straight Connector 2078">
            <a:extLst>
              <a:ext uri="{FF2B5EF4-FFF2-40B4-BE49-F238E27FC236}">
                <a16:creationId xmlns:a16="http://schemas.microsoft.com/office/drawing/2014/main" id="{C45D1929-5AFA-13E5-922E-6BE1F6181DFB}"/>
              </a:ext>
            </a:extLst>
          </p:cNvPr>
          <p:cNvCxnSpPr>
            <a:cxnSpLocks/>
          </p:cNvCxnSpPr>
          <p:nvPr/>
        </p:nvCxnSpPr>
        <p:spPr>
          <a:xfrm>
            <a:off x="6100763" y="5333459"/>
            <a:ext cx="0" cy="571273"/>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8" name="!!line1Straight Connector 2078">
            <a:extLst>
              <a:ext uri="{FF2B5EF4-FFF2-40B4-BE49-F238E27FC236}">
                <a16:creationId xmlns:a16="http://schemas.microsoft.com/office/drawing/2014/main" id="{FB2D1B22-31DD-1592-8464-AE6E5E4DCAAB}"/>
              </a:ext>
            </a:extLst>
          </p:cNvPr>
          <p:cNvCxnSpPr>
            <a:cxnSpLocks/>
          </p:cNvCxnSpPr>
          <p:nvPr/>
        </p:nvCxnSpPr>
        <p:spPr>
          <a:xfrm>
            <a:off x="6100763" y="1780083"/>
            <a:ext cx="0" cy="663746"/>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99" name="Group 98">
            <a:extLst>
              <a:ext uri="{FF2B5EF4-FFF2-40B4-BE49-F238E27FC236}">
                <a16:creationId xmlns:a16="http://schemas.microsoft.com/office/drawing/2014/main" id="{B95F2472-2C36-4D9C-E04F-CBA251C83C12}"/>
              </a:ext>
            </a:extLst>
          </p:cNvPr>
          <p:cNvGrpSpPr/>
          <p:nvPr/>
        </p:nvGrpSpPr>
        <p:grpSpPr>
          <a:xfrm>
            <a:off x="5387342" y="3137745"/>
            <a:ext cx="457744" cy="465840"/>
            <a:chOff x="4472072" y="3990287"/>
            <a:chExt cx="215265" cy="219075"/>
          </a:xfrm>
        </p:grpSpPr>
        <p:sp>
          <p:nvSpPr>
            <p:cNvPr id="100" name="Freeform: Shape 99">
              <a:extLst>
                <a:ext uri="{FF2B5EF4-FFF2-40B4-BE49-F238E27FC236}">
                  <a16:creationId xmlns:a16="http://schemas.microsoft.com/office/drawing/2014/main" id="{23390A0F-85F1-3217-39F9-9335FA66E3EE}"/>
                </a:ext>
              </a:extLst>
            </p:cNvPr>
            <p:cNvSpPr/>
            <p:nvPr/>
          </p:nvSpPr>
          <p:spPr>
            <a:xfrm>
              <a:off x="4510172" y="4085537"/>
              <a:ext cx="85725" cy="85725"/>
            </a:xfrm>
            <a:custGeom>
              <a:avLst/>
              <a:gdLst>
                <a:gd name="connsiteX0" fmla="*/ 42863 w 85725"/>
                <a:gd name="connsiteY0" fmla="*/ 85725 h 85725"/>
                <a:gd name="connsiteX1" fmla="*/ 85725 w 85725"/>
                <a:gd name="connsiteY1" fmla="*/ 42863 h 85725"/>
                <a:gd name="connsiteX2" fmla="*/ 42863 w 85725"/>
                <a:gd name="connsiteY2" fmla="*/ 0 h 85725"/>
                <a:gd name="connsiteX3" fmla="*/ 0 w 85725"/>
                <a:gd name="connsiteY3" fmla="*/ 42863 h 85725"/>
                <a:gd name="connsiteX4" fmla="*/ 42863 w 85725"/>
                <a:gd name="connsiteY4" fmla="*/ 85725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42863" y="85725"/>
                  </a:moveTo>
                  <a:cubicBezTo>
                    <a:pt x="66675" y="85725"/>
                    <a:pt x="85725" y="66675"/>
                    <a:pt x="85725" y="42863"/>
                  </a:cubicBezTo>
                  <a:cubicBezTo>
                    <a:pt x="85725" y="19050"/>
                    <a:pt x="66675" y="0"/>
                    <a:pt x="42863" y="0"/>
                  </a:cubicBezTo>
                  <a:cubicBezTo>
                    <a:pt x="19050" y="0"/>
                    <a:pt x="0" y="19050"/>
                    <a:pt x="0" y="42863"/>
                  </a:cubicBezTo>
                  <a:cubicBezTo>
                    <a:pt x="0" y="66675"/>
                    <a:pt x="20002" y="85725"/>
                    <a:pt x="42863" y="85725"/>
                  </a:cubicBezTo>
                  <a:close/>
                </a:path>
              </a:pathLst>
            </a:custGeom>
            <a:noFill/>
            <a:ln w="19050" cap="rnd">
              <a:solidFill>
                <a:schemeClr val="bg1"/>
              </a:solidFill>
              <a:prstDash val="solid"/>
              <a:round/>
            </a:ln>
          </p:spPr>
          <p:txBody>
            <a:bodyPr rtlCol="0" anchor="ctr"/>
            <a:lstStyle/>
            <a:p>
              <a:endParaRPr lang="en-US" dirty="0"/>
            </a:p>
          </p:txBody>
        </p:sp>
        <p:sp>
          <p:nvSpPr>
            <p:cNvPr id="101" name="Freeform: Shape 100">
              <a:extLst>
                <a:ext uri="{FF2B5EF4-FFF2-40B4-BE49-F238E27FC236}">
                  <a16:creationId xmlns:a16="http://schemas.microsoft.com/office/drawing/2014/main" id="{D4935517-130A-6050-620C-992DDF473906}"/>
                </a:ext>
              </a:extLst>
            </p:cNvPr>
            <p:cNvSpPr/>
            <p:nvPr/>
          </p:nvSpPr>
          <p:spPr>
            <a:xfrm>
              <a:off x="4472072" y="4047437"/>
              <a:ext cx="161925" cy="161925"/>
            </a:xfrm>
            <a:custGeom>
              <a:avLst/>
              <a:gdLst>
                <a:gd name="connsiteX0" fmla="*/ 80963 w 161925"/>
                <a:gd name="connsiteY0" fmla="*/ 161925 h 161925"/>
                <a:gd name="connsiteX1" fmla="*/ 161925 w 161925"/>
                <a:gd name="connsiteY1" fmla="*/ 80963 h 161925"/>
                <a:gd name="connsiteX2" fmla="*/ 80963 w 161925"/>
                <a:gd name="connsiteY2" fmla="*/ 0 h 161925"/>
                <a:gd name="connsiteX3" fmla="*/ 0 w 161925"/>
                <a:gd name="connsiteY3" fmla="*/ 80963 h 161925"/>
                <a:gd name="connsiteX4" fmla="*/ 80963 w 161925"/>
                <a:gd name="connsiteY4" fmla="*/ 161925 h 161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1925" h="161925">
                  <a:moveTo>
                    <a:pt x="80963" y="161925"/>
                  </a:moveTo>
                  <a:cubicBezTo>
                    <a:pt x="125730" y="161925"/>
                    <a:pt x="161925" y="125730"/>
                    <a:pt x="161925" y="80963"/>
                  </a:cubicBezTo>
                  <a:cubicBezTo>
                    <a:pt x="161925" y="36195"/>
                    <a:pt x="125730" y="0"/>
                    <a:pt x="80963" y="0"/>
                  </a:cubicBezTo>
                  <a:cubicBezTo>
                    <a:pt x="36195" y="0"/>
                    <a:pt x="0" y="36195"/>
                    <a:pt x="0" y="80963"/>
                  </a:cubicBezTo>
                  <a:cubicBezTo>
                    <a:pt x="0" y="125730"/>
                    <a:pt x="37147" y="161925"/>
                    <a:pt x="80963" y="161925"/>
                  </a:cubicBezTo>
                  <a:close/>
                </a:path>
              </a:pathLst>
            </a:custGeom>
            <a:noFill/>
            <a:ln w="19050" cap="rnd">
              <a:solidFill>
                <a:schemeClr val="bg1"/>
              </a:solidFill>
              <a:prstDash val="solid"/>
              <a:round/>
            </a:ln>
          </p:spPr>
          <p:txBody>
            <a:bodyPr rtlCol="0" anchor="ctr"/>
            <a:lstStyle/>
            <a:p>
              <a:endParaRPr lang="en-US" dirty="0"/>
            </a:p>
          </p:txBody>
        </p:sp>
        <p:sp>
          <p:nvSpPr>
            <p:cNvPr id="105" name="Freeform: Shape 104">
              <a:extLst>
                <a:ext uri="{FF2B5EF4-FFF2-40B4-BE49-F238E27FC236}">
                  <a16:creationId xmlns:a16="http://schemas.microsoft.com/office/drawing/2014/main" id="{EA6247B5-F6F7-4BA5-F6FC-61C32B035F74}"/>
                </a:ext>
              </a:extLst>
            </p:cNvPr>
            <p:cNvSpPr/>
            <p:nvPr/>
          </p:nvSpPr>
          <p:spPr>
            <a:xfrm>
              <a:off x="4472072" y="4185549"/>
              <a:ext cx="19050" cy="19050"/>
            </a:xfrm>
            <a:custGeom>
              <a:avLst/>
              <a:gdLst>
                <a:gd name="connsiteX0" fmla="*/ 0 w 19050"/>
                <a:gd name="connsiteY0" fmla="*/ 23813 h 19050"/>
                <a:gd name="connsiteX1" fmla="*/ 23813 w 19050"/>
                <a:gd name="connsiteY1" fmla="*/ 0 h 19050"/>
              </a:gdLst>
              <a:ahLst/>
              <a:cxnLst>
                <a:cxn ang="0">
                  <a:pos x="connsiteX0" y="connsiteY0"/>
                </a:cxn>
                <a:cxn ang="0">
                  <a:pos x="connsiteX1" y="connsiteY1"/>
                </a:cxn>
              </a:cxnLst>
              <a:rect l="l" t="t" r="r" b="b"/>
              <a:pathLst>
                <a:path w="19050" h="19050">
                  <a:moveTo>
                    <a:pt x="0" y="23813"/>
                  </a:moveTo>
                  <a:lnTo>
                    <a:pt x="23813" y="0"/>
                  </a:lnTo>
                </a:path>
              </a:pathLst>
            </a:custGeom>
            <a:noFill/>
            <a:ln w="19050" cap="rnd">
              <a:solidFill>
                <a:schemeClr val="bg1"/>
              </a:solidFill>
              <a:prstDash val="solid"/>
              <a:round/>
            </a:ln>
          </p:spPr>
          <p:txBody>
            <a:bodyPr rtlCol="0" anchor="ctr"/>
            <a:lstStyle/>
            <a:p>
              <a:endParaRPr lang="en-US" dirty="0"/>
            </a:p>
          </p:txBody>
        </p:sp>
        <p:sp>
          <p:nvSpPr>
            <p:cNvPr id="106" name="Freeform: Shape 105">
              <a:extLst>
                <a:ext uri="{FF2B5EF4-FFF2-40B4-BE49-F238E27FC236}">
                  <a16:creationId xmlns:a16="http://schemas.microsoft.com/office/drawing/2014/main" id="{3F5B4B0F-74AB-58B7-A423-473A931B9918}"/>
                </a:ext>
              </a:extLst>
            </p:cNvPr>
            <p:cNvSpPr/>
            <p:nvPr/>
          </p:nvSpPr>
          <p:spPr>
            <a:xfrm>
              <a:off x="4611137" y="4185549"/>
              <a:ext cx="19050" cy="19050"/>
            </a:xfrm>
            <a:custGeom>
              <a:avLst/>
              <a:gdLst>
                <a:gd name="connsiteX0" fmla="*/ 0 w 19050"/>
                <a:gd name="connsiteY0" fmla="*/ 0 h 19050"/>
                <a:gd name="connsiteX1" fmla="*/ 23813 w 19050"/>
                <a:gd name="connsiteY1" fmla="*/ 23813 h 19050"/>
              </a:gdLst>
              <a:ahLst/>
              <a:cxnLst>
                <a:cxn ang="0">
                  <a:pos x="connsiteX0" y="connsiteY0"/>
                </a:cxn>
                <a:cxn ang="0">
                  <a:pos x="connsiteX1" y="connsiteY1"/>
                </a:cxn>
              </a:cxnLst>
              <a:rect l="l" t="t" r="r" b="b"/>
              <a:pathLst>
                <a:path w="19050" h="19050">
                  <a:moveTo>
                    <a:pt x="0" y="0"/>
                  </a:moveTo>
                  <a:lnTo>
                    <a:pt x="23813" y="23813"/>
                  </a:lnTo>
                </a:path>
              </a:pathLst>
            </a:custGeom>
            <a:noFill/>
            <a:ln w="19050" cap="rnd">
              <a:solidFill>
                <a:schemeClr val="bg1"/>
              </a:solidFill>
              <a:prstDash val="solid"/>
              <a:round/>
            </a:ln>
          </p:spPr>
          <p:txBody>
            <a:bodyPr rtlCol="0" anchor="ctr"/>
            <a:lstStyle/>
            <a:p>
              <a:endParaRPr lang="en-US" dirty="0"/>
            </a:p>
          </p:txBody>
        </p:sp>
        <p:sp>
          <p:nvSpPr>
            <p:cNvPr id="107" name="Freeform: Shape 106">
              <a:extLst>
                <a:ext uri="{FF2B5EF4-FFF2-40B4-BE49-F238E27FC236}">
                  <a16:creationId xmlns:a16="http://schemas.microsoft.com/office/drawing/2014/main" id="{575647D2-D400-3BEB-59A4-1C570C13AB9F}"/>
                </a:ext>
              </a:extLst>
            </p:cNvPr>
            <p:cNvSpPr/>
            <p:nvPr/>
          </p:nvSpPr>
          <p:spPr>
            <a:xfrm>
              <a:off x="4620662" y="3990287"/>
              <a:ext cx="66675" cy="66675"/>
            </a:xfrm>
            <a:custGeom>
              <a:avLst/>
              <a:gdLst>
                <a:gd name="connsiteX0" fmla="*/ 3810 w 66675"/>
                <a:gd name="connsiteY0" fmla="*/ 67628 h 66675"/>
                <a:gd name="connsiteX1" fmla="*/ 0 w 66675"/>
                <a:gd name="connsiteY1" fmla="*/ 30480 h 66675"/>
                <a:gd name="connsiteX2" fmla="*/ 30480 w 66675"/>
                <a:gd name="connsiteY2" fmla="*/ 0 h 66675"/>
                <a:gd name="connsiteX3" fmla="*/ 40958 w 66675"/>
                <a:gd name="connsiteY3" fmla="*/ 30480 h 66675"/>
                <a:gd name="connsiteX4" fmla="*/ 71438 w 66675"/>
                <a:gd name="connsiteY4" fmla="*/ 40958 h 66675"/>
                <a:gd name="connsiteX5" fmla="*/ 40958 w 66675"/>
                <a:gd name="connsiteY5" fmla="*/ 71438 h 66675"/>
                <a:gd name="connsiteX6" fmla="*/ 3810 w 66675"/>
                <a:gd name="connsiteY6" fmla="*/ 67628 h 66675"/>
                <a:gd name="connsiteX7" fmla="*/ 3810 w 66675"/>
                <a:gd name="connsiteY7" fmla="*/ 67628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 h="66675">
                  <a:moveTo>
                    <a:pt x="3810" y="67628"/>
                  </a:moveTo>
                  <a:lnTo>
                    <a:pt x="0" y="30480"/>
                  </a:lnTo>
                  <a:lnTo>
                    <a:pt x="30480" y="0"/>
                  </a:lnTo>
                  <a:lnTo>
                    <a:pt x="40958" y="30480"/>
                  </a:lnTo>
                  <a:lnTo>
                    <a:pt x="71438" y="40958"/>
                  </a:lnTo>
                  <a:lnTo>
                    <a:pt x="40958" y="71438"/>
                  </a:lnTo>
                  <a:lnTo>
                    <a:pt x="3810" y="67628"/>
                  </a:lnTo>
                  <a:lnTo>
                    <a:pt x="3810" y="67628"/>
                  </a:lnTo>
                  <a:close/>
                </a:path>
              </a:pathLst>
            </a:custGeom>
            <a:noFill/>
            <a:ln w="19050" cap="rnd">
              <a:solidFill>
                <a:schemeClr val="bg1"/>
              </a:solidFill>
              <a:prstDash val="solid"/>
              <a:round/>
            </a:ln>
          </p:spPr>
          <p:txBody>
            <a:bodyPr rtlCol="0" anchor="ctr"/>
            <a:lstStyle/>
            <a:p>
              <a:endParaRPr lang="en-US" dirty="0"/>
            </a:p>
          </p:txBody>
        </p:sp>
        <p:sp>
          <p:nvSpPr>
            <p:cNvPr id="108" name="Freeform: Shape 107">
              <a:extLst>
                <a:ext uri="{FF2B5EF4-FFF2-40B4-BE49-F238E27FC236}">
                  <a16:creationId xmlns:a16="http://schemas.microsoft.com/office/drawing/2014/main" id="{D29B5601-1950-237B-0307-DFC64C48878F}"/>
                </a:ext>
              </a:extLst>
            </p:cNvPr>
            <p:cNvSpPr/>
            <p:nvPr/>
          </p:nvSpPr>
          <p:spPr>
            <a:xfrm>
              <a:off x="4553035" y="4033149"/>
              <a:ext cx="95250" cy="95250"/>
            </a:xfrm>
            <a:custGeom>
              <a:avLst/>
              <a:gdLst>
                <a:gd name="connsiteX0" fmla="*/ 95250 w 95250"/>
                <a:gd name="connsiteY0" fmla="*/ 0 h 95250"/>
                <a:gd name="connsiteX1" fmla="*/ 0 w 95250"/>
                <a:gd name="connsiteY1" fmla="*/ 95250 h 95250"/>
              </a:gdLst>
              <a:ahLst/>
              <a:cxnLst>
                <a:cxn ang="0">
                  <a:pos x="connsiteX0" y="connsiteY0"/>
                </a:cxn>
                <a:cxn ang="0">
                  <a:pos x="connsiteX1" y="connsiteY1"/>
                </a:cxn>
              </a:cxnLst>
              <a:rect l="l" t="t" r="r" b="b"/>
              <a:pathLst>
                <a:path w="95250" h="95250">
                  <a:moveTo>
                    <a:pt x="95250" y="0"/>
                  </a:moveTo>
                  <a:lnTo>
                    <a:pt x="0" y="95250"/>
                  </a:lnTo>
                </a:path>
              </a:pathLst>
            </a:custGeom>
            <a:noFill/>
            <a:ln w="19050" cap="rnd">
              <a:solidFill>
                <a:schemeClr val="bg1"/>
              </a:solidFill>
              <a:prstDash val="solid"/>
              <a:round/>
            </a:ln>
          </p:spPr>
          <p:txBody>
            <a:bodyPr rtlCol="0" anchor="ctr"/>
            <a:lstStyle/>
            <a:p>
              <a:endParaRPr lang="en-US" dirty="0"/>
            </a:p>
          </p:txBody>
        </p:sp>
      </p:grpSp>
      <p:grpSp>
        <p:nvGrpSpPr>
          <p:cNvPr id="109" name="Group 108">
            <a:extLst>
              <a:ext uri="{FF2B5EF4-FFF2-40B4-BE49-F238E27FC236}">
                <a16:creationId xmlns:a16="http://schemas.microsoft.com/office/drawing/2014/main" id="{C906ACE3-583C-6B76-1558-F3BFCF06C329}"/>
              </a:ext>
            </a:extLst>
          </p:cNvPr>
          <p:cNvGrpSpPr/>
          <p:nvPr/>
        </p:nvGrpSpPr>
        <p:grpSpPr>
          <a:xfrm>
            <a:off x="6373989" y="4131435"/>
            <a:ext cx="460256" cy="450998"/>
            <a:chOff x="205696" y="2181588"/>
            <a:chExt cx="367306" cy="359919"/>
          </a:xfrm>
        </p:grpSpPr>
        <p:sp>
          <p:nvSpPr>
            <p:cNvPr id="110" name="Freeform: Shape 109">
              <a:extLst>
                <a:ext uri="{FF2B5EF4-FFF2-40B4-BE49-F238E27FC236}">
                  <a16:creationId xmlns:a16="http://schemas.microsoft.com/office/drawing/2014/main" id="{CBAFEBF8-BE80-9F43-E4B1-05FCD1F1D25D}"/>
                </a:ext>
              </a:extLst>
            </p:cNvPr>
            <p:cNvSpPr/>
            <p:nvPr/>
          </p:nvSpPr>
          <p:spPr>
            <a:xfrm>
              <a:off x="205696" y="2457551"/>
              <a:ext cx="83956" cy="83956"/>
            </a:xfrm>
            <a:custGeom>
              <a:avLst/>
              <a:gdLst>
                <a:gd name="connsiteX0" fmla="*/ 39053 w 38100"/>
                <a:gd name="connsiteY0" fmla="*/ 30975 h 38100"/>
                <a:gd name="connsiteX1" fmla="*/ 0 w 38100"/>
                <a:gd name="connsiteY1" fmla="*/ 41452 h 38100"/>
                <a:gd name="connsiteX2" fmla="*/ 11430 w 38100"/>
                <a:gd name="connsiteY2" fmla="*/ 4305 h 38100"/>
                <a:gd name="connsiteX3" fmla="*/ 35242 w 38100"/>
                <a:gd name="connsiteY3" fmla="*/ 8115 h 38100"/>
                <a:gd name="connsiteX4" fmla="*/ 39053 w 38100"/>
                <a:gd name="connsiteY4" fmla="*/ 30975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053" y="30975"/>
                  </a:moveTo>
                  <a:cubicBezTo>
                    <a:pt x="29528" y="40500"/>
                    <a:pt x="0" y="41452"/>
                    <a:pt x="0" y="41452"/>
                  </a:cubicBezTo>
                  <a:cubicBezTo>
                    <a:pt x="0" y="41452"/>
                    <a:pt x="1905" y="13830"/>
                    <a:pt x="11430" y="4305"/>
                  </a:cubicBezTo>
                  <a:cubicBezTo>
                    <a:pt x="20955" y="-5220"/>
                    <a:pt x="30480" y="3352"/>
                    <a:pt x="35242" y="8115"/>
                  </a:cubicBezTo>
                  <a:cubicBezTo>
                    <a:pt x="40005" y="11925"/>
                    <a:pt x="48578" y="22402"/>
                    <a:pt x="39053" y="30975"/>
                  </a:cubicBezTo>
                  <a:close/>
                </a:path>
              </a:pathLst>
            </a:custGeom>
            <a:noFill/>
            <a:ln w="19050" cap="rnd">
              <a:solidFill>
                <a:schemeClr val="bg1"/>
              </a:solidFill>
              <a:prstDash val="solid"/>
              <a:round/>
            </a:ln>
          </p:spPr>
          <p:txBody>
            <a:bodyPr rtlCol="0" anchor="ctr"/>
            <a:lstStyle/>
            <a:p>
              <a:endParaRPr lang="en-US" dirty="0"/>
            </a:p>
          </p:txBody>
        </p:sp>
        <p:sp>
          <p:nvSpPr>
            <p:cNvPr id="111" name="Freeform: Shape 110">
              <a:extLst>
                <a:ext uri="{FF2B5EF4-FFF2-40B4-BE49-F238E27FC236}">
                  <a16:creationId xmlns:a16="http://schemas.microsoft.com/office/drawing/2014/main" id="{279CAA42-FBBC-5471-1760-A83F340FB731}"/>
                </a:ext>
              </a:extLst>
            </p:cNvPr>
            <p:cNvSpPr/>
            <p:nvPr/>
          </p:nvSpPr>
          <p:spPr>
            <a:xfrm>
              <a:off x="331630" y="2341104"/>
              <a:ext cx="62967" cy="62967"/>
            </a:xfrm>
            <a:custGeom>
              <a:avLst/>
              <a:gdLst>
                <a:gd name="connsiteX0" fmla="*/ 0 w 28575"/>
                <a:gd name="connsiteY0" fmla="*/ 0 h 28575"/>
                <a:gd name="connsiteX1" fmla="*/ 37148 w 28575"/>
                <a:gd name="connsiteY1" fmla="*/ 37147 h 28575"/>
              </a:gdLst>
              <a:ahLst/>
              <a:cxnLst>
                <a:cxn ang="0">
                  <a:pos x="connsiteX0" y="connsiteY0"/>
                </a:cxn>
                <a:cxn ang="0">
                  <a:pos x="connsiteX1" y="connsiteY1"/>
                </a:cxn>
              </a:cxnLst>
              <a:rect l="l" t="t" r="r" b="b"/>
              <a:pathLst>
                <a:path w="28575" h="28575">
                  <a:moveTo>
                    <a:pt x="0" y="0"/>
                  </a:moveTo>
                  <a:lnTo>
                    <a:pt x="37148" y="37147"/>
                  </a:lnTo>
                </a:path>
              </a:pathLst>
            </a:custGeom>
            <a:noFill/>
            <a:ln w="19050" cap="rnd">
              <a:solidFill>
                <a:schemeClr val="bg1"/>
              </a:solidFill>
              <a:prstDash val="solid"/>
              <a:round/>
            </a:ln>
          </p:spPr>
          <p:txBody>
            <a:bodyPr rtlCol="0" anchor="ctr"/>
            <a:lstStyle/>
            <a:p>
              <a:endParaRPr lang="en-US" dirty="0"/>
            </a:p>
          </p:txBody>
        </p:sp>
        <p:sp>
          <p:nvSpPr>
            <p:cNvPr id="112" name="Freeform: Shape 111">
              <a:extLst>
                <a:ext uri="{FF2B5EF4-FFF2-40B4-BE49-F238E27FC236}">
                  <a16:creationId xmlns:a16="http://schemas.microsoft.com/office/drawing/2014/main" id="{6A4AAFF2-F23D-B62C-24F6-16BF9BA03FAA}"/>
                </a:ext>
              </a:extLst>
            </p:cNvPr>
            <p:cNvSpPr/>
            <p:nvPr/>
          </p:nvSpPr>
          <p:spPr>
            <a:xfrm>
              <a:off x="552013" y="2181588"/>
              <a:ext cx="20989" cy="20989"/>
            </a:xfrm>
            <a:custGeom>
              <a:avLst/>
              <a:gdLst>
                <a:gd name="connsiteX0" fmla="*/ 0 w 9525"/>
                <a:gd name="connsiteY0" fmla="*/ 10477 h 9525"/>
                <a:gd name="connsiteX1" fmla="*/ 10478 w 9525"/>
                <a:gd name="connsiteY1" fmla="*/ 0 h 9525"/>
              </a:gdLst>
              <a:ahLst/>
              <a:cxnLst>
                <a:cxn ang="0">
                  <a:pos x="connsiteX0" y="connsiteY0"/>
                </a:cxn>
                <a:cxn ang="0">
                  <a:pos x="connsiteX1" y="connsiteY1"/>
                </a:cxn>
              </a:cxnLst>
              <a:rect l="l" t="t" r="r" b="b"/>
              <a:pathLst>
                <a:path w="9525" h="9525">
                  <a:moveTo>
                    <a:pt x="0" y="10477"/>
                  </a:moveTo>
                  <a:lnTo>
                    <a:pt x="10478" y="0"/>
                  </a:lnTo>
                </a:path>
              </a:pathLst>
            </a:custGeom>
            <a:noFill/>
            <a:ln w="19050" cap="rnd">
              <a:solidFill>
                <a:schemeClr val="bg1"/>
              </a:solidFill>
              <a:prstDash val="solid"/>
              <a:round/>
            </a:ln>
          </p:spPr>
          <p:txBody>
            <a:bodyPr rtlCol="0" anchor="ctr"/>
            <a:lstStyle/>
            <a:p>
              <a:endParaRPr lang="en-US" dirty="0"/>
            </a:p>
          </p:txBody>
        </p:sp>
        <p:sp>
          <p:nvSpPr>
            <p:cNvPr id="113" name="Freeform: Shape 112">
              <a:extLst>
                <a:ext uri="{FF2B5EF4-FFF2-40B4-BE49-F238E27FC236}">
                  <a16:creationId xmlns:a16="http://schemas.microsoft.com/office/drawing/2014/main" id="{4D7E78C6-5899-64C4-51BE-3F0829DE8545}"/>
                </a:ext>
              </a:extLst>
            </p:cNvPr>
            <p:cNvSpPr/>
            <p:nvPr/>
          </p:nvSpPr>
          <p:spPr>
            <a:xfrm>
              <a:off x="283354" y="2193917"/>
              <a:ext cx="272856" cy="272856"/>
            </a:xfrm>
            <a:custGeom>
              <a:avLst/>
              <a:gdLst>
                <a:gd name="connsiteX0" fmla="*/ 124778 w 123825"/>
                <a:gd name="connsiteY0" fmla="*/ 41077 h 123825"/>
                <a:gd name="connsiteX1" fmla="*/ 120968 w 123825"/>
                <a:gd name="connsiteY1" fmla="*/ 3930 h 123825"/>
                <a:gd name="connsiteX2" fmla="*/ 83820 w 123825"/>
                <a:gd name="connsiteY2" fmla="*/ 120 h 123825"/>
                <a:gd name="connsiteX3" fmla="*/ 57150 w 123825"/>
                <a:gd name="connsiteY3" fmla="*/ 13455 h 123825"/>
                <a:gd name="connsiteX4" fmla="*/ 0 w 123825"/>
                <a:gd name="connsiteY4" fmla="*/ 97275 h 123825"/>
                <a:gd name="connsiteX5" fmla="*/ 13335 w 123825"/>
                <a:gd name="connsiteY5" fmla="*/ 110610 h 123825"/>
                <a:gd name="connsiteX6" fmla="*/ 26670 w 123825"/>
                <a:gd name="connsiteY6" fmla="*/ 123945 h 123825"/>
                <a:gd name="connsiteX7" fmla="*/ 110490 w 123825"/>
                <a:gd name="connsiteY7" fmla="*/ 66795 h 123825"/>
                <a:gd name="connsiteX8" fmla="*/ 124778 w 123825"/>
                <a:gd name="connsiteY8" fmla="*/ 41077 h 123825"/>
                <a:gd name="connsiteX9" fmla="*/ 124778 w 123825"/>
                <a:gd name="connsiteY9" fmla="*/ 41077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3825" h="123825">
                  <a:moveTo>
                    <a:pt x="124778" y="41077"/>
                  </a:moveTo>
                  <a:lnTo>
                    <a:pt x="120968" y="3930"/>
                  </a:lnTo>
                  <a:lnTo>
                    <a:pt x="83820" y="120"/>
                  </a:lnTo>
                  <a:cubicBezTo>
                    <a:pt x="73343" y="-833"/>
                    <a:pt x="62865" y="3930"/>
                    <a:pt x="57150" y="13455"/>
                  </a:cubicBezTo>
                  <a:lnTo>
                    <a:pt x="0" y="97275"/>
                  </a:lnTo>
                  <a:lnTo>
                    <a:pt x="13335" y="110610"/>
                  </a:lnTo>
                  <a:lnTo>
                    <a:pt x="26670" y="123945"/>
                  </a:lnTo>
                  <a:lnTo>
                    <a:pt x="110490" y="66795"/>
                  </a:lnTo>
                  <a:cubicBezTo>
                    <a:pt x="120968" y="62985"/>
                    <a:pt x="125730" y="52507"/>
                    <a:pt x="124778" y="41077"/>
                  </a:cubicBezTo>
                  <a:lnTo>
                    <a:pt x="124778" y="41077"/>
                  </a:lnTo>
                  <a:close/>
                </a:path>
              </a:pathLst>
            </a:custGeom>
            <a:noFill/>
            <a:ln w="19050" cap="rnd">
              <a:solidFill>
                <a:schemeClr val="bg1"/>
              </a:solidFill>
              <a:prstDash val="solid"/>
              <a:round/>
            </a:ln>
          </p:spPr>
          <p:txBody>
            <a:bodyPr rtlCol="0" anchor="ctr"/>
            <a:lstStyle/>
            <a:p>
              <a:endParaRPr lang="en-US" dirty="0"/>
            </a:p>
          </p:txBody>
        </p:sp>
        <p:sp>
          <p:nvSpPr>
            <p:cNvPr id="114" name="Freeform: Shape 113">
              <a:extLst>
                <a:ext uri="{FF2B5EF4-FFF2-40B4-BE49-F238E27FC236}">
                  <a16:creationId xmlns:a16="http://schemas.microsoft.com/office/drawing/2014/main" id="{9E9FB3DD-FEE2-D36D-A11B-E2A5FD06CDF1}"/>
                </a:ext>
              </a:extLst>
            </p:cNvPr>
            <p:cNvSpPr/>
            <p:nvPr/>
          </p:nvSpPr>
          <p:spPr>
            <a:xfrm>
              <a:off x="219519" y="2329815"/>
              <a:ext cx="104945" cy="62967"/>
            </a:xfrm>
            <a:custGeom>
              <a:avLst/>
              <a:gdLst>
                <a:gd name="connsiteX0" fmla="*/ 50877 w 47625"/>
                <a:gd name="connsiteY0" fmla="*/ 5123 h 28575"/>
                <a:gd name="connsiteX1" fmla="*/ 40400 w 47625"/>
                <a:gd name="connsiteY1" fmla="*/ 1313 h 28575"/>
                <a:gd name="connsiteX2" fmla="*/ 20397 w 47625"/>
                <a:gd name="connsiteY2" fmla="*/ 6075 h 28575"/>
                <a:gd name="connsiteX3" fmla="*/ 1347 w 47625"/>
                <a:gd name="connsiteY3" fmla="*/ 25125 h 28575"/>
                <a:gd name="connsiteX4" fmla="*/ 394 w 47625"/>
                <a:gd name="connsiteY4" fmla="*/ 29888 h 28575"/>
                <a:gd name="connsiteX5" fmla="*/ 4205 w 47625"/>
                <a:gd name="connsiteY5" fmla="*/ 32745 h 28575"/>
                <a:gd name="connsiteX6" fmla="*/ 28969 w 47625"/>
                <a:gd name="connsiteY6" fmla="*/ 37508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625" h="28575">
                  <a:moveTo>
                    <a:pt x="50877" y="5123"/>
                  </a:moveTo>
                  <a:lnTo>
                    <a:pt x="40400" y="1313"/>
                  </a:lnTo>
                  <a:cubicBezTo>
                    <a:pt x="33732" y="-1545"/>
                    <a:pt x="25160" y="360"/>
                    <a:pt x="20397" y="6075"/>
                  </a:cubicBezTo>
                  <a:lnTo>
                    <a:pt x="1347" y="25125"/>
                  </a:lnTo>
                  <a:cubicBezTo>
                    <a:pt x="394" y="26078"/>
                    <a:pt x="-558" y="27983"/>
                    <a:pt x="394" y="29888"/>
                  </a:cubicBezTo>
                  <a:cubicBezTo>
                    <a:pt x="1347" y="31793"/>
                    <a:pt x="2300" y="32745"/>
                    <a:pt x="4205" y="32745"/>
                  </a:cubicBezTo>
                  <a:lnTo>
                    <a:pt x="28969" y="37508"/>
                  </a:lnTo>
                </a:path>
              </a:pathLst>
            </a:custGeom>
            <a:noFill/>
            <a:ln w="19050" cap="rnd">
              <a:solidFill>
                <a:schemeClr val="bg1"/>
              </a:solidFill>
              <a:prstDash val="solid"/>
              <a:round/>
            </a:ln>
          </p:spPr>
          <p:txBody>
            <a:bodyPr rtlCol="0" anchor="ctr"/>
            <a:lstStyle/>
            <a:p>
              <a:endParaRPr lang="en-US" dirty="0"/>
            </a:p>
          </p:txBody>
        </p:sp>
        <p:sp>
          <p:nvSpPr>
            <p:cNvPr id="115" name="Freeform: Shape 114">
              <a:extLst>
                <a:ext uri="{FF2B5EF4-FFF2-40B4-BE49-F238E27FC236}">
                  <a16:creationId xmlns:a16="http://schemas.microsoft.com/office/drawing/2014/main" id="{7F5C3BC3-F856-738E-9D73-A689EFE3F895}"/>
                </a:ext>
              </a:extLst>
            </p:cNvPr>
            <p:cNvSpPr/>
            <p:nvPr/>
          </p:nvSpPr>
          <p:spPr>
            <a:xfrm>
              <a:off x="342123" y="2422962"/>
              <a:ext cx="62967" cy="104945"/>
            </a:xfrm>
            <a:custGeom>
              <a:avLst/>
              <a:gdLst>
                <a:gd name="connsiteX0" fmla="*/ 32385 w 28575"/>
                <a:gd name="connsiteY0" fmla="*/ 0 h 47625"/>
                <a:gd name="connsiteX1" fmla="*/ 36195 w 28575"/>
                <a:gd name="connsiteY1" fmla="*/ 10478 h 47625"/>
                <a:gd name="connsiteX2" fmla="*/ 31433 w 28575"/>
                <a:gd name="connsiteY2" fmla="*/ 30480 h 47625"/>
                <a:gd name="connsiteX3" fmla="*/ 12383 w 28575"/>
                <a:gd name="connsiteY3" fmla="*/ 49530 h 47625"/>
                <a:gd name="connsiteX4" fmla="*/ 7620 w 28575"/>
                <a:gd name="connsiteY4" fmla="*/ 50482 h 47625"/>
                <a:gd name="connsiteX5" fmla="*/ 4763 w 28575"/>
                <a:gd name="connsiteY5" fmla="*/ 46672 h 47625"/>
                <a:gd name="connsiteX6" fmla="*/ 0 w 28575"/>
                <a:gd name="connsiteY6" fmla="*/ 21907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5" h="47625">
                  <a:moveTo>
                    <a:pt x="32385" y="0"/>
                  </a:moveTo>
                  <a:lnTo>
                    <a:pt x="36195" y="10478"/>
                  </a:lnTo>
                  <a:cubicBezTo>
                    <a:pt x="39053" y="17145"/>
                    <a:pt x="37148" y="25718"/>
                    <a:pt x="31433" y="30480"/>
                  </a:cubicBezTo>
                  <a:lnTo>
                    <a:pt x="12383" y="49530"/>
                  </a:lnTo>
                  <a:cubicBezTo>
                    <a:pt x="11430" y="50482"/>
                    <a:pt x="9525" y="51435"/>
                    <a:pt x="7620" y="50482"/>
                  </a:cubicBezTo>
                  <a:cubicBezTo>
                    <a:pt x="5715" y="49530"/>
                    <a:pt x="4763" y="48578"/>
                    <a:pt x="4763" y="46672"/>
                  </a:cubicBezTo>
                  <a:lnTo>
                    <a:pt x="0" y="21907"/>
                  </a:lnTo>
                </a:path>
              </a:pathLst>
            </a:custGeom>
            <a:noFill/>
            <a:ln w="19050" cap="rnd">
              <a:solidFill>
                <a:schemeClr val="bg1"/>
              </a:solidFill>
              <a:prstDash val="solid"/>
              <a:round/>
            </a:ln>
          </p:spPr>
          <p:txBody>
            <a:bodyPr rtlCol="0" anchor="ctr"/>
            <a:lstStyle/>
            <a:p>
              <a:endParaRPr lang="en-US" dirty="0"/>
            </a:p>
          </p:txBody>
        </p:sp>
        <p:sp>
          <p:nvSpPr>
            <p:cNvPr id="116" name="Freeform: Shape 115">
              <a:extLst>
                <a:ext uri="{FF2B5EF4-FFF2-40B4-BE49-F238E27FC236}">
                  <a16:creationId xmlns:a16="http://schemas.microsoft.com/office/drawing/2014/main" id="{15B90D0D-C079-846C-99D4-039DD8C26674}"/>
                </a:ext>
              </a:extLst>
            </p:cNvPr>
            <p:cNvSpPr/>
            <p:nvPr/>
          </p:nvSpPr>
          <p:spPr>
            <a:xfrm>
              <a:off x="438675" y="2252950"/>
              <a:ext cx="62967" cy="41978"/>
            </a:xfrm>
            <a:custGeom>
              <a:avLst/>
              <a:gdLst>
                <a:gd name="connsiteX0" fmla="*/ 14288 w 28575"/>
                <a:gd name="connsiteY0" fmla="*/ 28575 h 19050"/>
                <a:gd name="connsiteX1" fmla="*/ 28575 w 28575"/>
                <a:gd name="connsiteY1" fmla="*/ 14287 h 19050"/>
                <a:gd name="connsiteX2" fmla="*/ 14288 w 28575"/>
                <a:gd name="connsiteY2" fmla="*/ 0 h 19050"/>
                <a:gd name="connsiteX3" fmla="*/ 0 w 28575"/>
                <a:gd name="connsiteY3" fmla="*/ 14287 h 19050"/>
                <a:gd name="connsiteX4" fmla="*/ 14288 w 28575"/>
                <a:gd name="connsiteY4" fmla="*/ 28575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19050">
                  <a:moveTo>
                    <a:pt x="14288" y="28575"/>
                  </a:moveTo>
                  <a:cubicBezTo>
                    <a:pt x="21908" y="28575"/>
                    <a:pt x="28575" y="21907"/>
                    <a:pt x="28575" y="14287"/>
                  </a:cubicBezTo>
                  <a:cubicBezTo>
                    <a:pt x="28575" y="6668"/>
                    <a:pt x="21908" y="0"/>
                    <a:pt x="14288" y="0"/>
                  </a:cubicBezTo>
                  <a:cubicBezTo>
                    <a:pt x="6667" y="0"/>
                    <a:pt x="0" y="6668"/>
                    <a:pt x="0" y="14287"/>
                  </a:cubicBezTo>
                  <a:cubicBezTo>
                    <a:pt x="0" y="22860"/>
                    <a:pt x="5715" y="28575"/>
                    <a:pt x="14288" y="28575"/>
                  </a:cubicBezTo>
                  <a:close/>
                </a:path>
              </a:pathLst>
            </a:custGeom>
            <a:noFill/>
            <a:ln w="19050" cap="rnd">
              <a:solidFill>
                <a:schemeClr val="bg1"/>
              </a:solidFill>
              <a:prstDash val="solid"/>
              <a:round/>
            </a:ln>
          </p:spPr>
          <p:txBody>
            <a:bodyPr rtlCol="0" anchor="ctr"/>
            <a:lstStyle/>
            <a:p>
              <a:endParaRPr lang="en-US" dirty="0"/>
            </a:p>
          </p:txBody>
        </p:sp>
      </p:grpSp>
      <p:grpSp>
        <p:nvGrpSpPr>
          <p:cNvPr id="117" name="Group 116">
            <a:extLst>
              <a:ext uri="{FF2B5EF4-FFF2-40B4-BE49-F238E27FC236}">
                <a16:creationId xmlns:a16="http://schemas.microsoft.com/office/drawing/2014/main" id="{841825C3-5F60-AB7E-9DFB-400F4FE66BE3}"/>
              </a:ext>
            </a:extLst>
          </p:cNvPr>
          <p:cNvGrpSpPr/>
          <p:nvPr/>
        </p:nvGrpSpPr>
        <p:grpSpPr>
          <a:xfrm>
            <a:off x="5365848" y="4143313"/>
            <a:ext cx="496318" cy="487686"/>
            <a:chOff x="3742139" y="3216878"/>
            <a:chExt cx="219075" cy="215265"/>
          </a:xfrm>
        </p:grpSpPr>
        <p:sp>
          <p:nvSpPr>
            <p:cNvPr id="118" name="Freeform: Shape 117">
              <a:extLst>
                <a:ext uri="{FF2B5EF4-FFF2-40B4-BE49-F238E27FC236}">
                  <a16:creationId xmlns:a16="http://schemas.microsoft.com/office/drawing/2014/main" id="{CB540338-8ECB-5B2D-9D0F-24FEAF57D9D8}"/>
                </a:ext>
              </a:extLst>
            </p:cNvPr>
            <p:cNvSpPr/>
            <p:nvPr/>
          </p:nvSpPr>
          <p:spPr>
            <a:xfrm>
              <a:off x="3742139" y="3422618"/>
              <a:ext cx="219075" cy="9525"/>
            </a:xfrm>
            <a:custGeom>
              <a:avLst/>
              <a:gdLst>
                <a:gd name="connsiteX0" fmla="*/ 0 w 219075"/>
                <a:gd name="connsiteY0" fmla="*/ 0 h 0"/>
                <a:gd name="connsiteX1" fmla="*/ 219075 w 219075"/>
                <a:gd name="connsiteY1" fmla="*/ 0 h 0"/>
              </a:gdLst>
              <a:ahLst/>
              <a:cxnLst>
                <a:cxn ang="0">
                  <a:pos x="connsiteX0" y="connsiteY0"/>
                </a:cxn>
                <a:cxn ang="0">
                  <a:pos x="connsiteX1" y="connsiteY1"/>
                </a:cxn>
              </a:cxnLst>
              <a:rect l="l" t="t" r="r" b="b"/>
              <a:pathLst>
                <a:path w="219075">
                  <a:moveTo>
                    <a:pt x="0" y="0"/>
                  </a:moveTo>
                  <a:lnTo>
                    <a:pt x="219075" y="0"/>
                  </a:lnTo>
                </a:path>
              </a:pathLst>
            </a:custGeom>
            <a:noFill/>
            <a:ln w="19050" cap="rnd">
              <a:solidFill>
                <a:schemeClr val="bg1"/>
              </a:solidFill>
              <a:prstDash val="solid"/>
              <a:round/>
            </a:ln>
          </p:spPr>
          <p:txBody>
            <a:bodyPr rtlCol="0" anchor="ctr"/>
            <a:lstStyle/>
            <a:p>
              <a:endParaRPr lang="en-US" dirty="0"/>
            </a:p>
          </p:txBody>
        </p:sp>
        <p:sp>
          <p:nvSpPr>
            <p:cNvPr id="119" name="Freeform: Shape 118">
              <a:extLst>
                <a:ext uri="{FF2B5EF4-FFF2-40B4-BE49-F238E27FC236}">
                  <a16:creationId xmlns:a16="http://schemas.microsoft.com/office/drawing/2014/main" id="{CD117183-FC27-E67E-5276-3881422F2423}"/>
                </a:ext>
              </a:extLst>
            </p:cNvPr>
            <p:cNvSpPr/>
            <p:nvPr/>
          </p:nvSpPr>
          <p:spPr>
            <a:xfrm>
              <a:off x="3751664" y="3394996"/>
              <a:ext cx="28575" cy="19050"/>
            </a:xfrm>
            <a:custGeom>
              <a:avLst/>
              <a:gdLst>
                <a:gd name="connsiteX0" fmla="*/ 28575 w 28575"/>
                <a:gd name="connsiteY0" fmla="*/ 27622 h 19050"/>
                <a:gd name="connsiteX1" fmla="*/ 28575 w 28575"/>
                <a:gd name="connsiteY1" fmla="*/ 4763 h 19050"/>
                <a:gd name="connsiteX2" fmla="*/ 23813 w 28575"/>
                <a:gd name="connsiteY2" fmla="*/ 0 h 19050"/>
                <a:gd name="connsiteX3" fmla="*/ 4763 w 28575"/>
                <a:gd name="connsiteY3" fmla="*/ 0 h 19050"/>
                <a:gd name="connsiteX4" fmla="*/ 0 w 28575"/>
                <a:gd name="connsiteY4" fmla="*/ 4763 h 19050"/>
                <a:gd name="connsiteX5" fmla="*/ 0 w 28575"/>
                <a:gd name="connsiteY5" fmla="*/ 27622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575" h="19050">
                  <a:moveTo>
                    <a:pt x="28575" y="27622"/>
                  </a:moveTo>
                  <a:lnTo>
                    <a:pt x="28575" y="4763"/>
                  </a:lnTo>
                  <a:cubicBezTo>
                    <a:pt x="28575" y="1905"/>
                    <a:pt x="26670" y="0"/>
                    <a:pt x="23813" y="0"/>
                  </a:cubicBezTo>
                  <a:lnTo>
                    <a:pt x="4763" y="0"/>
                  </a:lnTo>
                  <a:cubicBezTo>
                    <a:pt x="1905" y="0"/>
                    <a:pt x="0" y="1905"/>
                    <a:pt x="0" y="4763"/>
                  </a:cubicBezTo>
                  <a:lnTo>
                    <a:pt x="0" y="27622"/>
                  </a:lnTo>
                </a:path>
              </a:pathLst>
            </a:custGeom>
            <a:noFill/>
            <a:ln w="19050" cap="rnd">
              <a:solidFill>
                <a:schemeClr val="bg1"/>
              </a:solidFill>
              <a:prstDash val="solid"/>
              <a:round/>
            </a:ln>
          </p:spPr>
          <p:txBody>
            <a:bodyPr rtlCol="0" anchor="ctr"/>
            <a:lstStyle/>
            <a:p>
              <a:endParaRPr lang="en-US" dirty="0"/>
            </a:p>
          </p:txBody>
        </p:sp>
        <p:sp>
          <p:nvSpPr>
            <p:cNvPr id="120" name="Freeform: Shape 119">
              <a:extLst>
                <a:ext uri="{FF2B5EF4-FFF2-40B4-BE49-F238E27FC236}">
                  <a16:creationId xmlns:a16="http://schemas.microsoft.com/office/drawing/2014/main" id="{50810F44-7A95-3171-6044-D88E40D78021}"/>
                </a:ext>
              </a:extLst>
            </p:cNvPr>
            <p:cNvSpPr/>
            <p:nvPr/>
          </p:nvSpPr>
          <p:spPr>
            <a:xfrm>
              <a:off x="3808814" y="3358801"/>
              <a:ext cx="28575" cy="57150"/>
            </a:xfrm>
            <a:custGeom>
              <a:avLst/>
              <a:gdLst>
                <a:gd name="connsiteX0" fmla="*/ 28575 w 28575"/>
                <a:gd name="connsiteY0" fmla="*/ 63817 h 57150"/>
                <a:gd name="connsiteX1" fmla="*/ 28575 w 28575"/>
                <a:gd name="connsiteY1" fmla="*/ 4763 h 57150"/>
                <a:gd name="connsiteX2" fmla="*/ 23813 w 28575"/>
                <a:gd name="connsiteY2" fmla="*/ 0 h 57150"/>
                <a:gd name="connsiteX3" fmla="*/ 4763 w 28575"/>
                <a:gd name="connsiteY3" fmla="*/ 0 h 57150"/>
                <a:gd name="connsiteX4" fmla="*/ 0 w 28575"/>
                <a:gd name="connsiteY4" fmla="*/ 4763 h 57150"/>
                <a:gd name="connsiteX5" fmla="*/ 0 w 28575"/>
                <a:gd name="connsiteY5" fmla="*/ 63817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575" h="57150">
                  <a:moveTo>
                    <a:pt x="28575" y="63817"/>
                  </a:moveTo>
                  <a:lnTo>
                    <a:pt x="28575" y="4763"/>
                  </a:lnTo>
                  <a:cubicBezTo>
                    <a:pt x="28575" y="1905"/>
                    <a:pt x="26670" y="0"/>
                    <a:pt x="23813" y="0"/>
                  </a:cubicBezTo>
                  <a:lnTo>
                    <a:pt x="4763" y="0"/>
                  </a:lnTo>
                  <a:cubicBezTo>
                    <a:pt x="1905" y="0"/>
                    <a:pt x="0" y="1905"/>
                    <a:pt x="0" y="4763"/>
                  </a:cubicBezTo>
                  <a:lnTo>
                    <a:pt x="0" y="63817"/>
                  </a:lnTo>
                </a:path>
              </a:pathLst>
            </a:custGeom>
            <a:noFill/>
            <a:ln w="19050" cap="rnd">
              <a:solidFill>
                <a:schemeClr val="bg1"/>
              </a:solidFill>
              <a:prstDash val="solid"/>
              <a:round/>
            </a:ln>
          </p:spPr>
          <p:txBody>
            <a:bodyPr rtlCol="0" anchor="ctr"/>
            <a:lstStyle/>
            <a:p>
              <a:endParaRPr lang="en-US" dirty="0"/>
            </a:p>
          </p:txBody>
        </p:sp>
        <p:sp>
          <p:nvSpPr>
            <p:cNvPr id="121" name="Freeform: Shape 120">
              <a:extLst>
                <a:ext uri="{FF2B5EF4-FFF2-40B4-BE49-F238E27FC236}">
                  <a16:creationId xmlns:a16="http://schemas.microsoft.com/office/drawing/2014/main" id="{D74B4ADE-FF1C-071F-1F2E-59574EE416CF}"/>
                </a:ext>
              </a:extLst>
            </p:cNvPr>
            <p:cNvSpPr/>
            <p:nvPr/>
          </p:nvSpPr>
          <p:spPr>
            <a:xfrm>
              <a:off x="3865964" y="3321653"/>
              <a:ext cx="28575" cy="95250"/>
            </a:xfrm>
            <a:custGeom>
              <a:avLst/>
              <a:gdLst>
                <a:gd name="connsiteX0" fmla="*/ 28575 w 28575"/>
                <a:gd name="connsiteY0" fmla="*/ 100965 h 95250"/>
                <a:gd name="connsiteX1" fmla="*/ 28575 w 28575"/>
                <a:gd name="connsiteY1" fmla="*/ 4763 h 95250"/>
                <a:gd name="connsiteX2" fmla="*/ 23813 w 28575"/>
                <a:gd name="connsiteY2" fmla="*/ 0 h 95250"/>
                <a:gd name="connsiteX3" fmla="*/ 4763 w 28575"/>
                <a:gd name="connsiteY3" fmla="*/ 0 h 95250"/>
                <a:gd name="connsiteX4" fmla="*/ 0 w 28575"/>
                <a:gd name="connsiteY4" fmla="*/ 4763 h 95250"/>
                <a:gd name="connsiteX5" fmla="*/ 0 w 28575"/>
                <a:gd name="connsiteY5" fmla="*/ 100965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575" h="95250">
                  <a:moveTo>
                    <a:pt x="28575" y="100965"/>
                  </a:moveTo>
                  <a:lnTo>
                    <a:pt x="28575" y="4763"/>
                  </a:lnTo>
                  <a:cubicBezTo>
                    <a:pt x="28575" y="1905"/>
                    <a:pt x="26670" y="0"/>
                    <a:pt x="23813" y="0"/>
                  </a:cubicBezTo>
                  <a:lnTo>
                    <a:pt x="4763" y="0"/>
                  </a:lnTo>
                  <a:cubicBezTo>
                    <a:pt x="1905" y="0"/>
                    <a:pt x="0" y="1905"/>
                    <a:pt x="0" y="4763"/>
                  </a:cubicBezTo>
                  <a:lnTo>
                    <a:pt x="0" y="100965"/>
                  </a:lnTo>
                </a:path>
              </a:pathLst>
            </a:custGeom>
            <a:noFill/>
            <a:ln w="19050" cap="rnd">
              <a:solidFill>
                <a:schemeClr val="bg1"/>
              </a:solidFill>
              <a:prstDash val="solid"/>
              <a:round/>
            </a:ln>
          </p:spPr>
          <p:txBody>
            <a:bodyPr rtlCol="0" anchor="ctr"/>
            <a:lstStyle/>
            <a:p>
              <a:endParaRPr lang="en-US" dirty="0"/>
            </a:p>
          </p:txBody>
        </p:sp>
        <p:sp>
          <p:nvSpPr>
            <p:cNvPr id="122" name="Freeform: Shape 121">
              <a:extLst>
                <a:ext uri="{FF2B5EF4-FFF2-40B4-BE49-F238E27FC236}">
                  <a16:creationId xmlns:a16="http://schemas.microsoft.com/office/drawing/2014/main" id="{91D47608-4517-F00A-F021-24B108696DE2}"/>
                </a:ext>
              </a:extLst>
            </p:cNvPr>
            <p:cNvSpPr/>
            <p:nvPr/>
          </p:nvSpPr>
          <p:spPr>
            <a:xfrm>
              <a:off x="3923114" y="3285459"/>
              <a:ext cx="28575" cy="133350"/>
            </a:xfrm>
            <a:custGeom>
              <a:avLst/>
              <a:gdLst>
                <a:gd name="connsiteX0" fmla="*/ 28575 w 28575"/>
                <a:gd name="connsiteY0" fmla="*/ 137160 h 133350"/>
                <a:gd name="connsiteX1" fmla="*/ 28575 w 28575"/>
                <a:gd name="connsiteY1" fmla="*/ 4762 h 133350"/>
                <a:gd name="connsiteX2" fmla="*/ 23813 w 28575"/>
                <a:gd name="connsiteY2" fmla="*/ 0 h 133350"/>
                <a:gd name="connsiteX3" fmla="*/ 4763 w 28575"/>
                <a:gd name="connsiteY3" fmla="*/ 0 h 133350"/>
                <a:gd name="connsiteX4" fmla="*/ 0 w 28575"/>
                <a:gd name="connsiteY4" fmla="*/ 4762 h 133350"/>
                <a:gd name="connsiteX5" fmla="*/ 0 w 28575"/>
                <a:gd name="connsiteY5" fmla="*/ 137160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575" h="133350">
                  <a:moveTo>
                    <a:pt x="28575" y="137160"/>
                  </a:moveTo>
                  <a:lnTo>
                    <a:pt x="28575" y="4762"/>
                  </a:lnTo>
                  <a:cubicBezTo>
                    <a:pt x="28575" y="1905"/>
                    <a:pt x="26670" y="0"/>
                    <a:pt x="23813" y="0"/>
                  </a:cubicBezTo>
                  <a:lnTo>
                    <a:pt x="4763" y="0"/>
                  </a:lnTo>
                  <a:cubicBezTo>
                    <a:pt x="1905" y="0"/>
                    <a:pt x="0" y="1905"/>
                    <a:pt x="0" y="4762"/>
                  </a:cubicBezTo>
                  <a:lnTo>
                    <a:pt x="0" y="137160"/>
                  </a:lnTo>
                </a:path>
              </a:pathLst>
            </a:custGeom>
            <a:noFill/>
            <a:ln w="19050" cap="rnd">
              <a:solidFill>
                <a:schemeClr val="bg1"/>
              </a:solidFill>
              <a:prstDash val="solid"/>
              <a:round/>
            </a:ln>
          </p:spPr>
          <p:txBody>
            <a:bodyPr rtlCol="0" anchor="ctr"/>
            <a:lstStyle/>
            <a:p>
              <a:endParaRPr lang="en-US" dirty="0"/>
            </a:p>
          </p:txBody>
        </p:sp>
        <p:sp>
          <p:nvSpPr>
            <p:cNvPr id="123" name="Freeform: Shape 122">
              <a:extLst>
                <a:ext uri="{FF2B5EF4-FFF2-40B4-BE49-F238E27FC236}">
                  <a16:creationId xmlns:a16="http://schemas.microsoft.com/office/drawing/2014/main" id="{1F9D7379-DB82-6D81-446E-537D6B952295}"/>
                </a:ext>
              </a:extLst>
            </p:cNvPr>
            <p:cNvSpPr/>
            <p:nvPr/>
          </p:nvSpPr>
          <p:spPr>
            <a:xfrm>
              <a:off x="3765951" y="3221641"/>
              <a:ext cx="171450" cy="104775"/>
            </a:xfrm>
            <a:custGeom>
              <a:avLst/>
              <a:gdLst>
                <a:gd name="connsiteX0" fmla="*/ 0 w 171450"/>
                <a:gd name="connsiteY0" fmla="*/ 109538 h 104775"/>
                <a:gd name="connsiteX1" fmla="*/ 171450 w 171450"/>
                <a:gd name="connsiteY1" fmla="*/ 0 h 104775"/>
              </a:gdLst>
              <a:ahLst/>
              <a:cxnLst>
                <a:cxn ang="0">
                  <a:pos x="connsiteX0" y="connsiteY0"/>
                </a:cxn>
                <a:cxn ang="0">
                  <a:pos x="connsiteX1" y="connsiteY1"/>
                </a:cxn>
              </a:cxnLst>
              <a:rect l="l" t="t" r="r" b="b"/>
              <a:pathLst>
                <a:path w="171450" h="104775">
                  <a:moveTo>
                    <a:pt x="0" y="109538"/>
                  </a:moveTo>
                  <a:lnTo>
                    <a:pt x="171450" y="0"/>
                  </a:lnTo>
                </a:path>
              </a:pathLst>
            </a:custGeom>
            <a:noFill/>
            <a:ln w="19050" cap="rnd">
              <a:solidFill>
                <a:schemeClr val="bg1"/>
              </a:solidFill>
              <a:prstDash val="solid"/>
              <a:round/>
            </a:ln>
          </p:spPr>
          <p:txBody>
            <a:bodyPr rtlCol="0" anchor="ctr"/>
            <a:lstStyle/>
            <a:p>
              <a:endParaRPr lang="en-US" dirty="0"/>
            </a:p>
          </p:txBody>
        </p:sp>
        <p:sp>
          <p:nvSpPr>
            <p:cNvPr id="124" name="Freeform: Shape 123">
              <a:extLst>
                <a:ext uri="{FF2B5EF4-FFF2-40B4-BE49-F238E27FC236}">
                  <a16:creationId xmlns:a16="http://schemas.microsoft.com/office/drawing/2014/main" id="{F425D0B6-3065-86CF-3CA6-4273AC14D188}"/>
                </a:ext>
              </a:extLst>
            </p:cNvPr>
            <p:cNvSpPr/>
            <p:nvPr/>
          </p:nvSpPr>
          <p:spPr>
            <a:xfrm>
              <a:off x="3899301" y="3216878"/>
              <a:ext cx="38100" cy="38100"/>
            </a:xfrm>
            <a:custGeom>
              <a:avLst/>
              <a:gdLst>
                <a:gd name="connsiteX0" fmla="*/ 33338 w 38100"/>
                <a:gd name="connsiteY0" fmla="*/ 40958 h 38100"/>
                <a:gd name="connsiteX1" fmla="*/ 38100 w 38100"/>
                <a:gd name="connsiteY1" fmla="*/ 4763 h 38100"/>
                <a:gd name="connsiteX2" fmla="*/ 0 w 38100"/>
                <a:gd name="connsiteY2" fmla="*/ 0 h 38100"/>
              </a:gdLst>
              <a:ahLst/>
              <a:cxnLst>
                <a:cxn ang="0">
                  <a:pos x="connsiteX0" y="connsiteY0"/>
                </a:cxn>
                <a:cxn ang="0">
                  <a:pos x="connsiteX1" y="connsiteY1"/>
                </a:cxn>
                <a:cxn ang="0">
                  <a:pos x="connsiteX2" y="connsiteY2"/>
                </a:cxn>
              </a:cxnLst>
              <a:rect l="l" t="t" r="r" b="b"/>
              <a:pathLst>
                <a:path w="38100" h="38100">
                  <a:moveTo>
                    <a:pt x="33338" y="40958"/>
                  </a:moveTo>
                  <a:lnTo>
                    <a:pt x="38100" y="4763"/>
                  </a:lnTo>
                  <a:lnTo>
                    <a:pt x="0" y="0"/>
                  </a:lnTo>
                </a:path>
              </a:pathLst>
            </a:custGeom>
            <a:noFill/>
            <a:ln w="19050" cap="rnd">
              <a:solidFill>
                <a:schemeClr val="bg1"/>
              </a:solidFill>
              <a:prstDash val="solid"/>
              <a:round/>
            </a:ln>
          </p:spPr>
          <p:txBody>
            <a:bodyPr rtlCol="0" anchor="ctr"/>
            <a:lstStyle/>
            <a:p>
              <a:endParaRPr lang="en-US" dirty="0"/>
            </a:p>
          </p:txBody>
        </p:sp>
      </p:grpSp>
      <p:sp>
        <p:nvSpPr>
          <p:cNvPr id="2" name="Rectangle 1">
            <a:extLst>
              <a:ext uri="{FF2B5EF4-FFF2-40B4-BE49-F238E27FC236}">
                <a16:creationId xmlns:a16="http://schemas.microsoft.com/office/drawing/2014/main" id="{F6FD92EF-ACDD-2834-22EA-478890009151}"/>
              </a:ext>
            </a:extLst>
          </p:cNvPr>
          <p:cNvSpPr>
            <a:spLocks noChangeArrowheads="1"/>
          </p:cNvSpPr>
          <p:nvPr/>
        </p:nvSpPr>
        <p:spPr bwMode="auto">
          <a:xfrm>
            <a:off x="0" y="-146195"/>
            <a:ext cx="184731" cy="2923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a:ln>
                <a:noFill/>
              </a:ln>
              <a:solidFill>
                <a:srgbClr val="333333"/>
              </a:solidFill>
              <a:effectLst/>
              <a:latin typeface="open sans" panose="020B0604020202020204" pitchFamily="34" charset="0"/>
            </a:endParaRPr>
          </a:p>
        </p:txBody>
      </p:sp>
      <p:sp>
        <p:nvSpPr>
          <p:cNvPr id="6" name="TextBox 5">
            <a:extLst>
              <a:ext uri="{FF2B5EF4-FFF2-40B4-BE49-F238E27FC236}">
                <a16:creationId xmlns:a16="http://schemas.microsoft.com/office/drawing/2014/main" id="{D2194538-6337-3DAE-FF4A-D7B0B2B64FEF}"/>
              </a:ext>
            </a:extLst>
          </p:cNvPr>
          <p:cNvSpPr txBox="1"/>
          <p:nvPr/>
        </p:nvSpPr>
        <p:spPr>
          <a:xfrm>
            <a:off x="645952" y="5691053"/>
            <a:ext cx="4023108" cy="630942"/>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r>
              <a:rPr lang="en-US" sz="1000" i="1" dirty="0">
                <a:latin typeface="Arial"/>
              </a:rPr>
              <a:t>Achieve rollout of MFA capabilities in a short span of time to enable secure access.</a:t>
            </a:r>
          </a:p>
          <a:p>
            <a:pPr marL="0" marR="0" lvl="0" indent="0" algn="r" defTabSz="914400" rtl="0" eaLnBrk="1" fontAlgn="auto" latinLnBrk="0" hangingPunct="1">
              <a:lnSpc>
                <a:spcPct val="100000"/>
              </a:lnSpc>
              <a:spcBef>
                <a:spcPts val="0"/>
              </a:spcBef>
              <a:spcAft>
                <a:spcPts val="600"/>
              </a:spcAft>
              <a:buClrTx/>
              <a:buSzTx/>
              <a:buFontTx/>
              <a:buNone/>
              <a:tabLst/>
              <a:defRPr/>
            </a:pPr>
            <a:r>
              <a:rPr lang="en-US" sz="1000" i="1" dirty="0">
                <a:latin typeface="Arial"/>
              </a:rPr>
              <a:t>Reduce audit failures and non compliance significantly </a:t>
            </a:r>
          </a:p>
        </p:txBody>
      </p:sp>
      <p:sp>
        <p:nvSpPr>
          <p:cNvPr id="7" name="TextBox 6">
            <a:extLst>
              <a:ext uri="{FF2B5EF4-FFF2-40B4-BE49-F238E27FC236}">
                <a16:creationId xmlns:a16="http://schemas.microsoft.com/office/drawing/2014/main" id="{76A51991-1A33-D919-B59F-6723E758DE8A}"/>
              </a:ext>
            </a:extLst>
          </p:cNvPr>
          <p:cNvSpPr txBox="1"/>
          <p:nvPr/>
        </p:nvSpPr>
        <p:spPr>
          <a:xfrm>
            <a:off x="7190380" y="5400163"/>
            <a:ext cx="4289043" cy="784830"/>
          </a:xfrm>
          <a:prstGeom prst="rect">
            <a:avLst/>
          </a:prstGeom>
          <a:noFill/>
        </p:spPr>
        <p:txBody>
          <a:bodyPr wrap="square">
            <a:sp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r>
              <a:rPr lang="en-US" sz="1000" i="1" dirty="0">
                <a:latin typeface="Arial"/>
              </a:rPr>
              <a:t>IAM is a key component of Project Dawn to enable cross company access </a:t>
            </a:r>
          </a:p>
          <a:p>
            <a:pPr algn="r">
              <a:spcAft>
                <a:spcPts val="600"/>
              </a:spcAft>
              <a:defRPr/>
            </a:pPr>
            <a:r>
              <a:rPr lang="en-US" altLang="en-US" sz="1000" i="1" dirty="0"/>
              <a:t>Enabled rapid application onboarding for centralized authentication and identity lifecycle management</a:t>
            </a:r>
          </a:p>
        </p:txBody>
      </p:sp>
    </p:spTree>
    <p:extLst>
      <p:ext uri="{BB962C8B-B14F-4D97-AF65-F5344CB8AC3E}">
        <p14:creationId xmlns:p14="http://schemas.microsoft.com/office/powerpoint/2010/main" val="1989410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 Placeholder 21">
            <a:extLst>
              <a:ext uri="{FF2B5EF4-FFF2-40B4-BE49-F238E27FC236}">
                <a16:creationId xmlns:a16="http://schemas.microsoft.com/office/drawing/2014/main" id="{8B17F42C-58E4-F01C-F844-13DB7DB291A0}"/>
              </a:ext>
            </a:extLst>
          </p:cNvPr>
          <p:cNvSpPr txBox="1">
            <a:spLocks/>
          </p:cNvSpPr>
          <p:nvPr/>
        </p:nvSpPr>
        <p:spPr>
          <a:xfrm>
            <a:off x="998220" y="1186975"/>
            <a:ext cx="10195560" cy="123111"/>
          </a:xfrm>
          <a:prstGeom prst="rect">
            <a:avLst/>
          </a:prstGeom>
        </p:spPr>
        <p:txBody>
          <a:bodyPr lIns="0" tIns="0" rIns="0" bIns="0">
            <a:noAutofit/>
          </a:bodyPr>
          <a:lstStyle>
            <a:lvl1pPr marL="0" indent="0" algn="l" defTabSz="914400" rtl="0" eaLnBrk="1" latinLnBrk="0" hangingPunct="1">
              <a:lnSpc>
                <a:spcPct val="100000"/>
              </a:lnSpc>
              <a:spcBef>
                <a:spcPts val="0"/>
              </a:spcBef>
              <a:spcAft>
                <a:spcPts val="600"/>
              </a:spcAft>
              <a:buFontTx/>
              <a:buNone/>
              <a:defRPr sz="1500" b="1" kern="1200">
                <a:solidFill>
                  <a:schemeClr val="tx2"/>
                </a:solidFill>
                <a:latin typeface="+mn-lt"/>
                <a:ea typeface="+mn-ea"/>
                <a:cs typeface="+mn-cs"/>
              </a:defRPr>
            </a:lvl1pPr>
            <a:lvl2pPr marL="0" indent="0" algn="l" defTabSz="914400" rtl="0" eaLnBrk="1" latinLnBrk="0" hangingPunct="1">
              <a:lnSpc>
                <a:spcPct val="100000"/>
              </a:lnSpc>
              <a:spcBef>
                <a:spcPts val="0"/>
              </a:spcBef>
              <a:spcAft>
                <a:spcPts val="600"/>
              </a:spcAft>
              <a:buFontTx/>
              <a:buNone/>
              <a:defRPr sz="1500" kern="1200">
                <a:solidFill>
                  <a:schemeClr val="tx1"/>
                </a:solidFill>
                <a:latin typeface="+mn-lt"/>
                <a:ea typeface="+mn-ea"/>
                <a:cs typeface="+mn-cs"/>
              </a:defRPr>
            </a:lvl2pPr>
            <a:lvl3pPr marL="28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3pPr>
            <a:lvl4pPr marL="576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4pPr>
            <a:lvl5pPr marL="82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baseline="0">
                <a:solidFill>
                  <a:schemeClr val="tx1"/>
                </a:solidFill>
                <a:latin typeface="+mn-lt"/>
                <a:ea typeface="+mn-ea"/>
                <a:cs typeface="+mn-cs"/>
              </a:defRPr>
            </a:lvl5pPr>
            <a:lvl6pPr marL="1098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13716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645200" indent="-2286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Arial"/>
                <a:ea typeface="+mn-ea"/>
                <a:cs typeface="+mn-cs"/>
              </a:rPr>
              <a:t>Current operating model representing all activity areas of the IAM service to establish clear responsibilities and separation of functional tasks in order to deliver services to IAM stakeholders and consumers.</a:t>
            </a:r>
          </a:p>
        </p:txBody>
      </p:sp>
      <p:sp>
        <p:nvSpPr>
          <p:cNvPr id="12" name="Title 125">
            <a:extLst>
              <a:ext uri="{FF2B5EF4-FFF2-40B4-BE49-F238E27FC236}">
                <a16:creationId xmlns:a16="http://schemas.microsoft.com/office/drawing/2014/main" id="{89CA88C5-A41E-60C9-6431-1444AD674075}"/>
              </a:ext>
            </a:extLst>
          </p:cNvPr>
          <p:cNvSpPr>
            <a:spLocks noGrp="1"/>
          </p:cNvSpPr>
          <p:nvPr>
            <p:ph type="title"/>
          </p:nvPr>
        </p:nvSpPr>
        <p:spPr>
          <a:xfrm>
            <a:off x="995364" y="431800"/>
            <a:ext cx="10204704" cy="533400"/>
          </a:xfrm>
        </p:spPr>
        <p:txBody>
          <a:bodyPr/>
          <a:lstStyle/>
          <a:p>
            <a:pPr>
              <a:lnSpc>
                <a:spcPct val="70000"/>
              </a:lnSpc>
            </a:pPr>
            <a:r>
              <a:rPr lang="en-US" sz="4400" b="1" dirty="0">
                <a:latin typeface="+mj-lt"/>
              </a:rPr>
              <a:t>Current state</a:t>
            </a:r>
          </a:p>
        </p:txBody>
      </p:sp>
      <p:sp>
        <p:nvSpPr>
          <p:cNvPr id="17" name="Text Placeholder 16">
            <a:extLst>
              <a:ext uri="{FF2B5EF4-FFF2-40B4-BE49-F238E27FC236}">
                <a16:creationId xmlns:a16="http://schemas.microsoft.com/office/drawing/2014/main" id="{9DDB5458-18F0-BE23-D988-88BC6B295064}"/>
              </a:ext>
            </a:extLst>
          </p:cNvPr>
          <p:cNvSpPr>
            <a:spLocks noGrp="1"/>
          </p:cNvSpPr>
          <p:nvPr>
            <p:ph type="body" sz="quarter" idx="10"/>
          </p:nvPr>
        </p:nvSpPr>
        <p:spPr>
          <a:xfrm>
            <a:off x="993648" y="189259"/>
            <a:ext cx="10204704" cy="184666"/>
          </a:xfrm>
        </p:spPr>
        <p:txBody>
          <a:bodyPr/>
          <a:lstStyle/>
          <a:p>
            <a:r>
              <a:rPr lang="en-US" dirty="0"/>
              <a:t>Operating model</a:t>
            </a:r>
          </a:p>
        </p:txBody>
      </p:sp>
      <p:grpSp>
        <p:nvGrpSpPr>
          <p:cNvPr id="29" name="Group 28">
            <a:extLst>
              <a:ext uri="{FF2B5EF4-FFF2-40B4-BE49-F238E27FC236}">
                <a16:creationId xmlns:a16="http://schemas.microsoft.com/office/drawing/2014/main" id="{1C93DE69-CA21-EC04-EE34-C1C633A01E7E}"/>
              </a:ext>
            </a:extLst>
          </p:cNvPr>
          <p:cNvGrpSpPr/>
          <p:nvPr/>
        </p:nvGrpSpPr>
        <p:grpSpPr>
          <a:xfrm>
            <a:off x="9371268" y="189259"/>
            <a:ext cx="1828800" cy="977554"/>
            <a:chOff x="8581644" y="189259"/>
            <a:chExt cx="2490216" cy="1097280"/>
          </a:xfrm>
        </p:grpSpPr>
        <p:sp>
          <p:nvSpPr>
            <p:cNvPr id="30" name="Rectangle 29">
              <a:extLst>
                <a:ext uri="{FF2B5EF4-FFF2-40B4-BE49-F238E27FC236}">
                  <a16:creationId xmlns:a16="http://schemas.microsoft.com/office/drawing/2014/main" id="{EC868E36-561D-61B5-C702-3975E5353BC3}"/>
                </a:ext>
              </a:extLst>
            </p:cNvPr>
            <p:cNvSpPr/>
            <p:nvPr/>
          </p:nvSpPr>
          <p:spPr>
            <a:xfrm>
              <a:off x="8581644" y="189259"/>
              <a:ext cx="2490216" cy="1097280"/>
            </a:xfrm>
            <a:prstGeom prst="rect">
              <a:avLst/>
            </a:prstGeom>
            <a:ln w="6350">
              <a:solidFill>
                <a:srgbClr val="00338D"/>
              </a:solidFill>
            </a:ln>
          </p:spPr>
          <p:style>
            <a:lnRef idx="2">
              <a:schemeClr val="dk1"/>
            </a:lnRef>
            <a:fillRef idx="1">
              <a:schemeClr val="lt1"/>
            </a:fillRef>
            <a:effectRef idx="0">
              <a:schemeClr val="dk1"/>
            </a:effectRef>
            <a:fontRef idx="minor">
              <a:schemeClr val="dk1"/>
            </a:fontRef>
          </p:style>
          <p:txBody>
            <a:bodyPr lIns="27432" tIns="27432" rIns="27432" bIns="27432" rtlCol="0" anchor="t"/>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600" b="1" i="0" u="none" strike="noStrike" kern="1200" cap="none" spc="0" normalizeH="0" baseline="0" noProof="0" dirty="0">
                  <a:ln>
                    <a:noFill/>
                  </a:ln>
                  <a:solidFill>
                    <a:schemeClr val="tx1"/>
                  </a:solidFill>
                  <a:effectLst/>
                  <a:uLnTx/>
                  <a:uFillTx/>
                  <a:ea typeface="+mn-ea"/>
                  <a:cs typeface="+mn-cs"/>
                </a:rPr>
                <a:t>Legend</a:t>
              </a:r>
            </a:p>
          </p:txBody>
        </p:sp>
        <p:sp>
          <p:nvSpPr>
            <p:cNvPr id="32" name="Rectangle 31">
              <a:extLst>
                <a:ext uri="{FF2B5EF4-FFF2-40B4-BE49-F238E27FC236}">
                  <a16:creationId xmlns:a16="http://schemas.microsoft.com/office/drawing/2014/main" id="{0417F81F-BD18-E422-B349-FCFB23C577BB}"/>
                </a:ext>
              </a:extLst>
            </p:cNvPr>
            <p:cNvSpPr/>
            <p:nvPr/>
          </p:nvSpPr>
          <p:spPr>
            <a:xfrm>
              <a:off x="8629650" y="404077"/>
              <a:ext cx="1168525" cy="256032"/>
            </a:xfrm>
            <a:prstGeom prst="rect">
              <a:avLst/>
            </a:prstGeom>
            <a:solidFill>
              <a:srgbClr val="00B8F5"/>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600" b="1" dirty="0">
                  <a:solidFill>
                    <a:schemeClr val="tx1"/>
                  </a:solidFill>
                </a:rPr>
                <a:t>Core Functions</a:t>
              </a:r>
              <a:endParaRPr kumimoji="0" lang="en-US" sz="600" b="1" i="0" u="none" strike="noStrike" kern="1200" cap="none" spc="0" normalizeH="0" baseline="0" noProof="0" dirty="0">
                <a:ln>
                  <a:noFill/>
                </a:ln>
                <a:solidFill>
                  <a:schemeClr val="tx1"/>
                </a:solidFill>
                <a:effectLst/>
                <a:uLnTx/>
                <a:uFillTx/>
                <a:ea typeface="+mn-ea"/>
                <a:cs typeface="+mn-cs"/>
              </a:endParaRPr>
            </a:p>
          </p:txBody>
        </p:sp>
        <p:sp>
          <p:nvSpPr>
            <p:cNvPr id="33" name="Rectangle 32">
              <a:extLst>
                <a:ext uri="{FF2B5EF4-FFF2-40B4-BE49-F238E27FC236}">
                  <a16:creationId xmlns:a16="http://schemas.microsoft.com/office/drawing/2014/main" id="{04EFF328-EAD8-BE91-82DD-B9734BD31576}"/>
                </a:ext>
              </a:extLst>
            </p:cNvPr>
            <p:cNvSpPr/>
            <p:nvPr/>
          </p:nvSpPr>
          <p:spPr>
            <a:xfrm>
              <a:off x="8630446" y="694805"/>
              <a:ext cx="1168525" cy="256032"/>
            </a:xfrm>
            <a:prstGeom prst="rect">
              <a:avLst/>
            </a:prstGeom>
            <a:solidFill>
              <a:srgbClr val="510DBC"/>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600" b="1" i="0" u="none" strike="noStrike" kern="1200" cap="none" spc="0" normalizeH="0" baseline="0" noProof="0" dirty="0">
                  <a:ln>
                    <a:noFill/>
                  </a:ln>
                  <a:solidFill>
                    <a:srgbClr val="FFFFFF"/>
                  </a:solidFill>
                  <a:effectLst/>
                  <a:uLnTx/>
                  <a:uFillTx/>
                  <a:ea typeface="+mn-ea"/>
                  <a:cs typeface="+mn-cs"/>
                </a:rPr>
                <a:t>Core Teams/</a:t>
              </a:r>
              <a:br>
                <a:rPr kumimoji="0" lang="en-US" sz="600" b="1" i="0" u="none" strike="noStrike" kern="1200" cap="none" spc="0" normalizeH="0" baseline="0" noProof="0" dirty="0">
                  <a:ln>
                    <a:noFill/>
                  </a:ln>
                  <a:solidFill>
                    <a:srgbClr val="FFFFFF"/>
                  </a:solidFill>
                  <a:effectLst/>
                  <a:uLnTx/>
                  <a:uFillTx/>
                  <a:ea typeface="+mn-ea"/>
                  <a:cs typeface="+mn-cs"/>
                </a:rPr>
              </a:br>
              <a:r>
                <a:rPr kumimoji="0" lang="en-US" sz="600" b="1" i="0" u="none" strike="noStrike" kern="1200" cap="none" spc="0" normalizeH="0" baseline="0" noProof="0" dirty="0">
                  <a:ln>
                    <a:noFill/>
                  </a:ln>
                  <a:solidFill>
                    <a:srgbClr val="FFFFFF"/>
                  </a:solidFill>
                  <a:effectLst/>
                  <a:uLnTx/>
                  <a:uFillTx/>
                  <a:ea typeface="+mn-ea"/>
                  <a:cs typeface="+mn-cs"/>
                </a:rPr>
                <a:t>Capabilities</a:t>
              </a:r>
            </a:p>
          </p:txBody>
        </p:sp>
        <p:sp>
          <p:nvSpPr>
            <p:cNvPr id="35" name="Rectangle 34">
              <a:extLst>
                <a:ext uri="{FF2B5EF4-FFF2-40B4-BE49-F238E27FC236}">
                  <a16:creationId xmlns:a16="http://schemas.microsoft.com/office/drawing/2014/main" id="{43DF21C3-2ACC-D6BD-5E5E-91FC05701929}"/>
                </a:ext>
              </a:extLst>
            </p:cNvPr>
            <p:cNvSpPr/>
            <p:nvPr/>
          </p:nvSpPr>
          <p:spPr>
            <a:xfrm>
              <a:off x="8629650" y="985533"/>
              <a:ext cx="1168525" cy="256032"/>
            </a:xfrm>
            <a:prstGeom prst="rect">
              <a:avLst/>
            </a:prstGeom>
            <a:solidFill>
              <a:srgbClr val="098E7E"/>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600" b="1" dirty="0">
                  <a:solidFill>
                    <a:srgbClr val="FFFFFF"/>
                  </a:solidFill>
                </a:rPr>
                <a:t>Supporting Tool</a:t>
              </a:r>
              <a:br>
                <a:rPr lang="en-US" sz="600" b="1" dirty="0">
                  <a:solidFill>
                    <a:srgbClr val="FFFFFF"/>
                  </a:solidFill>
                </a:rPr>
              </a:br>
              <a:r>
                <a:rPr lang="en-US" sz="600" b="1" dirty="0">
                  <a:solidFill>
                    <a:srgbClr val="FFFFFF"/>
                  </a:solidFill>
                </a:rPr>
                <a:t>(Identity-Owned)</a:t>
              </a:r>
            </a:p>
          </p:txBody>
        </p:sp>
        <p:sp>
          <p:nvSpPr>
            <p:cNvPr id="36" name="Rectangle 35">
              <a:extLst>
                <a:ext uri="{FF2B5EF4-FFF2-40B4-BE49-F238E27FC236}">
                  <a16:creationId xmlns:a16="http://schemas.microsoft.com/office/drawing/2014/main" id="{561B9F37-5217-8C32-8AF5-740D208428BD}"/>
                </a:ext>
              </a:extLst>
            </p:cNvPr>
            <p:cNvSpPr/>
            <p:nvPr/>
          </p:nvSpPr>
          <p:spPr>
            <a:xfrm>
              <a:off x="9838817" y="694805"/>
              <a:ext cx="1168525" cy="256032"/>
            </a:xfrm>
            <a:prstGeom prst="rect">
              <a:avLst/>
            </a:prstGeom>
            <a:solidFill>
              <a:srgbClr val="1E49E2"/>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600" b="1" dirty="0">
                  <a:solidFill>
                    <a:srgbClr val="FFFFFF"/>
                  </a:solidFill>
                </a:rPr>
                <a:t>Supporting Tool</a:t>
              </a:r>
              <a:br>
                <a:rPr lang="en-US" sz="600" b="1" dirty="0">
                  <a:solidFill>
                    <a:srgbClr val="FFFFFF"/>
                  </a:solidFill>
                </a:rPr>
              </a:br>
              <a:r>
                <a:rPr lang="en-US" sz="600" b="1" dirty="0">
                  <a:solidFill>
                    <a:srgbClr val="FFFFFF"/>
                  </a:solidFill>
                </a:rPr>
                <a:t>(Identity is User)</a:t>
              </a:r>
            </a:p>
          </p:txBody>
        </p:sp>
        <p:sp>
          <p:nvSpPr>
            <p:cNvPr id="38" name="Rectangle 37">
              <a:extLst>
                <a:ext uri="{FF2B5EF4-FFF2-40B4-BE49-F238E27FC236}">
                  <a16:creationId xmlns:a16="http://schemas.microsoft.com/office/drawing/2014/main" id="{9228F617-17D4-14A1-9315-4F96E0244380}"/>
                </a:ext>
              </a:extLst>
            </p:cNvPr>
            <p:cNvSpPr/>
            <p:nvPr/>
          </p:nvSpPr>
          <p:spPr>
            <a:xfrm>
              <a:off x="9838817" y="404077"/>
              <a:ext cx="1168525" cy="256032"/>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600" b="1" dirty="0">
                  <a:solidFill>
                    <a:srgbClr val="FFFFFF"/>
                  </a:solidFill>
                </a:rPr>
                <a:t>Oversight/Reporting</a:t>
              </a:r>
            </a:p>
          </p:txBody>
        </p:sp>
      </p:grpSp>
      <p:grpSp>
        <p:nvGrpSpPr>
          <p:cNvPr id="2" name="Group 1">
            <a:extLst>
              <a:ext uri="{FF2B5EF4-FFF2-40B4-BE49-F238E27FC236}">
                <a16:creationId xmlns:a16="http://schemas.microsoft.com/office/drawing/2014/main" id="{868860D9-D068-C9F2-8C6A-23441ED34CC9}"/>
              </a:ext>
            </a:extLst>
          </p:cNvPr>
          <p:cNvGrpSpPr/>
          <p:nvPr/>
        </p:nvGrpSpPr>
        <p:grpSpPr>
          <a:xfrm>
            <a:off x="1048931" y="1416689"/>
            <a:ext cx="10144849" cy="4705436"/>
            <a:chOff x="2186940" y="1425943"/>
            <a:chExt cx="9006840" cy="3957178"/>
          </a:xfrm>
        </p:grpSpPr>
        <p:sp>
          <p:nvSpPr>
            <p:cNvPr id="40" name="Rectangle 39">
              <a:extLst>
                <a:ext uri="{FF2B5EF4-FFF2-40B4-BE49-F238E27FC236}">
                  <a16:creationId xmlns:a16="http://schemas.microsoft.com/office/drawing/2014/main" id="{597A6FFC-7BEC-EEF7-7774-7B31D203304C}"/>
                </a:ext>
              </a:extLst>
            </p:cNvPr>
            <p:cNvSpPr/>
            <p:nvPr/>
          </p:nvSpPr>
          <p:spPr>
            <a:xfrm>
              <a:off x="3847925" y="1425943"/>
              <a:ext cx="4480560" cy="710846"/>
            </a:xfrm>
            <a:prstGeom prst="rect">
              <a:avLst/>
            </a:prstGeom>
            <a:solidFill>
              <a:srgbClr val="0C233C"/>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t"/>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900" b="1" i="0" u="none" strike="noStrike" kern="1200" cap="none" spc="0" normalizeH="0" baseline="0" noProof="0" dirty="0">
                  <a:ln>
                    <a:noFill/>
                  </a:ln>
                  <a:solidFill>
                    <a:srgbClr val="FFFFFF"/>
                  </a:solidFill>
                  <a:uLnTx/>
                  <a:uFillTx/>
                  <a:ea typeface="+mn-ea"/>
                  <a:cs typeface="+mn-cs"/>
                </a:rPr>
                <a:t>IAM Executive Steering Committee</a:t>
              </a:r>
            </a:p>
            <a:p>
              <a:pPr marL="0" marR="0" lvl="0" indent="0" algn="ctr" defTabSz="914400" rtl="0" eaLnBrk="1" fontAlgn="auto" latinLnBrk="0" hangingPunct="1">
                <a:lnSpc>
                  <a:spcPct val="100000"/>
                </a:lnSpc>
                <a:spcBef>
                  <a:spcPts val="0"/>
                </a:spcBef>
                <a:spcAft>
                  <a:spcPts val="300"/>
                </a:spcAft>
                <a:buClrTx/>
                <a:buSzTx/>
                <a:buFontTx/>
                <a:buNone/>
                <a:tabLst/>
                <a:defRPr/>
              </a:pPr>
              <a:endParaRPr kumimoji="0" lang="en-US" sz="900" b="1" i="0" u="none" strike="noStrike" kern="1200" cap="none" spc="0" normalizeH="0" baseline="0" noProof="0" dirty="0">
                <a:ln>
                  <a:noFill/>
                </a:ln>
                <a:solidFill>
                  <a:srgbClr val="FFFFFF"/>
                </a:solidFill>
                <a:uLnTx/>
                <a:uFillTx/>
                <a:ea typeface="+mn-ea"/>
                <a:cs typeface="+mn-cs"/>
              </a:endParaRPr>
            </a:p>
            <a:p>
              <a:pPr marL="0" marR="0" lvl="0" indent="0" algn="ctr" defTabSz="914400" rtl="0" eaLnBrk="1" fontAlgn="auto" latinLnBrk="0" hangingPunct="1">
                <a:lnSpc>
                  <a:spcPct val="100000"/>
                </a:lnSpc>
                <a:spcBef>
                  <a:spcPts val="0"/>
                </a:spcBef>
                <a:spcAft>
                  <a:spcPts val="300"/>
                </a:spcAft>
                <a:buClrTx/>
                <a:buSzTx/>
                <a:buFontTx/>
                <a:buNone/>
                <a:tabLst/>
                <a:defRPr/>
              </a:pPr>
              <a:endParaRPr kumimoji="0" lang="en-US" sz="900" b="1" i="0" u="none" strike="noStrike" kern="1200" cap="none" spc="0" normalizeH="0" baseline="0" noProof="0" dirty="0">
                <a:ln>
                  <a:noFill/>
                </a:ln>
                <a:solidFill>
                  <a:srgbClr val="FFFFFF"/>
                </a:solidFill>
                <a:uLnTx/>
                <a:uFillTx/>
                <a:ea typeface="+mn-ea"/>
                <a:cs typeface="+mn-cs"/>
              </a:endParaRPr>
            </a:p>
          </p:txBody>
        </p:sp>
        <p:sp>
          <p:nvSpPr>
            <p:cNvPr id="41" name="Rectangle 40">
              <a:extLst>
                <a:ext uri="{FF2B5EF4-FFF2-40B4-BE49-F238E27FC236}">
                  <a16:creationId xmlns:a16="http://schemas.microsoft.com/office/drawing/2014/main" id="{EF979472-FD2C-E3DB-902D-6D230F76E668}"/>
                </a:ext>
              </a:extLst>
            </p:cNvPr>
            <p:cNvSpPr/>
            <p:nvPr/>
          </p:nvSpPr>
          <p:spPr>
            <a:xfrm>
              <a:off x="3939365" y="1605629"/>
              <a:ext cx="4297680" cy="145620"/>
            </a:xfrm>
            <a:prstGeom prst="rect">
              <a:avLst/>
            </a:prstGeom>
            <a:solidFill>
              <a:srgbClr val="E5E5E5"/>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900" b="1" dirty="0">
                  <a:solidFill>
                    <a:schemeClr val="tx1"/>
                  </a:solidFill>
                </a:rPr>
                <a:t>S</a:t>
              </a:r>
              <a:r>
                <a:rPr kumimoji="0" lang="en-US" sz="900" b="1" i="0" u="none" strike="noStrike" kern="1200" cap="none" spc="0" normalizeH="0" baseline="0" noProof="0" dirty="0">
                  <a:ln>
                    <a:noFill/>
                  </a:ln>
                  <a:solidFill>
                    <a:schemeClr val="tx1"/>
                  </a:solidFill>
                  <a:uLnTx/>
                  <a:uFillTx/>
                  <a:ea typeface="+mn-ea"/>
                  <a:cs typeface="+mn-cs"/>
                </a:rPr>
                <a:t>VP, CTO</a:t>
              </a:r>
            </a:p>
          </p:txBody>
        </p:sp>
        <p:sp>
          <p:nvSpPr>
            <p:cNvPr id="42" name="Rectangle 41">
              <a:extLst>
                <a:ext uri="{FF2B5EF4-FFF2-40B4-BE49-F238E27FC236}">
                  <a16:creationId xmlns:a16="http://schemas.microsoft.com/office/drawing/2014/main" id="{033B57F4-FC17-0F0C-A810-9324C77FFC9E}"/>
                </a:ext>
              </a:extLst>
            </p:cNvPr>
            <p:cNvSpPr/>
            <p:nvPr/>
          </p:nvSpPr>
          <p:spPr>
            <a:xfrm>
              <a:off x="3939365" y="1782018"/>
              <a:ext cx="2130552" cy="145620"/>
            </a:xfrm>
            <a:prstGeom prst="rect">
              <a:avLst/>
            </a:prstGeom>
            <a:solidFill>
              <a:srgbClr val="E5E5E5"/>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900" b="1" dirty="0">
                  <a:solidFill>
                    <a:schemeClr val="tx1"/>
                  </a:solidFill>
                </a:rPr>
                <a:t>Vice President, IAM</a:t>
              </a:r>
              <a:endParaRPr kumimoji="0" lang="en-US" sz="900" b="1" i="0" u="none" strike="noStrike" kern="1200" cap="none" spc="0" normalizeH="0" baseline="0" noProof="0" dirty="0">
                <a:ln>
                  <a:noFill/>
                </a:ln>
                <a:solidFill>
                  <a:schemeClr val="tx1"/>
                </a:solidFill>
                <a:uLnTx/>
                <a:uFillTx/>
                <a:ea typeface="+mn-ea"/>
                <a:cs typeface="+mn-cs"/>
              </a:endParaRPr>
            </a:p>
          </p:txBody>
        </p:sp>
        <p:sp>
          <p:nvSpPr>
            <p:cNvPr id="43" name="Rectangle 42">
              <a:extLst>
                <a:ext uri="{FF2B5EF4-FFF2-40B4-BE49-F238E27FC236}">
                  <a16:creationId xmlns:a16="http://schemas.microsoft.com/office/drawing/2014/main" id="{A0A3B7F0-D86A-FE19-63C3-12548BDD09E8}"/>
                </a:ext>
              </a:extLst>
            </p:cNvPr>
            <p:cNvSpPr/>
            <p:nvPr/>
          </p:nvSpPr>
          <p:spPr>
            <a:xfrm>
              <a:off x="3939365" y="1958406"/>
              <a:ext cx="2130552" cy="145620"/>
            </a:xfrm>
            <a:prstGeom prst="rect">
              <a:avLst/>
            </a:prstGeom>
            <a:solidFill>
              <a:srgbClr val="E5E5E5"/>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900" b="1" i="0" u="none" strike="noStrike" kern="1200" cap="none" spc="0" normalizeH="0" baseline="0" noProof="0" dirty="0">
                  <a:ln>
                    <a:noFill/>
                  </a:ln>
                  <a:solidFill>
                    <a:schemeClr val="tx1"/>
                  </a:solidFill>
                  <a:uLnTx/>
                  <a:uFillTx/>
                  <a:ea typeface="+mn-ea"/>
                  <a:cs typeface="+mn-cs"/>
                </a:rPr>
                <a:t>IAM </a:t>
              </a:r>
              <a:r>
                <a:rPr lang="en-US" sz="900" b="1" dirty="0">
                  <a:solidFill>
                    <a:schemeClr val="tx1"/>
                  </a:solidFill>
                </a:rPr>
                <a:t>Leader</a:t>
              </a:r>
              <a:endParaRPr kumimoji="0" lang="en-US" sz="900" b="1" i="0" u="none" strike="noStrike" kern="1200" cap="none" spc="0" normalizeH="0" baseline="0" noProof="0" dirty="0">
                <a:ln>
                  <a:noFill/>
                </a:ln>
                <a:solidFill>
                  <a:schemeClr val="tx1"/>
                </a:solidFill>
                <a:uLnTx/>
                <a:uFillTx/>
                <a:ea typeface="+mn-ea"/>
                <a:cs typeface="+mn-cs"/>
              </a:endParaRPr>
            </a:p>
          </p:txBody>
        </p:sp>
        <p:sp>
          <p:nvSpPr>
            <p:cNvPr id="44" name="Rectangle 43">
              <a:extLst>
                <a:ext uri="{FF2B5EF4-FFF2-40B4-BE49-F238E27FC236}">
                  <a16:creationId xmlns:a16="http://schemas.microsoft.com/office/drawing/2014/main" id="{97F39F27-0404-F814-D223-85ECB81BB985}"/>
                </a:ext>
              </a:extLst>
            </p:cNvPr>
            <p:cNvSpPr/>
            <p:nvPr/>
          </p:nvSpPr>
          <p:spPr>
            <a:xfrm>
              <a:off x="6106493" y="1782018"/>
              <a:ext cx="2130552" cy="145620"/>
            </a:xfrm>
            <a:prstGeom prst="rect">
              <a:avLst/>
            </a:prstGeom>
            <a:solidFill>
              <a:srgbClr val="E5E5E5"/>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900" b="1" i="0" u="none" strike="noStrike" kern="1200" cap="none" spc="0" normalizeH="0" baseline="0" noProof="0" dirty="0">
                  <a:ln>
                    <a:noFill/>
                  </a:ln>
                  <a:solidFill>
                    <a:schemeClr val="tx1"/>
                  </a:solidFill>
                  <a:uLnTx/>
                  <a:uFillTx/>
                  <a:ea typeface="+mn-ea"/>
                  <a:cs typeface="+mn-cs"/>
                </a:rPr>
                <a:t>VP HR Technology</a:t>
              </a:r>
            </a:p>
          </p:txBody>
        </p:sp>
        <p:sp>
          <p:nvSpPr>
            <p:cNvPr id="45" name="Rectangle 44">
              <a:extLst>
                <a:ext uri="{FF2B5EF4-FFF2-40B4-BE49-F238E27FC236}">
                  <a16:creationId xmlns:a16="http://schemas.microsoft.com/office/drawing/2014/main" id="{E1C33432-9591-C911-DF25-6645EA5EB8F5}"/>
                </a:ext>
              </a:extLst>
            </p:cNvPr>
            <p:cNvSpPr/>
            <p:nvPr/>
          </p:nvSpPr>
          <p:spPr>
            <a:xfrm>
              <a:off x="6106493" y="1958406"/>
              <a:ext cx="2130552" cy="145620"/>
            </a:xfrm>
            <a:prstGeom prst="rect">
              <a:avLst/>
            </a:prstGeom>
            <a:solidFill>
              <a:srgbClr val="E5E5E5"/>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900" b="1" i="0" u="none" strike="noStrike" kern="1200" cap="none" spc="0" normalizeH="0" baseline="0" noProof="0" dirty="0">
                  <a:ln>
                    <a:noFill/>
                  </a:ln>
                  <a:solidFill>
                    <a:schemeClr val="tx1"/>
                  </a:solidFill>
                  <a:uLnTx/>
                  <a:uFillTx/>
                  <a:ea typeface="+mn-ea"/>
                  <a:cs typeface="+mn-cs"/>
                </a:rPr>
                <a:t>Compliance &amp; Audit Leader</a:t>
              </a:r>
            </a:p>
          </p:txBody>
        </p:sp>
        <p:sp>
          <p:nvSpPr>
            <p:cNvPr id="46" name="Rectangle 45">
              <a:extLst>
                <a:ext uri="{FF2B5EF4-FFF2-40B4-BE49-F238E27FC236}">
                  <a16:creationId xmlns:a16="http://schemas.microsoft.com/office/drawing/2014/main" id="{43B7115D-EDE5-AFE3-E5AB-6921F0FCBA89}"/>
                </a:ext>
              </a:extLst>
            </p:cNvPr>
            <p:cNvSpPr/>
            <p:nvPr/>
          </p:nvSpPr>
          <p:spPr>
            <a:xfrm>
              <a:off x="2232660" y="2209518"/>
              <a:ext cx="8915400" cy="2419504"/>
            </a:xfrm>
            <a:prstGeom prst="rect">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t"/>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900" b="1" i="0" u="none" strike="noStrike" kern="1200" cap="none" spc="0" normalizeH="0" baseline="0" noProof="0" dirty="0">
                  <a:ln>
                    <a:noFill/>
                  </a:ln>
                  <a:solidFill>
                    <a:srgbClr val="FFFFFF"/>
                  </a:solidFill>
                  <a:uLnTx/>
                  <a:uFillTx/>
                  <a:ea typeface="+mn-ea"/>
                  <a:cs typeface="+mn-cs"/>
                </a:rPr>
                <a:t>IAM Program Office</a:t>
              </a:r>
            </a:p>
            <a:p>
              <a:pPr marL="0" marR="0" lvl="0" indent="0" algn="ctr" defTabSz="914400" rtl="0" eaLnBrk="1" fontAlgn="auto" latinLnBrk="0" hangingPunct="1">
                <a:lnSpc>
                  <a:spcPct val="100000"/>
                </a:lnSpc>
                <a:spcBef>
                  <a:spcPts val="0"/>
                </a:spcBef>
                <a:spcAft>
                  <a:spcPts val="300"/>
                </a:spcAft>
                <a:buClrTx/>
                <a:buSzTx/>
                <a:buFontTx/>
                <a:buNone/>
                <a:tabLst/>
                <a:defRPr/>
              </a:pPr>
              <a:endParaRPr kumimoji="0" lang="en-US" sz="900" b="1" i="0" u="none" strike="noStrike" kern="1200" cap="none" spc="0" normalizeH="0" baseline="0" noProof="0" dirty="0">
                <a:ln>
                  <a:noFill/>
                </a:ln>
                <a:solidFill>
                  <a:srgbClr val="FFFFFF"/>
                </a:solidFill>
                <a:uLnTx/>
                <a:uFillTx/>
                <a:ea typeface="+mn-ea"/>
                <a:cs typeface="+mn-cs"/>
              </a:endParaRPr>
            </a:p>
            <a:p>
              <a:pPr marL="0" marR="0" lvl="0" indent="0" algn="ctr" defTabSz="914400" rtl="0" eaLnBrk="1" fontAlgn="auto" latinLnBrk="0" hangingPunct="1">
                <a:lnSpc>
                  <a:spcPct val="100000"/>
                </a:lnSpc>
                <a:spcBef>
                  <a:spcPts val="0"/>
                </a:spcBef>
                <a:spcAft>
                  <a:spcPts val="300"/>
                </a:spcAft>
                <a:buClrTx/>
                <a:buSzTx/>
                <a:buFontTx/>
                <a:buNone/>
                <a:tabLst/>
                <a:defRPr/>
              </a:pPr>
              <a:endParaRPr kumimoji="0" lang="en-US" sz="900" b="1" i="0" u="none" strike="noStrike" kern="1200" cap="none" spc="0" normalizeH="0" baseline="0" noProof="0" dirty="0">
                <a:ln>
                  <a:noFill/>
                </a:ln>
                <a:solidFill>
                  <a:srgbClr val="FFFFFF"/>
                </a:solidFill>
                <a:uLnTx/>
                <a:uFillTx/>
                <a:ea typeface="+mn-ea"/>
                <a:cs typeface="+mn-cs"/>
              </a:endParaRPr>
            </a:p>
          </p:txBody>
        </p:sp>
        <p:sp>
          <p:nvSpPr>
            <p:cNvPr id="47" name="Rectangle 46">
              <a:extLst>
                <a:ext uri="{FF2B5EF4-FFF2-40B4-BE49-F238E27FC236}">
                  <a16:creationId xmlns:a16="http://schemas.microsoft.com/office/drawing/2014/main" id="{1659449F-5FBE-3875-AD76-0C4B5793603B}"/>
                </a:ext>
              </a:extLst>
            </p:cNvPr>
            <p:cNvSpPr/>
            <p:nvPr/>
          </p:nvSpPr>
          <p:spPr>
            <a:xfrm>
              <a:off x="2278380" y="2347267"/>
              <a:ext cx="8823960" cy="145620"/>
            </a:xfrm>
            <a:prstGeom prst="rect">
              <a:avLst/>
            </a:prstGeom>
            <a:solidFill>
              <a:srgbClr val="00B8F5"/>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900" b="1" i="0" u="none" strike="noStrike" kern="1200" cap="none" spc="0" normalizeH="0" baseline="0" noProof="0" dirty="0">
                  <a:ln>
                    <a:noFill/>
                  </a:ln>
                  <a:solidFill>
                    <a:schemeClr val="tx1"/>
                  </a:solidFill>
                  <a:uLnTx/>
                  <a:uFillTx/>
                  <a:ea typeface="+mn-ea"/>
                  <a:cs typeface="+mn-cs"/>
                </a:rPr>
                <a:t>IAM  Leader </a:t>
              </a:r>
            </a:p>
          </p:txBody>
        </p:sp>
        <p:sp>
          <p:nvSpPr>
            <p:cNvPr id="48" name="Rectangle 47">
              <a:extLst>
                <a:ext uri="{FF2B5EF4-FFF2-40B4-BE49-F238E27FC236}">
                  <a16:creationId xmlns:a16="http://schemas.microsoft.com/office/drawing/2014/main" id="{F228F237-9F15-D955-F7A3-850C6B19A138}"/>
                </a:ext>
              </a:extLst>
            </p:cNvPr>
            <p:cNvSpPr/>
            <p:nvPr/>
          </p:nvSpPr>
          <p:spPr>
            <a:xfrm>
              <a:off x="2186940" y="2173361"/>
              <a:ext cx="9006840" cy="3209760"/>
            </a:xfrm>
            <a:prstGeom prst="rect">
              <a:avLst/>
            </a:prstGeom>
            <a:noFill/>
            <a:ln w="6350">
              <a:solidFill>
                <a:srgbClr val="00338D"/>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ctr"/>
            <a:lstStyle/>
            <a:p>
              <a:pPr marL="0" marR="0" lvl="0" indent="0" algn="l" defTabSz="914400" rtl="0" eaLnBrk="1" fontAlgn="auto" latinLnBrk="0" hangingPunct="1">
                <a:lnSpc>
                  <a:spcPct val="100000"/>
                </a:lnSpc>
                <a:spcBef>
                  <a:spcPts val="0"/>
                </a:spcBef>
                <a:spcAft>
                  <a:spcPts val="300"/>
                </a:spcAft>
                <a:buClrTx/>
                <a:buSzTx/>
                <a:buFontTx/>
                <a:buNone/>
                <a:tabLst/>
                <a:defRPr/>
              </a:pPr>
              <a:endParaRPr kumimoji="0" lang="en-US" sz="900" b="0" i="0" u="none" strike="noStrike" kern="1200" cap="none" spc="0" normalizeH="0" baseline="0" noProof="0" dirty="0">
                <a:ln>
                  <a:noFill/>
                </a:ln>
                <a:solidFill>
                  <a:schemeClr val="tx1"/>
                </a:solidFill>
                <a:uLnTx/>
                <a:uFillTx/>
                <a:ea typeface="+mn-ea"/>
                <a:cs typeface="+mn-cs"/>
              </a:endParaRPr>
            </a:p>
          </p:txBody>
        </p:sp>
        <p:sp>
          <p:nvSpPr>
            <p:cNvPr id="58" name="Rectangle 57">
              <a:extLst>
                <a:ext uri="{FF2B5EF4-FFF2-40B4-BE49-F238E27FC236}">
                  <a16:creationId xmlns:a16="http://schemas.microsoft.com/office/drawing/2014/main" id="{5CE13D4E-86B5-FA55-A7FF-E847445129C9}"/>
                </a:ext>
              </a:extLst>
            </p:cNvPr>
            <p:cNvSpPr/>
            <p:nvPr/>
          </p:nvSpPr>
          <p:spPr>
            <a:xfrm>
              <a:off x="5821678" y="3077248"/>
              <a:ext cx="1737360" cy="1511585"/>
            </a:xfrm>
            <a:prstGeom prst="rect">
              <a:avLst/>
            </a:prstGeom>
            <a:solidFill>
              <a:srgbClr val="00B8F5"/>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t"/>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900" b="1" dirty="0">
                  <a:solidFill>
                    <a:schemeClr val="tx1"/>
                  </a:solidFill>
                </a:rPr>
                <a:t>Governance</a:t>
              </a:r>
            </a:p>
          </p:txBody>
        </p:sp>
        <p:sp>
          <p:nvSpPr>
            <p:cNvPr id="57" name="Rectangle 56">
              <a:extLst>
                <a:ext uri="{FF2B5EF4-FFF2-40B4-BE49-F238E27FC236}">
                  <a16:creationId xmlns:a16="http://schemas.microsoft.com/office/drawing/2014/main" id="{157B6181-8E04-96E0-B77A-7166EC9C5F34}"/>
                </a:ext>
              </a:extLst>
            </p:cNvPr>
            <p:cNvSpPr/>
            <p:nvPr/>
          </p:nvSpPr>
          <p:spPr>
            <a:xfrm>
              <a:off x="4050028" y="3077248"/>
              <a:ext cx="1737360" cy="1511585"/>
            </a:xfrm>
            <a:prstGeom prst="rect">
              <a:avLst/>
            </a:prstGeom>
            <a:solidFill>
              <a:srgbClr val="00B8F5"/>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t"/>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900" b="1" dirty="0">
                  <a:solidFill>
                    <a:schemeClr val="tx1"/>
                  </a:solidFill>
                </a:rPr>
                <a:t>App Modernization</a:t>
              </a:r>
            </a:p>
          </p:txBody>
        </p:sp>
        <p:sp>
          <p:nvSpPr>
            <p:cNvPr id="56" name="Rectangle 55">
              <a:extLst>
                <a:ext uri="{FF2B5EF4-FFF2-40B4-BE49-F238E27FC236}">
                  <a16:creationId xmlns:a16="http://schemas.microsoft.com/office/drawing/2014/main" id="{FADD7D0E-A560-175F-6E59-0A30DDDB8652}"/>
                </a:ext>
              </a:extLst>
            </p:cNvPr>
            <p:cNvSpPr/>
            <p:nvPr/>
          </p:nvSpPr>
          <p:spPr>
            <a:xfrm>
              <a:off x="2278378" y="3077248"/>
              <a:ext cx="1737360" cy="1511585"/>
            </a:xfrm>
            <a:prstGeom prst="rect">
              <a:avLst/>
            </a:prstGeom>
            <a:solidFill>
              <a:srgbClr val="00B8F5"/>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t"/>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900" b="1" dirty="0">
                  <a:solidFill>
                    <a:schemeClr val="tx1"/>
                  </a:solidFill>
                </a:rPr>
                <a:t>Access Management</a:t>
              </a:r>
              <a:endParaRPr kumimoji="0" lang="en-US" sz="900" b="1" i="0" u="none" strike="noStrike" kern="1200" cap="none" spc="0" normalizeH="0" baseline="0" noProof="0" dirty="0">
                <a:ln>
                  <a:noFill/>
                </a:ln>
                <a:solidFill>
                  <a:schemeClr val="tx1"/>
                </a:solidFill>
                <a:uLnTx/>
                <a:uFillTx/>
              </a:endParaRPr>
            </a:p>
          </p:txBody>
        </p:sp>
        <p:sp>
          <p:nvSpPr>
            <p:cNvPr id="82" name="Rectangle 81">
              <a:extLst>
                <a:ext uri="{FF2B5EF4-FFF2-40B4-BE49-F238E27FC236}">
                  <a16:creationId xmlns:a16="http://schemas.microsoft.com/office/drawing/2014/main" id="{0BDDCE0A-8C8F-00D7-7D7C-60A6BF7F6650}"/>
                </a:ext>
              </a:extLst>
            </p:cNvPr>
            <p:cNvSpPr/>
            <p:nvPr/>
          </p:nvSpPr>
          <p:spPr>
            <a:xfrm>
              <a:off x="2343924" y="3585981"/>
              <a:ext cx="1606731" cy="274320"/>
            </a:xfrm>
            <a:prstGeom prst="rect">
              <a:avLst/>
            </a:prstGeom>
            <a:solidFill>
              <a:srgbClr val="510DBC"/>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900" b="1" dirty="0">
                  <a:solidFill>
                    <a:srgbClr val="FFFFFF"/>
                  </a:solidFill>
                </a:rPr>
                <a:t>Development &amp; Engineering</a:t>
              </a:r>
            </a:p>
          </p:txBody>
        </p:sp>
        <p:sp>
          <p:nvSpPr>
            <p:cNvPr id="83" name="Rectangle 82">
              <a:extLst>
                <a:ext uri="{FF2B5EF4-FFF2-40B4-BE49-F238E27FC236}">
                  <a16:creationId xmlns:a16="http://schemas.microsoft.com/office/drawing/2014/main" id="{B2089825-E247-95B5-4C6D-7AEF87444664}"/>
                </a:ext>
              </a:extLst>
            </p:cNvPr>
            <p:cNvSpPr/>
            <p:nvPr/>
          </p:nvSpPr>
          <p:spPr>
            <a:xfrm>
              <a:off x="2343692" y="3258958"/>
              <a:ext cx="1606731" cy="274320"/>
            </a:xfrm>
            <a:prstGeom prst="rect">
              <a:avLst/>
            </a:prstGeom>
            <a:solidFill>
              <a:srgbClr val="510DBC"/>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900" b="1" dirty="0">
                  <a:solidFill>
                    <a:srgbClr val="FFFFFF"/>
                  </a:solidFill>
                </a:rPr>
                <a:t>Strategy &amp; Design</a:t>
              </a:r>
            </a:p>
          </p:txBody>
        </p:sp>
        <p:sp>
          <p:nvSpPr>
            <p:cNvPr id="84" name="Rectangle 83">
              <a:extLst>
                <a:ext uri="{FF2B5EF4-FFF2-40B4-BE49-F238E27FC236}">
                  <a16:creationId xmlns:a16="http://schemas.microsoft.com/office/drawing/2014/main" id="{8776B9E4-BA8D-C3E9-119A-765751D9018C}"/>
                </a:ext>
              </a:extLst>
            </p:cNvPr>
            <p:cNvSpPr/>
            <p:nvPr/>
          </p:nvSpPr>
          <p:spPr>
            <a:xfrm>
              <a:off x="2343692" y="3933167"/>
              <a:ext cx="1606731" cy="274320"/>
            </a:xfrm>
            <a:prstGeom prst="rect">
              <a:avLst/>
            </a:prstGeom>
            <a:solidFill>
              <a:srgbClr val="510DBC"/>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900" b="1" dirty="0">
                  <a:solidFill>
                    <a:srgbClr val="FFFFFF"/>
                  </a:solidFill>
                </a:rPr>
                <a:t>Provisioning</a:t>
              </a:r>
            </a:p>
          </p:txBody>
        </p:sp>
        <p:sp>
          <p:nvSpPr>
            <p:cNvPr id="119" name="Rectangle 118">
              <a:extLst>
                <a:ext uri="{FF2B5EF4-FFF2-40B4-BE49-F238E27FC236}">
                  <a16:creationId xmlns:a16="http://schemas.microsoft.com/office/drawing/2014/main" id="{48A04BF8-CA0E-E358-72DD-E376DA6F2A06}"/>
                </a:ext>
              </a:extLst>
            </p:cNvPr>
            <p:cNvSpPr/>
            <p:nvPr/>
          </p:nvSpPr>
          <p:spPr>
            <a:xfrm>
              <a:off x="2343692" y="4278954"/>
              <a:ext cx="1606731" cy="274320"/>
            </a:xfrm>
            <a:prstGeom prst="rect">
              <a:avLst/>
            </a:prstGeom>
            <a:solidFill>
              <a:srgbClr val="510DBC"/>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900" b="1" dirty="0">
                  <a:solidFill>
                    <a:srgbClr val="FFFFFF"/>
                  </a:solidFill>
                </a:rPr>
                <a:t>Operations &amp; Production Support</a:t>
              </a:r>
            </a:p>
          </p:txBody>
        </p:sp>
        <p:sp>
          <p:nvSpPr>
            <p:cNvPr id="86" name="Rectangle 85">
              <a:extLst>
                <a:ext uri="{FF2B5EF4-FFF2-40B4-BE49-F238E27FC236}">
                  <a16:creationId xmlns:a16="http://schemas.microsoft.com/office/drawing/2014/main" id="{1568EB53-FDC1-8092-C459-A5F0695CFE43}"/>
                </a:ext>
              </a:extLst>
            </p:cNvPr>
            <p:cNvSpPr/>
            <p:nvPr/>
          </p:nvSpPr>
          <p:spPr>
            <a:xfrm>
              <a:off x="6713220" y="4839406"/>
              <a:ext cx="4434840" cy="145620"/>
            </a:xfrm>
            <a:prstGeom prst="rect">
              <a:avLst/>
            </a:prstGeom>
            <a:solidFill>
              <a:srgbClr val="098E7E"/>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900" b="1" i="0" u="none" strike="noStrike" kern="1200" cap="none" spc="0" normalizeH="0" baseline="0" noProof="0" dirty="0">
                  <a:ln>
                    <a:noFill/>
                  </a:ln>
                  <a:solidFill>
                    <a:srgbClr val="FFFFFF"/>
                  </a:solidFill>
                  <a:effectLst/>
                  <a:uLnTx/>
                  <a:uFillTx/>
                  <a:ea typeface="+mn-ea"/>
                  <a:cs typeface="+mn-cs"/>
                </a:rPr>
                <a:t>Okta CIAM</a:t>
              </a:r>
            </a:p>
          </p:txBody>
        </p:sp>
        <p:sp>
          <p:nvSpPr>
            <p:cNvPr id="92" name="Rectangle 91">
              <a:extLst>
                <a:ext uri="{FF2B5EF4-FFF2-40B4-BE49-F238E27FC236}">
                  <a16:creationId xmlns:a16="http://schemas.microsoft.com/office/drawing/2014/main" id="{737A62AA-12F4-6093-E63F-2424DD9E3C2B}"/>
                </a:ext>
              </a:extLst>
            </p:cNvPr>
            <p:cNvSpPr/>
            <p:nvPr/>
          </p:nvSpPr>
          <p:spPr>
            <a:xfrm>
              <a:off x="6713220" y="5013862"/>
              <a:ext cx="4434840" cy="145620"/>
            </a:xfrm>
            <a:prstGeom prst="rect">
              <a:avLst/>
            </a:prstGeom>
            <a:solidFill>
              <a:srgbClr val="098E7E"/>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900" b="1" dirty="0">
                  <a:solidFill>
                    <a:srgbClr val="FFFFFF"/>
                  </a:solidFill>
                </a:rPr>
                <a:t>CyberArk</a:t>
              </a:r>
              <a:endParaRPr kumimoji="0" lang="en-US" sz="900" b="1" i="0" u="none" strike="noStrike" kern="1200" cap="none" spc="0" normalizeH="0" baseline="0" noProof="0" dirty="0">
                <a:ln>
                  <a:noFill/>
                </a:ln>
                <a:solidFill>
                  <a:srgbClr val="FFFFFF"/>
                </a:solidFill>
                <a:effectLst/>
                <a:uLnTx/>
                <a:uFillTx/>
                <a:ea typeface="+mn-ea"/>
                <a:cs typeface="+mn-cs"/>
              </a:endParaRPr>
            </a:p>
          </p:txBody>
        </p:sp>
        <p:sp>
          <p:nvSpPr>
            <p:cNvPr id="93" name="Rectangle 92">
              <a:extLst>
                <a:ext uri="{FF2B5EF4-FFF2-40B4-BE49-F238E27FC236}">
                  <a16:creationId xmlns:a16="http://schemas.microsoft.com/office/drawing/2014/main" id="{797E3C4A-C74B-5D47-A58F-286E0890B121}"/>
                </a:ext>
              </a:extLst>
            </p:cNvPr>
            <p:cNvSpPr/>
            <p:nvPr/>
          </p:nvSpPr>
          <p:spPr>
            <a:xfrm>
              <a:off x="2232660" y="4664950"/>
              <a:ext cx="4434840" cy="145620"/>
            </a:xfrm>
            <a:prstGeom prst="rect">
              <a:avLst/>
            </a:prstGeom>
            <a:solidFill>
              <a:srgbClr val="098E7E"/>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900" b="1" dirty="0">
                  <a:solidFill>
                    <a:srgbClr val="FFFFFF"/>
                  </a:solidFill>
                </a:rPr>
                <a:t>Saviynt</a:t>
              </a:r>
              <a:endParaRPr kumimoji="0" lang="en-US" sz="900" b="1" i="0" u="none" strike="noStrike" kern="1200" cap="none" spc="0" normalizeH="0" baseline="0" noProof="0" dirty="0">
                <a:ln>
                  <a:noFill/>
                </a:ln>
                <a:solidFill>
                  <a:srgbClr val="FFFFFF"/>
                </a:solidFill>
                <a:effectLst/>
                <a:uLnTx/>
                <a:uFillTx/>
                <a:ea typeface="+mn-ea"/>
                <a:cs typeface="+mn-cs"/>
              </a:endParaRPr>
            </a:p>
          </p:txBody>
        </p:sp>
        <p:sp>
          <p:nvSpPr>
            <p:cNvPr id="94" name="Rectangle 93">
              <a:extLst>
                <a:ext uri="{FF2B5EF4-FFF2-40B4-BE49-F238E27FC236}">
                  <a16:creationId xmlns:a16="http://schemas.microsoft.com/office/drawing/2014/main" id="{8CFA6A6A-409D-1853-C939-1605E253B36C}"/>
                </a:ext>
              </a:extLst>
            </p:cNvPr>
            <p:cNvSpPr/>
            <p:nvPr/>
          </p:nvSpPr>
          <p:spPr>
            <a:xfrm>
              <a:off x="2232660" y="4839406"/>
              <a:ext cx="4434840" cy="145620"/>
            </a:xfrm>
            <a:prstGeom prst="rect">
              <a:avLst/>
            </a:prstGeom>
            <a:solidFill>
              <a:srgbClr val="098E7E"/>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900" b="1" i="0" u="none" strike="noStrike" kern="1200" cap="none" spc="0" normalizeH="0" baseline="0" noProof="0" dirty="0">
                  <a:ln>
                    <a:noFill/>
                  </a:ln>
                  <a:solidFill>
                    <a:srgbClr val="FFFFFF"/>
                  </a:solidFill>
                  <a:effectLst/>
                  <a:uLnTx/>
                  <a:uFillTx/>
                  <a:ea typeface="+mn-ea"/>
                  <a:cs typeface="+mn-cs"/>
                </a:rPr>
                <a:t>Okta Workforce</a:t>
              </a:r>
            </a:p>
          </p:txBody>
        </p:sp>
        <p:sp>
          <p:nvSpPr>
            <p:cNvPr id="95" name="Rectangle 94">
              <a:extLst>
                <a:ext uri="{FF2B5EF4-FFF2-40B4-BE49-F238E27FC236}">
                  <a16:creationId xmlns:a16="http://schemas.microsoft.com/office/drawing/2014/main" id="{F0A31972-82A9-F661-2155-78B3302532AF}"/>
                </a:ext>
              </a:extLst>
            </p:cNvPr>
            <p:cNvSpPr/>
            <p:nvPr/>
          </p:nvSpPr>
          <p:spPr>
            <a:xfrm>
              <a:off x="2232660" y="5013864"/>
              <a:ext cx="4434840" cy="145620"/>
            </a:xfrm>
            <a:prstGeom prst="rect">
              <a:avLst/>
            </a:prstGeom>
            <a:solidFill>
              <a:srgbClr val="1E49E2"/>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900" b="1" dirty="0">
                  <a:solidFill>
                    <a:prstClr val="white"/>
                  </a:solidFill>
                </a:rPr>
                <a:t>ServiceNow</a:t>
              </a:r>
              <a:endParaRPr kumimoji="0" lang="en-US" sz="900" b="1" i="0" u="none" strike="noStrike" kern="1200" cap="none" spc="0" normalizeH="0" baseline="0" noProof="0" dirty="0">
                <a:ln>
                  <a:noFill/>
                </a:ln>
                <a:solidFill>
                  <a:prstClr val="white"/>
                </a:solidFill>
                <a:effectLst/>
                <a:uLnTx/>
                <a:uFillTx/>
                <a:ea typeface="+mn-ea"/>
                <a:cs typeface="+mn-cs"/>
              </a:endParaRPr>
            </a:p>
          </p:txBody>
        </p:sp>
        <p:sp>
          <p:nvSpPr>
            <p:cNvPr id="97" name="Rectangle 96">
              <a:extLst>
                <a:ext uri="{FF2B5EF4-FFF2-40B4-BE49-F238E27FC236}">
                  <a16:creationId xmlns:a16="http://schemas.microsoft.com/office/drawing/2014/main" id="{4AF87DCF-C8A3-4B9C-DAF2-A021FEB6097E}"/>
                </a:ext>
              </a:extLst>
            </p:cNvPr>
            <p:cNvSpPr/>
            <p:nvPr/>
          </p:nvSpPr>
          <p:spPr>
            <a:xfrm>
              <a:off x="2232660" y="5188321"/>
              <a:ext cx="4434840" cy="145620"/>
            </a:xfrm>
            <a:prstGeom prst="rect">
              <a:avLst/>
            </a:prstGeom>
            <a:solidFill>
              <a:srgbClr val="1E49E2"/>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900" b="1" dirty="0">
                  <a:solidFill>
                    <a:prstClr val="white"/>
                  </a:solidFill>
                </a:rPr>
                <a:t>Archer GRC</a:t>
              </a:r>
              <a:endParaRPr kumimoji="0" lang="en-US" sz="900" b="1" i="0" u="none" strike="noStrike" kern="1200" cap="none" spc="0" normalizeH="0" baseline="0" noProof="0" dirty="0">
                <a:ln>
                  <a:noFill/>
                </a:ln>
                <a:solidFill>
                  <a:prstClr val="white"/>
                </a:solidFill>
                <a:effectLst/>
                <a:uLnTx/>
                <a:uFillTx/>
                <a:ea typeface="+mn-ea"/>
                <a:cs typeface="+mn-cs"/>
              </a:endParaRPr>
            </a:p>
          </p:txBody>
        </p:sp>
        <p:sp>
          <p:nvSpPr>
            <p:cNvPr id="99" name="Rectangle 98">
              <a:extLst>
                <a:ext uri="{FF2B5EF4-FFF2-40B4-BE49-F238E27FC236}">
                  <a16:creationId xmlns:a16="http://schemas.microsoft.com/office/drawing/2014/main" id="{F7625A6B-3CF9-2ADC-235A-4AE54E5C8CB5}"/>
                </a:ext>
              </a:extLst>
            </p:cNvPr>
            <p:cNvSpPr/>
            <p:nvPr/>
          </p:nvSpPr>
          <p:spPr>
            <a:xfrm>
              <a:off x="2278380" y="2528815"/>
              <a:ext cx="8823960" cy="330551"/>
            </a:xfrm>
            <a:prstGeom prst="rect">
              <a:avLst/>
            </a:prstGeom>
            <a:solidFill>
              <a:srgbClr val="666666"/>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900" b="1" i="0" u="none" strike="noStrike" kern="1200" cap="none" spc="0" normalizeH="0" baseline="0" noProof="0" dirty="0">
                  <a:ln>
                    <a:noFill/>
                  </a:ln>
                  <a:solidFill>
                    <a:srgbClr val="FFFFFF"/>
                  </a:solidFill>
                  <a:uLnTx/>
                  <a:uFillTx/>
                  <a:ea typeface="+mn-ea"/>
                  <a:cs typeface="+mn-cs"/>
                </a:rPr>
                <a:t>Project Management Office (PMO)</a:t>
              </a:r>
            </a:p>
          </p:txBody>
        </p:sp>
        <p:sp>
          <p:nvSpPr>
            <p:cNvPr id="106" name="Rectangle 105">
              <a:extLst>
                <a:ext uri="{FF2B5EF4-FFF2-40B4-BE49-F238E27FC236}">
                  <a16:creationId xmlns:a16="http://schemas.microsoft.com/office/drawing/2014/main" id="{C1BE1D3F-69F3-5456-CBA5-B7536E921914}"/>
                </a:ext>
              </a:extLst>
            </p:cNvPr>
            <p:cNvSpPr/>
            <p:nvPr/>
          </p:nvSpPr>
          <p:spPr>
            <a:xfrm>
              <a:off x="9364980" y="3077248"/>
              <a:ext cx="1737360" cy="1511585"/>
            </a:xfrm>
            <a:prstGeom prst="rect">
              <a:avLst/>
            </a:prstGeom>
            <a:solidFill>
              <a:srgbClr val="00B8F5"/>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t"/>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900" b="1" dirty="0">
                  <a:solidFill>
                    <a:schemeClr val="tx1"/>
                  </a:solidFill>
                </a:rPr>
                <a:t>Directory</a:t>
              </a:r>
            </a:p>
          </p:txBody>
        </p:sp>
        <p:sp>
          <p:nvSpPr>
            <p:cNvPr id="105" name="Rectangle 104">
              <a:extLst>
                <a:ext uri="{FF2B5EF4-FFF2-40B4-BE49-F238E27FC236}">
                  <a16:creationId xmlns:a16="http://schemas.microsoft.com/office/drawing/2014/main" id="{CE63B706-1548-0EEC-5446-5189F7E2808C}"/>
                </a:ext>
              </a:extLst>
            </p:cNvPr>
            <p:cNvSpPr/>
            <p:nvPr/>
          </p:nvSpPr>
          <p:spPr>
            <a:xfrm>
              <a:off x="7593328" y="3077248"/>
              <a:ext cx="1737360" cy="1511585"/>
            </a:xfrm>
            <a:prstGeom prst="rect">
              <a:avLst/>
            </a:prstGeom>
            <a:solidFill>
              <a:srgbClr val="00B8F5"/>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t"/>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900" b="1" dirty="0">
                  <a:solidFill>
                    <a:schemeClr val="tx1"/>
                  </a:solidFill>
                </a:rPr>
                <a:t>Identity Auth</a:t>
              </a:r>
            </a:p>
          </p:txBody>
        </p:sp>
        <p:sp>
          <p:nvSpPr>
            <p:cNvPr id="120" name="Rectangle 119">
              <a:extLst>
                <a:ext uri="{FF2B5EF4-FFF2-40B4-BE49-F238E27FC236}">
                  <a16:creationId xmlns:a16="http://schemas.microsoft.com/office/drawing/2014/main" id="{7731C8F0-8652-9D72-645C-712BFF3993BD}"/>
                </a:ext>
              </a:extLst>
            </p:cNvPr>
            <p:cNvSpPr/>
            <p:nvPr/>
          </p:nvSpPr>
          <p:spPr>
            <a:xfrm>
              <a:off x="4115343" y="3241595"/>
              <a:ext cx="1606731" cy="274320"/>
            </a:xfrm>
            <a:prstGeom prst="rect">
              <a:avLst/>
            </a:prstGeom>
            <a:solidFill>
              <a:srgbClr val="510DBC"/>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900" b="1" dirty="0">
                  <a:solidFill>
                    <a:srgbClr val="FFFFFF"/>
                  </a:solidFill>
                </a:rPr>
                <a:t>Application Onboarding</a:t>
              </a:r>
            </a:p>
          </p:txBody>
        </p:sp>
        <p:sp>
          <p:nvSpPr>
            <p:cNvPr id="121" name="Rectangle 120">
              <a:extLst>
                <a:ext uri="{FF2B5EF4-FFF2-40B4-BE49-F238E27FC236}">
                  <a16:creationId xmlns:a16="http://schemas.microsoft.com/office/drawing/2014/main" id="{BC89C72F-CB8E-C8E9-4F8D-E70090DB6A94}"/>
                </a:ext>
              </a:extLst>
            </p:cNvPr>
            <p:cNvSpPr/>
            <p:nvPr/>
          </p:nvSpPr>
          <p:spPr>
            <a:xfrm>
              <a:off x="4115343" y="3587381"/>
              <a:ext cx="1606731" cy="274320"/>
            </a:xfrm>
            <a:prstGeom prst="rect">
              <a:avLst/>
            </a:prstGeom>
            <a:solidFill>
              <a:srgbClr val="510DBC"/>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900" b="1" dirty="0">
                  <a:solidFill>
                    <a:srgbClr val="FFFFFF"/>
                  </a:solidFill>
                </a:rPr>
                <a:t>System Migration</a:t>
              </a:r>
            </a:p>
          </p:txBody>
        </p:sp>
        <p:sp>
          <p:nvSpPr>
            <p:cNvPr id="122" name="Rectangle 121">
              <a:extLst>
                <a:ext uri="{FF2B5EF4-FFF2-40B4-BE49-F238E27FC236}">
                  <a16:creationId xmlns:a16="http://schemas.microsoft.com/office/drawing/2014/main" id="{62D619F3-17C5-85A6-AA1B-949C8556E6B2}"/>
                </a:ext>
              </a:extLst>
            </p:cNvPr>
            <p:cNvSpPr/>
            <p:nvPr/>
          </p:nvSpPr>
          <p:spPr>
            <a:xfrm>
              <a:off x="5886993" y="3241595"/>
              <a:ext cx="1606731" cy="274320"/>
            </a:xfrm>
            <a:prstGeom prst="rect">
              <a:avLst/>
            </a:prstGeom>
            <a:solidFill>
              <a:srgbClr val="510DBC"/>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900" b="1" dirty="0">
                  <a:solidFill>
                    <a:srgbClr val="FFFFFF"/>
                  </a:solidFill>
                </a:rPr>
                <a:t>Audit &amp; Compliance</a:t>
              </a:r>
            </a:p>
          </p:txBody>
        </p:sp>
        <p:sp>
          <p:nvSpPr>
            <p:cNvPr id="123" name="Rectangle 122">
              <a:extLst>
                <a:ext uri="{FF2B5EF4-FFF2-40B4-BE49-F238E27FC236}">
                  <a16:creationId xmlns:a16="http://schemas.microsoft.com/office/drawing/2014/main" id="{6F3564D2-89AF-C1E7-A9F0-D2427DCDF348}"/>
                </a:ext>
              </a:extLst>
            </p:cNvPr>
            <p:cNvSpPr/>
            <p:nvPr/>
          </p:nvSpPr>
          <p:spPr>
            <a:xfrm>
              <a:off x="5886993" y="3587381"/>
              <a:ext cx="1606731" cy="274320"/>
            </a:xfrm>
            <a:prstGeom prst="rect">
              <a:avLst/>
            </a:prstGeom>
            <a:solidFill>
              <a:srgbClr val="510DBC"/>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900" b="1" dirty="0">
                  <a:solidFill>
                    <a:srgbClr val="FFFFFF"/>
                  </a:solidFill>
                </a:rPr>
                <a:t>Access Reviews</a:t>
              </a:r>
            </a:p>
          </p:txBody>
        </p:sp>
        <p:sp>
          <p:nvSpPr>
            <p:cNvPr id="124" name="Rectangle 123">
              <a:extLst>
                <a:ext uri="{FF2B5EF4-FFF2-40B4-BE49-F238E27FC236}">
                  <a16:creationId xmlns:a16="http://schemas.microsoft.com/office/drawing/2014/main" id="{77164909-E0BD-961C-21F4-ADC72A05098B}"/>
                </a:ext>
              </a:extLst>
            </p:cNvPr>
            <p:cNvSpPr/>
            <p:nvPr/>
          </p:nvSpPr>
          <p:spPr>
            <a:xfrm>
              <a:off x="5886993" y="3933167"/>
              <a:ext cx="1606731" cy="274320"/>
            </a:xfrm>
            <a:prstGeom prst="rect">
              <a:avLst/>
            </a:prstGeom>
            <a:solidFill>
              <a:srgbClr val="510DBC"/>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900" b="1" dirty="0">
                  <a:solidFill>
                    <a:srgbClr val="FFFFFF"/>
                  </a:solidFill>
                </a:rPr>
                <a:t>RBAC</a:t>
              </a:r>
            </a:p>
          </p:txBody>
        </p:sp>
        <p:sp>
          <p:nvSpPr>
            <p:cNvPr id="125" name="Rectangle 124">
              <a:extLst>
                <a:ext uri="{FF2B5EF4-FFF2-40B4-BE49-F238E27FC236}">
                  <a16:creationId xmlns:a16="http://schemas.microsoft.com/office/drawing/2014/main" id="{3002344E-CDFD-5B8A-788C-14532598DCED}"/>
                </a:ext>
              </a:extLst>
            </p:cNvPr>
            <p:cNvSpPr/>
            <p:nvPr/>
          </p:nvSpPr>
          <p:spPr>
            <a:xfrm>
              <a:off x="5886993" y="4278954"/>
              <a:ext cx="1606731" cy="274320"/>
            </a:xfrm>
            <a:prstGeom prst="rect">
              <a:avLst/>
            </a:prstGeom>
            <a:solidFill>
              <a:srgbClr val="510DBC"/>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900" b="1" dirty="0">
                  <a:solidFill>
                    <a:srgbClr val="FFFFFF"/>
                  </a:solidFill>
                </a:rPr>
                <a:t>IGA Tool Operations</a:t>
              </a:r>
            </a:p>
          </p:txBody>
        </p:sp>
        <p:sp>
          <p:nvSpPr>
            <p:cNvPr id="126" name="Rectangle 125">
              <a:extLst>
                <a:ext uri="{FF2B5EF4-FFF2-40B4-BE49-F238E27FC236}">
                  <a16:creationId xmlns:a16="http://schemas.microsoft.com/office/drawing/2014/main" id="{DBBCF0D3-E940-8F9E-81BF-9FF7C3A71D06}"/>
                </a:ext>
              </a:extLst>
            </p:cNvPr>
            <p:cNvSpPr/>
            <p:nvPr/>
          </p:nvSpPr>
          <p:spPr>
            <a:xfrm>
              <a:off x="7658643" y="3241595"/>
              <a:ext cx="1606731" cy="274320"/>
            </a:xfrm>
            <a:prstGeom prst="rect">
              <a:avLst/>
            </a:prstGeom>
            <a:solidFill>
              <a:srgbClr val="510DBC"/>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900" b="1" dirty="0">
                  <a:solidFill>
                    <a:srgbClr val="FFFFFF"/>
                  </a:solidFill>
                </a:rPr>
                <a:t>Privileged Access</a:t>
              </a:r>
            </a:p>
          </p:txBody>
        </p:sp>
        <p:sp>
          <p:nvSpPr>
            <p:cNvPr id="127" name="Rectangle 126">
              <a:extLst>
                <a:ext uri="{FF2B5EF4-FFF2-40B4-BE49-F238E27FC236}">
                  <a16:creationId xmlns:a16="http://schemas.microsoft.com/office/drawing/2014/main" id="{42641A8C-56A6-E862-F4A1-D3A2EAD76E5E}"/>
                </a:ext>
              </a:extLst>
            </p:cNvPr>
            <p:cNvSpPr/>
            <p:nvPr/>
          </p:nvSpPr>
          <p:spPr>
            <a:xfrm>
              <a:off x="7658643" y="3587381"/>
              <a:ext cx="1606731" cy="274320"/>
            </a:xfrm>
            <a:prstGeom prst="rect">
              <a:avLst/>
            </a:prstGeom>
            <a:solidFill>
              <a:srgbClr val="510DBC"/>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900" b="1" dirty="0">
                  <a:solidFill>
                    <a:srgbClr val="FFFFFF"/>
                  </a:solidFill>
                </a:rPr>
                <a:t>SSO/MFA and Risk-Based Authentication</a:t>
              </a:r>
            </a:p>
          </p:txBody>
        </p:sp>
        <p:sp>
          <p:nvSpPr>
            <p:cNvPr id="128" name="Rectangle 127">
              <a:extLst>
                <a:ext uri="{FF2B5EF4-FFF2-40B4-BE49-F238E27FC236}">
                  <a16:creationId xmlns:a16="http://schemas.microsoft.com/office/drawing/2014/main" id="{AFBCDA54-D9BC-1D6B-5BB0-14260D406BF5}"/>
                </a:ext>
              </a:extLst>
            </p:cNvPr>
            <p:cNvSpPr/>
            <p:nvPr/>
          </p:nvSpPr>
          <p:spPr>
            <a:xfrm>
              <a:off x="7658643" y="3933167"/>
              <a:ext cx="1606731" cy="274320"/>
            </a:xfrm>
            <a:prstGeom prst="rect">
              <a:avLst/>
            </a:prstGeom>
            <a:solidFill>
              <a:srgbClr val="510DBC"/>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900" b="1" dirty="0">
                  <a:solidFill>
                    <a:srgbClr val="FFFFFF"/>
                  </a:solidFill>
                </a:rPr>
                <a:t>Self Service Password Reset</a:t>
              </a:r>
            </a:p>
          </p:txBody>
        </p:sp>
        <p:sp>
          <p:nvSpPr>
            <p:cNvPr id="129" name="Rectangle 128">
              <a:extLst>
                <a:ext uri="{FF2B5EF4-FFF2-40B4-BE49-F238E27FC236}">
                  <a16:creationId xmlns:a16="http://schemas.microsoft.com/office/drawing/2014/main" id="{4ED3FA38-EF50-8EC0-2B83-C80C3FBC94D6}"/>
                </a:ext>
              </a:extLst>
            </p:cNvPr>
            <p:cNvSpPr/>
            <p:nvPr/>
          </p:nvSpPr>
          <p:spPr>
            <a:xfrm>
              <a:off x="7658643" y="4278954"/>
              <a:ext cx="1606731" cy="274320"/>
            </a:xfrm>
            <a:prstGeom prst="rect">
              <a:avLst/>
            </a:prstGeom>
            <a:solidFill>
              <a:srgbClr val="510DBC"/>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900" b="1" dirty="0">
                  <a:solidFill>
                    <a:srgbClr val="FFFFFF"/>
                  </a:solidFill>
                </a:rPr>
                <a:t>CIAM</a:t>
              </a:r>
            </a:p>
          </p:txBody>
        </p:sp>
        <p:sp>
          <p:nvSpPr>
            <p:cNvPr id="130" name="Rectangle 129">
              <a:extLst>
                <a:ext uri="{FF2B5EF4-FFF2-40B4-BE49-F238E27FC236}">
                  <a16:creationId xmlns:a16="http://schemas.microsoft.com/office/drawing/2014/main" id="{EED6E7C2-34D0-DBC6-89E0-FAB009C50B0B}"/>
                </a:ext>
              </a:extLst>
            </p:cNvPr>
            <p:cNvSpPr/>
            <p:nvPr/>
          </p:nvSpPr>
          <p:spPr>
            <a:xfrm>
              <a:off x="9430295" y="3241595"/>
              <a:ext cx="1606731" cy="274320"/>
            </a:xfrm>
            <a:prstGeom prst="rect">
              <a:avLst/>
            </a:prstGeom>
            <a:solidFill>
              <a:srgbClr val="510DBC"/>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900" b="1" dirty="0">
                  <a:solidFill>
                    <a:srgbClr val="FFFFFF"/>
                  </a:solidFill>
                </a:rPr>
                <a:t>Platform Management</a:t>
              </a:r>
            </a:p>
          </p:txBody>
        </p:sp>
        <p:sp>
          <p:nvSpPr>
            <p:cNvPr id="131" name="Rectangle 130">
              <a:extLst>
                <a:ext uri="{FF2B5EF4-FFF2-40B4-BE49-F238E27FC236}">
                  <a16:creationId xmlns:a16="http://schemas.microsoft.com/office/drawing/2014/main" id="{5E59BD07-5431-FE5F-0924-850A82873BC5}"/>
                </a:ext>
              </a:extLst>
            </p:cNvPr>
            <p:cNvSpPr/>
            <p:nvPr/>
          </p:nvSpPr>
          <p:spPr>
            <a:xfrm>
              <a:off x="9430295" y="3587381"/>
              <a:ext cx="1606731" cy="274320"/>
            </a:xfrm>
            <a:prstGeom prst="rect">
              <a:avLst/>
            </a:prstGeom>
            <a:solidFill>
              <a:srgbClr val="510DBC"/>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900" b="1" dirty="0">
                  <a:solidFill>
                    <a:srgbClr val="FFFFFF"/>
                  </a:solidFill>
                </a:rPr>
                <a:t>Password Management</a:t>
              </a:r>
            </a:p>
          </p:txBody>
        </p:sp>
        <p:sp>
          <p:nvSpPr>
            <p:cNvPr id="132" name="Rectangle 131">
              <a:extLst>
                <a:ext uri="{FF2B5EF4-FFF2-40B4-BE49-F238E27FC236}">
                  <a16:creationId xmlns:a16="http://schemas.microsoft.com/office/drawing/2014/main" id="{6972ECB4-5232-4AA4-0C5F-72D4CDC5C37C}"/>
                </a:ext>
              </a:extLst>
            </p:cNvPr>
            <p:cNvSpPr/>
            <p:nvPr/>
          </p:nvSpPr>
          <p:spPr>
            <a:xfrm>
              <a:off x="9430295" y="3933167"/>
              <a:ext cx="1606731" cy="274320"/>
            </a:xfrm>
            <a:prstGeom prst="rect">
              <a:avLst/>
            </a:prstGeom>
            <a:solidFill>
              <a:srgbClr val="510DBC"/>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900" b="1" dirty="0">
                  <a:solidFill>
                    <a:srgbClr val="FFFFFF"/>
                  </a:solidFill>
                </a:rPr>
                <a:t>Workforce Directory Management</a:t>
              </a:r>
            </a:p>
          </p:txBody>
        </p:sp>
        <p:sp>
          <p:nvSpPr>
            <p:cNvPr id="141" name="Rectangle 140">
              <a:extLst>
                <a:ext uri="{FF2B5EF4-FFF2-40B4-BE49-F238E27FC236}">
                  <a16:creationId xmlns:a16="http://schemas.microsoft.com/office/drawing/2014/main" id="{30EE51F0-6E13-4C70-B5F9-0011C04770FC}"/>
                </a:ext>
              </a:extLst>
            </p:cNvPr>
            <p:cNvSpPr/>
            <p:nvPr/>
          </p:nvSpPr>
          <p:spPr>
            <a:xfrm>
              <a:off x="6713220" y="4664950"/>
              <a:ext cx="4434840" cy="145620"/>
            </a:xfrm>
            <a:prstGeom prst="rect">
              <a:avLst/>
            </a:prstGeom>
            <a:solidFill>
              <a:srgbClr val="00B8F5"/>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900" b="1" i="0" u="none" strike="noStrike" kern="1200" cap="none" spc="0" normalizeH="0" baseline="0" noProof="0" dirty="0">
                  <a:ln>
                    <a:noFill/>
                  </a:ln>
                  <a:solidFill>
                    <a:schemeClr val="tx1"/>
                  </a:solidFill>
                  <a:effectLst/>
                  <a:uLnTx/>
                  <a:uFillTx/>
                  <a:ea typeface="+mn-ea"/>
                  <a:cs typeface="+mn-cs"/>
                </a:rPr>
                <a:t>Architecture</a:t>
              </a:r>
            </a:p>
          </p:txBody>
        </p:sp>
      </p:grpSp>
    </p:spTree>
    <p:extLst>
      <p:ext uri="{BB962C8B-B14F-4D97-AF65-F5344CB8AC3E}">
        <p14:creationId xmlns:p14="http://schemas.microsoft.com/office/powerpoint/2010/main" val="1481458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25">
            <a:extLst>
              <a:ext uri="{FF2B5EF4-FFF2-40B4-BE49-F238E27FC236}">
                <a16:creationId xmlns:a16="http://schemas.microsoft.com/office/drawing/2014/main" id="{89CA88C5-A41E-60C9-6431-1444AD674075}"/>
              </a:ext>
            </a:extLst>
          </p:cNvPr>
          <p:cNvSpPr>
            <a:spLocks noGrp="1"/>
          </p:cNvSpPr>
          <p:nvPr>
            <p:ph type="title"/>
          </p:nvPr>
        </p:nvSpPr>
        <p:spPr>
          <a:xfrm>
            <a:off x="995364" y="431800"/>
            <a:ext cx="10204704" cy="533400"/>
          </a:xfrm>
        </p:spPr>
        <p:txBody>
          <a:bodyPr/>
          <a:lstStyle/>
          <a:p>
            <a:r>
              <a:rPr lang="en-US" dirty="0"/>
              <a:t>Core functions </a:t>
            </a:r>
          </a:p>
        </p:txBody>
      </p:sp>
      <p:sp>
        <p:nvSpPr>
          <p:cNvPr id="14" name="Text Placeholder 13">
            <a:extLst>
              <a:ext uri="{FF2B5EF4-FFF2-40B4-BE49-F238E27FC236}">
                <a16:creationId xmlns:a16="http://schemas.microsoft.com/office/drawing/2014/main" id="{778417F6-5F5E-6CAA-9323-AFB7ED60BC0E}"/>
              </a:ext>
            </a:extLst>
          </p:cNvPr>
          <p:cNvSpPr>
            <a:spLocks noGrp="1"/>
          </p:cNvSpPr>
          <p:nvPr>
            <p:ph type="body" sz="quarter" idx="10"/>
          </p:nvPr>
        </p:nvSpPr>
        <p:spPr>
          <a:xfrm>
            <a:off x="993648" y="189259"/>
            <a:ext cx="10204704" cy="184666"/>
          </a:xfrm>
        </p:spPr>
        <p:txBody>
          <a:bodyPr/>
          <a:lstStyle/>
          <a:p>
            <a:r>
              <a:rPr lang="en-US" dirty="0"/>
              <a:t>Target operating model</a:t>
            </a:r>
          </a:p>
        </p:txBody>
      </p:sp>
      <p:sp>
        <p:nvSpPr>
          <p:cNvPr id="34" name="Text Placeholder 21">
            <a:extLst>
              <a:ext uri="{FF2B5EF4-FFF2-40B4-BE49-F238E27FC236}">
                <a16:creationId xmlns:a16="http://schemas.microsoft.com/office/drawing/2014/main" id="{8B17F42C-58E4-F01C-F844-13DB7DB291A0}"/>
              </a:ext>
            </a:extLst>
          </p:cNvPr>
          <p:cNvSpPr txBox="1">
            <a:spLocks/>
          </p:cNvSpPr>
          <p:nvPr/>
        </p:nvSpPr>
        <p:spPr>
          <a:xfrm>
            <a:off x="998220" y="1195684"/>
            <a:ext cx="10195560" cy="141191"/>
          </a:xfrm>
          <a:prstGeom prst="rect">
            <a:avLst/>
          </a:prstGeom>
        </p:spPr>
        <p:txBody>
          <a:bodyPr lIns="0" tIns="0" rIns="0" bIns="0"/>
          <a:lstStyle>
            <a:lvl1pPr marL="0" indent="0" algn="l" defTabSz="914400" rtl="0" eaLnBrk="1" latinLnBrk="0" hangingPunct="1">
              <a:lnSpc>
                <a:spcPct val="100000"/>
              </a:lnSpc>
              <a:spcBef>
                <a:spcPts val="0"/>
              </a:spcBef>
              <a:spcAft>
                <a:spcPts val="600"/>
              </a:spcAft>
              <a:buFontTx/>
              <a:buNone/>
              <a:defRPr sz="1500" b="1" kern="1200">
                <a:solidFill>
                  <a:schemeClr val="tx2"/>
                </a:solidFill>
                <a:latin typeface="+mn-lt"/>
                <a:ea typeface="+mn-ea"/>
                <a:cs typeface="+mn-cs"/>
              </a:defRPr>
            </a:lvl1pPr>
            <a:lvl2pPr marL="0" indent="0" algn="l" defTabSz="914400" rtl="0" eaLnBrk="1" latinLnBrk="0" hangingPunct="1">
              <a:lnSpc>
                <a:spcPct val="100000"/>
              </a:lnSpc>
              <a:spcBef>
                <a:spcPts val="0"/>
              </a:spcBef>
              <a:spcAft>
                <a:spcPts val="600"/>
              </a:spcAft>
              <a:buFontTx/>
              <a:buNone/>
              <a:defRPr sz="1500" kern="1200">
                <a:solidFill>
                  <a:schemeClr val="tx1"/>
                </a:solidFill>
                <a:latin typeface="+mn-lt"/>
                <a:ea typeface="+mn-ea"/>
                <a:cs typeface="+mn-cs"/>
              </a:defRPr>
            </a:lvl2pPr>
            <a:lvl3pPr marL="28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3pPr>
            <a:lvl4pPr marL="576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4pPr>
            <a:lvl5pPr marL="82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baseline="0">
                <a:solidFill>
                  <a:schemeClr val="tx1"/>
                </a:solidFill>
                <a:latin typeface="+mn-lt"/>
                <a:ea typeface="+mn-ea"/>
                <a:cs typeface="+mn-cs"/>
              </a:defRPr>
            </a:lvl5pPr>
            <a:lvl6pPr marL="1098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13716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645200" indent="-2286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300"/>
              </a:spcAft>
              <a:buClrTx/>
              <a:buSzTx/>
              <a:buFontTx/>
              <a:buNone/>
              <a:tabLst/>
              <a:defRPr/>
            </a:pPr>
            <a:r>
              <a:rPr lang="en-US" sz="1000" b="0" dirty="0">
                <a:solidFill>
                  <a:srgbClr val="000000"/>
                </a:solidFill>
                <a:latin typeface="Arial"/>
              </a:rPr>
              <a:t>Proposed Organizational chart representing all activity areas of the IAM service to establish clear responsibilities and separation of functional tasks in order to deliver services to IAM stakeholders and consumers.</a:t>
            </a:r>
          </a:p>
        </p:txBody>
      </p:sp>
      <p:grpSp>
        <p:nvGrpSpPr>
          <p:cNvPr id="117" name="Group 116">
            <a:extLst>
              <a:ext uri="{FF2B5EF4-FFF2-40B4-BE49-F238E27FC236}">
                <a16:creationId xmlns:a16="http://schemas.microsoft.com/office/drawing/2014/main" id="{C26A4438-BB33-1909-8D61-34AADEAD67E3}"/>
              </a:ext>
            </a:extLst>
          </p:cNvPr>
          <p:cNvGrpSpPr/>
          <p:nvPr/>
        </p:nvGrpSpPr>
        <p:grpSpPr>
          <a:xfrm>
            <a:off x="9369552" y="189259"/>
            <a:ext cx="1828800" cy="977554"/>
            <a:chOff x="8581644" y="189259"/>
            <a:chExt cx="2490216" cy="1097280"/>
          </a:xfrm>
        </p:grpSpPr>
        <p:sp>
          <p:nvSpPr>
            <p:cNvPr id="118" name="Rectangle 117">
              <a:extLst>
                <a:ext uri="{FF2B5EF4-FFF2-40B4-BE49-F238E27FC236}">
                  <a16:creationId xmlns:a16="http://schemas.microsoft.com/office/drawing/2014/main" id="{6D138154-004B-DA5E-A2CD-0D10A1EC2737}"/>
                </a:ext>
              </a:extLst>
            </p:cNvPr>
            <p:cNvSpPr/>
            <p:nvPr/>
          </p:nvSpPr>
          <p:spPr>
            <a:xfrm>
              <a:off x="8581644" y="189259"/>
              <a:ext cx="2490216" cy="1097280"/>
            </a:xfrm>
            <a:prstGeom prst="rect">
              <a:avLst/>
            </a:prstGeom>
            <a:ln w="6350">
              <a:solidFill>
                <a:srgbClr val="00338D"/>
              </a:solidFill>
            </a:ln>
          </p:spPr>
          <p:style>
            <a:lnRef idx="2">
              <a:schemeClr val="dk1"/>
            </a:lnRef>
            <a:fillRef idx="1">
              <a:schemeClr val="lt1"/>
            </a:fillRef>
            <a:effectRef idx="0">
              <a:schemeClr val="dk1"/>
            </a:effectRef>
            <a:fontRef idx="minor">
              <a:schemeClr val="dk1"/>
            </a:fontRef>
          </p:style>
          <p:txBody>
            <a:bodyPr lIns="27432" tIns="27432" rIns="27432" bIns="27432" rtlCol="0" anchor="t"/>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600" b="1" i="0" u="none" strike="noStrike" kern="1200" cap="none" spc="0" normalizeH="0" baseline="0" noProof="0" dirty="0">
                  <a:ln>
                    <a:noFill/>
                  </a:ln>
                  <a:solidFill>
                    <a:schemeClr val="tx1"/>
                  </a:solidFill>
                  <a:effectLst/>
                  <a:uLnTx/>
                  <a:uFillTx/>
                  <a:ea typeface="+mn-ea"/>
                  <a:cs typeface="+mn-cs"/>
                </a:rPr>
                <a:t>Legend</a:t>
              </a:r>
            </a:p>
          </p:txBody>
        </p:sp>
        <p:sp>
          <p:nvSpPr>
            <p:cNvPr id="119" name="Rectangle 118">
              <a:extLst>
                <a:ext uri="{FF2B5EF4-FFF2-40B4-BE49-F238E27FC236}">
                  <a16:creationId xmlns:a16="http://schemas.microsoft.com/office/drawing/2014/main" id="{B7EDFA29-1682-FE76-1C29-09D6A21E8C57}"/>
                </a:ext>
              </a:extLst>
            </p:cNvPr>
            <p:cNvSpPr/>
            <p:nvPr/>
          </p:nvSpPr>
          <p:spPr>
            <a:xfrm>
              <a:off x="8629650" y="404077"/>
              <a:ext cx="1168525" cy="256032"/>
            </a:xfrm>
            <a:prstGeom prst="rect">
              <a:avLst/>
            </a:prstGeom>
            <a:solidFill>
              <a:srgbClr val="00B8F5"/>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600" b="1" dirty="0">
                  <a:solidFill>
                    <a:schemeClr val="tx1"/>
                  </a:solidFill>
                </a:rPr>
                <a:t>Core Functions</a:t>
              </a:r>
              <a:endParaRPr kumimoji="0" lang="en-US" sz="600" b="1" i="0" u="none" strike="noStrike" kern="1200" cap="none" spc="0" normalizeH="0" baseline="0" noProof="0" dirty="0">
                <a:ln>
                  <a:noFill/>
                </a:ln>
                <a:solidFill>
                  <a:schemeClr val="tx1"/>
                </a:solidFill>
                <a:effectLst/>
                <a:uLnTx/>
                <a:uFillTx/>
                <a:ea typeface="+mn-ea"/>
                <a:cs typeface="+mn-cs"/>
              </a:endParaRPr>
            </a:p>
          </p:txBody>
        </p:sp>
        <p:sp>
          <p:nvSpPr>
            <p:cNvPr id="120" name="Rectangle 119">
              <a:extLst>
                <a:ext uri="{FF2B5EF4-FFF2-40B4-BE49-F238E27FC236}">
                  <a16:creationId xmlns:a16="http://schemas.microsoft.com/office/drawing/2014/main" id="{877AF9F6-5A9D-DFAA-E76C-D78E6510CC0A}"/>
                </a:ext>
              </a:extLst>
            </p:cNvPr>
            <p:cNvSpPr/>
            <p:nvPr/>
          </p:nvSpPr>
          <p:spPr>
            <a:xfrm>
              <a:off x="8630446" y="694805"/>
              <a:ext cx="1168525" cy="256032"/>
            </a:xfrm>
            <a:prstGeom prst="rect">
              <a:avLst/>
            </a:prstGeom>
            <a:solidFill>
              <a:srgbClr val="510DBC"/>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600" b="1" i="0" u="none" strike="noStrike" kern="1200" cap="none" spc="0" normalizeH="0" baseline="0" noProof="0" dirty="0">
                  <a:ln>
                    <a:noFill/>
                  </a:ln>
                  <a:solidFill>
                    <a:srgbClr val="FFFFFF"/>
                  </a:solidFill>
                  <a:effectLst/>
                  <a:uLnTx/>
                  <a:uFillTx/>
                  <a:ea typeface="+mn-ea"/>
                  <a:cs typeface="+mn-cs"/>
                </a:rPr>
                <a:t>Core Teams/</a:t>
              </a:r>
              <a:br>
                <a:rPr kumimoji="0" lang="en-US" sz="600" b="1" i="0" u="none" strike="noStrike" kern="1200" cap="none" spc="0" normalizeH="0" baseline="0" noProof="0" dirty="0">
                  <a:ln>
                    <a:noFill/>
                  </a:ln>
                  <a:solidFill>
                    <a:srgbClr val="FFFFFF"/>
                  </a:solidFill>
                  <a:effectLst/>
                  <a:uLnTx/>
                  <a:uFillTx/>
                  <a:ea typeface="+mn-ea"/>
                  <a:cs typeface="+mn-cs"/>
                </a:rPr>
              </a:br>
              <a:r>
                <a:rPr kumimoji="0" lang="en-US" sz="600" b="1" i="0" u="none" strike="noStrike" kern="1200" cap="none" spc="0" normalizeH="0" baseline="0" noProof="0" dirty="0">
                  <a:ln>
                    <a:noFill/>
                  </a:ln>
                  <a:solidFill>
                    <a:srgbClr val="FFFFFF"/>
                  </a:solidFill>
                  <a:effectLst/>
                  <a:uLnTx/>
                  <a:uFillTx/>
                  <a:ea typeface="+mn-ea"/>
                  <a:cs typeface="+mn-cs"/>
                </a:rPr>
                <a:t>Capabilities</a:t>
              </a:r>
            </a:p>
          </p:txBody>
        </p:sp>
        <p:sp>
          <p:nvSpPr>
            <p:cNvPr id="121" name="Rectangle 120">
              <a:extLst>
                <a:ext uri="{FF2B5EF4-FFF2-40B4-BE49-F238E27FC236}">
                  <a16:creationId xmlns:a16="http://schemas.microsoft.com/office/drawing/2014/main" id="{844D65AD-2CDE-4FA0-BB40-1061A5C23353}"/>
                </a:ext>
              </a:extLst>
            </p:cNvPr>
            <p:cNvSpPr/>
            <p:nvPr/>
          </p:nvSpPr>
          <p:spPr>
            <a:xfrm>
              <a:off x="8629650" y="985533"/>
              <a:ext cx="1168525" cy="256032"/>
            </a:xfrm>
            <a:prstGeom prst="rect">
              <a:avLst/>
            </a:prstGeom>
            <a:solidFill>
              <a:srgbClr val="098E7E"/>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600" b="1" dirty="0">
                  <a:solidFill>
                    <a:srgbClr val="FFFFFF"/>
                  </a:solidFill>
                </a:rPr>
                <a:t>Supporting Tool</a:t>
              </a:r>
              <a:br>
                <a:rPr lang="en-US" sz="600" b="1" dirty="0">
                  <a:solidFill>
                    <a:srgbClr val="FFFFFF"/>
                  </a:solidFill>
                </a:rPr>
              </a:br>
              <a:r>
                <a:rPr lang="en-US" sz="600" b="1" dirty="0">
                  <a:solidFill>
                    <a:srgbClr val="FFFFFF"/>
                  </a:solidFill>
                </a:rPr>
                <a:t>(Identity-Owned)</a:t>
              </a:r>
            </a:p>
          </p:txBody>
        </p:sp>
        <p:sp>
          <p:nvSpPr>
            <p:cNvPr id="122" name="Rectangle 121">
              <a:extLst>
                <a:ext uri="{FF2B5EF4-FFF2-40B4-BE49-F238E27FC236}">
                  <a16:creationId xmlns:a16="http://schemas.microsoft.com/office/drawing/2014/main" id="{4E6DB69C-F8D8-4838-236B-63879FAAB057}"/>
                </a:ext>
              </a:extLst>
            </p:cNvPr>
            <p:cNvSpPr/>
            <p:nvPr/>
          </p:nvSpPr>
          <p:spPr>
            <a:xfrm>
              <a:off x="9838817" y="694805"/>
              <a:ext cx="1168525" cy="256032"/>
            </a:xfrm>
            <a:prstGeom prst="rect">
              <a:avLst/>
            </a:prstGeom>
            <a:solidFill>
              <a:srgbClr val="1E49E2"/>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600" b="1" dirty="0">
                  <a:solidFill>
                    <a:srgbClr val="FFFFFF"/>
                  </a:solidFill>
                </a:rPr>
                <a:t>Supporting Tool</a:t>
              </a:r>
              <a:br>
                <a:rPr lang="en-US" sz="600" b="1" dirty="0">
                  <a:solidFill>
                    <a:srgbClr val="FFFFFF"/>
                  </a:solidFill>
                </a:rPr>
              </a:br>
              <a:r>
                <a:rPr lang="en-US" sz="600" b="1" dirty="0">
                  <a:solidFill>
                    <a:srgbClr val="FFFFFF"/>
                  </a:solidFill>
                </a:rPr>
                <a:t>(Identity is User)</a:t>
              </a:r>
            </a:p>
          </p:txBody>
        </p:sp>
        <p:sp>
          <p:nvSpPr>
            <p:cNvPr id="123" name="Rectangle 122">
              <a:extLst>
                <a:ext uri="{FF2B5EF4-FFF2-40B4-BE49-F238E27FC236}">
                  <a16:creationId xmlns:a16="http://schemas.microsoft.com/office/drawing/2014/main" id="{5A36AE9F-8138-0767-1BBE-1E150AE27A52}"/>
                </a:ext>
              </a:extLst>
            </p:cNvPr>
            <p:cNvSpPr/>
            <p:nvPr/>
          </p:nvSpPr>
          <p:spPr>
            <a:xfrm>
              <a:off x="9838817" y="985533"/>
              <a:ext cx="1168525" cy="256032"/>
            </a:xfrm>
            <a:prstGeom prst="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600" b="1" dirty="0">
                  <a:solidFill>
                    <a:schemeClr val="tx1"/>
                  </a:solidFill>
                </a:rPr>
                <a:t>Supporting Team</a:t>
              </a:r>
            </a:p>
          </p:txBody>
        </p:sp>
      </p:grpSp>
      <p:grpSp>
        <p:nvGrpSpPr>
          <p:cNvPr id="2" name="Group 1">
            <a:extLst>
              <a:ext uri="{FF2B5EF4-FFF2-40B4-BE49-F238E27FC236}">
                <a16:creationId xmlns:a16="http://schemas.microsoft.com/office/drawing/2014/main" id="{2B145B2F-6C56-090F-6E47-88E37B69EE99}"/>
              </a:ext>
            </a:extLst>
          </p:cNvPr>
          <p:cNvGrpSpPr/>
          <p:nvPr/>
        </p:nvGrpSpPr>
        <p:grpSpPr>
          <a:xfrm>
            <a:off x="543456" y="1428854"/>
            <a:ext cx="10746118" cy="4910985"/>
            <a:chOff x="995364" y="1432291"/>
            <a:chExt cx="10198416" cy="4544302"/>
          </a:xfrm>
        </p:grpSpPr>
        <p:sp>
          <p:nvSpPr>
            <p:cNvPr id="203" name="Rectangle 202">
              <a:extLst>
                <a:ext uri="{FF2B5EF4-FFF2-40B4-BE49-F238E27FC236}">
                  <a16:creationId xmlns:a16="http://schemas.microsoft.com/office/drawing/2014/main" id="{732ECF18-163F-3313-57C1-88E92A1194D9}"/>
                </a:ext>
              </a:extLst>
            </p:cNvPr>
            <p:cNvSpPr/>
            <p:nvPr/>
          </p:nvSpPr>
          <p:spPr>
            <a:xfrm>
              <a:off x="3847925" y="1432291"/>
              <a:ext cx="4480560" cy="704498"/>
            </a:xfrm>
            <a:prstGeom prst="rect">
              <a:avLst/>
            </a:prstGeom>
            <a:solidFill>
              <a:srgbClr val="0C233C"/>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t"/>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800" b="1" i="0" u="none" strike="noStrike" kern="1200" cap="none" spc="0" normalizeH="0" baseline="0" noProof="0" dirty="0">
                  <a:ln>
                    <a:noFill/>
                  </a:ln>
                  <a:solidFill>
                    <a:srgbClr val="FFFFFF"/>
                  </a:solidFill>
                  <a:uLnTx/>
                  <a:uFillTx/>
                  <a:ea typeface="+mn-ea"/>
                  <a:cs typeface="+mn-cs"/>
                </a:rPr>
                <a:t>IAM Executive Steering Committee</a:t>
              </a:r>
            </a:p>
            <a:p>
              <a:pPr marL="0" marR="0" lvl="0" indent="0" algn="ctr" defTabSz="914400" rtl="0" eaLnBrk="1" fontAlgn="auto" latinLnBrk="0" hangingPunct="1">
                <a:lnSpc>
                  <a:spcPct val="100000"/>
                </a:lnSpc>
                <a:spcBef>
                  <a:spcPts val="0"/>
                </a:spcBef>
                <a:spcAft>
                  <a:spcPts val="300"/>
                </a:spcAft>
                <a:buClrTx/>
                <a:buSzTx/>
                <a:buFontTx/>
                <a:buNone/>
                <a:tabLst/>
                <a:defRPr/>
              </a:pPr>
              <a:endParaRPr kumimoji="0" lang="en-US" sz="800" b="1" i="0" u="none" strike="noStrike" kern="1200" cap="none" spc="0" normalizeH="0" baseline="0" noProof="0" dirty="0">
                <a:ln>
                  <a:noFill/>
                </a:ln>
                <a:solidFill>
                  <a:srgbClr val="FFFFFF"/>
                </a:solidFill>
                <a:uLnTx/>
                <a:uFillTx/>
                <a:ea typeface="+mn-ea"/>
                <a:cs typeface="+mn-cs"/>
              </a:endParaRPr>
            </a:p>
            <a:p>
              <a:pPr marL="0" marR="0" lvl="0" indent="0" algn="ctr" defTabSz="914400" rtl="0" eaLnBrk="1" fontAlgn="auto" latinLnBrk="0" hangingPunct="1">
                <a:lnSpc>
                  <a:spcPct val="100000"/>
                </a:lnSpc>
                <a:spcBef>
                  <a:spcPts val="0"/>
                </a:spcBef>
                <a:spcAft>
                  <a:spcPts val="300"/>
                </a:spcAft>
                <a:buClrTx/>
                <a:buSzTx/>
                <a:buFontTx/>
                <a:buNone/>
                <a:tabLst/>
                <a:defRPr/>
              </a:pPr>
              <a:endParaRPr kumimoji="0" lang="en-US" sz="800" b="1" i="0" u="none" strike="noStrike" kern="1200" cap="none" spc="0" normalizeH="0" baseline="0" noProof="0" dirty="0">
                <a:ln>
                  <a:noFill/>
                </a:ln>
                <a:solidFill>
                  <a:srgbClr val="FFFFFF"/>
                </a:solidFill>
                <a:uLnTx/>
                <a:uFillTx/>
                <a:ea typeface="+mn-ea"/>
                <a:cs typeface="+mn-cs"/>
              </a:endParaRPr>
            </a:p>
          </p:txBody>
        </p:sp>
        <p:sp>
          <p:nvSpPr>
            <p:cNvPr id="204" name="Rectangle 203">
              <a:extLst>
                <a:ext uri="{FF2B5EF4-FFF2-40B4-BE49-F238E27FC236}">
                  <a16:creationId xmlns:a16="http://schemas.microsoft.com/office/drawing/2014/main" id="{1C4FE05C-B16F-7CA8-99C3-038210BF9C38}"/>
                </a:ext>
              </a:extLst>
            </p:cNvPr>
            <p:cNvSpPr/>
            <p:nvPr/>
          </p:nvSpPr>
          <p:spPr>
            <a:xfrm>
              <a:off x="3939365" y="1605629"/>
              <a:ext cx="4297680" cy="145620"/>
            </a:xfrm>
            <a:prstGeom prst="rect">
              <a:avLst/>
            </a:prstGeom>
            <a:solidFill>
              <a:srgbClr val="E5E5E5"/>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800" b="1" i="0" u="none" strike="noStrike" kern="1200" cap="none" spc="0" normalizeH="0" baseline="0" noProof="0" dirty="0">
                  <a:ln>
                    <a:noFill/>
                  </a:ln>
                  <a:solidFill>
                    <a:schemeClr val="tx1"/>
                  </a:solidFill>
                  <a:uLnTx/>
                  <a:uFillTx/>
                  <a:ea typeface="+mn-ea"/>
                  <a:cs typeface="+mn-cs"/>
                </a:rPr>
                <a:t>SVP, CTO</a:t>
              </a:r>
            </a:p>
          </p:txBody>
        </p:sp>
        <p:sp>
          <p:nvSpPr>
            <p:cNvPr id="205" name="Rectangle 204">
              <a:extLst>
                <a:ext uri="{FF2B5EF4-FFF2-40B4-BE49-F238E27FC236}">
                  <a16:creationId xmlns:a16="http://schemas.microsoft.com/office/drawing/2014/main" id="{50D28DCA-0CC9-6F8B-AD03-353C065A4A67}"/>
                </a:ext>
              </a:extLst>
            </p:cNvPr>
            <p:cNvSpPr/>
            <p:nvPr/>
          </p:nvSpPr>
          <p:spPr>
            <a:xfrm>
              <a:off x="3939365" y="1782018"/>
              <a:ext cx="2130552" cy="145620"/>
            </a:xfrm>
            <a:prstGeom prst="rect">
              <a:avLst/>
            </a:prstGeom>
            <a:solidFill>
              <a:srgbClr val="E5E5E5"/>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800" b="1" i="0" u="none" strike="noStrike" kern="1200" cap="none" spc="0" normalizeH="0" baseline="0" noProof="0" dirty="0">
                  <a:ln>
                    <a:noFill/>
                  </a:ln>
                  <a:solidFill>
                    <a:schemeClr val="tx1"/>
                  </a:solidFill>
                  <a:uLnTx/>
                  <a:uFillTx/>
                  <a:ea typeface="+mn-ea"/>
                  <a:cs typeface="+mn-cs"/>
                </a:rPr>
                <a:t>VP IAM</a:t>
              </a:r>
            </a:p>
          </p:txBody>
        </p:sp>
        <p:sp>
          <p:nvSpPr>
            <p:cNvPr id="206" name="Rectangle 205">
              <a:extLst>
                <a:ext uri="{FF2B5EF4-FFF2-40B4-BE49-F238E27FC236}">
                  <a16:creationId xmlns:a16="http://schemas.microsoft.com/office/drawing/2014/main" id="{D3AAB47C-51B1-2944-BFE4-A65FF3F5A373}"/>
                </a:ext>
              </a:extLst>
            </p:cNvPr>
            <p:cNvSpPr/>
            <p:nvPr/>
          </p:nvSpPr>
          <p:spPr>
            <a:xfrm>
              <a:off x="3939365" y="1958406"/>
              <a:ext cx="2130552" cy="145620"/>
            </a:xfrm>
            <a:prstGeom prst="rect">
              <a:avLst/>
            </a:prstGeom>
            <a:solidFill>
              <a:srgbClr val="E5E5E5"/>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800" b="1" i="0" u="none" strike="noStrike" kern="1200" cap="none" spc="0" normalizeH="0" baseline="0" noProof="0" dirty="0">
                  <a:ln>
                    <a:noFill/>
                  </a:ln>
                  <a:solidFill>
                    <a:schemeClr val="tx1"/>
                  </a:solidFill>
                  <a:uLnTx/>
                  <a:uFillTx/>
                  <a:ea typeface="+mn-ea"/>
                  <a:cs typeface="+mn-cs"/>
                </a:rPr>
                <a:t>IAM Leader</a:t>
              </a:r>
            </a:p>
          </p:txBody>
        </p:sp>
        <p:sp>
          <p:nvSpPr>
            <p:cNvPr id="207" name="Rectangle 206">
              <a:extLst>
                <a:ext uri="{FF2B5EF4-FFF2-40B4-BE49-F238E27FC236}">
                  <a16:creationId xmlns:a16="http://schemas.microsoft.com/office/drawing/2014/main" id="{3E164E2D-25EC-9B9E-5DDE-3755D40E338F}"/>
                </a:ext>
              </a:extLst>
            </p:cNvPr>
            <p:cNvSpPr/>
            <p:nvPr/>
          </p:nvSpPr>
          <p:spPr>
            <a:xfrm>
              <a:off x="6106493" y="1782018"/>
              <a:ext cx="2130552" cy="145620"/>
            </a:xfrm>
            <a:prstGeom prst="rect">
              <a:avLst/>
            </a:prstGeom>
            <a:solidFill>
              <a:srgbClr val="E5E5E5"/>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800" b="1" i="0" u="none" strike="noStrike" kern="1200" cap="none" spc="0" normalizeH="0" baseline="0" noProof="0" dirty="0">
                  <a:ln>
                    <a:noFill/>
                  </a:ln>
                  <a:solidFill>
                    <a:schemeClr val="tx1"/>
                  </a:solidFill>
                  <a:uLnTx/>
                  <a:uFillTx/>
                  <a:ea typeface="+mn-ea"/>
                  <a:cs typeface="+mn-cs"/>
                </a:rPr>
                <a:t>VP HR Technology</a:t>
              </a:r>
            </a:p>
          </p:txBody>
        </p:sp>
        <p:sp>
          <p:nvSpPr>
            <p:cNvPr id="208" name="Rectangle 207">
              <a:extLst>
                <a:ext uri="{FF2B5EF4-FFF2-40B4-BE49-F238E27FC236}">
                  <a16:creationId xmlns:a16="http://schemas.microsoft.com/office/drawing/2014/main" id="{030FCA7B-7ED5-DE88-1E5E-643FC62E6220}"/>
                </a:ext>
              </a:extLst>
            </p:cNvPr>
            <p:cNvSpPr/>
            <p:nvPr/>
          </p:nvSpPr>
          <p:spPr>
            <a:xfrm>
              <a:off x="6106493" y="1958406"/>
              <a:ext cx="2130552" cy="145620"/>
            </a:xfrm>
            <a:prstGeom prst="rect">
              <a:avLst/>
            </a:prstGeom>
            <a:solidFill>
              <a:srgbClr val="E5E5E5"/>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800" b="1" i="0" u="none" strike="noStrike" kern="1200" cap="none" spc="0" normalizeH="0" baseline="0" noProof="0" dirty="0">
                  <a:ln>
                    <a:noFill/>
                  </a:ln>
                  <a:solidFill>
                    <a:schemeClr val="tx1"/>
                  </a:solidFill>
                  <a:uLnTx/>
                  <a:uFillTx/>
                  <a:ea typeface="+mn-ea"/>
                  <a:cs typeface="+mn-cs"/>
                </a:rPr>
                <a:t>Compliance &amp; Audit Leader</a:t>
              </a:r>
            </a:p>
          </p:txBody>
        </p:sp>
        <p:sp>
          <p:nvSpPr>
            <p:cNvPr id="209" name="Rectangle 208">
              <a:extLst>
                <a:ext uri="{FF2B5EF4-FFF2-40B4-BE49-F238E27FC236}">
                  <a16:creationId xmlns:a16="http://schemas.microsoft.com/office/drawing/2014/main" id="{EB478925-2FB2-9C5D-A9B5-B5BA320B248C}"/>
                </a:ext>
              </a:extLst>
            </p:cNvPr>
            <p:cNvSpPr/>
            <p:nvPr/>
          </p:nvSpPr>
          <p:spPr>
            <a:xfrm>
              <a:off x="2232660" y="2209518"/>
              <a:ext cx="8915400" cy="2419504"/>
            </a:xfrm>
            <a:prstGeom prst="rect">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t"/>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800" b="1" i="0" u="none" strike="noStrike" kern="1200" cap="none" spc="0" normalizeH="0" baseline="0" noProof="0" dirty="0">
                  <a:ln>
                    <a:noFill/>
                  </a:ln>
                  <a:solidFill>
                    <a:srgbClr val="FFFFFF"/>
                  </a:solidFill>
                  <a:uLnTx/>
                  <a:uFillTx/>
                  <a:ea typeface="+mn-ea"/>
                  <a:cs typeface="+mn-cs"/>
                </a:rPr>
                <a:t>IAM Program Office</a:t>
              </a:r>
            </a:p>
            <a:p>
              <a:pPr marL="0" marR="0" lvl="0" indent="0" algn="ctr" defTabSz="914400" rtl="0" eaLnBrk="1" fontAlgn="auto" latinLnBrk="0" hangingPunct="1">
                <a:lnSpc>
                  <a:spcPct val="100000"/>
                </a:lnSpc>
                <a:spcBef>
                  <a:spcPts val="0"/>
                </a:spcBef>
                <a:spcAft>
                  <a:spcPts val="300"/>
                </a:spcAft>
                <a:buClrTx/>
                <a:buSzTx/>
                <a:buFontTx/>
                <a:buNone/>
                <a:tabLst/>
                <a:defRPr/>
              </a:pPr>
              <a:endParaRPr kumimoji="0" lang="en-US" sz="800" b="1" i="0" u="none" strike="noStrike" kern="1200" cap="none" spc="0" normalizeH="0" baseline="0" noProof="0" dirty="0">
                <a:ln>
                  <a:noFill/>
                </a:ln>
                <a:solidFill>
                  <a:srgbClr val="FFFFFF"/>
                </a:solidFill>
                <a:uLnTx/>
                <a:uFillTx/>
                <a:ea typeface="+mn-ea"/>
                <a:cs typeface="+mn-cs"/>
              </a:endParaRPr>
            </a:p>
            <a:p>
              <a:pPr marL="0" marR="0" lvl="0" indent="0" algn="ctr" defTabSz="914400" rtl="0" eaLnBrk="1" fontAlgn="auto" latinLnBrk="0" hangingPunct="1">
                <a:lnSpc>
                  <a:spcPct val="100000"/>
                </a:lnSpc>
                <a:spcBef>
                  <a:spcPts val="0"/>
                </a:spcBef>
                <a:spcAft>
                  <a:spcPts val="300"/>
                </a:spcAft>
                <a:buClrTx/>
                <a:buSzTx/>
                <a:buFontTx/>
                <a:buNone/>
                <a:tabLst/>
                <a:defRPr/>
              </a:pPr>
              <a:endParaRPr kumimoji="0" lang="en-US" sz="800" b="1" i="0" u="none" strike="noStrike" kern="1200" cap="none" spc="0" normalizeH="0" baseline="0" noProof="0" dirty="0">
                <a:ln>
                  <a:noFill/>
                </a:ln>
                <a:solidFill>
                  <a:srgbClr val="FFFFFF"/>
                </a:solidFill>
                <a:uLnTx/>
                <a:uFillTx/>
                <a:ea typeface="+mn-ea"/>
                <a:cs typeface="+mn-cs"/>
              </a:endParaRPr>
            </a:p>
          </p:txBody>
        </p:sp>
        <p:sp>
          <p:nvSpPr>
            <p:cNvPr id="210" name="Rectangle 209">
              <a:extLst>
                <a:ext uri="{FF2B5EF4-FFF2-40B4-BE49-F238E27FC236}">
                  <a16:creationId xmlns:a16="http://schemas.microsoft.com/office/drawing/2014/main" id="{4501CD9F-0D64-00D7-800E-295E8D983DFE}"/>
                </a:ext>
              </a:extLst>
            </p:cNvPr>
            <p:cNvSpPr/>
            <p:nvPr/>
          </p:nvSpPr>
          <p:spPr>
            <a:xfrm>
              <a:off x="2278380" y="2347267"/>
              <a:ext cx="8823960" cy="145620"/>
            </a:xfrm>
            <a:prstGeom prst="rect">
              <a:avLst/>
            </a:prstGeom>
            <a:solidFill>
              <a:srgbClr val="00B8F5"/>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800" b="1" i="0" u="none" strike="noStrike" kern="1200" cap="none" spc="0" normalizeH="0" baseline="0" noProof="0" dirty="0">
                  <a:ln>
                    <a:noFill/>
                  </a:ln>
                  <a:solidFill>
                    <a:schemeClr val="tx1"/>
                  </a:solidFill>
                  <a:uLnTx/>
                  <a:uFillTx/>
                  <a:ea typeface="+mn-ea"/>
                  <a:cs typeface="+mn-cs"/>
                </a:rPr>
                <a:t>IAM Leader </a:t>
              </a:r>
            </a:p>
          </p:txBody>
        </p:sp>
        <p:sp>
          <p:nvSpPr>
            <p:cNvPr id="211" name="Rectangle 210">
              <a:extLst>
                <a:ext uri="{FF2B5EF4-FFF2-40B4-BE49-F238E27FC236}">
                  <a16:creationId xmlns:a16="http://schemas.microsoft.com/office/drawing/2014/main" id="{6BDE1F71-EA81-8190-FFF2-3D7963D56D54}"/>
                </a:ext>
              </a:extLst>
            </p:cNvPr>
            <p:cNvSpPr/>
            <p:nvPr/>
          </p:nvSpPr>
          <p:spPr>
            <a:xfrm>
              <a:off x="2186940" y="2173361"/>
              <a:ext cx="9006840" cy="3803232"/>
            </a:xfrm>
            <a:prstGeom prst="rect">
              <a:avLst/>
            </a:prstGeom>
            <a:noFill/>
            <a:ln w="6350">
              <a:solidFill>
                <a:srgbClr val="00338D"/>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ctr"/>
            <a:lstStyle/>
            <a:p>
              <a:pPr marL="0" marR="0" lvl="0" indent="0" algn="l" defTabSz="914400" rtl="0" eaLnBrk="1" fontAlgn="auto" latinLnBrk="0" hangingPunct="1">
                <a:lnSpc>
                  <a:spcPct val="100000"/>
                </a:lnSpc>
                <a:spcBef>
                  <a:spcPts val="0"/>
                </a:spcBef>
                <a:spcAft>
                  <a:spcPts val="300"/>
                </a:spcAft>
                <a:buClrTx/>
                <a:buSzTx/>
                <a:buFontTx/>
                <a:buNone/>
                <a:tabLst/>
                <a:defRPr/>
              </a:pPr>
              <a:endParaRPr kumimoji="0" lang="en-US" sz="800" b="0" i="0" u="none" strike="noStrike" kern="1200" cap="none" spc="0" normalizeH="0" baseline="0" noProof="0" dirty="0">
                <a:ln>
                  <a:noFill/>
                </a:ln>
                <a:solidFill>
                  <a:schemeClr val="tx1"/>
                </a:solidFill>
                <a:uLnTx/>
                <a:uFillTx/>
                <a:ea typeface="+mn-ea"/>
                <a:cs typeface="+mn-cs"/>
              </a:endParaRPr>
            </a:p>
          </p:txBody>
        </p:sp>
        <p:sp>
          <p:nvSpPr>
            <p:cNvPr id="212" name="Rectangle 211">
              <a:extLst>
                <a:ext uri="{FF2B5EF4-FFF2-40B4-BE49-F238E27FC236}">
                  <a16:creationId xmlns:a16="http://schemas.microsoft.com/office/drawing/2014/main" id="{05539777-D091-ACDF-5638-25D33F0AFBC0}"/>
                </a:ext>
              </a:extLst>
            </p:cNvPr>
            <p:cNvSpPr/>
            <p:nvPr/>
          </p:nvSpPr>
          <p:spPr>
            <a:xfrm>
              <a:off x="995364" y="2173361"/>
              <a:ext cx="1097280" cy="1327558"/>
            </a:xfrm>
            <a:prstGeom prst="rect">
              <a:avLst/>
            </a:prstGeom>
            <a:solidFill>
              <a:srgbClr val="E5E5E5"/>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t"/>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800" b="1" dirty="0">
                  <a:solidFill>
                    <a:schemeClr val="tx1"/>
                  </a:solidFill>
                </a:rPr>
                <a:t>Supporting Team</a:t>
              </a:r>
              <a:endParaRPr kumimoji="0" lang="en-US" sz="800" b="1" i="0" u="none" strike="noStrike" kern="1200" cap="none" spc="0" normalizeH="0" baseline="0" noProof="0" dirty="0">
                <a:ln>
                  <a:noFill/>
                </a:ln>
                <a:solidFill>
                  <a:schemeClr val="tx1"/>
                </a:solidFill>
                <a:uLnTx/>
                <a:uFillTx/>
              </a:endParaRPr>
            </a:p>
          </p:txBody>
        </p:sp>
        <p:sp>
          <p:nvSpPr>
            <p:cNvPr id="213" name="Rectangle 212">
              <a:extLst>
                <a:ext uri="{FF2B5EF4-FFF2-40B4-BE49-F238E27FC236}">
                  <a16:creationId xmlns:a16="http://schemas.microsoft.com/office/drawing/2014/main" id="{C23565CD-B6C2-4F1A-E784-B2012958B686}"/>
                </a:ext>
              </a:extLst>
            </p:cNvPr>
            <p:cNvSpPr/>
            <p:nvPr/>
          </p:nvSpPr>
          <p:spPr>
            <a:xfrm>
              <a:off x="1086804" y="2353173"/>
              <a:ext cx="914400" cy="231669"/>
            </a:xfrm>
            <a:prstGeom prst="rect">
              <a:avLst/>
            </a:prstGeom>
            <a:solidFill>
              <a:srgbClr val="510DBC"/>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800" b="1" i="0" u="none" strike="noStrike" kern="1200" cap="none" spc="0" normalizeH="0" baseline="0" noProof="0" dirty="0">
                  <a:ln>
                    <a:noFill/>
                  </a:ln>
                  <a:solidFill>
                    <a:srgbClr val="FFFFFF"/>
                  </a:solidFill>
                  <a:uLnTx/>
                  <a:uFillTx/>
                  <a:ea typeface="+mn-ea"/>
                  <a:cs typeface="+mn-cs"/>
                </a:rPr>
                <a:t>Network Services</a:t>
              </a:r>
            </a:p>
          </p:txBody>
        </p:sp>
        <p:sp>
          <p:nvSpPr>
            <p:cNvPr id="214" name="Rectangle 213">
              <a:extLst>
                <a:ext uri="{FF2B5EF4-FFF2-40B4-BE49-F238E27FC236}">
                  <a16:creationId xmlns:a16="http://schemas.microsoft.com/office/drawing/2014/main" id="{C76D9C75-458B-2DA5-85A8-42F5CFA05C5C}"/>
                </a:ext>
              </a:extLst>
            </p:cNvPr>
            <p:cNvSpPr/>
            <p:nvPr/>
          </p:nvSpPr>
          <p:spPr>
            <a:xfrm>
              <a:off x="1086804" y="2637135"/>
              <a:ext cx="914400" cy="231669"/>
            </a:xfrm>
            <a:prstGeom prst="rect">
              <a:avLst/>
            </a:prstGeom>
            <a:solidFill>
              <a:srgbClr val="510DBC"/>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800" b="1" dirty="0">
                  <a:solidFill>
                    <a:srgbClr val="FFFFFF"/>
                  </a:solidFill>
                </a:rPr>
                <a:t>Infrastructure &amp; Data Center</a:t>
              </a:r>
              <a:endParaRPr kumimoji="0" lang="en-US" sz="800" b="1" i="0" u="none" strike="noStrike" kern="1200" cap="none" spc="0" normalizeH="0" baseline="0" noProof="0" dirty="0">
                <a:ln>
                  <a:noFill/>
                </a:ln>
                <a:solidFill>
                  <a:srgbClr val="FFFFFF"/>
                </a:solidFill>
                <a:uLnTx/>
                <a:uFillTx/>
              </a:endParaRPr>
            </a:p>
          </p:txBody>
        </p:sp>
        <p:sp>
          <p:nvSpPr>
            <p:cNvPr id="215" name="Rectangle 214">
              <a:extLst>
                <a:ext uri="{FF2B5EF4-FFF2-40B4-BE49-F238E27FC236}">
                  <a16:creationId xmlns:a16="http://schemas.microsoft.com/office/drawing/2014/main" id="{697BCCFF-0F89-6101-D2DE-1A3B3B10B071}"/>
                </a:ext>
              </a:extLst>
            </p:cNvPr>
            <p:cNvSpPr/>
            <p:nvPr/>
          </p:nvSpPr>
          <p:spPr>
            <a:xfrm>
              <a:off x="1086804" y="2921098"/>
              <a:ext cx="914400" cy="231669"/>
            </a:xfrm>
            <a:prstGeom prst="rect">
              <a:avLst/>
            </a:prstGeom>
            <a:solidFill>
              <a:srgbClr val="510DBC"/>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800" b="1" i="0" u="none" strike="noStrike" kern="1200" cap="none" spc="0" normalizeH="0" baseline="0" noProof="0" dirty="0">
                  <a:ln>
                    <a:noFill/>
                  </a:ln>
                  <a:solidFill>
                    <a:srgbClr val="FFFFFF"/>
                  </a:solidFill>
                  <a:uLnTx/>
                  <a:uFillTx/>
                  <a:ea typeface="+mn-ea"/>
                  <a:cs typeface="+mn-cs"/>
                </a:rPr>
                <a:t>CIP</a:t>
              </a:r>
            </a:p>
          </p:txBody>
        </p:sp>
        <p:sp>
          <p:nvSpPr>
            <p:cNvPr id="216" name="Rectangle 215">
              <a:extLst>
                <a:ext uri="{FF2B5EF4-FFF2-40B4-BE49-F238E27FC236}">
                  <a16:creationId xmlns:a16="http://schemas.microsoft.com/office/drawing/2014/main" id="{25DC055A-F40D-92DC-0B60-CEF5548E6C9D}"/>
                </a:ext>
              </a:extLst>
            </p:cNvPr>
            <p:cNvSpPr/>
            <p:nvPr/>
          </p:nvSpPr>
          <p:spPr>
            <a:xfrm>
              <a:off x="1086804" y="3205059"/>
              <a:ext cx="914400" cy="231669"/>
            </a:xfrm>
            <a:prstGeom prst="rect">
              <a:avLst/>
            </a:prstGeom>
            <a:solidFill>
              <a:srgbClr val="510DBC"/>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800" b="1" dirty="0">
                  <a:solidFill>
                    <a:srgbClr val="FFFFFF"/>
                  </a:solidFill>
                </a:rPr>
                <a:t>Cloud</a:t>
              </a:r>
              <a:endParaRPr kumimoji="0" lang="en-US" sz="800" b="1" i="0" u="none" strike="noStrike" kern="1200" cap="none" spc="0" normalizeH="0" baseline="0" noProof="0" dirty="0">
                <a:ln>
                  <a:noFill/>
                </a:ln>
                <a:solidFill>
                  <a:srgbClr val="FFFFFF"/>
                </a:solidFill>
                <a:uLnTx/>
                <a:uFillTx/>
              </a:endParaRPr>
            </a:p>
          </p:txBody>
        </p:sp>
        <p:sp>
          <p:nvSpPr>
            <p:cNvPr id="217" name="Rectangle 216">
              <a:extLst>
                <a:ext uri="{FF2B5EF4-FFF2-40B4-BE49-F238E27FC236}">
                  <a16:creationId xmlns:a16="http://schemas.microsoft.com/office/drawing/2014/main" id="{753B6BC7-65F8-25ED-8749-C0671150C30A}"/>
                </a:ext>
              </a:extLst>
            </p:cNvPr>
            <p:cNvSpPr/>
            <p:nvPr/>
          </p:nvSpPr>
          <p:spPr>
            <a:xfrm>
              <a:off x="2278380" y="2895700"/>
              <a:ext cx="6288024" cy="145620"/>
            </a:xfrm>
            <a:prstGeom prst="rect">
              <a:avLst/>
            </a:prstGeom>
            <a:solidFill>
              <a:srgbClr val="00B8F5"/>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800" b="1" dirty="0">
                  <a:solidFill>
                    <a:schemeClr val="tx1"/>
                  </a:solidFill>
                </a:rPr>
                <a:t>Workforce IAM</a:t>
              </a:r>
            </a:p>
          </p:txBody>
        </p:sp>
        <p:sp>
          <p:nvSpPr>
            <p:cNvPr id="218" name="Rectangle 217">
              <a:extLst>
                <a:ext uri="{FF2B5EF4-FFF2-40B4-BE49-F238E27FC236}">
                  <a16:creationId xmlns:a16="http://schemas.microsoft.com/office/drawing/2014/main" id="{8D3B5696-AFA9-44A9-05B2-F14F2749CFA9}"/>
                </a:ext>
              </a:extLst>
            </p:cNvPr>
            <p:cNvSpPr/>
            <p:nvPr/>
          </p:nvSpPr>
          <p:spPr>
            <a:xfrm>
              <a:off x="3546348" y="3258798"/>
              <a:ext cx="1216152" cy="1330035"/>
            </a:xfrm>
            <a:prstGeom prst="rect">
              <a:avLst/>
            </a:prstGeom>
            <a:solidFill>
              <a:srgbClr val="00B8F5"/>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t"/>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800" b="1" i="0" u="none" strike="noStrike" kern="1200" cap="none" spc="0" normalizeH="0" baseline="0" noProof="0" dirty="0">
                  <a:ln>
                    <a:noFill/>
                  </a:ln>
                  <a:solidFill>
                    <a:schemeClr val="tx1"/>
                  </a:solidFill>
                  <a:uLnTx/>
                  <a:uFillTx/>
                  <a:ea typeface="+mn-ea"/>
                  <a:cs typeface="+mn-cs"/>
                </a:rPr>
                <a:t>Governance</a:t>
              </a:r>
            </a:p>
          </p:txBody>
        </p:sp>
        <p:sp>
          <p:nvSpPr>
            <p:cNvPr id="219" name="Rectangle 218">
              <a:extLst>
                <a:ext uri="{FF2B5EF4-FFF2-40B4-BE49-F238E27FC236}">
                  <a16:creationId xmlns:a16="http://schemas.microsoft.com/office/drawing/2014/main" id="{AC6CD316-1F3F-5128-B145-77AADC4AC4E5}"/>
                </a:ext>
              </a:extLst>
            </p:cNvPr>
            <p:cNvSpPr/>
            <p:nvPr/>
          </p:nvSpPr>
          <p:spPr>
            <a:xfrm>
              <a:off x="4814316" y="3077248"/>
              <a:ext cx="1216152" cy="1511585"/>
            </a:xfrm>
            <a:prstGeom prst="rect">
              <a:avLst/>
            </a:prstGeom>
            <a:solidFill>
              <a:srgbClr val="00B8F5"/>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t"/>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800" b="1" dirty="0">
                  <a:solidFill>
                    <a:schemeClr val="tx1"/>
                  </a:solidFill>
                </a:rPr>
                <a:t>Access Management</a:t>
              </a:r>
              <a:endParaRPr kumimoji="0" lang="en-US" sz="800" b="1" i="0" u="none" strike="noStrike" kern="1200" cap="none" spc="0" normalizeH="0" baseline="0" noProof="0" dirty="0">
                <a:ln>
                  <a:noFill/>
                </a:ln>
                <a:solidFill>
                  <a:schemeClr val="tx1"/>
                </a:solidFill>
                <a:uLnTx/>
                <a:uFillTx/>
              </a:endParaRPr>
            </a:p>
          </p:txBody>
        </p:sp>
        <p:sp>
          <p:nvSpPr>
            <p:cNvPr id="220" name="Rectangle 219">
              <a:extLst>
                <a:ext uri="{FF2B5EF4-FFF2-40B4-BE49-F238E27FC236}">
                  <a16:creationId xmlns:a16="http://schemas.microsoft.com/office/drawing/2014/main" id="{80090979-0232-5118-A3A7-09DE60B46A61}"/>
                </a:ext>
              </a:extLst>
            </p:cNvPr>
            <p:cNvSpPr/>
            <p:nvPr/>
          </p:nvSpPr>
          <p:spPr>
            <a:xfrm>
              <a:off x="6082284" y="3077248"/>
              <a:ext cx="1216152" cy="1511585"/>
            </a:xfrm>
            <a:prstGeom prst="rect">
              <a:avLst/>
            </a:prstGeom>
            <a:solidFill>
              <a:srgbClr val="00B8F5"/>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t"/>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800" b="1" dirty="0">
                  <a:solidFill>
                    <a:schemeClr val="tx1"/>
                  </a:solidFill>
                </a:rPr>
                <a:t>Privileged Access Management</a:t>
              </a:r>
              <a:endParaRPr kumimoji="0" lang="en-US" sz="800" b="1" i="0" u="none" strike="noStrike" kern="1200" cap="none" spc="0" normalizeH="0" baseline="0" noProof="0" dirty="0">
                <a:ln>
                  <a:noFill/>
                </a:ln>
                <a:solidFill>
                  <a:schemeClr val="tx1"/>
                </a:solidFill>
                <a:uLnTx/>
                <a:uFillTx/>
              </a:endParaRPr>
            </a:p>
          </p:txBody>
        </p:sp>
        <p:sp>
          <p:nvSpPr>
            <p:cNvPr id="221" name="Rectangle 220">
              <a:extLst>
                <a:ext uri="{FF2B5EF4-FFF2-40B4-BE49-F238E27FC236}">
                  <a16:creationId xmlns:a16="http://schemas.microsoft.com/office/drawing/2014/main" id="{C688364A-AE6A-6F99-6A32-BD8F850551D7}"/>
                </a:ext>
              </a:extLst>
            </p:cNvPr>
            <p:cNvSpPr/>
            <p:nvPr/>
          </p:nvSpPr>
          <p:spPr>
            <a:xfrm>
              <a:off x="7350252" y="3077248"/>
              <a:ext cx="1216152" cy="1511585"/>
            </a:xfrm>
            <a:prstGeom prst="rect">
              <a:avLst/>
            </a:prstGeom>
            <a:solidFill>
              <a:srgbClr val="00B8F5"/>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t"/>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800" b="1" dirty="0">
                  <a:solidFill>
                    <a:schemeClr val="tx1"/>
                  </a:solidFill>
                </a:rPr>
                <a:t>Directory Services</a:t>
              </a:r>
              <a:endParaRPr kumimoji="0" lang="en-US" sz="800" b="1" i="0" u="none" strike="noStrike" kern="1200" cap="none" spc="0" normalizeH="0" baseline="0" noProof="0" dirty="0">
                <a:ln>
                  <a:noFill/>
                </a:ln>
                <a:solidFill>
                  <a:schemeClr val="tx1"/>
                </a:solidFill>
                <a:uLnTx/>
                <a:uFillTx/>
              </a:endParaRPr>
            </a:p>
          </p:txBody>
        </p:sp>
        <p:sp>
          <p:nvSpPr>
            <p:cNvPr id="222" name="Rectangle 221">
              <a:extLst>
                <a:ext uri="{FF2B5EF4-FFF2-40B4-BE49-F238E27FC236}">
                  <a16:creationId xmlns:a16="http://schemas.microsoft.com/office/drawing/2014/main" id="{3FB581E3-BA7B-E00E-5E71-76B1A11F596F}"/>
                </a:ext>
              </a:extLst>
            </p:cNvPr>
            <p:cNvSpPr/>
            <p:nvPr/>
          </p:nvSpPr>
          <p:spPr>
            <a:xfrm>
              <a:off x="8618220" y="2891987"/>
              <a:ext cx="2484120" cy="1696845"/>
            </a:xfrm>
            <a:prstGeom prst="rect">
              <a:avLst/>
            </a:prstGeom>
            <a:solidFill>
              <a:srgbClr val="00B8F5"/>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t"/>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800" b="1" dirty="0">
                  <a:solidFill>
                    <a:schemeClr val="tx1"/>
                  </a:solidFill>
                </a:rPr>
                <a:t>CIAM</a:t>
              </a:r>
              <a:endParaRPr kumimoji="0" lang="en-US" sz="800" b="1" i="0" u="none" strike="noStrike" kern="1200" cap="none" spc="0" normalizeH="0" baseline="0" noProof="0" dirty="0">
                <a:ln>
                  <a:noFill/>
                </a:ln>
                <a:solidFill>
                  <a:schemeClr val="tx1"/>
                </a:solidFill>
                <a:uLnTx/>
                <a:uFillTx/>
              </a:endParaRPr>
            </a:p>
          </p:txBody>
        </p:sp>
        <p:sp>
          <p:nvSpPr>
            <p:cNvPr id="223" name="Rectangle 222">
              <a:extLst>
                <a:ext uri="{FF2B5EF4-FFF2-40B4-BE49-F238E27FC236}">
                  <a16:creationId xmlns:a16="http://schemas.microsoft.com/office/drawing/2014/main" id="{3E082C36-B00F-4085-F6D3-7DE32CBAFCC9}"/>
                </a:ext>
              </a:extLst>
            </p:cNvPr>
            <p:cNvSpPr/>
            <p:nvPr/>
          </p:nvSpPr>
          <p:spPr>
            <a:xfrm>
              <a:off x="2278380" y="2528816"/>
              <a:ext cx="8823960" cy="330955"/>
            </a:xfrm>
            <a:prstGeom prst="rect">
              <a:avLst/>
            </a:prstGeom>
            <a:solidFill>
              <a:srgbClr val="00B8F5"/>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t"/>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800" b="1" i="0" u="none" strike="noStrike" kern="1200" cap="none" spc="0" normalizeH="0" baseline="0" noProof="0" dirty="0">
                  <a:ln>
                    <a:noFill/>
                  </a:ln>
                  <a:solidFill>
                    <a:schemeClr val="tx1"/>
                  </a:solidFill>
                  <a:uLnTx/>
                  <a:uFillTx/>
                  <a:ea typeface="+mn-ea"/>
                  <a:cs typeface="+mn-cs"/>
                </a:rPr>
                <a:t>Business Support</a:t>
              </a:r>
            </a:p>
          </p:txBody>
        </p:sp>
        <p:sp>
          <p:nvSpPr>
            <p:cNvPr id="224" name="Rectangle 223">
              <a:extLst>
                <a:ext uri="{FF2B5EF4-FFF2-40B4-BE49-F238E27FC236}">
                  <a16:creationId xmlns:a16="http://schemas.microsoft.com/office/drawing/2014/main" id="{F2AC3F3D-6A69-34DA-69BF-0571FAFAD75F}"/>
                </a:ext>
              </a:extLst>
            </p:cNvPr>
            <p:cNvSpPr/>
            <p:nvPr/>
          </p:nvSpPr>
          <p:spPr>
            <a:xfrm>
              <a:off x="2278380" y="3258797"/>
              <a:ext cx="1216152" cy="1330036"/>
            </a:xfrm>
            <a:prstGeom prst="rect">
              <a:avLst/>
            </a:prstGeom>
            <a:solidFill>
              <a:srgbClr val="00B8F5"/>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t"/>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800" b="1" dirty="0">
                  <a:solidFill>
                    <a:schemeClr val="tx1"/>
                  </a:solidFill>
                </a:rPr>
                <a:t>Engineering</a:t>
              </a:r>
              <a:endParaRPr kumimoji="0" lang="en-US" sz="800" b="1" i="0" u="none" strike="noStrike" kern="1200" cap="none" spc="0" normalizeH="0" baseline="0" noProof="0" dirty="0">
                <a:ln>
                  <a:noFill/>
                </a:ln>
                <a:solidFill>
                  <a:schemeClr val="tx1"/>
                </a:solidFill>
                <a:uLnTx/>
                <a:uFillTx/>
              </a:endParaRPr>
            </a:p>
          </p:txBody>
        </p:sp>
        <p:sp>
          <p:nvSpPr>
            <p:cNvPr id="225" name="Rectangle 224">
              <a:extLst>
                <a:ext uri="{FF2B5EF4-FFF2-40B4-BE49-F238E27FC236}">
                  <a16:creationId xmlns:a16="http://schemas.microsoft.com/office/drawing/2014/main" id="{1677A2A7-8CCE-E46E-DF7C-6DD048B596BC}"/>
                </a:ext>
              </a:extLst>
            </p:cNvPr>
            <p:cNvSpPr/>
            <p:nvPr/>
          </p:nvSpPr>
          <p:spPr>
            <a:xfrm>
              <a:off x="2278380" y="3077248"/>
              <a:ext cx="2484120" cy="145620"/>
            </a:xfrm>
            <a:prstGeom prst="rect">
              <a:avLst/>
            </a:prstGeom>
            <a:solidFill>
              <a:srgbClr val="00B8F5"/>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800" b="1" dirty="0">
                  <a:solidFill>
                    <a:schemeClr val="tx1"/>
                  </a:solidFill>
                </a:rPr>
                <a:t>Identity Management</a:t>
              </a:r>
            </a:p>
          </p:txBody>
        </p:sp>
        <p:sp>
          <p:nvSpPr>
            <p:cNvPr id="226" name="Rectangle 225">
              <a:extLst>
                <a:ext uri="{FF2B5EF4-FFF2-40B4-BE49-F238E27FC236}">
                  <a16:creationId xmlns:a16="http://schemas.microsoft.com/office/drawing/2014/main" id="{88C3C8D2-B45E-8E3C-1394-AEEC3D24D596}"/>
                </a:ext>
              </a:extLst>
            </p:cNvPr>
            <p:cNvSpPr/>
            <p:nvPr/>
          </p:nvSpPr>
          <p:spPr>
            <a:xfrm>
              <a:off x="9931908" y="4000982"/>
              <a:ext cx="1124712" cy="555777"/>
            </a:xfrm>
            <a:prstGeom prst="rect">
              <a:avLst/>
            </a:prstGeom>
            <a:solidFill>
              <a:srgbClr val="510DBC"/>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800" b="1" dirty="0">
                  <a:solidFill>
                    <a:srgbClr val="FFFFFF"/>
                  </a:solidFill>
                </a:rPr>
                <a:t>Authentication Services</a:t>
              </a:r>
              <a:endParaRPr kumimoji="0" lang="en-US" sz="800" b="1" i="0" u="none" strike="noStrike" kern="1200" cap="none" spc="0" normalizeH="0" baseline="0" noProof="0" dirty="0">
                <a:ln>
                  <a:noFill/>
                </a:ln>
                <a:solidFill>
                  <a:srgbClr val="FFFFFF"/>
                </a:solidFill>
                <a:uLnTx/>
                <a:uFillTx/>
              </a:endParaRPr>
            </a:p>
          </p:txBody>
        </p:sp>
        <p:sp>
          <p:nvSpPr>
            <p:cNvPr id="227" name="Rectangle 226">
              <a:extLst>
                <a:ext uri="{FF2B5EF4-FFF2-40B4-BE49-F238E27FC236}">
                  <a16:creationId xmlns:a16="http://schemas.microsoft.com/office/drawing/2014/main" id="{D1D4D77E-5118-DC4F-FE29-45F50811DFFB}"/>
                </a:ext>
              </a:extLst>
            </p:cNvPr>
            <p:cNvSpPr/>
            <p:nvPr/>
          </p:nvSpPr>
          <p:spPr>
            <a:xfrm>
              <a:off x="8663940" y="4000982"/>
              <a:ext cx="1124712" cy="555777"/>
            </a:xfrm>
            <a:prstGeom prst="rect">
              <a:avLst/>
            </a:prstGeom>
            <a:solidFill>
              <a:srgbClr val="510DBC"/>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800" b="1" dirty="0">
                  <a:solidFill>
                    <a:srgbClr val="FFFFFF"/>
                  </a:solidFill>
                </a:rPr>
                <a:t>Federation Services</a:t>
              </a:r>
              <a:endParaRPr kumimoji="0" lang="en-US" sz="800" b="1" i="0" u="none" strike="noStrike" kern="1200" cap="none" spc="0" normalizeH="0" baseline="0" noProof="0" dirty="0">
                <a:ln>
                  <a:noFill/>
                </a:ln>
                <a:solidFill>
                  <a:srgbClr val="FFFFFF"/>
                </a:solidFill>
                <a:uLnTx/>
                <a:uFillTx/>
              </a:endParaRPr>
            </a:p>
          </p:txBody>
        </p:sp>
        <p:sp>
          <p:nvSpPr>
            <p:cNvPr id="228" name="Rectangle 227">
              <a:extLst>
                <a:ext uri="{FF2B5EF4-FFF2-40B4-BE49-F238E27FC236}">
                  <a16:creationId xmlns:a16="http://schemas.microsoft.com/office/drawing/2014/main" id="{4640AC4F-3CDC-A2A1-0F2A-7685767FE77E}"/>
                </a:ext>
              </a:extLst>
            </p:cNvPr>
            <p:cNvSpPr/>
            <p:nvPr/>
          </p:nvSpPr>
          <p:spPr>
            <a:xfrm>
              <a:off x="9297924" y="3392425"/>
              <a:ext cx="1124712" cy="555777"/>
            </a:xfrm>
            <a:prstGeom prst="rect">
              <a:avLst/>
            </a:prstGeom>
            <a:solidFill>
              <a:srgbClr val="510DBC"/>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800" b="1" i="0" u="none" strike="noStrike" kern="1200" cap="none" spc="0" normalizeH="0" baseline="0" noProof="0" dirty="0">
                  <a:ln>
                    <a:noFill/>
                  </a:ln>
                  <a:solidFill>
                    <a:srgbClr val="FFFFFF"/>
                  </a:solidFill>
                  <a:uLnTx/>
                  <a:uFillTx/>
                  <a:ea typeface="+mn-ea"/>
                  <a:cs typeface="+mn-cs"/>
                </a:rPr>
                <a:t>Directory </a:t>
              </a:r>
              <a:r>
                <a:rPr lang="en-US" sz="800" b="1" dirty="0">
                  <a:solidFill>
                    <a:srgbClr val="FFFFFF"/>
                  </a:solidFill>
                </a:rPr>
                <a:t>Services</a:t>
              </a:r>
              <a:endParaRPr kumimoji="0" lang="en-US" sz="800" b="1" i="0" u="none" strike="noStrike" kern="1200" cap="none" spc="0" normalizeH="0" baseline="0" noProof="0" dirty="0">
                <a:ln>
                  <a:noFill/>
                </a:ln>
                <a:solidFill>
                  <a:srgbClr val="FFFFFF"/>
                </a:solidFill>
                <a:uLnTx/>
                <a:uFillTx/>
              </a:endParaRPr>
            </a:p>
          </p:txBody>
        </p:sp>
        <p:sp>
          <p:nvSpPr>
            <p:cNvPr id="231" name="Rectangle 230">
              <a:extLst>
                <a:ext uri="{FF2B5EF4-FFF2-40B4-BE49-F238E27FC236}">
                  <a16:creationId xmlns:a16="http://schemas.microsoft.com/office/drawing/2014/main" id="{07347CB5-DE93-5239-B135-9ACA8BB7BB87}"/>
                </a:ext>
              </a:extLst>
            </p:cNvPr>
            <p:cNvSpPr/>
            <p:nvPr/>
          </p:nvSpPr>
          <p:spPr>
            <a:xfrm>
              <a:off x="7395972" y="3392425"/>
              <a:ext cx="1124712" cy="365002"/>
            </a:xfrm>
            <a:prstGeom prst="rect">
              <a:avLst/>
            </a:prstGeom>
            <a:solidFill>
              <a:srgbClr val="510DBC"/>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800" b="1" i="0" u="none" strike="noStrike" kern="1200" cap="none" spc="0" normalizeH="0" baseline="0" noProof="0" dirty="0">
                  <a:ln>
                    <a:noFill/>
                  </a:ln>
                  <a:solidFill>
                    <a:srgbClr val="FFFFFF"/>
                  </a:solidFill>
                  <a:uLnTx/>
                  <a:uFillTx/>
                  <a:ea typeface="+mn-ea"/>
                  <a:cs typeface="+mn-cs"/>
                </a:rPr>
                <a:t>Platform Management</a:t>
              </a:r>
            </a:p>
          </p:txBody>
        </p:sp>
        <p:sp>
          <p:nvSpPr>
            <p:cNvPr id="232" name="Rectangle 231">
              <a:extLst>
                <a:ext uri="{FF2B5EF4-FFF2-40B4-BE49-F238E27FC236}">
                  <a16:creationId xmlns:a16="http://schemas.microsoft.com/office/drawing/2014/main" id="{7E68F7B1-5828-3B9A-8C93-B780D6BB2862}"/>
                </a:ext>
              </a:extLst>
            </p:cNvPr>
            <p:cNvSpPr/>
            <p:nvPr/>
          </p:nvSpPr>
          <p:spPr>
            <a:xfrm>
              <a:off x="7395972" y="3785849"/>
              <a:ext cx="1124712" cy="770910"/>
            </a:xfrm>
            <a:prstGeom prst="rect">
              <a:avLst/>
            </a:prstGeom>
            <a:solidFill>
              <a:srgbClr val="510DBC"/>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800" b="1" i="0" u="none" strike="noStrike" kern="1200" cap="none" spc="0" normalizeH="0" baseline="0" noProof="0" dirty="0">
                  <a:ln>
                    <a:noFill/>
                  </a:ln>
                  <a:solidFill>
                    <a:srgbClr val="FFFFFF"/>
                  </a:solidFill>
                  <a:uLnTx/>
                  <a:uFillTx/>
                  <a:ea typeface="+mn-ea"/>
                  <a:cs typeface="+mn-cs"/>
                </a:rPr>
                <a:t>Directory Transformation/</a:t>
              </a:r>
              <a:br>
                <a:rPr kumimoji="0" lang="en-US" sz="800" b="1" i="0" u="none" strike="noStrike" kern="1200" cap="none" spc="0" normalizeH="0" baseline="0" noProof="0" dirty="0">
                  <a:ln>
                    <a:noFill/>
                  </a:ln>
                  <a:solidFill>
                    <a:srgbClr val="FFFFFF"/>
                  </a:solidFill>
                  <a:uLnTx/>
                  <a:uFillTx/>
                  <a:ea typeface="+mn-ea"/>
                  <a:cs typeface="+mn-cs"/>
                </a:rPr>
              </a:br>
              <a:r>
                <a:rPr kumimoji="0" lang="en-US" sz="800" b="1" i="0" u="none" strike="noStrike" kern="1200" cap="none" spc="0" normalizeH="0" baseline="0" noProof="0" dirty="0">
                  <a:ln>
                    <a:noFill/>
                  </a:ln>
                  <a:solidFill>
                    <a:srgbClr val="FFFFFF"/>
                  </a:solidFill>
                  <a:uLnTx/>
                  <a:uFillTx/>
                  <a:ea typeface="+mn-ea"/>
                  <a:cs typeface="+mn-cs"/>
                </a:rPr>
                <a:t>Modernization</a:t>
              </a:r>
            </a:p>
          </p:txBody>
        </p:sp>
        <p:sp>
          <p:nvSpPr>
            <p:cNvPr id="233" name="Rectangle 232">
              <a:extLst>
                <a:ext uri="{FF2B5EF4-FFF2-40B4-BE49-F238E27FC236}">
                  <a16:creationId xmlns:a16="http://schemas.microsoft.com/office/drawing/2014/main" id="{DD172E51-BF43-AC93-0DA0-73ADA61D5AA3}"/>
                </a:ext>
              </a:extLst>
            </p:cNvPr>
            <p:cNvSpPr/>
            <p:nvPr/>
          </p:nvSpPr>
          <p:spPr>
            <a:xfrm>
              <a:off x="6128004" y="3392424"/>
              <a:ext cx="1124712" cy="343103"/>
            </a:xfrm>
            <a:prstGeom prst="rect">
              <a:avLst/>
            </a:prstGeom>
            <a:solidFill>
              <a:srgbClr val="510DBC"/>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800" b="1" dirty="0">
                  <a:solidFill>
                    <a:srgbClr val="FFFFFF"/>
                  </a:solidFill>
                </a:rPr>
                <a:t>Platform Management</a:t>
              </a:r>
              <a:endParaRPr kumimoji="0" lang="en-US" sz="800" b="1" i="0" u="none" strike="noStrike" kern="1200" cap="none" spc="0" normalizeH="0" baseline="0" noProof="0" dirty="0">
                <a:ln>
                  <a:noFill/>
                </a:ln>
                <a:solidFill>
                  <a:srgbClr val="FFFFFF"/>
                </a:solidFill>
                <a:uLnTx/>
                <a:uFillTx/>
              </a:endParaRPr>
            </a:p>
          </p:txBody>
        </p:sp>
        <p:sp>
          <p:nvSpPr>
            <p:cNvPr id="234" name="Rectangle 233">
              <a:extLst>
                <a:ext uri="{FF2B5EF4-FFF2-40B4-BE49-F238E27FC236}">
                  <a16:creationId xmlns:a16="http://schemas.microsoft.com/office/drawing/2014/main" id="{A1410021-9B3D-07C7-C992-4326FD4F25B0}"/>
                </a:ext>
              </a:extLst>
            </p:cNvPr>
            <p:cNvSpPr/>
            <p:nvPr/>
          </p:nvSpPr>
          <p:spPr>
            <a:xfrm>
              <a:off x="6128004" y="3772255"/>
              <a:ext cx="1124712" cy="784504"/>
            </a:xfrm>
            <a:prstGeom prst="rect">
              <a:avLst/>
            </a:prstGeom>
            <a:solidFill>
              <a:srgbClr val="510DBC"/>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800" b="1" dirty="0">
                  <a:solidFill>
                    <a:srgbClr val="FFFFFF"/>
                  </a:solidFill>
                </a:rPr>
                <a:t>Generic Account Lifecycle &amp; Password Management</a:t>
              </a:r>
              <a:endParaRPr kumimoji="0" lang="en-US" sz="800" b="1" i="0" u="none" strike="noStrike" kern="1200" cap="none" spc="0" normalizeH="0" baseline="0" noProof="0" dirty="0">
                <a:ln>
                  <a:noFill/>
                </a:ln>
                <a:solidFill>
                  <a:srgbClr val="FFFFFF"/>
                </a:solidFill>
                <a:uLnTx/>
                <a:uFillTx/>
              </a:endParaRPr>
            </a:p>
          </p:txBody>
        </p:sp>
        <p:grpSp>
          <p:nvGrpSpPr>
            <p:cNvPr id="274" name="Group 273">
              <a:extLst>
                <a:ext uri="{FF2B5EF4-FFF2-40B4-BE49-F238E27FC236}">
                  <a16:creationId xmlns:a16="http://schemas.microsoft.com/office/drawing/2014/main" id="{80F0D425-CECA-7943-ECC6-077A85805432}"/>
                </a:ext>
              </a:extLst>
            </p:cNvPr>
            <p:cNvGrpSpPr/>
            <p:nvPr/>
          </p:nvGrpSpPr>
          <p:grpSpPr>
            <a:xfrm>
              <a:off x="2324100" y="3392424"/>
              <a:ext cx="1124712" cy="1164336"/>
              <a:chOff x="2324100" y="3392424"/>
              <a:chExt cx="1124712" cy="872838"/>
            </a:xfrm>
          </p:grpSpPr>
          <p:sp>
            <p:nvSpPr>
              <p:cNvPr id="229" name="Rectangle 228">
                <a:extLst>
                  <a:ext uri="{FF2B5EF4-FFF2-40B4-BE49-F238E27FC236}">
                    <a16:creationId xmlns:a16="http://schemas.microsoft.com/office/drawing/2014/main" id="{1809A23F-9DFD-7799-79CC-7F3FCA2BEDBB}"/>
                  </a:ext>
                </a:extLst>
              </p:cNvPr>
              <p:cNvSpPr/>
              <p:nvPr/>
            </p:nvSpPr>
            <p:spPr>
              <a:xfrm>
                <a:off x="2324100" y="3392424"/>
                <a:ext cx="1124712" cy="257206"/>
              </a:xfrm>
              <a:prstGeom prst="rect">
                <a:avLst/>
              </a:prstGeom>
              <a:solidFill>
                <a:srgbClr val="510DBC"/>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800" b="1" i="0" u="none" strike="noStrike" kern="1200" cap="none" spc="0" normalizeH="0" baseline="0" noProof="0" dirty="0">
                    <a:ln>
                      <a:noFill/>
                    </a:ln>
                    <a:solidFill>
                      <a:srgbClr val="FFFFFF"/>
                    </a:solidFill>
                    <a:uLnTx/>
                    <a:uFillTx/>
                    <a:ea typeface="+mn-ea"/>
                    <a:cs typeface="+mn-cs"/>
                  </a:rPr>
                  <a:t>Planning, Strategy,</a:t>
                </a:r>
                <a:r>
                  <a:rPr lang="en-US" sz="800" b="1" dirty="0">
                    <a:solidFill>
                      <a:srgbClr val="FFFFFF"/>
                    </a:solidFill>
                  </a:rPr>
                  <a:t> &amp;</a:t>
                </a:r>
                <a:r>
                  <a:rPr kumimoji="0" lang="en-US" sz="800" b="1" i="0" u="none" strike="noStrike" kern="1200" cap="none" spc="0" normalizeH="0" baseline="0" noProof="0" dirty="0">
                    <a:ln>
                      <a:noFill/>
                    </a:ln>
                    <a:solidFill>
                      <a:srgbClr val="FFFFFF"/>
                    </a:solidFill>
                    <a:uLnTx/>
                    <a:uFillTx/>
                    <a:ea typeface="+mn-ea"/>
                    <a:cs typeface="+mn-cs"/>
                  </a:rPr>
                  <a:t> Architecture</a:t>
                </a:r>
              </a:p>
            </p:txBody>
          </p:sp>
          <p:sp>
            <p:nvSpPr>
              <p:cNvPr id="230" name="Rectangle 229">
                <a:extLst>
                  <a:ext uri="{FF2B5EF4-FFF2-40B4-BE49-F238E27FC236}">
                    <a16:creationId xmlns:a16="http://schemas.microsoft.com/office/drawing/2014/main" id="{A4E7A72F-7EAB-A772-512E-75761F894032}"/>
                  </a:ext>
                </a:extLst>
              </p:cNvPr>
              <p:cNvSpPr/>
              <p:nvPr/>
            </p:nvSpPr>
            <p:spPr>
              <a:xfrm>
                <a:off x="2324100" y="3951627"/>
                <a:ext cx="1124712" cy="145620"/>
              </a:xfrm>
              <a:prstGeom prst="rect">
                <a:avLst/>
              </a:prstGeom>
              <a:solidFill>
                <a:srgbClr val="510DBC"/>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800" b="1" dirty="0">
                    <a:solidFill>
                      <a:srgbClr val="FFFFFF"/>
                    </a:solidFill>
                  </a:rPr>
                  <a:t>Prod Mgmt. &amp; Support</a:t>
                </a:r>
                <a:endParaRPr kumimoji="0" lang="en-US" sz="800" b="1" i="0" u="none" strike="noStrike" kern="1200" cap="none" spc="0" normalizeH="0" baseline="0" noProof="0" dirty="0">
                  <a:ln>
                    <a:noFill/>
                  </a:ln>
                  <a:solidFill>
                    <a:srgbClr val="FFFFFF"/>
                  </a:solidFill>
                  <a:uLnTx/>
                  <a:uFillTx/>
                </a:endParaRPr>
              </a:p>
            </p:txBody>
          </p:sp>
          <p:sp>
            <p:nvSpPr>
              <p:cNvPr id="238" name="Rectangle 237">
                <a:extLst>
                  <a:ext uri="{FF2B5EF4-FFF2-40B4-BE49-F238E27FC236}">
                    <a16:creationId xmlns:a16="http://schemas.microsoft.com/office/drawing/2014/main" id="{97C46A68-0E74-6683-3369-2CB7F41FC38B}"/>
                  </a:ext>
                </a:extLst>
              </p:cNvPr>
              <p:cNvSpPr/>
              <p:nvPr/>
            </p:nvSpPr>
            <p:spPr>
              <a:xfrm>
                <a:off x="2324100" y="3672025"/>
                <a:ext cx="1124712" cy="257206"/>
              </a:xfrm>
              <a:prstGeom prst="rect">
                <a:avLst/>
              </a:prstGeom>
              <a:solidFill>
                <a:srgbClr val="510DBC"/>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algn="ctr">
                  <a:spcAft>
                    <a:spcPts val="300"/>
                  </a:spcAft>
                </a:pPr>
                <a:r>
                  <a:rPr lang="en-US" sz="800" b="1" dirty="0">
                    <a:solidFill>
                      <a:srgbClr val="FFFFFF"/>
                    </a:solidFill>
                  </a:rPr>
                  <a:t>Development (Saviynt, RPA), Application Modernization, QA</a:t>
                </a:r>
              </a:p>
            </p:txBody>
          </p:sp>
          <p:sp>
            <p:nvSpPr>
              <p:cNvPr id="239" name="Rectangle 238">
                <a:extLst>
                  <a:ext uri="{FF2B5EF4-FFF2-40B4-BE49-F238E27FC236}">
                    <a16:creationId xmlns:a16="http://schemas.microsoft.com/office/drawing/2014/main" id="{70418EE8-E726-978E-5278-D783BDF8BEEE}"/>
                  </a:ext>
                </a:extLst>
              </p:cNvPr>
              <p:cNvSpPr/>
              <p:nvPr/>
            </p:nvSpPr>
            <p:spPr>
              <a:xfrm>
                <a:off x="2324100" y="4119642"/>
                <a:ext cx="1124712" cy="145620"/>
              </a:xfrm>
              <a:prstGeom prst="rect">
                <a:avLst/>
              </a:prstGeom>
              <a:solidFill>
                <a:srgbClr val="510DBC"/>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800" b="1" i="0" u="none" strike="noStrike" kern="1200" cap="none" spc="0" normalizeH="0" baseline="0" noProof="0" dirty="0">
                    <a:ln>
                      <a:noFill/>
                    </a:ln>
                    <a:solidFill>
                      <a:srgbClr val="FFFFFF"/>
                    </a:solidFill>
                    <a:uLnTx/>
                    <a:uFillTx/>
                    <a:ea typeface="+mn-ea"/>
                    <a:cs typeface="+mn-cs"/>
                  </a:rPr>
                  <a:t>Manual Provisioning</a:t>
                </a:r>
              </a:p>
            </p:txBody>
          </p:sp>
        </p:grpSp>
        <p:sp>
          <p:nvSpPr>
            <p:cNvPr id="240" name="Rectangle 239">
              <a:extLst>
                <a:ext uri="{FF2B5EF4-FFF2-40B4-BE49-F238E27FC236}">
                  <a16:creationId xmlns:a16="http://schemas.microsoft.com/office/drawing/2014/main" id="{C4699D70-7897-52F3-8A26-BB6271E66A82}"/>
                </a:ext>
              </a:extLst>
            </p:cNvPr>
            <p:cNvSpPr/>
            <p:nvPr/>
          </p:nvSpPr>
          <p:spPr>
            <a:xfrm>
              <a:off x="4860036" y="3392424"/>
              <a:ext cx="1124712" cy="323390"/>
            </a:xfrm>
            <a:prstGeom prst="rect">
              <a:avLst/>
            </a:prstGeom>
            <a:solidFill>
              <a:srgbClr val="510DBC"/>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800" b="1" dirty="0">
                  <a:solidFill>
                    <a:srgbClr val="FFFFFF"/>
                  </a:solidFill>
                </a:rPr>
                <a:t>Authentication Services</a:t>
              </a:r>
              <a:endParaRPr kumimoji="0" lang="en-US" sz="800" b="1" i="0" u="none" strike="noStrike" kern="1200" cap="none" spc="0" normalizeH="0" baseline="0" noProof="0" dirty="0">
                <a:ln>
                  <a:noFill/>
                </a:ln>
                <a:solidFill>
                  <a:srgbClr val="FFFFFF"/>
                </a:solidFill>
                <a:uLnTx/>
                <a:uFillTx/>
              </a:endParaRPr>
            </a:p>
          </p:txBody>
        </p:sp>
        <p:sp>
          <p:nvSpPr>
            <p:cNvPr id="241" name="Rectangle 240">
              <a:extLst>
                <a:ext uri="{FF2B5EF4-FFF2-40B4-BE49-F238E27FC236}">
                  <a16:creationId xmlns:a16="http://schemas.microsoft.com/office/drawing/2014/main" id="{74C4004E-276F-CD14-E618-C097511B272C}"/>
                </a:ext>
              </a:extLst>
            </p:cNvPr>
            <p:cNvSpPr/>
            <p:nvPr/>
          </p:nvSpPr>
          <p:spPr>
            <a:xfrm>
              <a:off x="4860036" y="3754099"/>
              <a:ext cx="1124712" cy="440986"/>
            </a:xfrm>
            <a:prstGeom prst="rect">
              <a:avLst/>
            </a:prstGeom>
            <a:solidFill>
              <a:srgbClr val="510DBC"/>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800" b="1" dirty="0">
                  <a:solidFill>
                    <a:srgbClr val="FFFFFF"/>
                  </a:solidFill>
                </a:rPr>
                <a:t>SSO,MFA, Self Service Password Reset</a:t>
              </a:r>
              <a:endParaRPr kumimoji="0" lang="en-US" sz="800" b="1" i="0" u="none" strike="noStrike" kern="1200" cap="none" spc="0" normalizeH="0" baseline="0" noProof="0" dirty="0">
                <a:ln>
                  <a:noFill/>
                </a:ln>
                <a:solidFill>
                  <a:srgbClr val="FFFFFF"/>
                </a:solidFill>
                <a:uLnTx/>
                <a:uFillTx/>
              </a:endParaRPr>
            </a:p>
          </p:txBody>
        </p:sp>
        <p:sp>
          <p:nvSpPr>
            <p:cNvPr id="242" name="Rectangle 241">
              <a:extLst>
                <a:ext uri="{FF2B5EF4-FFF2-40B4-BE49-F238E27FC236}">
                  <a16:creationId xmlns:a16="http://schemas.microsoft.com/office/drawing/2014/main" id="{52E0B37C-AC5C-B897-9520-01E6F0E368E6}"/>
                </a:ext>
              </a:extLst>
            </p:cNvPr>
            <p:cNvSpPr/>
            <p:nvPr/>
          </p:nvSpPr>
          <p:spPr>
            <a:xfrm>
              <a:off x="4860036" y="4233369"/>
              <a:ext cx="1124712" cy="323390"/>
            </a:xfrm>
            <a:prstGeom prst="rect">
              <a:avLst/>
            </a:prstGeom>
            <a:solidFill>
              <a:srgbClr val="510DBC"/>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800" b="1" dirty="0">
                  <a:solidFill>
                    <a:srgbClr val="FFFFFF"/>
                  </a:solidFill>
                </a:rPr>
                <a:t>CTX</a:t>
              </a:r>
              <a:endParaRPr kumimoji="0" lang="en-US" sz="800" b="1" i="0" u="none" strike="noStrike" kern="1200" cap="none" spc="0" normalizeH="0" baseline="0" noProof="0" dirty="0">
                <a:ln>
                  <a:noFill/>
                </a:ln>
                <a:solidFill>
                  <a:srgbClr val="FFFFFF"/>
                </a:solidFill>
                <a:uLnTx/>
                <a:uFillTx/>
              </a:endParaRPr>
            </a:p>
          </p:txBody>
        </p:sp>
        <p:sp>
          <p:nvSpPr>
            <p:cNvPr id="243" name="Rectangle 242">
              <a:extLst>
                <a:ext uri="{FF2B5EF4-FFF2-40B4-BE49-F238E27FC236}">
                  <a16:creationId xmlns:a16="http://schemas.microsoft.com/office/drawing/2014/main" id="{70CF741F-7AA2-BEA0-6AB2-BAE088D06566}"/>
                </a:ext>
              </a:extLst>
            </p:cNvPr>
            <p:cNvSpPr/>
            <p:nvPr/>
          </p:nvSpPr>
          <p:spPr>
            <a:xfrm>
              <a:off x="2232660" y="4661644"/>
              <a:ext cx="8915400" cy="145620"/>
            </a:xfrm>
            <a:prstGeom prst="rect">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800" b="1" i="0" u="none" strike="noStrike" kern="1200" cap="none" spc="0" normalizeH="0" baseline="0" noProof="0" dirty="0">
                  <a:ln>
                    <a:noFill/>
                  </a:ln>
                  <a:solidFill>
                    <a:schemeClr val="tx1"/>
                  </a:solidFill>
                  <a:effectLst/>
                  <a:uLnTx/>
                  <a:uFillTx/>
                  <a:ea typeface="+mn-ea"/>
                  <a:cs typeface="+mn-cs"/>
                </a:rPr>
                <a:t>Architecture</a:t>
              </a:r>
            </a:p>
          </p:txBody>
        </p:sp>
        <p:sp>
          <p:nvSpPr>
            <p:cNvPr id="244" name="Rectangle 243">
              <a:extLst>
                <a:ext uri="{FF2B5EF4-FFF2-40B4-BE49-F238E27FC236}">
                  <a16:creationId xmlns:a16="http://schemas.microsoft.com/office/drawing/2014/main" id="{E7B93A5C-7C95-5187-3F03-FAC708AA457B}"/>
                </a:ext>
              </a:extLst>
            </p:cNvPr>
            <p:cNvSpPr/>
            <p:nvPr/>
          </p:nvSpPr>
          <p:spPr>
            <a:xfrm>
              <a:off x="6713220" y="5264361"/>
              <a:ext cx="4434840" cy="145620"/>
            </a:xfrm>
            <a:prstGeom prst="rect">
              <a:avLst/>
            </a:prstGeom>
            <a:solidFill>
              <a:srgbClr val="098E7E"/>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800" b="1" i="0" u="none" strike="noStrike" kern="1200" cap="none" spc="0" normalizeH="0" baseline="0" noProof="0" dirty="0">
                  <a:ln>
                    <a:noFill/>
                  </a:ln>
                  <a:solidFill>
                    <a:srgbClr val="FFFFFF"/>
                  </a:solidFill>
                  <a:effectLst/>
                  <a:uLnTx/>
                  <a:uFillTx/>
                  <a:ea typeface="+mn-ea"/>
                  <a:cs typeface="+mn-cs"/>
                </a:rPr>
                <a:t>Okta CIAM</a:t>
              </a:r>
            </a:p>
          </p:txBody>
        </p:sp>
        <p:sp>
          <p:nvSpPr>
            <p:cNvPr id="245" name="Rectangle 244">
              <a:extLst>
                <a:ext uri="{FF2B5EF4-FFF2-40B4-BE49-F238E27FC236}">
                  <a16:creationId xmlns:a16="http://schemas.microsoft.com/office/drawing/2014/main" id="{A7933B87-3459-B651-761D-C99F5F8E28AA}"/>
                </a:ext>
              </a:extLst>
            </p:cNvPr>
            <p:cNvSpPr/>
            <p:nvPr/>
          </p:nvSpPr>
          <p:spPr>
            <a:xfrm>
              <a:off x="6713220" y="5438818"/>
              <a:ext cx="4434840" cy="145620"/>
            </a:xfrm>
            <a:prstGeom prst="rect">
              <a:avLst/>
            </a:prstGeom>
            <a:solidFill>
              <a:srgbClr val="098E7E"/>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800" b="1" dirty="0">
                  <a:solidFill>
                    <a:srgbClr val="FFFFFF"/>
                  </a:solidFill>
                </a:rPr>
                <a:t>CyberArk</a:t>
              </a:r>
              <a:endParaRPr kumimoji="0" lang="en-US" sz="800" b="1" i="0" u="none" strike="noStrike" kern="1200" cap="none" spc="0" normalizeH="0" baseline="0" noProof="0" dirty="0">
                <a:ln>
                  <a:noFill/>
                </a:ln>
                <a:solidFill>
                  <a:srgbClr val="FFFFFF"/>
                </a:solidFill>
                <a:effectLst/>
                <a:uLnTx/>
                <a:uFillTx/>
                <a:ea typeface="+mn-ea"/>
                <a:cs typeface="+mn-cs"/>
              </a:endParaRPr>
            </a:p>
          </p:txBody>
        </p:sp>
        <p:sp>
          <p:nvSpPr>
            <p:cNvPr id="246" name="Rectangle 245">
              <a:extLst>
                <a:ext uri="{FF2B5EF4-FFF2-40B4-BE49-F238E27FC236}">
                  <a16:creationId xmlns:a16="http://schemas.microsoft.com/office/drawing/2014/main" id="{A5AB5EBA-3164-2A79-B290-A5EE5D97B5CB}"/>
                </a:ext>
              </a:extLst>
            </p:cNvPr>
            <p:cNvSpPr/>
            <p:nvPr/>
          </p:nvSpPr>
          <p:spPr>
            <a:xfrm>
              <a:off x="2232660" y="5264361"/>
              <a:ext cx="4434840" cy="145620"/>
            </a:xfrm>
            <a:prstGeom prst="rect">
              <a:avLst/>
            </a:prstGeom>
            <a:solidFill>
              <a:srgbClr val="098E7E"/>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800" b="1" dirty="0">
                  <a:solidFill>
                    <a:srgbClr val="FFFFFF"/>
                  </a:solidFill>
                </a:rPr>
                <a:t>Saviynt</a:t>
              </a:r>
              <a:endParaRPr kumimoji="0" lang="en-US" sz="800" b="1" i="0" u="none" strike="noStrike" kern="1200" cap="none" spc="0" normalizeH="0" baseline="0" noProof="0" dirty="0">
                <a:ln>
                  <a:noFill/>
                </a:ln>
                <a:solidFill>
                  <a:srgbClr val="FFFFFF"/>
                </a:solidFill>
                <a:effectLst/>
                <a:uLnTx/>
                <a:uFillTx/>
                <a:ea typeface="+mn-ea"/>
                <a:cs typeface="+mn-cs"/>
              </a:endParaRPr>
            </a:p>
          </p:txBody>
        </p:sp>
        <p:sp>
          <p:nvSpPr>
            <p:cNvPr id="247" name="Rectangle 246">
              <a:extLst>
                <a:ext uri="{FF2B5EF4-FFF2-40B4-BE49-F238E27FC236}">
                  <a16:creationId xmlns:a16="http://schemas.microsoft.com/office/drawing/2014/main" id="{D8FC01F0-270C-0767-E9CD-BC250E416FDC}"/>
                </a:ext>
              </a:extLst>
            </p:cNvPr>
            <p:cNvSpPr/>
            <p:nvPr/>
          </p:nvSpPr>
          <p:spPr>
            <a:xfrm>
              <a:off x="2232660" y="5438818"/>
              <a:ext cx="4434840" cy="145620"/>
            </a:xfrm>
            <a:prstGeom prst="rect">
              <a:avLst/>
            </a:prstGeom>
            <a:solidFill>
              <a:srgbClr val="098E7E"/>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800" b="1" i="0" u="none" strike="noStrike" kern="1200" cap="none" spc="0" normalizeH="0" baseline="0" noProof="0" dirty="0">
                  <a:ln>
                    <a:noFill/>
                  </a:ln>
                  <a:solidFill>
                    <a:srgbClr val="FFFFFF"/>
                  </a:solidFill>
                  <a:effectLst/>
                  <a:uLnTx/>
                  <a:uFillTx/>
                  <a:ea typeface="+mn-ea"/>
                  <a:cs typeface="+mn-cs"/>
                </a:rPr>
                <a:t>Okta Workforce</a:t>
              </a:r>
            </a:p>
          </p:txBody>
        </p:sp>
        <p:sp>
          <p:nvSpPr>
            <p:cNvPr id="248" name="Rectangle 247">
              <a:extLst>
                <a:ext uri="{FF2B5EF4-FFF2-40B4-BE49-F238E27FC236}">
                  <a16:creationId xmlns:a16="http://schemas.microsoft.com/office/drawing/2014/main" id="{1AA5D1D2-D5E8-9D50-3F56-D3CC07B148D4}"/>
                </a:ext>
              </a:extLst>
            </p:cNvPr>
            <p:cNvSpPr/>
            <p:nvPr/>
          </p:nvSpPr>
          <p:spPr>
            <a:xfrm>
              <a:off x="2232660" y="5613276"/>
              <a:ext cx="4434840" cy="145620"/>
            </a:xfrm>
            <a:prstGeom prst="rect">
              <a:avLst/>
            </a:prstGeom>
            <a:solidFill>
              <a:srgbClr val="1E49E2"/>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800" b="1" dirty="0">
                  <a:solidFill>
                    <a:prstClr val="white"/>
                  </a:solidFill>
                </a:rPr>
                <a:t>ServiceNow</a:t>
              </a:r>
              <a:endParaRPr kumimoji="0" lang="en-US" sz="800" b="1" i="0" u="none" strike="noStrike" kern="1200" cap="none" spc="0" normalizeH="0" baseline="0" noProof="0" dirty="0">
                <a:ln>
                  <a:noFill/>
                </a:ln>
                <a:solidFill>
                  <a:prstClr val="white"/>
                </a:solidFill>
                <a:effectLst/>
                <a:uLnTx/>
                <a:uFillTx/>
                <a:ea typeface="+mn-ea"/>
                <a:cs typeface="+mn-cs"/>
              </a:endParaRPr>
            </a:p>
          </p:txBody>
        </p:sp>
        <p:sp>
          <p:nvSpPr>
            <p:cNvPr id="249" name="Rectangle 248">
              <a:extLst>
                <a:ext uri="{FF2B5EF4-FFF2-40B4-BE49-F238E27FC236}">
                  <a16:creationId xmlns:a16="http://schemas.microsoft.com/office/drawing/2014/main" id="{8FEADC82-2EBE-FD00-E893-9CE3E5D4AA55}"/>
                </a:ext>
              </a:extLst>
            </p:cNvPr>
            <p:cNvSpPr/>
            <p:nvPr/>
          </p:nvSpPr>
          <p:spPr>
            <a:xfrm>
              <a:off x="2232660" y="5787733"/>
              <a:ext cx="4434840" cy="145620"/>
            </a:xfrm>
            <a:prstGeom prst="rect">
              <a:avLst/>
            </a:prstGeom>
            <a:solidFill>
              <a:srgbClr val="1E49E2"/>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800" b="1" dirty="0">
                  <a:solidFill>
                    <a:prstClr val="white"/>
                  </a:solidFill>
                </a:rPr>
                <a:t>Archer GRC</a:t>
              </a:r>
              <a:endParaRPr kumimoji="0" lang="en-US" sz="800" b="1" i="0" u="none" strike="noStrike" kern="1200" cap="none" spc="0" normalizeH="0" baseline="0" noProof="0" dirty="0">
                <a:ln>
                  <a:noFill/>
                </a:ln>
                <a:solidFill>
                  <a:prstClr val="white"/>
                </a:solidFill>
                <a:effectLst/>
                <a:uLnTx/>
                <a:uFillTx/>
                <a:ea typeface="+mn-ea"/>
                <a:cs typeface="+mn-cs"/>
              </a:endParaRPr>
            </a:p>
          </p:txBody>
        </p:sp>
        <p:grpSp>
          <p:nvGrpSpPr>
            <p:cNvPr id="250" name="Group 249">
              <a:extLst>
                <a:ext uri="{FF2B5EF4-FFF2-40B4-BE49-F238E27FC236}">
                  <a16:creationId xmlns:a16="http://schemas.microsoft.com/office/drawing/2014/main" id="{B2D1AAFD-363E-042F-4D3E-FC10F12A1848}"/>
                </a:ext>
              </a:extLst>
            </p:cNvPr>
            <p:cNvGrpSpPr/>
            <p:nvPr/>
          </p:nvGrpSpPr>
          <p:grpSpPr>
            <a:xfrm>
              <a:off x="2232660" y="4838378"/>
              <a:ext cx="8915400" cy="397145"/>
              <a:chOff x="2232660" y="4801650"/>
              <a:chExt cx="8915400" cy="430871"/>
            </a:xfrm>
          </p:grpSpPr>
          <p:sp>
            <p:nvSpPr>
              <p:cNvPr id="269" name="Rectangle 268">
                <a:extLst>
                  <a:ext uri="{FF2B5EF4-FFF2-40B4-BE49-F238E27FC236}">
                    <a16:creationId xmlns:a16="http://schemas.microsoft.com/office/drawing/2014/main" id="{BEE1C046-798D-3B4C-25E6-D5BB29B2FDD5}"/>
                  </a:ext>
                </a:extLst>
              </p:cNvPr>
              <p:cNvSpPr/>
              <p:nvPr/>
            </p:nvSpPr>
            <p:spPr>
              <a:xfrm>
                <a:off x="2232660" y="4801650"/>
                <a:ext cx="8915400" cy="430871"/>
              </a:xfrm>
              <a:prstGeom prst="rect">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t"/>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800" b="1" i="0" u="none" strike="noStrike" kern="1200" cap="none" spc="0" normalizeH="0" baseline="0" noProof="0" dirty="0">
                    <a:ln>
                      <a:noFill/>
                    </a:ln>
                    <a:solidFill>
                      <a:schemeClr val="tx1"/>
                    </a:solidFill>
                    <a:effectLst/>
                    <a:uLnTx/>
                    <a:uFillTx/>
                    <a:ea typeface="+mn-ea"/>
                    <a:cs typeface="+mn-cs"/>
                  </a:rPr>
                  <a:t>Operations &amp; Support</a:t>
                </a:r>
              </a:p>
            </p:txBody>
          </p:sp>
          <p:sp>
            <p:nvSpPr>
              <p:cNvPr id="271" name="Rectangle 270">
                <a:extLst>
                  <a:ext uri="{FF2B5EF4-FFF2-40B4-BE49-F238E27FC236}">
                    <a16:creationId xmlns:a16="http://schemas.microsoft.com/office/drawing/2014/main" id="{BE7C0E11-AC03-7650-D641-ECF3BD643007}"/>
                  </a:ext>
                </a:extLst>
              </p:cNvPr>
              <p:cNvSpPr/>
              <p:nvPr/>
            </p:nvSpPr>
            <p:spPr>
              <a:xfrm>
                <a:off x="2614041" y="4935668"/>
                <a:ext cx="1371600" cy="251342"/>
              </a:xfrm>
              <a:prstGeom prst="rect">
                <a:avLst/>
              </a:prstGeom>
              <a:solidFill>
                <a:srgbClr val="510DBC"/>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800" b="1" dirty="0">
                    <a:solidFill>
                      <a:prstClr val="white"/>
                    </a:solidFill>
                  </a:rPr>
                  <a:t>Observability</a:t>
                </a:r>
                <a:br>
                  <a:rPr lang="en-US" sz="800" b="1" dirty="0">
                    <a:solidFill>
                      <a:prstClr val="white"/>
                    </a:solidFill>
                  </a:rPr>
                </a:br>
                <a:r>
                  <a:rPr kumimoji="0" lang="en-US" sz="800" b="1" i="0" u="none" strike="noStrike" kern="1200" cap="none" spc="0" normalizeH="0" baseline="0" noProof="0" dirty="0">
                    <a:ln>
                      <a:noFill/>
                    </a:ln>
                    <a:solidFill>
                      <a:prstClr val="white"/>
                    </a:solidFill>
                    <a:effectLst/>
                    <a:uLnTx/>
                    <a:uFillTx/>
                    <a:ea typeface="+mn-ea"/>
                    <a:cs typeface="+mn-cs"/>
                  </a:rPr>
                  <a:t>(Reporting/</a:t>
                </a:r>
                <a:r>
                  <a:rPr lang="en-US" sz="800" b="1" dirty="0">
                    <a:solidFill>
                      <a:prstClr val="white"/>
                    </a:solidFill>
                  </a:rPr>
                  <a:t>A</a:t>
                </a:r>
                <a:r>
                  <a:rPr kumimoji="0" lang="en-US" sz="800" b="1" i="0" u="none" strike="noStrike" kern="1200" cap="none" spc="0" normalizeH="0" baseline="0" noProof="0" dirty="0">
                    <a:ln>
                      <a:noFill/>
                    </a:ln>
                    <a:solidFill>
                      <a:prstClr val="white"/>
                    </a:solidFill>
                    <a:effectLst/>
                    <a:uLnTx/>
                    <a:uFillTx/>
                    <a:ea typeface="+mn-ea"/>
                    <a:cs typeface="+mn-cs"/>
                  </a:rPr>
                  <a:t>nalytics)</a:t>
                </a:r>
              </a:p>
            </p:txBody>
          </p:sp>
          <p:sp>
            <p:nvSpPr>
              <p:cNvPr id="272" name="Rectangle 271">
                <a:extLst>
                  <a:ext uri="{FF2B5EF4-FFF2-40B4-BE49-F238E27FC236}">
                    <a16:creationId xmlns:a16="http://schemas.microsoft.com/office/drawing/2014/main" id="{9487AE4C-941E-E404-1E17-A14DE53EA0DE}"/>
                  </a:ext>
                </a:extLst>
              </p:cNvPr>
              <p:cNvSpPr/>
              <p:nvPr/>
            </p:nvSpPr>
            <p:spPr>
              <a:xfrm>
                <a:off x="7958328" y="4935668"/>
                <a:ext cx="1371600" cy="251342"/>
              </a:xfrm>
              <a:prstGeom prst="rect">
                <a:avLst/>
              </a:prstGeom>
              <a:solidFill>
                <a:srgbClr val="510DBC"/>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800" b="1" dirty="0">
                    <a:solidFill>
                      <a:prstClr val="white"/>
                    </a:solidFill>
                  </a:rPr>
                  <a:t>Managed Services</a:t>
                </a:r>
                <a:endParaRPr kumimoji="0" lang="en-US" sz="800" b="1" i="0" u="none" strike="noStrike" kern="1200" cap="none" spc="0" normalizeH="0" baseline="0" noProof="0" dirty="0">
                  <a:ln>
                    <a:noFill/>
                  </a:ln>
                  <a:solidFill>
                    <a:prstClr val="white"/>
                  </a:solidFill>
                  <a:effectLst/>
                  <a:uLnTx/>
                  <a:uFillTx/>
                  <a:ea typeface="+mn-ea"/>
                  <a:cs typeface="+mn-cs"/>
                </a:endParaRPr>
              </a:p>
            </p:txBody>
          </p:sp>
        </p:grpSp>
        <p:sp>
          <p:nvSpPr>
            <p:cNvPr id="251" name="Rectangle 250">
              <a:extLst>
                <a:ext uri="{FF2B5EF4-FFF2-40B4-BE49-F238E27FC236}">
                  <a16:creationId xmlns:a16="http://schemas.microsoft.com/office/drawing/2014/main" id="{73220EF6-0C64-19B2-966A-7E07C05D044D}"/>
                </a:ext>
              </a:extLst>
            </p:cNvPr>
            <p:cNvSpPr/>
            <p:nvPr/>
          </p:nvSpPr>
          <p:spPr>
            <a:xfrm>
              <a:off x="4861560" y="2668174"/>
              <a:ext cx="3657600" cy="145620"/>
            </a:xfrm>
            <a:prstGeom prst="rect">
              <a:avLst/>
            </a:prstGeom>
            <a:solidFill>
              <a:srgbClr val="510DBC"/>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800" b="1" i="0" u="none" strike="noStrike" kern="1200" cap="none" spc="0" normalizeH="0" baseline="0" noProof="0" dirty="0">
                  <a:ln>
                    <a:noFill/>
                  </a:ln>
                  <a:solidFill>
                    <a:srgbClr val="FFFFFF"/>
                  </a:solidFill>
                  <a:uLnTx/>
                  <a:uFillTx/>
                  <a:ea typeface="+mn-ea"/>
                  <a:cs typeface="+mn-cs"/>
                </a:rPr>
                <a:t>Project Management (PMO)</a:t>
              </a:r>
            </a:p>
          </p:txBody>
        </p:sp>
        <p:sp>
          <p:nvSpPr>
            <p:cNvPr id="236" name="Rectangle 235">
              <a:extLst>
                <a:ext uri="{FF2B5EF4-FFF2-40B4-BE49-F238E27FC236}">
                  <a16:creationId xmlns:a16="http://schemas.microsoft.com/office/drawing/2014/main" id="{6744F0DB-8BED-25A9-794E-932268F2CEC7}"/>
                </a:ext>
              </a:extLst>
            </p:cNvPr>
            <p:cNvSpPr/>
            <p:nvPr/>
          </p:nvSpPr>
          <p:spPr>
            <a:xfrm>
              <a:off x="3592068" y="3392424"/>
              <a:ext cx="1124712" cy="362875"/>
            </a:xfrm>
            <a:prstGeom prst="rect">
              <a:avLst/>
            </a:prstGeom>
            <a:solidFill>
              <a:srgbClr val="510DBC"/>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800" b="1" i="0" u="none" strike="noStrike" kern="1200" cap="none" spc="0" normalizeH="0" baseline="0" noProof="0" dirty="0">
                  <a:ln>
                    <a:noFill/>
                  </a:ln>
                  <a:solidFill>
                    <a:srgbClr val="FFFFFF"/>
                  </a:solidFill>
                  <a:uLnTx/>
                  <a:uFillTx/>
                  <a:ea typeface="+mn-ea"/>
                  <a:cs typeface="+mn-cs"/>
                </a:rPr>
                <a:t>Audit &amp; Compliance</a:t>
              </a:r>
            </a:p>
          </p:txBody>
        </p:sp>
        <p:sp>
          <p:nvSpPr>
            <p:cNvPr id="237" name="Rectangle 236">
              <a:extLst>
                <a:ext uri="{FF2B5EF4-FFF2-40B4-BE49-F238E27FC236}">
                  <a16:creationId xmlns:a16="http://schemas.microsoft.com/office/drawing/2014/main" id="{0D4BB083-7359-064F-F394-BA41B48F5191}"/>
                </a:ext>
              </a:extLst>
            </p:cNvPr>
            <p:cNvSpPr/>
            <p:nvPr/>
          </p:nvSpPr>
          <p:spPr>
            <a:xfrm>
              <a:off x="3592068" y="3793154"/>
              <a:ext cx="1124712" cy="362875"/>
            </a:xfrm>
            <a:prstGeom prst="rect">
              <a:avLst/>
            </a:prstGeom>
            <a:solidFill>
              <a:srgbClr val="510DBC"/>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800" b="1" dirty="0">
                  <a:solidFill>
                    <a:srgbClr val="FFFFFF"/>
                  </a:solidFill>
                </a:rPr>
                <a:t>RBAC</a:t>
              </a:r>
            </a:p>
          </p:txBody>
        </p:sp>
        <p:sp>
          <p:nvSpPr>
            <p:cNvPr id="258" name="Rectangle 257">
              <a:extLst>
                <a:ext uri="{FF2B5EF4-FFF2-40B4-BE49-F238E27FC236}">
                  <a16:creationId xmlns:a16="http://schemas.microsoft.com/office/drawing/2014/main" id="{21B4FEAC-4C6A-A51A-DA8B-54186D5D9AAB}"/>
                </a:ext>
              </a:extLst>
            </p:cNvPr>
            <p:cNvSpPr/>
            <p:nvPr/>
          </p:nvSpPr>
          <p:spPr>
            <a:xfrm>
              <a:off x="3592068" y="4193884"/>
              <a:ext cx="1124712" cy="362875"/>
            </a:xfrm>
            <a:prstGeom prst="rect">
              <a:avLst/>
            </a:prstGeom>
            <a:solidFill>
              <a:srgbClr val="510DBC"/>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800" b="1" dirty="0">
                  <a:solidFill>
                    <a:srgbClr val="FFFFFF"/>
                  </a:solidFill>
                </a:rPr>
                <a:t>Data Management</a:t>
              </a:r>
              <a:endParaRPr kumimoji="0" lang="en-US" sz="800" b="1" i="0" u="none" strike="noStrike" kern="1200" cap="none" spc="0" normalizeH="0" baseline="0" noProof="0" dirty="0">
                <a:ln>
                  <a:noFill/>
                </a:ln>
                <a:solidFill>
                  <a:srgbClr val="FFFFFF"/>
                </a:solidFill>
                <a:uLnTx/>
                <a:uFillTx/>
              </a:endParaRPr>
            </a:p>
          </p:txBody>
        </p:sp>
      </p:grpSp>
    </p:spTree>
    <p:extLst>
      <p:ext uri="{BB962C8B-B14F-4D97-AF65-F5344CB8AC3E}">
        <p14:creationId xmlns:p14="http://schemas.microsoft.com/office/powerpoint/2010/main" val="2405224827"/>
      </p:ext>
    </p:extLst>
  </p:cSld>
  <p:clrMapOvr>
    <a:masterClrMapping/>
  </p:clrMapOvr>
  <p:extLst>
    <p:ext uri="{6950BFC3-D8DA-4A85-94F7-54DA5524770B}">
      <p188:commentRel xmlns:p188="http://schemas.microsoft.com/office/powerpoint/2018/8/main" r:id="rId3"/>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Title 75">
            <a:extLst>
              <a:ext uri="{FF2B5EF4-FFF2-40B4-BE49-F238E27FC236}">
                <a16:creationId xmlns:a16="http://schemas.microsoft.com/office/drawing/2014/main" id="{2E9D9361-82AA-4DBD-12C5-3ADB7375A995}"/>
              </a:ext>
            </a:extLst>
          </p:cNvPr>
          <p:cNvSpPr>
            <a:spLocks noGrp="1"/>
          </p:cNvSpPr>
          <p:nvPr>
            <p:ph type="title"/>
          </p:nvPr>
        </p:nvSpPr>
        <p:spPr>
          <a:xfrm>
            <a:off x="995364" y="431800"/>
            <a:ext cx="10204704" cy="533400"/>
          </a:xfrm>
        </p:spPr>
        <p:txBody>
          <a:bodyPr/>
          <a:lstStyle/>
          <a:p>
            <a:r>
              <a:rPr lang="en-US" dirty="0"/>
              <a:t>Additional capabilities</a:t>
            </a:r>
          </a:p>
        </p:txBody>
      </p:sp>
      <p:sp>
        <p:nvSpPr>
          <p:cNvPr id="77" name="Text Placeholder 76">
            <a:extLst>
              <a:ext uri="{FF2B5EF4-FFF2-40B4-BE49-F238E27FC236}">
                <a16:creationId xmlns:a16="http://schemas.microsoft.com/office/drawing/2014/main" id="{140604DD-F8A9-138E-7B10-1746305E2C52}"/>
              </a:ext>
            </a:extLst>
          </p:cNvPr>
          <p:cNvSpPr>
            <a:spLocks noGrp="1"/>
          </p:cNvSpPr>
          <p:nvPr>
            <p:ph type="body" sz="quarter" idx="10"/>
          </p:nvPr>
        </p:nvSpPr>
        <p:spPr/>
        <p:txBody>
          <a:bodyPr/>
          <a:lstStyle/>
          <a:p>
            <a:r>
              <a:rPr lang="en-US" dirty="0"/>
              <a:t>Target operating model</a:t>
            </a:r>
          </a:p>
        </p:txBody>
      </p:sp>
      <p:grpSp>
        <p:nvGrpSpPr>
          <p:cNvPr id="78" name="Group 77">
            <a:extLst>
              <a:ext uri="{FF2B5EF4-FFF2-40B4-BE49-F238E27FC236}">
                <a16:creationId xmlns:a16="http://schemas.microsoft.com/office/drawing/2014/main" id="{56039C16-FDAC-252E-45A2-9D4A6F5769E1}"/>
              </a:ext>
            </a:extLst>
          </p:cNvPr>
          <p:cNvGrpSpPr/>
          <p:nvPr/>
        </p:nvGrpSpPr>
        <p:grpSpPr>
          <a:xfrm>
            <a:off x="9371268" y="189259"/>
            <a:ext cx="1828800" cy="977554"/>
            <a:chOff x="8581644" y="189259"/>
            <a:chExt cx="2490216" cy="1097280"/>
          </a:xfrm>
        </p:grpSpPr>
        <p:sp>
          <p:nvSpPr>
            <p:cNvPr id="79" name="Rectangle 78">
              <a:extLst>
                <a:ext uri="{FF2B5EF4-FFF2-40B4-BE49-F238E27FC236}">
                  <a16:creationId xmlns:a16="http://schemas.microsoft.com/office/drawing/2014/main" id="{471DEB22-B4C8-7A6B-D7AC-BDACEA0DA592}"/>
                </a:ext>
              </a:extLst>
            </p:cNvPr>
            <p:cNvSpPr/>
            <p:nvPr/>
          </p:nvSpPr>
          <p:spPr>
            <a:xfrm>
              <a:off x="8581644" y="189259"/>
              <a:ext cx="2490216" cy="1097280"/>
            </a:xfrm>
            <a:prstGeom prst="rect">
              <a:avLst/>
            </a:prstGeom>
            <a:ln w="6350">
              <a:solidFill>
                <a:srgbClr val="00338D"/>
              </a:solidFill>
            </a:ln>
          </p:spPr>
          <p:style>
            <a:lnRef idx="2">
              <a:schemeClr val="dk1"/>
            </a:lnRef>
            <a:fillRef idx="1">
              <a:schemeClr val="lt1"/>
            </a:fillRef>
            <a:effectRef idx="0">
              <a:schemeClr val="dk1"/>
            </a:effectRef>
            <a:fontRef idx="minor">
              <a:schemeClr val="dk1"/>
            </a:fontRef>
          </p:style>
          <p:txBody>
            <a:bodyPr lIns="27432" tIns="27432" rIns="27432" bIns="27432" rtlCol="0" anchor="t"/>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600" b="1" i="0" u="none" strike="noStrike" kern="1200" cap="none" spc="0" normalizeH="0" baseline="0" noProof="0" dirty="0">
                  <a:ln>
                    <a:noFill/>
                  </a:ln>
                  <a:solidFill>
                    <a:schemeClr val="tx1"/>
                  </a:solidFill>
                  <a:effectLst/>
                  <a:uLnTx/>
                  <a:uFillTx/>
                  <a:ea typeface="+mn-ea"/>
                  <a:cs typeface="+mn-cs"/>
                </a:rPr>
                <a:t>Legend</a:t>
              </a:r>
            </a:p>
          </p:txBody>
        </p:sp>
        <p:sp>
          <p:nvSpPr>
            <p:cNvPr id="80" name="Rectangle 79">
              <a:extLst>
                <a:ext uri="{FF2B5EF4-FFF2-40B4-BE49-F238E27FC236}">
                  <a16:creationId xmlns:a16="http://schemas.microsoft.com/office/drawing/2014/main" id="{B7271007-7A99-B466-6631-600F4B5F03D9}"/>
                </a:ext>
              </a:extLst>
            </p:cNvPr>
            <p:cNvSpPr/>
            <p:nvPr/>
          </p:nvSpPr>
          <p:spPr>
            <a:xfrm>
              <a:off x="8629650" y="404077"/>
              <a:ext cx="1168525" cy="256032"/>
            </a:xfrm>
            <a:prstGeom prst="rect">
              <a:avLst/>
            </a:prstGeom>
            <a:solidFill>
              <a:srgbClr val="00B8F5"/>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600" b="1" dirty="0">
                  <a:solidFill>
                    <a:schemeClr val="tx1"/>
                  </a:solidFill>
                </a:rPr>
                <a:t>Core Functions</a:t>
              </a:r>
              <a:endParaRPr kumimoji="0" lang="en-US" sz="600" b="1" i="0" u="none" strike="noStrike" kern="1200" cap="none" spc="0" normalizeH="0" baseline="0" noProof="0" dirty="0">
                <a:ln>
                  <a:noFill/>
                </a:ln>
                <a:solidFill>
                  <a:schemeClr val="tx1"/>
                </a:solidFill>
                <a:effectLst/>
                <a:uLnTx/>
                <a:uFillTx/>
                <a:ea typeface="+mn-ea"/>
                <a:cs typeface="+mn-cs"/>
              </a:endParaRPr>
            </a:p>
          </p:txBody>
        </p:sp>
        <p:sp>
          <p:nvSpPr>
            <p:cNvPr id="81" name="Rectangle 80">
              <a:extLst>
                <a:ext uri="{FF2B5EF4-FFF2-40B4-BE49-F238E27FC236}">
                  <a16:creationId xmlns:a16="http://schemas.microsoft.com/office/drawing/2014/main" id="{63AF294F-91FC-48E2-66B2-3D174FA6E59F}"/>
                </a:ext>
              </a:extLst>
            </p:cNvPr>
            <p:cNvSpPr/>
            <p:nvPr/>
          </p:nvSpPr>
          <p:spPr>
            <a:xfrm>
              <a:off x="8630446" y="694805"/>
              <a:ext cx="1168525" cy="256032"/>
            </a:xfrm>
            <a:prstGeom prst="rect">
              <a:avLst/>
            </a:prstGeom>
            <a:solidFill>
              <a:srgbClr val="510DBC"/>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600" b="1" i="0" u="none" strike="noStrike" kern="1200" cap="none" spc="0" normalizeH="0" baseline="0" noProof="0" dirty="0">
                  <a:ln>
                    <a:noFill/>
                  </a:ln>
                  <a:solidFill>
                    <a:srgbClr val="FFFFFF"/>
                  </a:solidFill>
                  <a:effectLst/>
                  <a:uLnTx/>
                  <a:uFillTx/>
                  <a:ea typeface="+mn-ea"/>
                  <a:cs typeface="+mn-cs"/>
                </a:rPr>
                <a:t>Core Teams/</a:t>
              </a:r>
              <a:br>
                <a:rPr kumimoji="0" lang="en-US" sz="600" b="1" i="0" u="none" strike="noStrike" kern="1200" cap="none" spc="0" normalizeH="0" baseline="0" noProof="0" dirty="0">
                  <a:ln>
                    <a:noFill/>
                  </a:ln>
                  <a:solidFill>
                    <a:srgbClr val="FFFFFF"/>
                  </a:solidFill>
                  <a:effectLst/>
                  <a:uLnTx/>
                  <a:uFillTx/>
                  <a:ea typeface="+mn-ea"/>
                  <a:cs typeface="+mn-cs"/>
                </a:rPr>
              </a:br>
              <a:r>
                <a:rPr kumimoji="0" lang="en-US" sz="600" b="1" i="0" u="none" strike="noStrike" kern="1200" cap="none" spc="0" normalizeH="0" baseline="0" noProof="0" dirty="0">
                  <a:ln>
                    <a:noFill/>
                  </a:ln>
                  <a:solidFill>
                    <a:srgbClr val="FFFFFF"/>
                  </a:solidFill>
                  <a:effectLst/>
                  <a:uLnTx/>
                  <a:uFillTx/>
                  <a:ea typeface="+mn-ea"/>
                  <a:cs typeface="+mn-cs"/>
                </a:rPr>
                <a:t>Capabilities</a:t>
              </a:r>
            </a:p>
          </p:txBody>
        </p:sp>
        <p:sp>
          <p:nvSpPr>
            <p:cNvPr id="82" name="Rectangle 81">
              <a:extLst>
                <a:ext uri="{FF2B5EF4-FFF2-40B4-BE49-F238E27FC236}">
                  <a16:creationId xmlns:a16="http://schemas.microsoft.com/office/drawing/2014/main" id="{C2D523E8-D60D-6D07-0B47-7AA6FA9CE8EF}"/>
                </a:ext>
              </a:extLst>
            </p:cNvPr>
            <p:cNvSpPr/>
            <p:nvPr/>
          </p:nvSpPr>
          <p:spPr>
            <a:xfrm>
              <a:off x="8629650" y="985533"/>
              <a:ext cx="1168525" cy="256032"/>
            </a:xfrm>
            <a:prstGeom prst="rect">
              <a:avLst/>
            </a:prstGeom>
            <a:solidFill>
              <a:srgbClr val="098E7E"/>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600" b="1" spc="-20" dirty="0">
                  <a:solidFill>
                    <a:srgbClr val="FFFFFF"/>
                  </a:solidFill>
                </a:rPr>
                <a:t>Supporting Technology</a:t>
              </a:r>
              <a:br>
                <a:rPr lang="en-US" sz="600" b="1" spc="-20" dirty="0">
                  <a:solidFill>
                    <a:srgbClr val="FFFFFF"/>
                  </a:solidFill>
                </a:rPr>
              </a:br>
              <a:r>
                <a:rPr lang="en-US" sz="600" b="1" spc="-20" dirty="0">
                  <a:solidFill>
                    <a:srgbClr val="FFFFFF"/>
                  </a:solidFill>
                </a:rPr>
                <a:t>(Identity-Owned) (new)</a:t>
              </a:r>
            </a:p>
          </p:txBody>
        </p:sp>
        <p:sp>
          <p:nvSpPr>
            <p:cNvPr id="83" name="Rectangle 82">
              <a:extLst>
                <a:ext uri="{FF2B5EF4-FFF2-40B4-BE49-F238E27FC236}">
                  <a16:creationId xmlns:a16="http://schemas.microsoft.com/office/drawing/2014/main" id="{BB825191-9B6D-6A7A-17EB-227B08CEF377}"/>
                </a:ext>
              </a:extLst>
            </p:cNvPr>
            <p:cNvSpPr/>
            <p:nvPr/>
          </p:nvSpPr>
          <p:spPr>
            <a:xfrm>
              <a:off x="9838817" y="694805"/>
              <a:ext cx="1168525" cy="256032"/>
            </a:xfrm>
            <a:prstGeom prst="rect">
              <a:avLst/>
            </a:prstGeom>
            <a:solidFill>
              <a:srgbClr val="1E49E2"/>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600" b="1" dirty="0">
                  <a:solidFill>
                    <a:srgbClr val="FFFFFF"/>
                  </a:solidFill>
                </a:rPr>
                <a:t>Supporting Tool</a:t>
              </a:r>
              <a:br>
                <a:rPr lang="en-US" sz="600" b="1" dirty="0">
                  <a:solidFill>
                    <a:srgbClr val="FFFFFF"/>
                  </a:solidFill>
                </a:rPr>
              </a:br>
              <a:r>
                <a:rPr lang="en-US" sz="600" b="1" dirty="0">
                  <a:solidFill>
                    <a:srgbClr val="FFFFFF"/>
                  </a:solidFill>
                </a:rPr>
                <a:t>(Identity is User)</a:t>
              </a:r>
            </a:p>
          </p:txBody>
        </p:sp>
        <p:sp>
          <p:nvSpPr>
            <p:cNvPr id="84" name="Rectangle 83">
              <a:extLst>
                <a:ext uri="{FF2B5EF4-FFF2-40B4-BE49-F238E27FC236}">
                  <a16:creationId xmlns:a16="http://schemas.microsoft.com/office/drawing/2014/main" id="{EACBBBA4-3553-261D-D0A8-549A99645EC9}"/>
                </a:ext>
              </a:extLst>
            </p:cNvPr>
            <p:cNvSpPr/>
            <p:nvPr/>
          </p:nvSpPr>
          <p:spPr>
            <a:xfrm>
              <a:off x="9838817" y="985533"/>
              <a:ext cx="1168525" cy="256032"/>
            </a:xfrm>
            <a:prstGeom prst="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600" b="1" dirty="0">
                  <a:solidFill>
                    <a:schemeClr val="tx1"/>
                  </a:solidFill>
                </a:rPr>
                <a:t>Supporting Team</a:t>
              </a:r>
            </a:p>
          </p:txBody>
        </p:sp>
        <p:sp>
          <p:nvSpPr>
            <p:cNvPr id="149" name="Rectangle 148">
              <a:extLst>
                <a:ext uri="{FF2B5EF4-FFF2-40B4-BE49-F238E27FC236}">
                  <a16:creationId xmlns:a16="http://schemas.microsoft.com/office/drawing/2014/main" id="{E01627B6-3D01-1709-A169-959927D3AD1A}"/>
                </a:ext>
              </a:extLst>
            </p:cNvPr>
            <p:cNvSpPr/>
            <p:nvPr/>
          </p:nvSpPr>
          <p:spPr>
            <a:xfrm>
              <a:off x="9838817" y="404077"/>
              <a:ext cx="1168525" cy="256032"/>
            </a:xfrm>
            <a:prstGeom prst="rect">
              <a:avLst/>
            </a:prstGeom>
            <a:solidFill>
              <a:srgbClr val="AB0D82"/>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600" b="1" dirty="0">
                  <a:solidFill>
                    <a:srgbClr val="FFFFFF"/>
                  </a:solidFill>
                </a:rPr>
                <a:t>Recommended Capabilities</a:t>
              </a:r>
            </a:p>
          </p:txBody>
        </p:sp>
      </p:grpSp>
      <p:sp>
        <p:nvSpPr>
          <p:cNvPr id="94" name="Text Placeholder 21">
            <a:extLst>
              <a:ext uri="{FF2B5EF4-FFF2-40B4-BE49-F238E27FC236}">
                <a16:creationId xmlns:a16="http://schemas.microsoft.com/office/drawing/2014/main" id="{520B0585-615F-F953-F6E6-96AD7A5DF9AA}"/>
              </a:ext>
            </a:extLst>
          </p:cNvPr>
          <p:cNvSpPr txBox="1">
            <a:spLocks/>
          </p:cNvSpPr>
          <p:nvPr/>
        </p:nvSpPr>
        <p:spPr>
          <a:xfrm>
            <a:off x="998220" y="1204393"/>
            <a:ext cx="10195560" cy="141191"/>
          </a:xfrm>
          <a:prstGeom prst="rect">
            <a:avLst/>
          </a:prstGeom>
        </p:spPr>
        <p:txBody>
          <a:bodyPr lIns="0" tIns="0" rIns="0" bIns="0"/>
          <a:lstStyle>
            <a:lvl1pPr marL="0" indent="0" algn="l" defTabSz="914400" rtl="0" eaLnBrk="1" latinLnBrk="0" hangingPunct="1">
              <a:lnSpc>
                <a:spcPct val="100000"/>
              </a:lnSpc>
              <a:spcBef>
                <a:spcPts val="0"/>
              </a:spcBef>
              <a:spcAft>
                <a:spcPts val="600"/>
              </a:spcAft>
              <a:buFontTx/>
              <a:buNone/>
              <a:defRPr sz="1500" b="1" kern="1200">
                <a:solidFill>
                  <a:schemeClr val="tx2"/>
                </a:solidFill>
                <a:latin typeface="+mn-lt"/>
                <a:ea typeface="+mn-ea"/>
                <a:cs typeface="+mn-cs"/>
              </a:defRPr>
            </a:lvl1pPr>
            <a:lvl2pPr marL="0" indent="0" algn="l" defTabSz="914400" rtl="0" eaLnBrk="1" latinLnBrk="0" hangingPunct="1">
              <a:lnSpc>
                <a:spcPct val="100000"/>
              </a:lnSpc>
              <a:spcBef>
                <a:spcPts val="0"/>
              </a:spcBef>
              <a:spcAft>
                <a:spcPts val="600"/>
              </a:spcAft>
              <a:buFontTx/>
              <a:buNone/>
              <a:defRPr sz="1500" kern="1200">
                <a:solidFill>
                  <a:schemeClr val="tx1"/>
                </a:solidFill>
                <a:latin typeface="+mn-lt"/>
                <a:ea typeface="+mn-ea"/>
                <a:cs typeface="+mn-cs"/>
              </a:defRPr>
            </a:lvl2pPr>
            <a:lvl3pPr marL="28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3pPr>
            <a:lvl4pPr marL="576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4pPr>
            <a:lvl5pPr marL="82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baseline="0">
                <a:solidFill>
                  <a:schemeClr val="tx1"/>
                </a:solidFill>
                <a:latin typeface="+mn-lt"/>
                <a:ea typeface="+mn-ea"/>
                <a:cs typeface="+mn-cs"/>
              </a:defRPr>
            </a:lvl5pPr>
            <a:lvl6pPr marL="1098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13716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645200" indent="-2286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300"/>
              </a:spcAft>
              <a:buClrTx/>
              <a:buSzTx/>
              <a:buFontTx/>
              <a:buNone/>
              <a:tabLst/>
              <a:defRPr/>
            </a:pPr>
            <a:r>
              <a:rPr lang="en-US" sz="1000" b="0" dirty="0">
                <a:solidFill>
                  <a:srgbClr val="000000"/>
                </a:solidFill>
                <a:latin typeface="Arial"/>
              </a:rPr>
              <a:t>Proposed Organizational chart representing all activity areas of the IAM service to establish clear responsibilities and separation of functional tasks in order to deliver services to IAM stakeholders and consumers.</a:t>
            </a:r>
          </a:p>
        </p:txBody>
      </p:sp>
      <p:grpSp>
        <p:nvGrpSpPr>
          <p:cNvPr id="2" name="Group 1">
            <a:extLst>
              <a:ext uri="{FF2B5EF4-FFF2-40B4-BE49-F238E27FC236}">
                <a16:creationId xmlns:a16="http://schemas.microsoft.com/office/drawing/2014/main" id="{3F80A03D-FC97-5635-5792-52A6F5F59EE8}"/>
              </a:ext>
            </a:extLst>
          </p:cNvPr>
          <p:cNvGrpSpPr/>
          <p:nvPr/>
        </p:nvGrpSpPr>
        <p:grpSpPr>
          <a:xfrm>
            <a:off x="630837" y="1443326"/>
            <a:ext cx="10690305" cy="4870388"/>
            <a:chOff x="995364" y="1444471"/>
            <a:chExt cx="10198416" cy="4693848"/>
          </a:xfrm>
        </p:grpSpPr>
        <p:sp>
          <p:nvSpPr>
            <p:cNvPr id="85" name="Rectangle 84">
              <a:extLst>
                <a:ext uri="{FF2B5EF4-FFF2-40B4-BE49-F238E27FC236}">
                  <a16:creationId xmlns:a16="http://schemas.microsoft.com/office/drawing/2014/main" id="{B3E255BB-C23B-7F5A-01D7-A409B5B33A51}"/>
                </a:ext>
              </a:extLst>
            </p:cNvPr>
            <p:cNvSpPr/>
            <p:nvPr/>
          </p:nvSpPr>
          <p:spPr>
            <a:xfrm>
              <a:off x="3847925" y="1444471"/>
              <a:ext cx="4480560" cy="692318"/>
            </a:xfrm>
            <a:prstGeom prst="rect">
              <a:avLst/>
            </a:prstGeom>
            <a:solidFill>
              <a:srgbClr val="0C233C"/>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t"/>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800" b="1" i="0" u="none" strike="noStrike" kern="1200" cap="none" spc="0" normalizeH="0" baseline="0" noProof="0" dirty="0">
                  <a:ln>
                    <a:noFill/>
                  </a:ln>
                  <a:solidFill>
                    <a:srgbClr val="FFFFFF"/>
                  </a:solidFill>
                  <a:uLnTx/>
                  <a:uFillTx/>
                  <a:ea typeface="+mn-ea"/>
                  <a:cs typeface="+mn-cs"/>
                </a:rPr>
                <a:t>IAM Executive Steering Committee</a:t>
              </a:r>
            </a:p>
            <a:p>
              <a:pPr marL="0" marR="0" lvl="0" indent="0" algn="ctr" defTabSz="914400" rtl="0" eaLnBrk="1" fontAlgn="auto" latinLnBrk="0" hangingPunct="1">
                <a:lnSpc>
                  <a:spcPct val="100000"/>
                </a:lnSpc>
                <a:spcBef>
                  <a:spcPts val="0"/>
                </a:spcBef>
                <a:spcAft>
                  <a:spcPts val="300"/>
                </a:spcAft>
                <a:buClrTx/>
                <a:buSzTx/>
                <a:buFontTx/>
                <a:buNone/>
                <a:tabLst/>
                <a:defRPr/>
              </a:pPr>
              <a:endParaRPr kumimoji="0" lang="en-US" sz="800" b="1" i="0" u="none" strike="noStrike" kern="1200" cap="none" spc="0" normalizeH="0" baseline="0" noProof="0" dirty="0">
                <a:ln>
                  <a:noFill/>
                </a:ln>
                <a:solidFill>
                  <a:srgbClr val="FFFFFF"/>
                </a:solidFill>
                <a:uLnTx/>
                <a:uFillTx/>
                <a:ea typeface="+mn-ea"/>
                <a:cs typeface="+mn-cs"/>
              </a:endParaRPr>
            </a:p>
            <a:p>
              <a:pPr marL="0" marR="0" lvl="0" indent="0" algn="ctr" defTabSz="914400" rtl="0" eaLnBrk="1" fontAlgn="auto" latinLnBrk="0" hangingPunct="1">
                <a:lnSpc>
                  <a:spcPct val="100000"/>
                </a:lnSpc>
                <a:spcBef>
                  <a:spcPts val="0"/>
                </a:spcBef>
                <a:spcAft>
                  <a:spcPts val="300"/>
                </a:spcAft>
                <a:buClrTx/>
                <a:buSzTx/>
                <a:buFontTx/>
                <a:buNone/>
                <a:tabLst/>
                <a:defRPr/>
              </a:pPr>
              <a:endParaRPr kumimoji="0" lang="en-US" sz="800" b="1" i="0" u="none" strike="noStrike" kern="1200" cap="none" spc="0" normalizeH="0" baseline="0" noProof="0" dirty="0">
                <a:ln>
                  <a:noFill/>
                </a:ln>
                <a:solidFill>
                  <a:srgbClr val="FFFFFF"/>
                </a:solidFill>
                <a:uLnTx/>
                <a:uFillTx/>
                <a:ea typeface="+mn-ea"/>
                <a:cs typeface="+mn-cs"/>
              </a:endParaRPr>
            </a:p>
          </p:txBody>
        </p:sp>
        <p:sp>
          <p:nvSpPr>
            <p:cNvPr id="86" name="Rectangle 85">
              <a:extLst>
                <a:ext uri="{FF2B5EF4-FFF2-40B4-BE49-F238E27FC236}">
                  <a16:creationId xmlns:a16="http://schemas.microsoft.com/office/drawing/2014/main" id="{64D2A272-43EF-4C0B-A746-942B3DEB1C71}"/>
                </a:ext>
              </a:extLst>
            </p:cNvPr>
            <p:cNvSpPr/>
            <p:nvPr/>
          </p:nvSpPr>
          <p:spPr>
            <a:xfrm>
              <a:off x="3939365" y="1605629"/>
              <a:ext cx="4297680" cy="145620"/>
            </a:xfrm>
            <a:prstGeom prst="rect">
              <a:avLst/>
            </a:prstGeom>
            <a:solidFill>
              <a:srgbClr val="E5E5E5"/>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800" b="1" i="0" u="none" strike="noStrike" kern="1200" cap="none" spc="0" normalizeH="0" baseline="0" noProof="0" dirty="0">
                  <a:ln>
                    <a:noFill/>
                  </a:ln>
                  <a:solidFill>
                    <a:schemeClr val="tx1"/>
                  </a:solidFill>
                  <a:uLnTx/>
                  <a:uFillTx/>
                  <a:ea typeface="+mn-ea"/>
                  <a:cs typeface="+mn-cs"/>
                </a:rPr>
                <a:t>SVP, CTO</a:t>
              </a:r>
            </a:p>
          </p:txBody>
        </p:sp>
        <p:sp>
          <p:nvSpPr>
            <p:cNvPr id="87" name="Rectangle 86">
              <a:extLst>
                <a:ext uri="{FF2B5EF4-FFF2-40B4-BE49-F238E27FC236}">
                  <a16:creationId xmlns:a16="http://schemas.microsoft.com/office/drawing/2014/main" id="{540CA37B-7652-0E86-8404-B02B54C1BB1B}"/>
                </a:ext>
              </a:extLst>
            </p:cNvPr>
            <p:cNvSpPr/>
            <p:nvPr/>
          </p:nvSpPr>
          <p:spPr>
            <a:xfrm>
              <a:off x="3939365" y="1782018"/>
              <a:ext cx="2130552" cy="145620"/>
            </a:xfrm>
            <a:prstGeom prst="rect">
              <a:avLst/>
            </a:prstGeom>
            <a:solidFill>
              <a:srgbClr val="E5E5E5"/>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800" b="1" i="0" u="none" strike="noStrike" kern="1200" cap="none" spc="0" normalizeH="0" baseline="0" noProof="0" dirty="0">
                  <a:ln>
                    <a:noFill/>
                  </a:ln>
                  <a:solidFill>
                    <a:schemeClr val="tx1"/>
                  </a:solidFill>
                  <a:uLnTx/>
                  <a:uFillTx/>
                  <a:ea typeface="+mn-ea"/>
                  <a:cs typeface="+mn-cs"/>
                </a:rPr>
                <a:t>VP IAM</a:t>
              </a:r>
            </a:p>
          </p:txBody>
        </p:sp>
        <p:sp>
          <p:nvSpPr>
            <p:cNvPr id="88" name="Rectangle 87">
              <a:extLst>
                <a:ext uri="{FF2B5EF4-FFF2-40B4-BE49-F238E27FC236}">
                  <a16:creationId xmlns:a16="http://schemas.microsoft.com/office/drawing/2014/main" id="{4AA881FB-9421-D732-B14E-AB18AFD61A12}"/>
                </a:ext>
              </a:extLst>
            </p:cNvPr>
            <p:cNvSpPr/>
            <p:nvPr/>
          </p:nvSpPr>
          <p:spPr>
            <a:xfrm>
              <a:off x="3939365" y="1958406"/>
              <a:ext cx="2130552" cy="145620"/>
            </a:xfrm>
            <a:prstGeom prst="rect">
              <a:avLst/>
            </a:prstGeom>
            <a:solidFill>
              <a:srgbClr val="E5E5E5"/>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800" b="1" i="0" u="none" strike="noStrike" kern="1200" cap="none" spc="0" normalizeH="0" baseline="0" noProof="0" dirty="0">
                  <a:ln>
                    <a:noFill/>
                  </a:ln>
                  <a:solidFill>
                    <a:schemeClr val="tx1"/>
                  </a:solidFill>
                  <a:uLnTx/>
                  <a:uFillTx/>
                  <a:ea typeface="+mn-ea"/>
                  <a:cs typeface="+mn-cs"/>
                </a:rPr>
                <a:t>IAM Leader</a:t>
              </a:r>
            </a:p>
          </p:txBody>
        </p:sp>
        <p:sp>
          <p:nvSpPr>
            <p:cNvPr id="89" name="Rectangle 88">
              <a:extLst>
                <a:ext uri="{FF2B5EF4-FFF2-40B4-BE49-F238E27FC236}">
                  <a16:creationId xmlns:a16="http://schemas.microsoft.com/office/drawing/2014/main" id="{DB6680B6-C0EE-78BF-1D00-260FE2E708DE}"/>
                </a:ext>
              </a:extLst>
            </p:cNvPr>
            <p:cNvSpPr/>
            <p:nvPr/>
          </p:nvSpPr>
          <p:spPr>
            <a:xfrm>
              <a:off x="6106493" y="1782018"/>
              <a:ext cx="2130552" cy="145620"/>
            </a:xfrm>
            <a:prstGeom prst="rect">
              <a:avLst/>
            </a:prstGeom>
            <a:solidFill>
              <a:srgbClr val="E5E5E5"/>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800" b="1" i="0" u="none" strike="noStrike" kern="1200" cap="none" spc="0" normalizeH="0" baseline="0" noProof="0" dirty="0">
                  <a:ln>
                    <a:noFill/>
                  </a:ln>
                  <a:solidFill>
                    <a:schemeClr val="tx1"/>
                  </a:solidFill>
                  <a:uLnTx/>
                  <a:uFillTx/>
                  <a:ea typeface="+mn-ea"/>
                  <a:cs typeface="+mn-cs"/>
                </a:rPr>
                <a:t>VP HR Technology</a:t>
              </a:r>
            </a:p>
          </p:txBody>
        </p:sp>
        <p:sp>
          <p:nvSpPr>
            <p:cNvPr id="90" name="Rectangle 89">
              <a:extLst>
                <a:ext uri="{FF2B5EF4-FFF2-40B4-BE49-F238E27FC236}">
                  <a16:creationId xmlns:a16="http://schemas.microsoft.com/office/drawing/2014/main" id="{1597BC07-A743-1670-B247-26B8C1126B09}"/>
                </a:ext>
              </a:extLst>
            </p:cNvPr>
            <p:cNvSpPr/>
            <p:nvPr/>
          </p:nvSpPr>
          <p:spPr>
            <a:xfrm>
              <a:off x="6106493" y="1958406"/>
              <a:ext cx="2130552" cy="145620"/>
            </a:xfrm>
            <a:prstGeom prst="rect">
              <a:avLst/>
            </a:prstGeom>
            <a:solidFill>
              <a:srgbClr val="E5E5E5"/>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800" b="1" i="0" u="none" strike="noStrike" kern="1200" cap="none" spc="0" normalizeH="0" baseline="0" noProof="0" dirty="0">
                  <a:ln>
                    <a:noFill/>
                  </a:ln>
                  <a:solidFill>
                    <a:schemeClr val="tx1"/>
                  </a:solidFill>
                  <a:uLnTx/>
                  <a:uFillTx/>
                  <a:ea typeface="+mn-ea"/>
                  <a:cs typeface="+mn-cs"/>
                </a:rPr>
                <a:t>Compliance &amp; Audit Leader</a:t>
              </a:r>
            </a:p>
          </p:txBody>
        </p:sp>
        <p:sp>
          <p:nvSpPr>
            <p:cNvPr id="92" name="Rectangle 91">
              <a:extLst>
                <a:ext uri="{FF2B5EF4-FFF2-40B4-BE49-F238E27FC236}">
                  <a16:creationId xmlns:a16="http://schemas.microsoft.com/office/drawing/2014/main" id="{DC0C80F1-4E5C-CB7D-94C1-A1B4505D7411}"/>
                </a:ext>
              </a:extLst>
            </p:cNvPr>
            <p:cNvSpPr/>
            <p:nvPr/>
          </p:nvSpPr>
          <p:spPr>
            <a:xfrm>
              <a:off x="2232660" y="2209518"/>
              <a:ext cx="8915400" cy="2419504"/>
            </a:xfrm>
            <a:prstGeom prst="rect">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t"/>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800" b="1" i="0" u="none" strike="noStrike" kern="1200" cap="none" spc="0" normalizeH="0" baseline="0" noProof="0" dirty="0">
                  <a:ln>
                    <a:noFill/>
                  </a:ln>
                  <a:solidFill>
                    <a:srgbClr val="FFFFFF"/>
                  </a:solidFill>
                  <a:uLnTx/>
                  <a:uFillTx/>
                  <a:ea typeface="+mn-ea"/>
                  <a:cs typeface="+mn-cs"/>
                </a:rPr>
                <a:t>IAM Program Office</a:t>
              </a:r>
            </a:p>
            <a:p>
              <a:pPr marL="0" marR="0" lvl="0" indent="0" algn="ctr" defTabSz="914400" rtl="0" eaLnBrk="1" fontAlgn="auto" latinLnBrk="0" hangingPunct="1">
                <a:lnSpc>
                  <a:spcPct val="100000"/>
                </a:lnSpc>
                <a:spcBef>
                  <a:spcPts val="0"/>
                </a:spcBef>
                <a:spcAft>
                  <a:spcPts val="300"/>
                </a:spcAft>
                <a:buClrTx/>
                <a:buSzTx/>
                <a:buFontTx/>
                <a:buNone/>
                <a:tabLst/>
                <a:defRPr/>
              </a:pPr>
              <a:endParaRPr kumimoji="0" lang="en-US" sz="800" b="1" i="0" u="none" strike="noStrike" kern="1200" cap="none" spc="0" normalizeH="0" baseline="0" noProof="0" dirty="0">
                <a:ln>
                  <a:noFill/>
                </a:ln>
                <a:solidFill>
                  <a:srgbClr val="FFFFFF"/>
                </a:solidFill>
                <a:uLnTx/>
                <a:uFillTx/>
                <a:ea typeface="+mn-ea"/>
                <a:cs typeface="+mn-cs"/>
              </a:endParaRPr>
            </a:p>
            <a:p>
              <a:pPr marL="0" marR="0" lvl="0" indent="0" algn="ctr" defTabSz="914400" rtl="0" eaLnBrk="1" fontAlgn="auto" latinLnBrk="0" hangingPunct="1">
                <a:lnSpc>
                  <a:spcPct val="100000"/>
                </a:lnSpc>
                <a:spcBef>
                  <a:spcPts val="0"/>
                </a:spcBef>
                <a:spcAft>
                  <a:spcPts val="300"/>
                </a:spcAft>
                <a:buClrTx/>
                <a:buSzTx/>
                <a:buFontTx/>
                <a:buNone/>
                <a:tabLst/>
                <a:defRPr/>
              </a:pPr>
              <a:endParaRPr kumimoji="0" lang="en-US" sz="800" b="1" i="0" u="none" strike="noStrike" kern="1200" cap="none" spc="0" normalizeH="0" baseline="0" noProof="0" dirty="0">
                <a:ln>
                  <a:noFill/>
                </a:ln>
                <a:solidFill>
                  <a:srgbClr val="FFFFFF"/>
                </a:solidFill>
                <a:uLnTx/>
                <a:uFillTx/>
                <a:ea typeface="+mn-ea"/>
                <a:cs typeface="+mn-cs"/>
              </a:endParaRPr>
            </a:p>
          </p:txBody>
        </p:sp>
        <p:sp>
          <p:nvSpPr>
            <p:cNvPr id="93" name="Rectangle 92">
              <a:extLst>
                <a:ext uri="{FF2B5EF4-FFF2-40B4-BE49-F238E27FC236}">
                  <a16:creationId xmlns:a16="http://schemas.microsoft.com/office/drawing/2014/main" id="{2D6854D5-E375-3E35-391E-FFD176F94936}"/>
                </a:ext>
              </a:extLst>
            </p:cNvPr>
            <p:cNvSpPr/>
            <p:nvPr/>
          </p:nvSpPr>
          <p:spPr>
            <a:xfrm>
              <a:off x="2278380" y="2347267"/>
              <a:ext cx="8823960" cy="145620"/>
            </a:xfrm>
            <a:prstGeom prst="rect">
              <a:avLst/>
            </a:prstGeom>
            <a:solidFill>
              <a:srgbClr val="00B8F5"/>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800" b="1" i="0" u="none" strike="noStrike" kern="1200" cap="none" spc="0" normalizeH="0" baseline="0" noProof="0" dirty="0">
                  <a:ln>
                    <a:noFill/>
                  </a:ln>
                  <a:solidFill>
                    <a:schemeClr val="tx1"/>
                  </a:solidFill>
                  <a:uLnTx/>
                  <a:uFillTx/>
                  <a:ea typeface="+mn-ea"/>
                  <a:cs typeface="+mn-cs"/>
                </a:rPr>
                <a:t>IAM Leader </a:t>
              </a:r>
            </a:p>
          </p:txBody>
        </p:sp>
        <p:sp>
          <p:nvSpPr>
            <p:cNvPr id="95" name="Rectangle 94">
              <a:extLst>
                <a:ext uri="{FF2B5EF4-FFF2-40B4-BE49-F238E27FC236}">
                  <a16:creationId xmlns:a16="http://schemas.microsoft.com/office/drawing/2014/main" id="{AE07EC4D-A5A4-518B-707D-D4B3A6EC6045}"/>
                </a:ext>
              </a:extLst>
            </p:cNvPr>
            <p:cNvSpPr/>
            <p:nvPr/>
          </p:nvSpPr>
          <p:spPr>
            <a:xfrm>
              <a:off x="2186940" y="2173361"/>
              <a:ext cx="9006840" cy="3964958"/>
            </a:xfrm>
            <a:prstGeom prst="rect">
              <a:avLst/>
            </a:prstGeom>
            <a:noFill/>
            <a:ln w="6350">
              <a:solidFill>
                <a:srgbClr val="00338D"/>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ctr"/>
            <a:lstStyle/>
            <a:p>
              <a:pPr marL="0" marR="0" lvl="0" indent="0" algn="l" defTabSz="914400" rtl="0" eaLnBrk="1" fontAlgn="auto" latinLnBrk="0" hangingPunct="1">
                <a:lnSpc>
                  <a:spcPct val="100000"/>
                </a:lnSpc>
                <a:spcBef>
                  <a:spcPts val="0"/>
                </a:spcBef>
                <a:spcAft>
                  <a:spcPts val="300"/>
                </a:spcAft>
                <a:buClrTx/>
                <a:buSzTx/>
                <a:buFontTx/>
                <a:buNone/>
                <a:tabLst/>
                <a:defRPr/>
              </a:pPr>
              <a:endParaRPr kumimoji="0" lang="en-US" sz="800" b="0" i="0" u="none" strike="noStrike" kern="1200" cap="none" spc="0" normalizeH="0" baseline="0" noProof="0" dirty="0">
                <a:ln>
                  <a:noFill/>
                </a:ln>
                <a:solidFill>
                  <a:schemeClr val="tx1"/>
                </a:solidFill>
                <a:uLnTx/>
                <a:uFillTx/>
                <a:ea typeface="+mn-ea"/>
                <a:cs typeface="+mn-cs"/>
              </a:endParaRPr>
            </a:p>
          </p:txBody>
        </p:sp>
        <p:sp>
          <p:nvSpPr>
            <p:cNvPr id="97" name="Rectangle 96">
              <a:extLst>
                <a:ext uri="{FF2B5EF4-FFF2-40B4-BE49-F238E27FC236}">
                  <a16:creationId xmlns:a16="http://schemas.microsoft.com/office/drawing/2014/main" id="{5CA36115-0CCE-F7D0-2AAB-19BE8A377429}"/>
                </a:ext>
              </a:extLst>
            </p:cNvPr>
            <p:cNvSpPr/>
            <p:nvPr/>
          </p:nvSpPr>
          <p:spPr>
            <a:xfrm>
              <a:off x="995364" y="2173361"/>
              <a:ext cx="1097280" cy="1327558"/>
            </a:xfrm>
            <a:prstGeom prst="rect">
              <a:avLst/>
            </a:prstGeom>
            <a:solidFill>
              <a:srgbClr val="E5E5E5"/>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t"/>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800" b="1" dirty="0">
                  <a:solidFill>
                    <a:schemeClr val="tx1"/>
                  </a:solidFill>
                </a:rPr>
                <a:t>Supporting Team</a:t>
              </a:r>
              <a:endParaRPr kumimoji="0" lang="en-US" sz="800" b="1" i="0" u="none" strike="noStrike" kern="1200" cap="none" spc="0" normalizeH="0" baseline="0" noProof="0" dirty="0">
                <a:ln>
                  <a:noFill/>
                </a:ln>
                <a:solidFill>
                  <a:schemeClr val="tx1"/>
                </a:solidFill>
                <a:uLnTx/>
                <a:uFillTx/>
              </a:endParaRPr>
            </a:p>
          </p:txBody>
        </p:sp>
        <p:sp>
          <p:nvSpPr>
            <p:cNvPr id="98" name="Rectangle 97">
              <a:extLst>
                <a:ext uri="{FF2B5EF4-FFF2-40B4-BE49-F238E27FC236}">
                  <a16:creationId xmlns:a16="http://schemas.microsoft.com/office/drawing/2014/main" id="{6B8B7BE3-7DCA-1867-D78C-FB886367CA59}"/>
                </a:ext>
              </a:extLst>
            </p:cNvPr>
            <p:cNvSpPr/>
            <p:nvPr/>
          </p:nvSpPr>
          <p:spPr>
            <a:xfrm>
              <a:off x="1086804" y="2353173"/>
              <a:ext cx="914400" cy="231669"/>
            </a:xfrm>
            <a:prstGeom prst="rect">
              <a:avLst/>
            </a:prstGeom>
            <a:solidFill>
              <a:srgbClr val="510DBC"/>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800" b="1" i="0" u="none" strike="noStrike" kern="1200" cap="none" spc="0" normalizeH="0" baseline="0" noProof="0" dirty="0">
                  <a:ln>
                    <a:noFill/>
                  </a:ln>
                  <a:solidFill>
                    <a:srgbClr val="FFFFFF"/>
                  </a:solidFill>
                  <a:uLnTx/>
                  <a:uFillTx/>
                  <a:ea typeface="+mn-ea"/>
                  <a:cs typeface="+mn-cs"/>
                </a:rPr>
                <a:t>Network Services</a:t>
              </a:r>
            </a:p>
          </p:txBody>
        </p:sp>
        <p:sp>
          <p:nvSpPr>
            <p:cNvPr id="99" name="Rectangle 98">
              <a:extLst>
                <a:ext uri="{FF2B5EF4-FFF2-40B4-BE49-F238E27FC236}">
                  <a16:creationId xmlns:a16="http://schemas.microsoft.com/office/drawing/2014/main" id="{B7C09F8A-F4D9-01F6-19E1-A390C89E9951}"/>
                </a:ext>
              </a:extLst>
            </p:cNvPr>
            <p:cNvSpPr/>
            <p:nvPr/>
          </p:nvSpPr>
          <p:spPr>
            <a:xfrm>
              <a:off x="1086804" y="2637135"/>
              <a:ext cx="914400" cy="231669"/>
            </a:xfrm>
            <a:prstGeom prst="rect">
              <a:avLst/>
            </a:prstGeom>
            <a:solidFill>
              <a:srgbClr val="510DBC"/>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800" b="1" dirty="0">
                  <a:solidFill>
                    <a:srgbClr val="FFFFFF"/>
                  </a:solidFill>
                </a:rPr>
                <a:t>Infrastructure &amp; Data Center</a:t>
              </a:r>
              <a:endParaRPr kumimoji="0" lang="en-US" sz="800" b="1" i="0" u="none" strike="noStrike" kern="1200" cap="none" spc="0" normalizeH="0" baseline="0" noProof="0" dirty="0">
                <a:ln>
                  <a:noFill/>
                </a:ln>
                <a:solidFill>
                  <a:srgbClr val="FFFFFF"/>
                </a:solidFill>
                <a:uLnTx/>
                <a:uFillTx/>
              </a:endParaRPr>
            </a:p>
          </p:txBody>
        </p:sp>
        <p:sp>
          <p:nvSpPr>
            <p:cNvPr id="100" name="Rectangle 99">
              <a:extLst>
                <a:ext uri="{FF2B5EF4-FFF2-40B4-BE49-F238E27FC236}">
                  <a16:creationId xmlns:a16="http://schemas.microsoft.com/office/drawing/2014/main" id="{9F05A370-1261-B8F8-F71E-30E82DD26B86}"/>
                </a:ext>
              </a:extLst>
            </p:cNvPr>
            <p:cNvSpPr/>
            <p:nvPr/>
          </p:nvSpPr>
          <p:spPr>
            <a:xfrm>
              <a:off x="1086804" y="2921098"/>
              <a:ext cx="914400" cy="231669"/>
            </a:xfrm>
            <a:prstGeom prst="rect">
              <a:avLst/>
            </a:prstGeom>
            <a:solidFill>
              <a:srgbClr val="510DBC"/>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800" b="1" i="0" u="none" strike="noStrike" kern="1200" cap="none" spc="0" normalizeH="0" baseline="0" noProof="0" dirty="0">
                  <a:ln>
                    <a:noFill/>
                  </a:ln>
                  <a:solidFill>
                    <a:srgbClr val="FFFFFF"/>
                  </a:solidFill>
                  <a:uLnTx/>
                  <a:uFillTx/>
                  <a:ea typeface="+mn-ea"/>
                  <a:cs typeface="+mn-cs"/>
                </a:rPr>
                <a:t>CIP</a:t>
              </a:r>
            </a:p>
          </p:txBody>
        </p:sp>
        <p:sp>
          <p:nvSpPr>
            <p:cNvPr id="101" name="Rectangle 100">
              <a:extLst>
                <a:ext uri="{FF2B5EF4-FFF2-40B4-BE49-F238E27FC236}">
                  <a16:creationId xmlns:a16="http://schemas.microsoft.com/office/drawing/2014/main" id="{76A99565-9846-82E7-BE3B-FAF6A99653B6}"/>
                </a:ext>
              </a:extLst>
            </p:cNvPr>
            <p:cNvSpPr/>
            <p:nvPr/>
          </p:nvSpPr>
          <p:spPr>
            <a:xfrm>
              <a:off x="1086804" y="3205059"/>
              <a:ext cx="914400" cy="231669"/>
            </a:xfrm>
            <a:prstGeom prst="rect">
              <a:avLst/>
            </a:prstGeom>
            <a:solidFill>
              <a:srgbClr val="510DBC"/>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800" b="1" dirty="0">
                  <a:solidFill>
                    <a:srgbClr val="FFFFFF"/>
                  </a:solidFill>
                </a:rPr>
                <a:t>Cloud</a:t>
              </a:r>
              <a:endParaRPr kumimoji="0" lang="en-US" sz="800" b="1" i="0" u="none" strike="noStrike" kern="1200" cap="none" spc="0" normalizeH="0" baseline="0" noProof="0" dirty="0">
                <a:ln>
                  <a:noFill/>
                </a:ln>
                <a:solidFill>
                  <a:srgbClr val="FFFFFF"/>
                </a:solidFill>
                <a:uLnTx/>
                <a:uFillTx/>
              </a:endParaRPr>
            </a:p>
          </p:txBody>
        </p:sp>
        <p:sp>
          <p:nvSpPr>
            <p:cNvPr id="102" name="Rectangle 101">
              <a:extLst>
                <a:ext uri="{FF2B5EF4-FFF2-40B4-BE49-F238E27FC236}">
                  <a16:creationId xmlns:a16="http://schemas.microsoft.com/office/drawing/2014/main" id="{DB7642F8-DBD5-FC1A-3113-1F1DA8133547}"/>
                </a:ext>
              </a:extLst>
            </p:cNvPr>
            <p:cNvSpPr/>
            <p:nvPr/>
          </p:nvSpPr>
          <p:spPr>
            <a:xfrm>
              <a:off x="2278380" y="2895700"/>
              <a:ext cx="6288024" cy="145620"/>
            </a:xfrm>
            <a:prstGeom prst="rect">
              <a:avLst/>
            </a:prstGeom>
            <a:solidFill>
              <a:srgbClr val="00B8F5"/>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800" b="1" dirty="0">
                  <a:solidFill>
                    <a:schemeClr val="tx1"/>
                  </a:solidFill>
                </a:rPr>
                <a:t>Workforce IAM</a:t>
              </a:r>
            </a:p>
          </p:txBody>
        </p:sp>
        <p:sp>
          <p:nvSpPr>
            <p:cNvPr id="103" name="Rectangle 102">
              <a:extLst>
                <a:ext uri="{FF2B5EF4-FFF2-40B4-BE49-F238E27FC236}">
                  <a16:creationId xmlns:a16="http://schemas.microsoft.com/office/drawing/2014/main" id="{8EBF822F-D6BD-35A1-D3A9-08BC11DA1F10}"/>
                </a:ext>
              </a:extLst>
            </p:cNvPr>
            <p:cNvSpPr/>
            <p:nvPr/>
          </p:nvSpPr>
          <p:spPr>
            <a:xfrm>
              <a:off x="3546348" y="3258798"/>
              <a:ext cx="1216152" cy="1330035"/>
            </a:xfrm>
            <a:prstGeom prst="rect">
              <a:avLst/>
            </a:prstGeom>
            <a:solidFill>
              <a:srgbClr val="00B8F5"/>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t"/>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800" b="1" i="0" u="none" strike="noStrike" kern="1200" cap="none" spc="0" normalizeH="0" baseline="0" noProof="0" dirty="0">
                  <a:ln>
                    <a:noFill/>
                  </a:ln>
                  <a:solidFill>
                    <a:schemeClr val="tx1"/>
                  </a:solidFill>
                  <a:uLnTx/>
                  <a:uFillTx/>
                  <a:ea typeface="+mn-ea"/>
                  <a:cs typeface="+mn-cs"/>
                </a:rPr>
                <a:t>Governance</a:t>
              </a:r>
            </a:p>
          </p:txBody>
        </p:sp>
        <p:sp>
          <p:nvSpPr>
            <p:cNvPr id="104" name="Rectangle 103">
              <a:extLst>
                <a:ext uri="{FF2B5EF4-FFF2-40B4-BE49-F238E27FC236}">
                  <a16:creationId xmlns:a16="http://schemas.microsoft.com/office/drawing/2014/main" id="{6E2BCF69-444F-2171-99A1-07A8A0A3C02C}"/>
                </a:ext>
              </a:extLst>
            </p:cNvPr>
            <p:cNvSpPr/>
            <p:nvPr/>
          </p:nvSpPr>
          <p:spPr>
            <a:xfrm>
              <a:off x="4814316" y="3077248"/>
              <a:ext cx="1216152" cy="1511585"/>
            </a:xfrm>
            <a:prstGeom prst="rect">
              <a:avLst/>
            </a:prstGeom>
            <a:solidFill>
              <a:srgbClr val="00B8F5"/>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t"/>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800" b="1" dirty="0">
                  <a:solidFill>
                    <a:schemeClr val="tx1"/>
                  </a:solidFill>
                </a:rPr>
                <a:t>Access Management</a:t>
              </a:r>
              <a:endParaRPr kumimoji="0" lang="en-US" sz="800" b="1" i="0" u="none" strike="noStrike" kern="1200" cap="none" spc="0" normalizeH="0" baseline="0" noProof="0" dirty="0">
                <a:ln>
                  <a:noFill/>
                </a:ln>
                <a:solidFill>
                  <a:schemeClr val="tx1"/>
                </a:solidFill>
                <a:uLnTx/>
                <a:uFillTx/>
              </a:endParaRPr>
            </a:p>
          </p:txBody>
        </p:sp>
        <p:sp>
          <p:nvSpPr>
            <p:cNvPr id="105" name="Rectangle 104">
              <a:extLst>
                <a:ext uri="{FF2B5EF4-FFF2-40B4-BE49-F238E27FC236}">
                  <a16:creationId xmlns:a16="http://schemas.microsoft.com/office/drawing/2014/main" id="{C5D1DCB6-65C3-A2BC-9ADD-791271DF46A3}"/>
                </a:ext>
              </a:extLst>
            </p:cNvPr>
            <p:cNvSpPr/>
            <p:nvPr/>
          </p:nvSpPr>
          <p:spPr>
            <a:xfrm>
              <a:off x="6082284" y="3077248"/>
              <a:ext cx="1216152" cy="1511585"/>
            </a:xfrm>
            <a:prstGeom prst="rect">
              <a:avLst/>
            </a:prstGeom>
            <a:solidFill>
              <a:srgbClr val="00B8F5"/>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t"/>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800" b="1" dirty="0">
                  <a:solidFill>
                    <a:schemeClr val="tx1"/>
                  </a:solidFill>
                </a:rPr>
                <a:t>Privileged Access Management</a:t>
              </a:r>
              <a:endParaRPr kumimoji="0" lang="en-US" sz="800" b="1" i="0" u="none" strike="noStrike" kern="1200" cap="none" spc="0" normalizeH="0" baseline="0" noProof="0" dirty="0">
                <a:ln>
                  <a:noFill/>
                </a:ln>
                <a:solidFill>
                  <a:schemeClr val="tx1"/>
                </a:solidFill>
                <a:uLnTx/>
                <a:uFillTx/>
              </a:endParaRPr>
            </a:p>
          </p:txBody>
        </p:sp>
        <p:sp>
          <p:nvSpPr>
            <p:cNvPr id="106" name="Rectangle 105">
              <a:extLst>
                <a:ext uri="{FF2B5EF4-FFF2-40B4-BE49-F238E27FC236}">
                  <a16:creationId xmlns:a16="http://schemas.microsoft.com/office/drawing/2014/main" id="{2002119E-7D8E-4A23-1E2E-81DADCFBFB6B}"/>
                </a:ext>
              </a:extLst>
            </p:cNvPr>
            <p:cNvSpPr/>
            <p:nvPr/>
          </p:nvSpPr>
          <p:spPr>
            <a:xfrm>
              <a:off x="7350252" y="3077248"/>
              <a:ext cx="1216152" cy="1511585"/>
            </a:xfrm>
            <a:prstGeom prst="rect">
              <a:avLst/>
            </a:prstGeom>
            <a:solidFill>
              <a:srgbClr val="00B8F5"/>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t"/>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800" b="1" dirty="0">
                  <a:solidFill>
                    <a:schemeClr val="tx1"/>
                  </a:solidFill>
                </a:rPr>
                <a:t>Directory Services</a:t>
              </a:r>
              <a:endParaRPr kumimoji="0" lang="en-US" sz="800" b="1" i="0" u="none" strike="noStrike" kern="1200" cap="none" spc="0" normalizeH="0" baseline="0" noProof="0" dirty="0">
                <a:ln>
                  <a:noFill/>
                </a:ln>
                <a:solidFill>
                  <a:schemeClr val="tx1"/>
                </a:solidFill>
                <a:uLnTx/>
                <a:uFillTx/>
              </a:endParaRPr>
            </a:p>
          </p:txBody>
        </p:sp>
        <p:sp>
          <p:nvSpPr>
            <p:cNvPr id="107" name="Rectangle 106">
              <a:extLst>
                <a:ext uri="{FF2B5EF4-FFF2-40B4-BE49-F238E27FC236}">
                  <a16:creationId xmlns:a16="http://schemas.microsoft.com/office/drawing/2014/main" id="{5E02B84A-EA08-7393-2748-68A9AD441F00}"/>
                </a:ext>
              </a:extLst>
            </p:cNvPr>
            <p:cNvSpPr/>
            <p:nvPr/>
          </p:nvSpPr>
          <p:spPr>
            <a:xfrm>
              <a:off x="8618220" y="2891989"/>
              <a:ext cx="2484120" cy="1696844"/>
            </a:xfrm>
            <a:prstGeom prst="rect">
              <a:avLst/>
            </a:prstGeom>
            <a:solidFill>
              <a:srgbClr val="00B8F5"/>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t"/>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800" b="1" dirty="0">
                  <a:solidFill>
                    <a:schemeClr val="tx1"/>
                  </a:solidFill>
                </a:rPr>
                <a:t>CIAM</a:t>
              </a:r>
              <a:endParaRPr kumimoji="0" lang="en-US" sz="800" b="1" i="0" u="none" strike="noStrike" kern="1200" cap="none" spc="0" normalizeH="0" baseline="0" noProof="0" dirty="0">
                <a:ln>
                  <a:noFill/>
                </a:ln>
                <a:solidFill>
                  <a:schemeClr val="tx1"/>
                </a:solidFill>
                <a:uLnTx/>
                <a:uFillTx/>
              </a:endParaRPr>
            </a:p>
          </p:txBody>
        </p:sp>
        <p:sp>
          <p:nvSpPr>
            <p:cNvPr id="109" name="Rectangle 108">
              <a:extLst>
                <a:ext uri="{FF2B5EF4-FFF2-40B4-BE49-F238E27FC236}">
                  <a16:creationId xmlns:a16="http://schemas.microsoft.com/office/drawing/2014/main" id="{A88D1F37-3F03-4288-17C8-2471FF85CF60}"/>
                </a:ext>
              </a:extLst>
            </p:cNvPr>
            <p:cNvSpPr/>
            <p:nvPr/>
          </p:nvSpPr>
          <p:spPr>
            <a:xfrm>
              <a:off x="2278380" y="2528816"/>
              <a:ext cx="8823960" cy="330955"/>
            </a:xfrm>
            <a:prstGeom prst="rect">
              <a:avLst/>
            </a:prstGeom>
            <a:solidFill>
              <a:srgbClr val="00B8F5"/>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t"/>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800" b="1" i="0" u="none" strike="noStrike" kern="1200" cap="none" spc="0" normalizeH="0" baseline="0" noProof="0" dirty="0">
                  <a:ln>
                    <a:noFill/>
                  </a:ln>
                  <a:solidFill>
                    <a:schemeClr val="tx1"/>
                  </a:solidFill>
                  <a:uLnTx/>
                  <a:uFillTx/>
                  <a:ea typeface="+mn-ea"/>
                  <a:cs typeface="+mn-cs"/>
                </a:rPr>
                <a:t>Business Support</a:t>
              </a:r>
            </a:p>
          </p:txBody>
        </p:sp>
        <p:sp>
          <p:nvSpPr>
            <p:cNvPr id="111" name="Rectangle 110">
              <a:extLst>
                <a:ext uri="{FF2B5EF4-FFF2-40B4-BE49-F238E27FC236}">
                  <a16:creationId xmlns:a16="http://schemas.microsoft.com/office/drawing/2014/main" id="{CECDA88D-AEBB-85C2-E429-E92B1270B9C3}"/>
                </a:ext>
              </a:extLst>
            </p:cNvPr>
            <p:cNvSpPr/>
            <p:nvPr/>
          </p:nvSpPr>
          <p:spPr>
            <a:xfrm>
              <a:off x="2278380" y="3258797"/>
              <a:ext cx="1216152" cy="1330036"/>
            </a:xfrm>
            <a:prstGeom prst="rect">
              <a:avLst/>
            </a:prstGeom>
            <a:solidFill>
              <a:srgbClr val="00B8F5"/>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t"/>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800" b="1" dirty="0">
                  <a:solidFill>
                    <a:schemeClr val="tx1"/>
                  </a:solidFill>
                </a:rPr>
                <a:t>Engineering</a:t>
              </a:r>
              <a:endParaRPr kumimoji="0" lang="en-US" sz="800" b="1" i="0" u="none" strike="noStrike" kern="1200" cap="none" spc="0" normalizeH="0" baseline="0" noProof="0" dirty="0">
                <a:ln>
                  <a:noFill/>
                </a:ln>
                <a:solidFill>
                  <a:schemeClr val="tx1"/>
                </a:solidFill>
                <a:uLnTx/>
                <a:uFillTx/>
              </a:endParaRPr>
            </a:p>
          </p:txBody>
        </p:sp>
        <p:sp>
          <p:nvSpPr>
            <p:cNvPr id="112" name="Rectangle 111">
              <a:extLst>
                <a:ext uri="{FF2B5EF4-FFF2-40B4-BE49-F238E27FC236}">
                  <a16:creationId xmlns:a16="http://schemas.microsoft.com/office/drawing/2014/main" id="{1CAA2998-DC9D-1122-C0F7-9F3ECF772C03}"/>
                </a:ext>
              </a:extLst>
            </p:cNvPr>
            <p:cNvSpPr/>
            <p:nvPr/>
          </p:nvSpPr>
          <p:spPr>
            <a:xfrm>
              <a:off x="2278380" y="3077248"/>
              <a:ext cx="2484120" cy="145620"/>
            </a:xfrm>
            <a:prstGeom prst="rect">
              <a:avLst/>
            </a:prstGeom>
            <a:solidFill>
              <a:srgbClr val="00B8F5"/>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800" b="1" dirty="0">
                  <a:solidFill>
                    <a:schemeClr val="tx1"/>
                  </a:solidFill>
                </a:rPr>
                <a:t>Identity Management</a:t>
              </a:r>
            </a:p>
          </p:txBody>
        </p:sp>
        <p:sp>
          <p:nvSpPr>
            <p:cNvPr id="117" name="Rectangle 116">
              <a:extLst>
                <a:ext uri="{FF2B5EF4-FFF2-40B4-BE49-F238E27FC236}">
                  <a16:creationId xmlns:a16="http://schemas.microsoft.com/office/drawing/2014/main" id="{3493F833-EC32-1F2B-B50D-10C448BBCF69}"/>
                </a:ext>
              </a:extLst>
            </p:cNvPr>
            <p:cNvSpPr/>
            <p:nvPr/>
          </p:nvSpPr>
          <p:spPr>
            <a:xfrm>
              <a:off x="2324100" y="3392423"/>
              <a:ext cx="1124712" cy="202689"/>
            </a:xfrm>
            <a:prstGeom prst="rect">
              <a:avLst/>
            </a:prstGeom>
            <a:solidFill>
              <a:srgbClr val="510DBC"/>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800" i="0" u="none" strike="noStrike" kern="1200" cap="none" spc="0" normalizeH="0" baseline="0" noProof="0" dirty="0">
                  <a:ln>
                    <a:noFill/>
                  </a:ln>
                  <a:solidFill>
                    <a:srgbClr val="FFFFFF"/>
                  </a:solidFill>
                  <a:uLnTx/>
                  <a:uFillTx/>
                  <a:ea typeface="+mn-ea"/>
                  <a:cs typeface="+mn-cs"/>
                </a:rPr>
                <a:t>Planning, Strategy, &amp; Architecture</a:t>
              </a:r>
            </a:p>
          </p:txBody>
        </p:sp>
        <p:sp>
          <p:nvSpPr>
            <p:cNvPr id="118" name="Rectangle 117">
              <a:extLst>
                <a:ext uri="{FF2B5EF4-FFF2-40B4-BE49-F238E27FC236}">
                  <a16:creationId xmlns:a16="http://schemas.microsoft.com/office/drawing/2014/main" id="{C309B831-72DF-97C9-BD47-C9C80361130B}"/>
                </a:ext>
              </a:extLst>
            </p:cNvPr>
            <p:cNvSpPr/>
            <p:nvPr/>
          </p:nvSpPr>
          <p:spPr>
            <a:xfrm>
              <a:off x="2324098" y="3988346"/>
              <a:ext cx="1124712" cy="145620"/>
            </a:xfrm>
            <a:prstGeom prst="rect">
              <a:avLst/>
            </a:prstGeom>
            <a:solidFill>
              <a:srgbClr val="510DBC"/>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800" dirty="0">
                  <a:solidFill>
                    <a:srgbClr val="FFFFFF"/>
                  </a:solidFill>
                </a:rPr>
                <a:t>Prod Mgmt. &amp; Support</a:t>
              </a:r>
              <a:endParaRPr kumimoji="0" lang="en-US" sz="800" i="0" u="none" strike="noStrike" kern="1200" cap="none" spc="0" normalizeH="0" baseline="0" noProof="0" dirty="0">
                <a:ln>
                  <a:noFill/>
                </a:ln>
                <a:solidFill>
                  <a:srgbClr val="FFFFFF"/>
                </a:solidFill>
                <a:uLnTx/>
                <a:uFillTx/>
              </a:endParaRPr>
            </a:p>
          </p:txBody>
        </p:sp>
        <p:sp>
          <p:nvSpPr>
            <p:cNvPr id="119" name="Rectangle 118">
              <a:extLst>
                <a:ext uri="{FF2B5EF4-FFF2-40B4-BE49-F238E27FC236}">
                  <a16:creationId xmlns:a16="http://schemas.microsoft.com/office/drawing/2014/main" id="{2B678ACC-FFE6-CE67-8EFD-1D509A2D12DB}"/>
                </a:ext>
              </a:extLst>
            </p:cNvPr>
            <p:cNvSpPr/>
            <p:nvPr/>
          </p:nvSpPr>
          <p:spPr>
            <a:xfrm>
              <a:off x="7395972" y="3392425"/>
              <a:ext cx="1124712" cy="273804"/>
            </a:xfrm>
            <a:prstGeom prst="rect">
              <a:avLst/>
            </a:prstGeom>
            <a:solidFill>
              <a:srgbClr val="510DBC"/>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800" b="1" i="0" u="none" strike="noStrike" kern="1200" cap="none" spc="0" normalizeH="0" baseline="0" noProof="0" dirty="0">
                  <a:ln>
                    <a:noFill/>
                  </a:ln>
                  <a:solidFill>
                    <a:srgbClr val="FFFFFF"/>
                  </a:solidFill>
                  <a:uLnTx/>
                  <a:uFillTx/>
                  <a:ea typeface="+mn-ea"/>
                  <a:cs typeface="+mn-cs"/>
                </a:rPr>
                <a:t>Platform Management</a:t>
              </a:r>
            </a:p>
          </p:txBody>
        </p:sp>
        <p:sp>
          <p:nvSpPr>
            <p:cNvPr id="120" name="Rectangle 119">
              <a:extLst>
                <a:ext uri="{FF2B5EF4-FFF2-40B4-BE49-F238E27FC236}">
                  <a16:creationId xmlns:a16="http://schemas.microsoft.com/office/drawing/2014/main" id="{0E6876AD-7319-BC32-637E-CFD14FE54FEA}"/>
                </a:ext>
              </a:extLst>
            </p:cNvPr>
            <p:cNvSpPr/>
            <p:nvPr/>
          </p:nvSpPr>
          <p:spPr>
            <a:xfrm>
              <a:off x="7395972" y="3687738"/>
              <a:ext cx="1124712" cy="621792"/>
            </a:xfrm>
            <a:prstGeom prst="rect">
              <a:avLst/>
            </a:prstGeom>
            <a:solidFill>
              <a:srgbClr val="510DBC"/>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800" b="1" i="0" u="none" strike="noStrike" kern="1200" cap="none" spc="0" normalizeH="0" baseline="0" noProof="0" dirty="0">
                  <a:ln>
                    <a:noFill/>
                  </a:ln>
                  <a:solidFill>
                    <a:srgbClr val="FFFFFF"/>
                  </a:solidFill>
                  <a:uLnTx/>
                  <a:uFillTx/>
                  <a:ea typeface="+mn-ea"/>
                  <a:cs typeface="+mn-cs"/>
                </a:rPr>
                <a:t>Directory Transformation/</a:t>
              </a:r>
              <a:br>
                <a:rPr kumimoji="0" lang="en-US" sz="800" b="1" i="0" u="none" strike="noStrike" kern="1200" cap="none" spc="0" normalizeH="0" baseline="0" noProof="0" dirty="0">
                  <a:ln>
                    <a:noFill/>
                  </a:ln>
                  <a:solidFill>
                    <a:srgbClr val="FFFFFF"/>
                  </a:solidFill>
                  <a:uLnTx/>
                  <a:uFillTx/>
                  <a:ea typeface="+mn-ea"/>
                  <a:cs typeface="+mn-cs"/>
                </a:rPr>
              </a:br>
              <a:r>
                <a:rPr kumimoji="0" lang="en-US" sz="800" b="1" i="0" u="none" strike="noStrike" kern="1200" cap="none" spc="0" normalizeH="0" baseline="0" noProof="0" dirty="0">
                  <a:ln>
                    <a:noFill/>
                  </a:ln>
                  <a:solidFill>
                    <a:srgbClr val="FFFFFF"/>
                  </a:solidFill>
                  <a:uLnTx/>
                  <a:uFillTx/>
                  <a:ea typeface="+mn-ea"/>
                  <a:cs typeface="+mn-cs"/>
                </a:rPr>
                <a:t>Modernization</a:t>
              </a:r>
            </a:p>
          </p:txBody>
        </p:sp>
        <p:sp>
          <p:nvSpPr>
            <p:cNvPr id="121" name="Rectangle 120">
              <a:extLst>
                <a:ext uri="{FF2B5EF4-FFF2-40B4-BE49-F238E27FC236}">
                  <a16:creationId xmlns:a16="http://schemas.microsoft.com/office/drawing/2014/main" id="{6FA8A6E9-DB4B-B1E1-CD4E-D8A7FAA21AC0}"/>
                </a:ext>
              </a:extLst>
            </p:cNvPr>
            <p:cNvSpPr/>
            <p:nvPr/>
          </p:nvSpPr>
          <p:spPr>
            <a:xfrm>
              <a:off x="6128004" y="3392424"/>
              <a:ext cx="1124712" cy="274320"/>
            </a:xfrm>
            <a:prstGeom prst="rect">
              <a:avLst/>
            </a:prstGeom>
            <a:solidFill>
              <a:srgbClr val="510DBC"/>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800" b="1" dirty="0">
                  <a:solidFill>
                    <a:srgbClr val="FFFFFF"/>
                  </a:solidFill>
                </a:rPr>
                <a:t>Platform Management</a:t>
              </a:r>
              <a:endParaRPr kumimoji="0" lang="en-US" sz="800" b="1" i="0" u="none" strike="noStrike" kern="1200" cap="none" spc="0" normalizeH="0" baseline="0" noProof="0" dirty="0">
                <a:ln>
                  <a:noFill/>
                </a:ln>
                <a:solidFill>
                  <a:srgbClr val="FFFFFF"/>
                </a:solidFill>
                <a:uLnTx/>
                <a:uFillTx/>
              </a:endParaRPr>
            </a:p>
          </p:txBody>
        </p:sp>
        <p:sp>
          <p:nvSpPr>
            <p:cNvPr id="122" name="Rectangle 121">
              <a:extLst>
                <a:ext uri="{FF2B5EF4-FFF2-40B4-BE49-F238E27FC236}">
                  <a16:creationId xmlns:a16="http://schemas.microsoft.com/office/drawing/2014/main" id="{9A573679-37F9-38B5-5A0D-FC781445A5E6}"/>
                </a:ext>
              </a:extLst>
            </p:cNvPr>
            <p:cNvSpPr/>
            <p:nvPr/>
          </p:nvSpPr>
          <p:spPr>
            <a:xfrm>
              <a:off x="6128004" y="3687738"/>
              <a:ext cx="1124712" cy="621792"/>
            </a:xfrm>
            <a:prstGeom prst="rect">
              <a:avLst/>
            </a:prstGeom>
            <a:solidFill>
              <a:srgbClr val="510DBC"/>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800" b="1" dirty="0">
                  <a:solidFill>
                    <a:srgbClr val="FFFFFF"/>
                  </a:solidFill>
                </a:rPr>
                <a:t>Generic Account Lifecycle &amp; Password Management</a:t>
              </a:r>
              <a:endParaRPr kumimoji="0" lang="en-US" sz="800" b="1" i="0" u="none" strike="noStrike" kern="1200" cap="none" spc="0" normalizeH="0" baseline="0" noProof="0" dirty="0">
                <a:ln>
                  <a:noFill/>
                </a:ln>
                <a:solidFill>
                  <a:srgbClr val="FFFFFF"/>
                </a:solidFill>
                <a:uLnTx/>
                <a:uFillTx/>
              </a:endParaRPr>
            </a:p>
          </p:txBody>
        </p:sp>
        <p:sp>
          <p:nvSpPr>
            <p:cNvPr id="123" name="Rectangle 122">
              <a:extLst>
                <a:ext uri="{FF2B5EF4-FFF2-40B4-BE49-F238E27FC236}">
                  <a16:creationId xmlns:a16="http://schemas.microsoft.com/office/drawing/2014/main" id="{86156667-DE06-D840-0B4F-D0AAC9D1EDCF}"/>
                </a:ext>
              </a:extLst>
            </p:cNvPr>
            <p:cNvSpPr/>
            <p:nvPr/>
          </p:nvSpPr>
          <p:spPr>
            <a:xfrm>
              <a:off x="3592068" y="3626950"/>
              <a:ext cx="1124712" cy="214338"/>
            </a:xfrm>
            <a:prstGeom prst="rect">
              <a:avLst/>
            </a:prstGeom>
            <a:solidFill>
              <a:srgbClr val="AB0D82"/>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800" b="1" i="0" u="none" strike="noStrike" kern="1200" cap="none" spc="0" normalizeH="0" baseline="0" noProof="0" dirty="0">
                  <a:ln>
                    <a:noFill/>
                  </a:ln>
                  <a:solidFill>
                    <a:srgbClr val="FFFFFF"/>
                  </a:solidFill>
                  <a:uLnTx/>
                  <a:uFillTx/>
                  <a:ea typeface="+mn-ea"/>
                  <a:cs typeface="+mn-cs"/>
                </a:rPr>
                <a:t>Continuous Monitoring</a:t>
              </a:r>
            </a:p>
          </p:txBody>
        </p:sp>
        <p:sp>
          <p:nvSpPr>
            <p:cNvPr id="124" name="Rectangle 123">
              <a:extLst>
                <a:ext uri="{FF2B5EF4-FFF2-40B4-BE49-F238E27FC236}">
                  <a16:creationId xmlns:a16="http://schemas.microsoft.com/office/drawing/2014/main" id="{398FE0E6-56F1-07BD-C281-CB7252FF606F}"/>
                </a:ext>
              </a:extLst>
            </p:cNvPr>
            <p:cNvSpPr/>
            <p:nvPr/>
          </p:nvSpPr>
          <p:spPr>
            <a:xfrm>
              <a:off x="3592068" y="3392425"/>
              <a:ext cx="1124712" cy="214338"/>
            </a:xfrm>
            <a:prstGeom prst="rect">
              <a:avLst/>
            </a:prstGeom>
            <a:solidFill>
              <a:srgbClr val="510DBC"/>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800" b="1" i="0" u="none" strike="noStrike" kern="1200" cap="none" spc="0" normalizeH="0" baseline="0" noProof="0" dirty="0">
                  <a:ln>
                    <a:noFill/>
                  </a:ln>
                  <a:solidFill>
                    <a:srgbClr val="FFFFFF"/>
                  </a:solidFill>
                  <a:uLnTx/>
                  <a:uFillTx/>
                  <a:ea typeface="+mn-ea"/>
                  <a:cs typeface="+mn-cs"/>
                </a:rPr>
                <a:t>Audit &amp; Compliance</a:t>
              </a:r>
            </a:p>
          </p:txBody>
        </p:sp>
        <p:sp>
          <p:nvSpPr>
            <p:cNvPr id="125" name="Rectangle 124">
              <a:extLst>
                <a:ext uri="{FF2B5EF4-FFF2-40B4-BE49-F238E27FC236}">
                  <a16:creationId xmlns:a16="http://schemas.microsoft.com/office/drawing/2014/main" id="{C5918A2E-CEA2-8379-A3FE-4B74D5D3FA75}"/>
                </a:ext>
              </a:extLst>
            </p:cNvPr>
            <p:cNvSpPr/>
            <p:nvPr/>
          </p:nvSpPr>
          <p:spPr>
            <a:xfrm>
              <a:off x="3592068" y="3861475"/>
              <a:ext cx="1124712" cy="214338"/>
            </a:xfrm>
            <a:prstGeom prst="rect">
              <a:avLst/>
            </a:prstGeom>
            <a:solidFill>
              <a:srgbClr val="510DBC"/>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800" b="1" dirty="0">
                  <a:solidFill>
                    <a:srgbClr val="FFFFFF"/>
                  </a:solidFill>
                </a:rPr>
                <a:t>RBAC</a:t>
              </a:r>
            </a:p>
          </p:txBody>
        </p:sp>
        <p:sp>
          <p:nvSpPr>
            <p:cNvPr id="126" name="Rectangle 125">
              <a:extLst>
                <a:ext uri="{FF2B5EF4-FFF2-40B4-BE49-F238E27FC236}">
                  <a16:creationId xmlns:a16="http://schemas.microsoft.com/office/drawing/2014/main" id="{CAC3584E-AE1E-2F6B-9D8B-2AAE00074755}"/>
                </a:ext>
              </a:extLst>
            </p:cNvPr>
            <p:cNvSpPr/>
            <p:nvPr/>
          </p:nvSpPr>
          <p:spPr>
            <a:xfrm>
              <a:off x="2324099" y="3604962"/>
              <a:ext cx="1124712" cy="360179"/>
            </a:xfrm>
            <a:prstGeom prst="rect">
              <a:avLst/>
            </a:prstGeom>
            <a:solidFill>
              <a:srgbClr val="510DBC"/>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algn="ctr">
                <a:spcAft>
                  <a:spcPts val="300"/>
                </a:spcAft>
              </a:pPr>
              <a:endParaRPr lang="en-US" sz="800" dirty="0">
                <a:solidFill>
                  <a:srgbClr val="FFFFFF"/>
                </a:solidFill>
              </a:endParaRPr>
            </a:p>
            <a:p>
              <a:pPr algn="ctr">
                <a:spcAft>
                  <a:spcPts val="300"/>
                </a:spcAft>
              </a:pPr>
              <a:r>
                <a:rPr lang="en-US" sz="800" dirty="0">
                  <a:solidFill>
                    <a:srgbClr val="FFFFFF"/>
                  </a:solidFill>
                </a:rPr>
                <a:t>Development (Saviynt, RPA), Application Modernization, QA</a:t>
              </a:r>
            </a:p>
            <a:p>
              <a:pPr algn="ctr">
                <a:spcAft>
                  <a:spcPts val="300"/>
                </a:spcAft>
              </a:pPr>
              <a:endParaRPr lang="en-US" sz="800" b="1" dirty="0">
                <a:solidFill>
                  <a:srgbClr val="FFFFFF"/>
                </a:solidFill>
              </a:endParaRPr>
            </a:p>
          </p:txBody>
        </p:sp>
        <p:sp>
          <p:nvSpPr>
            <p:cNvPr id="127" name="Rectangle 126">
              <a:extLst>
                <a:ext uri="{FF2B5EF4-FFF2-40B4-BE49-F238E27FC236}">
                  <a16:creationId xmlns:a16="http://schemas.microsoft.com/office/drawing/2014/main" id="{81B59341-5704-5F2C-660F-2D9D20EEF192}"/>
                </a:ext>
              </a:extLst>
            </p:cNvPr>
            <p:cNvSpPr/>
            <p:nvPr/>
          </p:nvSpPr>
          <p:spPr>
            <a:xfrm>
              <a:off x="2324100" y="4156361"/>
              <a:ext cx="1124712" cy="145620"/>
            </a:xfrm>
            <a:prstGeom prst="rect">
              <a:avLst/>
            </a:prstGeom>
            <a:solidFill>
              <a:srgbClr val="510DBC"/>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800" i="0" u="none" strike="noStrike" kern="1200" cap="none" spc="0" normalizeH="0" baseline="0" noProof="0" dirty="0">
                  <a:ln>
                    <a:noFill/>
                  </a:ln>
                  <a:solidFill>
                    <a:srgbClr val="FFFFFF"/>
                  </a:solidFill>
                  <a:uLnTx/>
                  <a:uFillTx/>
                  <a:ea typeface="+mn-ea"/>
                  <a:cs typeface="+mn-cs"/>
                </a:rPr>
                <a:t>Manual Provisioning</a:t>
              </a:r>
            </a:p>
          </p:txBody>
        </p:sp>
        <p:sp>
          <p:nvSpPr>
            <p:cNvPr id="128" name="Rectangle 127">
              <a:extLst>
                <a:ext uri="{FF2B5EF4-FFF2-40B4-BE49-F238E27FC236}">
                  <a16:creationId xmlns:a16="http://schemas.microsoft.com/office/drawing/2014/main" id="{7E31A82C-82FA-FB31-3074-336AD49BC3E3}"/>
                </a:ext>
              </a:extLst>
            </p:cNvPr>
            <p:cNvSpPr/>
            <p:nvPr/>
          </p:nvSpPr>
          <p:spPr>
            <a:xfrm>
              <a:off x="4860036" y="3392424"/>
              <a:ext cx="1124712" cy="188618"/>
            </a:xfrm>
            <a:prstGeom prst="rect">
              <a:avLst/>
            </a:prstGeom>
            <a:solidFill>
              <a:srgbClr val="510DBC"/>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800" b="1" dirty="0">
                  <a:solidFill>
                    <a:srgbClr val="FFFFFF"/>
                  </a:solidFill>
                </a:rPr>
                <a:t>Authentication Services</a:t>
              </a:r>
              <a:endParaRPr kumimoji="0" lang="en-US" sz="800" b="1" i="0" u="none" strike="noStrike" kern="1200" cap="none" spc="0" normalizeH="0" baseline="0" noProof="0" dirty="0">
                <a:ln>
                  <a:noFill/>
                </a:ln>
                <a:solidFill>
                  <a:srgbClr val="FFFFFF"/>
                </a:solidFill>
                <a:uLnTx/>
                <a:uFillTx/>
              </a:endParaRPr>
            </a:p>
          </p:txBody>
        </p:sp>
        <p:sp>
          <p:nvSpPr>
            <p:cNvPr id="129" name="Rectangle 128">
              <a:extLst>
                <a:ext uri="{FF2B5EF4-FFF2-40B4-BE49-F238E27FC236}">
                  <a16:creationId xmlns:a16="http://schemas.microsoft.com/office/drawing/2014/main" id="{DEFD00A7-8220-C3B7-FFD4-772E4676F5C9}"/>
                </a:ext>
              </a:extLst>
            </p:cNvPr>
            <p:cNvSpPr/>
            <p:nvPr/>
          </p:nvSpPr>
          <p:spPr>
            <a:xfrm>
              <a:off x="4860036" y="3603372"/>
              <a:ext cx="1124712" cy="257206"/>
            </a:xfrm>
            <a:prstGeom prst="rect">
              <a:avLst/>
            </a:prstGeom>
            <a:solidFill>
              <a:srgbClr val="510DBC"/>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algn="ctr">
                <a:spcAft>
                  <a:spcPts val="300"/>
                </a:spcAft>
                <a:defRPr/>
              </a:pPr>
              <a:r>
                <a:rPr lang="en-US" sz="800" b="1" dirty="0">
                  <a:solidFill>
                    <a:srgbClr val="FFFFFF"/>
                  </a:solidFill>
                </a:rPr>
                <a:t>SSO,MFA, Self Service Password Reset</a:t>
              </a:r>
              <a:endParaRPr kumimoji="0" lang="en-US" sz="800" b="1" i="0" u="none" strike="noStrike" kern="1200" cap="none" spc="0" normalizeH="0" baseline="0" noProof="0" dirty="0">
                <a:ln>
                  <a:noFill/>
                </a:ln>
                <a:solidFill>
                  <a:srgbClr val="FFFFFF"/>
                </a:solidFill>
                <a:uLnTx/>
                <a:uFillTx/>
              </a:endParaRPr>
            </a:p>
          </p:txBody>
        </p:sp>
        <p:sp>
          <p:nvSpPr>
            <p:cNvPr id="130" name="Rectangle 129">
              <a:extLst>
                <a:ext uri="{FF2B5EF4-FFF2-40B4-BE49-F238E27FC236}">
                  <a16:creationId xmlns:a16="http://schemas.microsoft.com/office/drawing/2014/main" id="{25C0B1FF-160C-4D8B-AAD1-CD975CA3BE8E}"/>
                </a:ext>
              </a:extLst>
            </p:cNvPr>
            <p:cNvSpPr/>
            <p:nvPr/>
          </p:nvSpPr>
          <p:spPr>
            <a:xfrm>
              <a:off x="4860036" y="3882907"/>
              <a:ext cx="1124712" cy="188618"/>
            </a:xfrm>
            <a:prstGeom prst="rect">
              <a:avLst/>
            </a:prstGeom>
            <a:solidFill>
              <a:srgbClr val="510DBC"/>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800" b="1" dirty="0">
                  <a:solidFill>
                    <a:srgbClr val="FFFFFF"/>
                  </a:solidFill>
                </a:rPr>
                <a:t>CTX</a:t>
              </a:r>
              <a:endParaRPr kumimoji="0" lang="en-US" sz="800" b="1" i="0" u="none" strike="noStrike" kern="1200" cap="none" spc="0" normalizeH="0" baseline="0" noProof="0" dirty="0">
                <a:ln>
                  <a:noFill/>
                </a:ln>
                <a:solidFill>
                  <a:srgbClr val="FFFFFF"/>
                </a:solidFill>
                <a:uLnTx/>
                <a:uFillTx/>
              </a:endParaRPr>
            </a:p>
          </p:txBody>
        </p:sp>
        <p:sp>
          <p:nvSpPr>
            <p:cNvPr id="131" name="Rectangle 130">
              <a:extLst>
                <a:ext uri="{FF2B5EF4-FFF2-40B4-BE49-F238E27FC236}">
                  <a16:creationId xmlns:a16="http://schemas.microsoft.com/office/drawing/2014/main" id="{B0734552-7504-5F90-DF96-0B8766349E46}"/>
                </a:ext>
              </a:extLst>
            </p:cNvPr>
            <p:cNvSpPr/>
            <p:nvPr/>
          </p:nvSpPr>
          <p:spPr>
            <a:xfrm>
              <a:off x="2232660" y="4661644"/>
              <a:ext cx="8915400" cy="145620"/>
            </a:xfrm>
            <a:prstGeom prst="rect">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800" b="1" i="0" u="none" strike="noStrike" kern="1200" cap="none" spc="0" normalizeH="0" baseline="0" noProof="0" dirty="0">
                  <a:ln>
                    <a:noFill/>
                  </a:ln>
                  <a:solidFill>
                    <a:schemeClr val="tx1"/>
                  </a:solidFill>
                  <a:effectLst/>
                  <a:uLnTx/>
                  <a:uFillTx/>
                  <a:ea typeface="+mn-ea"/>
                  <a:cs typeface="+mn-cs"/>
                </a:rPr>
                <a:t>Architecture</a:t>
              </a:r>
            </a:p>
          </p:txBody>
        </p:sp>
        <p:sp>
          <p:nvSpPr>
            <p:cNvPr id="132" name="Rectangle 131">
              <a:extLst>
                <a:ext uri="{FF2B5EF4-FFF2-40B4-BE49-F238E27FC236}">
                  <a16:creationId xmlns:a16="http://schemas.microsoft.com/office/drawing/2014/main" id="{D36DEC38-B8E1-130E-3BD8-00A9839126BF}"/>
                </a:ext>
              </a:extLst>
            </p:cNvPr>
            <p:cNvSpPr/>
            <p:nvPr/>
          </p:nvSpPr>
          <p:spPr>
            <a:xfrm>
              <a:off x="6713220" y="5264362"/>
              <a:ext cx="4434840" cy="145620"/>
            </a:xfrm>
            <a:prstGeom prst="rect">
              <a:avLst/>
            </a:prstGeom>
            <a:solidFill>
              <a:srgbClr val="098E7E"/>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800" b="1" i="0" u="none" strike="noStrike" kern="1200" cap="none" spc="0" normalizeH="0" baseline="0" noProof="0" dirty="0">
                  <a:ln>
                    <a:noFill/>
                  </a:ln>
                  <a:solidFill>
                    <a:srgbClr val="FFFFFF"/>
                  </a:solidFill>
                  <a:effectLst/>
                  <a:uLnTx/>
                  <a:uFillTx/>
                  <a:ea typeface="+mn-ea"/>
                  <a:cs typeface="+mn-cs"/>
                </a:rPr>
                <a:t>Okta CIAM</a:t>
              </a:r>
            </a:p>
          </p:txBody>
        </p:sp>
        <p:sp>
          <p:nvSpPr>
            <p:cNvPr id="133" name="Rectangle 132">
              <a:extLst>
                <a:ext uri="{FF2B5EF4-FFF2-40B4-BE49-F238E27FC236}">
                  <a16:creationId xmlns:a16="http://schemas.microsoft.com/office/drawing/2014/main" id="{1E49B892-C123-F040-C652-143D5F534E84}"/>
                </a:ext>
              </a:extLst>
            </p:cNvPr>
            <p:cNvSpPr/>
            <p:nvPr/>
          </p:nvSpPr>
          <p:spPr>
            <a:xfrm>
              <a:off x="6713220" y="5438818"/>
              <a:ext cx="4434840" cy="145620"/>
            </a:xfrm>
            <a:prstGeom prst="rect">
              <a:avLst/>
            </a:prstGeom>
            <a:solidFill>
              <a:srgbClr val="098E7E"/>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800" b="1" dirty="0">
                  <a:solidFill>
                    <a:srgbClr val="FFFFFF"/>
                  </a:solidFill>
                </a:rPr>
                <a:t>CyberArk</a:t>
              </a:r>
              <a:endParaRPr kumimoji="0" lang="en-US" sz="800" b="1" i="0" u="none" strike="noStrike" kern="1200" cap="none" spc="0" normalizeH="0" baseline="0" noProof="0" dirty="0">
                <a:ln>
                  <a:noFill/>
                </a:ln>
                <a:solidFill>
                  <a:srgbClr val="FFFFFF"/>
                </a:solidFill>
                <a:effectLst/>
                <a:uLnTx/>
                <a:uFillTx/>
                <a:ea typeface="+mn-ea"/>
                <a:cs typeface="+mn-cs"/>
              </a:endParaRPr>
            </a:p>
          </p:txBody>
        </p:sp>
        <p:sp>
          <p:nvSpPr>
            <p:cNvPr id="134" name="Rectangle 133">
              <a:extLst>
                <a:ext uri="{FF2B5EF4-FFF2-40B4-BE49-F238E27FC236}">
                  <a16:creationId xmlns:a16="http://schemas.microsoft.com/office/drawing/2014/main" id="{1CB9FCA2-EF31-4486-9A44-918224D93977}"/>
                </a:ext>
              </a:extLst>
            </p:cNvPr>
            <p:cNvSpPr/>
            <p:nvPr/>
          </p:nvSpPr>
          <p:spPr>
            <a:xfrm>
              <a:off x="2232660" y="5264362"/>
              <a:ext cx="4434840" cy="145620"/>
            </a:xfrm>
            <a:prstGeom prst="rect">
              <a:avLst/>
            </a:prstGeom>
            <a:solidFill>
              <a:srgbClr val="098E7E"/>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800" b="1" dirty="0">
                  <a:solidFill>
                    <a:srgbClr val="FFFFFF"/>
                  </a:solidFill>
                </a:rPr>
                <a:t>Saviynt</a:t>
              </a:r>
              <a:endParaRPr kumimoji="0" lang="en-US" sz="800" b="1" i="0" u="none" strike="noStrike" kern="1200" cap="none" spc="0" normalizeH="0" baseline="0" noProof="0" dirty="0">
                <a:ln>
                  <a:noFill/>
                </a:ln>
                <a:solidFill>
                  <a:srgbClr val="FFFFFF"/>
                </a:solidFill>
                <a:effectLst/>
                <a:uLnTx/>
                <a:uFillTx/>
                <a:ea typeface="+mn-ea"/>
                <a:cs typeface="+mn-cs"/>
              </a:endParaRPr>
            </a:p>
          </p:txBody>
        </p:sp>
        <p:sp>
          <p:nvSpPr>
            <p:cNvPr id="135" name="Rectangle 134">
              <a:extLst>
                <a:ext uri="{FF2B5EF4-FFF2-40B4-BE49-F238E27FC236}">
                  <a16:creationId xmlns:a16="http://schemas.microsoft.com/office/drawing/2014/main" id="{B02691D5-54D0-4FEB-122C-DDC9076D914F}"/>
                </a:ext>
              </a:extLst>
            </p:cNvPr>
            <p:cNvSpPr/>
            <p:nvPr/>
          </p:nvSpPr>
          <p:spPr>
            <a:xfrm>
              <a:off x="2232660" y="5438818"/>
              <a:ext cx="4434840" cy="145620"/>
            </a:xfrm>
            <a:prstGeom prst="rect">
              <a:avLst/>
            </a:prstGeom>
            <a:solidFill>
              <a:srgbClr val="098E7E"/>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800" b="1" i="0" u="none" strike="noStrike" kern="1200" cap="none" spc="0" normalizeH="0" baseline="0" noProof="0" dirty="0">
                  <a:ln>
                    <a:noFill/>
                  </a:ln>
                  <a:solidFill>
                    <a:srgbClr val="FFFFFF"/>
                  </a:solidFill>
                  <a:effectLst/>
                  <a:uLnTx/>
                  <a:uFillTx/>
                  <a:ea typeface="+mn-ea"/>
                  <a:cs typeface="+mn-cs"/>
                </a:rPr>
                <a:t>Okta Workforce</a:t>
              </a:r>
            </a:p>
          </p:txBody>
        </p:sp>
        <p:sp>
          <p:nvSpPr>
            <p:cNvPr id="136" name="Rectangle 135">
              <a:extLst>
                <a:ext uri="{FF2B5EF4-FFF2-40B4-BE49-F238E27FC236}">
                  <a16:creationId xmlns:a16="http://schemas.microsoft.com/office/drawing/2014/main" id="{2AE8A1D5-A45B-CACC-12B0-20E51627DB49}"/>
                </a:ext>
              </a:extLst>
            </p:cNvPr>
            <p:cNvSpPr/>
            <p:nvPr/>
          </p:nvSpPr>
          <p:spPr>
            <a:xfrm>
              <a:off x="2232660" y="5613276"/>
              <a:ext cx="4434840" cy="145620"/>
            </a:xfrm>
            <a:prstGeom prst="rect">
              <a:avLst/>
            </a:prstGeom>
            <a:solidFill>
              <a:srgbClr val="1E49E2"/>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800" b="1" dirty="0">
                  <a:solidFill>
                    <a:prstClr val="white"/>
                  </a:solidFill>
                </a:rPr>
                <a:t>ServiceNow</a:t>
              </a:r>
              <a:endParaRPr kumimoji="0" lang="en-US" sz="800" b="1" i="0" u="none" strike="noStrike" kern="1200" cap="none" spc="0" normalizeH="0" baseline="0" noProof="0" dirty="0">
                <a:ln>
                  <a:noFill/>
                </a:ln>
                <a:solidFill>
                  <a:prstClr val="white"/>
                </a:solidFill>
                <a:effectLst/>
                <a:uLnTx/>
                <a:uFillTx/>
                <a:ea typeface="+mn-ea"/>
                <a:cs typeface="+mn-cs"/>
              </a:endParaRPr>
            </a:p>
          </p:txBody>
        </p:sp>
        <p:sp>
          <p:nvSpPr>
            <p:cNvPr id="137" name="Rectangle 136">
              <a:extLst>
                <a:ext uri="{FF2B5EF4-FFF2-40B4-BE49-F238E27FC236}">
                  <a16:creationId xmlns:a16="http://schemas.microsoft.com/office/drawing/2014/main" id="{C4D73899-082A-E088-ADBC-235595898092}"/>
                </a:ext>
              </a:extLst>
            </p:cNvPr>
            <p:cNvSpPr/>
            <p:nvPr/>
          </p:nvSpPr>
          <p:spPr>
            <a:xfrm>
              <a:off x="2232660" y="5787733"/>
              <a:ext cx="4434840" cy="145620"/>
            </a:xfrm>
            <a:prstGeom prst="rect">
              <a:avLst/>
            </a:prstGeom>
            <a:solidFill>
              <a:srgbClr val="1E49E2"/>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800" b="1" dirty="0">
                  <a:solidFill>
                    <a:prstClr val="white"/>
                  </a:solidFill>
                </a:rPr>
                <a:t>Archer GRC</a:t>
              </a:r>
              <a:endParaRPr kumimoji="0" lang="en-US" sz="800" b="1" i="0" u="none" strike="noStrike" kern="1200" cap="none" spc="0" normalizeH="0" baseline="0" noProof="0" dirty="0">
                <a:ln>
                  <a:noFill/>
                </a:ln>
                <a:solidFill>
                  <a:prstClr val="white"/>
                </a:solidFill>
                <a:effectLst/>
                <a:uLnTx/>
                <a:uFillTx/>
                <a:ea typeface="+mn-ea"/>
                <a:cs typeface="+mn-cs"/>
              </a:endParaRPr>
            </a:p>
          </p:txBody>
        </p:sp>
        <p:grpSp>
          <p:nvGrpSpPr>
            <p:cNvPr id="138" name="Group 137">
              <a:extLst>
                <a:ext uri="{FF2B5EF4-FFF2-40B4-BE49-F238E27FC236}">
                  <a16:creationId xmlns:a16="http://schemas.microsoft.com/office/drawing/2014/main" id="{A900806F-9572-B217-A97D-6AF7A1725CCE}"/>
                </a:ext>
              </a:extLst>
            </p:cNvPr>
            <p:cNvGrpSpPr/>
            <p:nvPr/>
          </p:nvGrpSpPr>
          <p:grpSpPr>
            <a:xfrm>
              <a:off x="2232660" y="4838378"/>
              <a:ext cx="8915400" cy="397145"/>
              <a:chOff x="2232660" y="4801650"/>
              <a:chExt cx="8915400" cy="430871"/>
            </a:xfrm>
          </p:grpSpPr>
          <p:sp>
            <p:nvSpPr>
              <p:cNvPr id="139" name="Rectangle 138">
                <a:extLst>
                  <a:ext uri="{FF2B5EF4-FFF2-40B4-BE49-F238E27FC236}">
                    <a16:creationId xmlns:a16="http://schemas.microsoft.com/office/drawing/2014/main" id="{38C30355-4E5D-870E-31AC-4E75A7FB3FA3}"/>
                  </a:ext>
                </a:extLst>
              </p:cNvPr>
              <p:cNvSpPr/>
              <p:nvPr/>
            </p:nvSpPr>
            <p:spPr>
              <a:xfrm>
                <a:off x="2232660" y="4801650"/>
                <a:ext cx="8915400" cy="430871"/>
              </a:xfrm>
              <a:prstGeom prst="rect">
                <a:avLst/>
              </a:prstGeom>
              <a:solidFill>
                <a:srgbClr val="00B0F0"/>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27432" tIns="27432" rIns="27432" bIns="27432" rtlCol="0" anchor="t"/>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800" b="1" i="0" u="none" strike="noStrike" kern="1200" cap="none" spc="0" normalizeH="0" baseline="0" noProof="0" dirty="0">
                    <a:ln>
                      <a:noFill/>
                    </a:ln>
                    <a:solidFill>
                      <a:schemeClr val="tx1"/>
                    </a:solidFill>
                    <a:effectLst/>
                    <a:uLnTx/>
                    <a:uFillTx/>
                    <a:ea typeface="+mn-ea"/>
                    <a:cs typeface="+mn-cs"/>
                  </a:rPr>
                  <a:t>Technical Operations &amp; Support</a:t>
                </a:r>
              </a:p>
            </p:txBody>
          </p:sp>
          <p:sp>
            <p:nvSpPr>
              <p:cNvPr id="141" name="Rectangle 140">
                <a:extLst>
                  <a:ext uri="{FF2B5EF4-FFF2-40B4-BE49-F238E27FC236}">
                    <a16:creationId xmlns:a16="http://schemas.microsoft.com/office/drawing/2014/main" id="{B8551F38-35ED-CCA4-30AC-9314A2DCED0E}"/>
                  </a:ext>
                </a:extLst>
              </p:cNvPr>
              <p:cNvSpPr/>
              <p:nvPr/>
            </p:nvSpPr>
            <p:spPr>
              <a:xfrm>
                <a:off x="2614041" y="4935668"/>
                <a:ext cx="1371600" cy="251342"/>
              </a:xfrm>
              <a:prstGeom prst="rect">
                <a:avLst/>
              </a:prstGeom>
              <a:solidFill>
                <a:srgbClr val="510DBC"/>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800" b="1" dirty="0">
                    <a:solidFill>
                      <a:prstClr val="white"/>
                    </a:solidFill>
                  </a:rPr>
                  <a:t>Observability</a:t>
                </a:r>
                <a:br>
                  <a:rPr lang="en-US" sz="800" b="1" dirty="0">
                    <a:solidFill>
                      <a:prstClr val="white"/>
                    </a:solidFill>
                  </a:rPr>
                </a:br>
                <a:r>
                  <a:rPr kumimoji="0" lang="en-US" sz="800" b="1" i="0" u="none" strike="noStrike" kern="1200" cap="none" spc="0" normalizeH="0" baseline="0" noProof="0" dirty="0">
                    <a:ln>
                      <a:noFill/>
                    </a:ln>
                    <a:solidFill>
                      <a:prstClr val="white"/>
                    </a:solidFill>
                    <a:effectLst/>
                    <a:uLnTx/>
                    <a:uFillTx/>
                    <a:ea typeface="+mn-ea"/>
                    <a:cs typeface="+mn-cs"/>
                  </a:rPr>
                  <a:t>(Reporting/</a:t>
                </a:r>
                <a:r>
                  <a:rPr lang="en-US" sz="800" b="1" dirty="0">
                    <a:solidFill>
                      <a:prstClr val="white"/>
                    </a:solidFill>
                  </a:rPr>
                  <a:t>A</a:t>
                </a:r>
                <a:r>
                  <a:rPr kumimoji="0" lang="en-US" sz="800" b="1" i="0" u="none" strike="noStrike" kern="1200" cap="none" spc="0" normalizeH="0" baseline="0" noProof="0" dirty="0">
                    <a:ln>
                      <a:noFill/>
                    </a:ln>
                    <a:solidFill>
                      <a:prstClr val="white"/>
                    </a:solidFill>
                    <a:effectLst/>
                    <a:uLnTx/>
                    <a:uFillTx/>
                    <a:ea typeface="+mn-ea"/>
                    <a:cs typeface="+mn-cs"/>
                  </a:rPr>
                  <a:t>nalytics)</a:t>
                </a:r>
              </a:p>
            </p:txBody>
          </p:sp>
          <p:sp>
            <p:nvSpPr>
              <p:cNvPr id="145" name="Rectangle 144">
                <a:extLst>
                  <a:ext uri="{FF2B5EF4-FFF2-40B4-BE49-F238E27FC236}">
                    <a16:creationId xmlns:a16="http://schemas.microsoft.com/office/drawing/2014/main" id="{698F33B9-FAC9-E09A-078F-4B9EB2AF6D3C}"/>
                  </a:ext>
                </a:extLst>
              </p:cNvPr>
              <p:cNvSpPr/>
              <p:nvPr/>
            </p:nvSpPr>
            <p:spPr>
              <a:xfrm>
                <a:off x="7958328" y="4935668"/>
                <a:ext cx="1371600" cy="251342"/>
              </a:xfrm>
              <a:prstGeom prst="rect">
                <a:avLst/>
              </a:prstGeom>
              <a:solidFill>
                <a:srgbClr val="510DBC"/>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800" b="1" dirty="0">
                    <a:solidFill>
                      <a:prstClr val="white"/>
                    </a:solidFill>
                  </a:rPr>
                  <a:t>Managed Services</a:t>
                </a:r>
                <a:endParaRPr kumimoji="0" lang="en-US" sz="800" b="1" i="0" u="none" strike="noStrike" kern="1200" cap="none" spc="0" normalizeH="0" baseline="0" noProof="0" dirty="0">
                  <a:ln>
                    <a:noFill/>
                  </a:ln>
                  <a:solidFill>
                    <a:prstClr val="white"/>
                  </a:solidFill>
                  <a:effectLst/>
                  <a:uLnTx/>
                  <a:uFillTx/>
                  <a:ea typeface="+mn-ea"/>
                  <a:cs typeface="+mn-cs"/>
                </a:endParaRPr>
              </a:p>
            </p:txBody>
          </p:sp>
          <p:sp>
            <p:nvSpPr>
              <p:cNvPr id="148" name="Rectangle 147">
                <a:extLst>
                  <a:ext uri="{FF2B5EF4-FFF2-40B4-BE49-F238E27FC236}">
                    <a16:creationId xmlns:a16="http://schemas.microsoft.com/office/drawing/2014/main" id="{E8B94DC5-4668-5B1D-83AC-EB79A366BB65}"/>
                  </a:ext>
                </a:extLst>
              </p:cNvPr>
              <p:cNvSpPr/>
              <p:nvPr/>
            </p:nvSpPr>
            <p:spPr>
              <a:xfrm>
                <a:off x="4050792" y="4935668"/>
                <a:ext cx="1371600" cy="251342"/>
              </a:xfrm>
              <a:prstGeom prst="rect">
                <a:avLst/>
              </a:prstGeom>
              <a:solidFill>
                <a:srgbClr val="AB0D82"/>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800" b="1" dirty="0">
                    <a:solidFill>
                      <a:prstClr val="white"/>
                    </a:solidFill>
                  </a:rPr>
                  <a:t>ITDR</a:t>
                </a:r>
                <a:endParaRPr kumimoji="0" lang="en-US" sz="800" b="1" i="0" u="none" strike="noStrike" kern="1200" cap="none" spc="0" normalizeH="0" baseline="0" noProof="0" dirty="0">
                  <a:ln>
                    <a:noFill/>
                  </a:ln>
                  <a:solidFill>
                    <a:prstClr val="white"/>
                  </a:solidFill>
                  <a:effectLst/>
                  <a:uLnTx/>
                  <a:uFillTx/>
                  <a:ea typeface="+mn-ea"/>
                  <a:cs typeface="+mn-cs"/>
                </a:endParaRPr>
              </a:p>
            </p:txBody>
          </p:sp>
        </p:grpSp>
        <p:sp>
          <p:nvSpPr>
            <p:cNvPr id="110" name="Rectangle 109">
              <a:extLst>
                <a:ext uri="{FF2B5EF4-FFF2-40B4-BE49-F238E27FC236}">
                  <a16:creationId xmlns:a16="http://schemas.microsoft.com/office/drawing/2014/main" id="{5ABEF5C2-1FBE-BB77-7D31-B69576DE2DD3}"/>
                </a:ext>
              </a:extLst>
            </p:cNvPr>
            <p:cNvSpPr/>
            <p:nvPr/>
          </p:nvSpPr>
          <p:spPr>
            <a:xfrm>
              <a:off x="4861560" y="2668174"/>
              <a:ext cx="3657600" cy="145620"/>
            </a:xfrm>
            <a:prstGeom prst="rect">
              <a:avLst/>
            </a:prstGeom>
            <a:solidFill>
              <a:srgbClr val="510DBC"/>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800" b="1" i="0" u="none" strike="noStrike" kern="1200" cap="none" spc="0" normalizeH="0" baseline="0" noProof="0" dirty="0">
                  <a:ln>
                    <a:noFill/>
                  </a:ln>
                  <a:solidFill>
                    <a:srgbClr val="FFFFFF"/>
                  </a:solidFill>
                  <a:uLnTx/>
                  <a:uFillTx/>
                  <a:ea typeface="+mn-ea"/>
                  <a:cs typeface="+mn-cs"/>
                </a:rPr>
                <a:t>Project Management (PMO)</a:t>
              </a:r>
            </a:p>
          </p:txBody>
        </p:sp>
        <p:sp>
          <p:nvSpPr>
            <p:cNvPr id="151" name="Rectangle 150">
              <a:extLst>
                <a:ext uri="{FF2B5EF4-FFF2-40B4-BE49-F238E27FC236}">
                  <a16:creationId xmlns:a16="http://schemas.microsoft.com/office/drawing/2014/main" id="{650299F4-7E27-D209-43CE-3AEFE313429F}"/>
                </a:ext>
              </a:extLst>
            </p:cNvPr>
            <p:cNvSpPr/>
            <p:nvPr/>
          </p:nvSpPr>
          <p:spPr>
            <a:xfrm>
              <a:off x="3598260" y="2668174"/>
              <a:ext cx="1216152" cy="145620"/>
            </a:xfrm>
            <a:prstGeom prst="rect">
              <a:avLst/>
            </a:prstGeom>
            <a:solidFill>
              <a:srgbClr val="AB0D82"/>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800" b="1" i="0" u="none" strike="noStrike" kern="1200" cap="none" spc="0" normalizeH="0" baseline="0" noProof="0" dirty="0">
                  <a:ln>
                    <a:noFill/>
                  </a:ln>
                  <a:solidFill>
                    <a:srgbClr val="FFFFFF"/>
                  </a:solidFill>
                  <a:uLnTx/>
                  <a:uFillTx/>
                  <a:ea typeface="+mn-ea"/>
                  <a:cs typeface="+mn-cs"/>
                </a:rPr>
                <a:t>Financial Management</a:t>
              </a:r>
            </a:p>
          </p:txBody>
        </p:sp>
        <p:sp>
          <p:nvSpPr>
            <p:cNvPr id="152" name="Rectangle 151">
              <a:extLst>
                <a:ext uri="{FF2B5EF4-FFF2-40B4-BE49-F238E27FC236}">
                  <a16:creationId xmlns:a16="http://schemas.microsoft.com/office/drawing/2014/main" id="{B6CFC094-A42F-AD50-A1BE-D1420B164A78}"/>
                </a:ext>
              </a:extLst>
            </p:cNvPr>
            <p:cNvSpPr/>
            <p:nvPr/>
          </p:nvSpPr>
          <p:spPr>
            <a:xfrm>
              <a:off x="2324099" y="2668174"/>
              <a:ext cx="1216152" cy="145620"/>
            </a:xfrm>
            <a:prstGeom prst="rect">
              <a:avLst/>
            </a:prstGeom>
            <a:solidFill>
              <a:srgbClr val="AB0D82"/>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800" b="1" i="0" u="none" strike="noStrike" kern="1200" cap="none" spc="0" normalizeH="0" baseline="0" noProof="0" dirty="0">
                  <a:ln>
                    <a:noFill/>
                  </a:ln>
                  <a:solidFill>
                    <a:srgbClr val="FFFFFF"/>
                  </a:solidFill>
                  <a:uLnTx/>
                  <a:uFillTx/>
                  <a:ea typeface="+mn-ea"/>
                  <a:cs typeface="+mn-cs"/>
                </a:rPr>
                <a:t>Delivery Management</a:t>
              </a:r>
            </a:p>
          </p:txBody>
        </p:sp>
        <p:sp>
          <p:nvSpPr>
            <p:cNvPr id="153" name="Rectangle 152">
              <a:extLst>
                <a:ext uri="{FF2B5EF4-FFF2-40B4-BE49-F238E27FC236}">
                  <a16:creationId xmlns:a16="http://schemas.microsoft.com/office/drawing/2014/main" id="{DEDD3B99-1A04-1A98-1B26-3912F9C4C0BB}"/>
                </a:ext>
              </a:extLst>
            </p:cNvPr>
            <p:cNvSpPr/>
            <p:nvPr/>
          </p:nvSpPr>
          <p:spPr>
            <a:xfrm>
              <a:off x="8564880" y="2668174"/>
              <a:ext cx="2491740" cy="145620"/>
            </a:xfrm>
            <a:prstGeom prst="rect">
              <a:avLst/>
            </a:prstGeom>
            <a:solidFill>
              <a:srgbClr val="AB0D82"/>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800" b="1" i="0" u="none" strike="noStrike" kern="1200" cap="none" spc="0" normalizeH="0" baseline="0" noProof="0" dirty="0">
                  <a:ln>
                    <a:noFill/>
                  </a:ln>
                  <a:solidFill>
                    <a:srgbClr val="FFFFFF"/>
                  </a:solidFill>
                  <a:uLnTx/>
                  <a:uFillTx/>
                  <a:ea typeface="+mn-ea"/>
                  <a:cs typeface="+mn-cs"/>
                </a:rPr>
                <a:t>Sourcing and Procurement Support</a:t>
              </a:r>
            </a:p>
          </p:txBody>
        </p:sp>
        <p:grpSp>
          <p:nvGrpSpPr>
            <p:cNvPr id="175" name="Group 174">
              <a:extLst>
                <a:ext uri="{FF2B5EF4-FFF2-40B4-BE49-F238E27FC236}">
                  <a16:creationId xmlns:a16="http://schemas.microsoft.com/office/drawing/2014/main" id="{823D564A-D7F6-2955-86C0-2459A2C7616C}"/>
                </a:ext>
              </a:extLst>
            </p:cNvPr>
            <p:cNvGrpSpPr/>
            <p:nvPr/>
          </p:nvGrpSpPr>
          <p:grpSpPr>
            <a:xfrm>
              <a:off x="8663940" y="3392425"/>
              <a:ext cx="2392680" cy="1152437"/>
              <a:chOff x="8663940" y="3392425"/>
              <a:chExt cx="2392680" cy="873417"/>
            </a:xfrm>
          </p:grpSpPr>
          <p:sp>
            <p:nvSpPr>
              <p:cNvPr id="113" name="Rectangle 112">
                <a:extLst>
                  <a:ext uri="{FF2B5EF4-FFF2-40B4-BE49-F238E27FC236}">
                    <a16:creationId xmlns:a16="http://schemas.microsoft.com/office/drawing/2014/main" id="{073A2099-D396-CF3B-5CF7-31D92AFA3609}"/>
                  </a:ext>
                </a:extLst>
              </p:cNvPr>
              <p:cNvSpPr/>
              <p:nvPr/>
            </p:nvSpPr>
            <p:spPr>
              <a:xfrm>
                <a:off x="9931908" y="3692231"/>
                <a:ext cx="1124712" cy="273804"/>
              </a:xfrm>
              <a:prstGeom prst="rect">
                <a:avLst/>
              </a:prstGeom>
              <a:solidFill>
                <a:srgbClr val="510DBC"/>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800" b="1" dirty="0">
                    <a:solidFill>
                      <a:srgbClr val="FFFFFF"/>
                    </a:solidFill>
                  </a:rPr>
                  <a:t>Authentication Services</a:t>
                </a:r>
                <a:endParaRPr kumimoji="0" lang="en-US" sz="800" b="1" i="0" u="none" strike="noStrike" kern="1200" cap="none" spc="0" normalizeH="0" baseline="0" noProof="0" dirty="0">
                  <a:ln>
                    <a:noFill/>
                  </a:ln>
                  <a:solidFill>
                    <a:srgbClr val="FFFFFF"/>
                  </a:solidFill>
                  <a:uLnTx/>
                  <a:uFillTx/>
                </a:endParaRPr>
              </a:p>
            </p:txBody>
          </p:sp>
          <p:sp>
            <p:nvSpPr>
              <p:cNvPr id="114" name="Rectangle 113">
                <a:extLst>
                  <a:ext uri="{FF2B5EF4-FFF2-40B4-BE49-F238E27FC236}">
                    <a16:creationId xmlns:a16="http://schemas.microsoft.com/office/drawing/2014/main" id="{EBF16D72-A7E9-CDD0-10D0-BFF8785C5195}"/>
                  </a:ext>
                </a:extLst>
              </p:cNvPr>
              <p:cNvSpPr/>
              <p:nvPr/>
            </p:nvSpPr>
            <p:spPr>
              <a:xfrm>
                <a:off x="8663940" y="3692231"/>
                <a:ext cx="1124712" cy="273804"/>
              </a:xfrm>
              <a:prstGeom prst="rect">
                <a:avLst/>
              </a:prstGeom>
              <a:solidFill>
                <a:srgbClr val="510DBC"/>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800" b="1" dirty="0">
                    <a:solidFill>
                      <a:srgbClr val="FFFFFF"/>
                    </a:solidFill>
                  </a:rPr>
                  <a:t>Federation Services</a:t>
                </a:r>
                <a:endParaRPr kumimoji="0" lang="en-US" sz="800" b="1" i="0" u="none" strike="noStrike" kern="1200" cap="none" spc="0" normalizeH="0" baseline="0" noProof="0" dirty="0">
                  <a:ln>
                    <a:noFill/>
                  </a:ln>
                  <a:solidFill>
                    <a:srgbClr val="FFFFFF"/>
                  </a:solidFill>
                  <a:uLnTx/>
                  <a:uFillTx/>
                </a:endParaRPr>
              </a:p>
            </p:txBody>
          </p:sp>
          <p:sp>
            <p:nvSpPr>
              <p:cNvPr id="116" name="Rectangle 115">
                <a:extLst>
                  <a:ext uri="{FF2B5EF4-FFF2-40B4-BE49-F238E27FC236}">
                    <a16:creationId xmlns:a16="http://schemas.microsoft.com/office/drawing/2014/main" id="{349843CA-14F0-D484-989C-3A0F2144E5DF}"/>
                  </a:ext>
                </a:extLst>
              </p:cNvPr>
              <p:cNvSpPr/>
              <p:nvPr/>
            </p:nvSpPr>
            <p:spPr>
              <a:xfrm>
                <a:off x="9297924" y="3392425"/>
                <a:ext cx="1124712" cy="273804"/>
              </a:xfrm>
              <a:prstGeom prst="rect">
                <a:avLst/>
              </a:prstGeom>
              <a:solidFill>
                <a:srgbClr val="510DBC"/>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800" b="1" i="0" u="none" strike="noStrike" kern="1200" cap="none" spc="0" normalizeH="0" baseline="0" noProof="0" dirty="0">
                    <a:ln>
                      <a:noFill/>
                    </a:ln>
                    <a:solidFill>
                      <a:srgbClr val="FFFFFF"/>
                    </a:solidFill>
                    <a:uLnTx/>
                    <a:uFillTx/>
                    <a:ea typeface="+mn-ea"/>
                    <a:cs typeface="+mn-cs"/>
                  </a:rPr>
                  <a:t>Directory </a:t>
                </a:r>
                <a:r>
                  <a:rPr lang="en-US" sz="800" b="1" dirty="0">
                    <a:solidFill>
                      <a:srgbClr val="FFFFFF"/>
                    </a:solidFill>
                  </a:rPr>
                  <a:t>Services</a:t>
                </a:r>
                <a:endParaRPr kumimoji="0" lang="en-US" sz="800" b="1" i="0" u="none" strike="noStrike" kern="1200" cap="none" spc="0" normalizeH="0" baseline="0" noProof="0" dirty="0">
                  <a:ln>
                    <a:noFill/>
                  </a:ln>
                  <a:solidFill>
                    <a:srgbClr val="FFFFFF"/>
                  </a:solidFill>
                  <a:uLnTx/>
                  <a:uFillTx/>
                </a:endParaRPr>
              </a:p>
            </p:txBody>
          </p:sp>
          <p:sp>
            <p:nvSpPr>
              <p:cNvPr id="158" name="Rectangle 157">
                <a:extLst>
                  <a:ext uri="{FF2B5EF4-FFF2-40B4-BE49-F238E27FC236}">
                    <a16:creationId xmlns:a16="http://schemas.microsoft.com/office/drawing/2014/main" id="{B6901FF7-F186-7D76-04DC-07EAE18452DF}"/>
                  </a:ext>
                </a:extLst>
              </p:cNvPr>
              <p:cNvSpPr/>
              <p:nvPr/>
            </p:nvSpPr>
            <p:spPr>
              <a:xfrm>
                <a:off x="9931908" y="3992038"/>
                <a:ext cx="1124712" cy="273804"/>
              </a:xfrm>
              <a:prstGeom prst="rect">
                <a:avLst/>
              </a:prstGeom>
              <a:solidFill>
                <a:srgbClr val="AB0D82"/>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800" b="1" dirty="0">
                    <a:solidFill>
                      <a:srgbClr val="FFFFFF"/>
                    </a:solidFill>
                  </a:rPr>
                  <a:t>DevOps</a:t>
                </a:r>
              </a:p>
            </p:txBody>
          </p:sp>
          <p:sp>
            <p:nvSpPr>
              <p:cNvPr id="159" name="Rectangle 158">
                <a:extLst>
                  <a:ext uri="{FF2B5EF4-FFF2-40B4-BE49-F238E27FC236}">
                    <a16:creationId xmlns:a16="http://schemas.microsoft.com/office/drawing/2014/main" id="{121BE093-086A-1846-6BBC-77012C45EE30}"/>
                  </a:ext>
                </a:extLst>
              </p:cNvPr>
              <p:cNvSpPr/>
              <p:nvPr/>
            </p:nvSpPr>
            <p:spPr>
              <a:xfrm>
                <a:off x="8663940" y="3992038"/>
                <a:ext cx="1124712" cy="273804"/>
              </a:xfrm>
              <a:prstGeom prst="rect">
                <a:avLst/>
              </a:prstGeom>
              <a:solidFill>
                <a:srgbClr val="AB0D82"/>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800" b="1" dirty="0">
                    <a:solidFill>
                      <a:srgbClr val="FFFFFF"/>
                    </a:solidFill>
                  </a:rPr>
                  <a:t>User Behavior Analytics</a:t>
                </a:r>
              </a:p>
            </p:txBody>
          </p:sp>
        </p:grpSp>
        <p:sp>
          <p:nvSpPr>
            <p:cNvPr id="160" name="Rectangle 159">
              <a:extLst>
                <a:ext uri="{FF2B5EF4-FFF2-40B4-BE49-F238E27FC236}">
                  <a16:creationId xmlns:a16="http://schemas.microsoft.com/office/drawing/2014/main" id="{84435D78-FFF0-A303-6938-A2F6121282C1}"/>
                </a:ext>
              </a:extLst>
            </p:cNvPr>
            <p:cNvSpPr/>
            <p:nvPr/>
          </p:nvSpPr>
          <p:spPr>
            <a:xfrm>
              <a:off x="2324100" y="4324376"/>
              <a:ext cx="1124712" cy="257206"/>
            </a:xfrm>
            <a:prstGeom prst="rect">
              <a:avLst/>
            </a:prstGeom>
            <a:solidFill>
              <a:srgbClr val="AB0D82"/>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800" b="1" i="0" u="none" strike="noStrike" kern="1200" cap="none" spc="0" normalizeH="0" baseline="0" noProof="0" dirty="0">
                  <a:ln>
                    <a:noFill/>
                  </a:ln>
                  <a:solidFill>
                    <a:srgbClr val="FFFFFF"/>
                  </a:solidFill>
                  <a:uLnTx/>
                  <a:uFillTx/>
                  <a:ea typeface="+mn-ea"/>
                  <a:cs typeface="+mn-cs"/>
                </a:rPr>
                <a:t>App Security &amp; Integration</a:t>
              </a:r>
            </a:p>
          </p:txBody>
        </p:sp>
        <p:sp>
          <p:nvSpPr>
            <p:cNvPr id="161" name="Rectangle 160">
              <a:extLst>
                <a:ext uri="{FF2B5EF4-FFF2-40B4-BE49-F238E27FC236}">
                  <a16:creationId xmlns:a16="http://schemas.microsoft.com/office/drawing/2014/main" id="{3EF25A58-708F-CDAD-6E19-69E56293C150}"/>
                </a:ext>
              </a:extLst>
            </p:cNvPr>
            <p:cNvSpPr/>
            <p:nvPr/>
          </p:nvSpPr>
          <p:spPr>
            <a:xfrm>
              <a:off x="3592068" y="4095999"/>
              <a:ext cx="1124712" cy="214338"/>
            </a:xfrm>
            <a:prstGeom prst="rect">
              <a:avLst/>
            </a:prstGeom>
            <a:solidFill>
              <a:srgbClr val="510DBC"/>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800" b="1" dirty="0">
                  <a:solidFill>
                    <a:srgbClr val="FFFFFF"/>
                  </a:solidFill>
                </a:rPr>
                <a:t>Data Management</a:t>
              </a:r>
              <a:endParaRPr kumimoji="0" lang="en-US" sz="800" b="1" i="0" u="none" strike="noStrike" kern="1200" cap="none" spc="0" normalizeH="0" baseline="0" noProof="0" dirty="0">
                <a:ln>
                  <a:noFill/>
                </a:ln>
                <a:solidFill>
                  <a:srgbClr val="FFFFFF"/>
                </a:solidFill>
                <a:uLnTx/>
                <a:uFillTx/>
              </a:endParaRPr>
            </a:p>
          </p:txBody>
        </p:sp>
        <p:sp>
          <p:nvSpPr>
            <p:cNvPr id="162" name="Rectangle 161">
              <a:extLst>
                <a:ext uri="{FF2B5EF4-FFF2-40B4-BE49-F238E27FC236}">
                  <a16:creationId xmlns:a16="http://schemas.microsoft.com/office/drawing/2014/main" id="{82BB5344-3ABD-D3BC-F7E9-87693E05292F}"/>
                </a:ext>
              </a:extLst>
            </p:cNvPr>
            <p:cNvSpPr/>
            <p:nvPr/>
          </p:nvSpPr>
          <p:spPr>
            <a:xfrm>
              <a:off x="3592068" y="4330524"/>
              <a:ext cx="1124712" cy="214338"/>
            </a:xfrm>
            <a:prstGeom prst="rect">
              <a:avLst/>
            </a:prstGeom>
            <a:solidFill>
              <a:srgbClr val="AB0D82"/>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800" b="1" dirty="0">
                  <a:solidFill>
                    <a:srgbClr val="FFFFFF"/>
                  </a:solidFill>
                </a:rPr>
                <a:t>Technical Dev (ETL and Operations)</a:t>
              </a:r>
            </a:p>
          </p:txBody>
        </p:sp>
        <p:sp>
          <p:nvSpPr>
            <p:cNvPr id="163" name="Rectangle 162">
              <a:extLst>
                <a:ext uri="{FF2B5EF4-FFF2-40B4-BE49-F238E27FC236}">
                  <a16:creationId xmlns:a16="http://schemas.microsoft.com/office/drawing/2014/main" id="{07FA2832-BFDF-CD3B-05C6-514B5C804C16}"/>
                </a:ext>
              </a:extLst>
            </p:cNvPr>
            <p:cNvSpPr/>
            <p:nvPr/>
          </p:nvSpPr>
          <p:spPr>
            <a:xfrm>
              <a:off x="4860036" y="4330524"/>
              <a:ext cx="1124712" cy="214338"/>
            </a:xfrm>
            <a:prstGeom prst="rect">
              <a:avLst/>
            </a:prstGeom>
            <a:solidFill>
              <a:srgbClr val="AB0D82"/>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800" b="1" dirty="0">
                  <a:solidFill>
                    <a:srgbClr val="FFFFFF"/>
                  </a:solidFill>
                </a:rPr>
                <a:t>Passwordless</a:t>
              </a:r>
            </a:p>
          </p:txBody>
        </p:sp>
        <p:sp>
          <p:nvSpPr>
            <p:cNvPr id="164" name="Rectangle 163">
              <a:extLst>
                <a:ext uri="{FF2B5EF4-FFF2-40B4-BE49-F238E27FC236}">
                  <a16:creationId xmlns:a16="http://schemas.microsoft.com/office/drawing/2014/main" id="{AD8B3760-D608-5E58-4438-EA76CCD12AD0}"/>
                </a:ext>
              </a:extLst>
            </p:cNvPr>
            <p:cNvSpPr/>
            <p:nvPr/>
          </p:nvSpPr>
          <p:spPr>
            <a:xfrm>
              <a:off x="4860036" y="4093855"/>
              <a:ext cx="1124712" cy="214338"/>
            </a:xfrm>
            <a:prstGeom prst="rect">
              <a:avLst/>
            </a:prstGeom>
            <a:solidFill>
              <a:srgbClr val="AB0D82"/>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800" b="1" dirty="0">
                  <a:solidFill>
                    <a:srgbClr val="FFFFFF"/>
                  </a:solidFill>
                </a:rPr>
                <a:t>Identity Provider Resolution</a:t>
              </a:r>
            </a:p>
          </p:txBody>
        </p:sp>
        <p:sp>
          <p:nvSpPr>
            <p:cNvPr id="165" name="Rectangle 164">
              <a:extLst>
                <a:ext uri="{FF2B5EF4-FFF2-40B4-BE49-F238E27FC236}">
                  <a16:creationId xmlns:a16="http://schemas.microsoft.com/office/drawing/2014/main" id="{0F07864F-5128-2193-1376-A6A5751D7794}"/>
                </a:ext>
              </a:extLst>
            </p:cNvPr>
            <p:cNvSpPr/>
            <p:nvPr/>
          </p:nvSpPr>
          <p:spPr>
            <a:xfrm>
              <a:off x="6128004" y="4330524"/>
              <a:ext cx="1124712" cy="214338"/>
            </a:xfrm>
            <a:prstGeom prst="rect">
              <a:avLst/>
            </a:prstGeom>
            <a:solidFill>
              <a:srgbClr val="AB0D82"/>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800" b="1" dirty="0">
                  <a:solidFill>
                    <a:srgbClr val="FFFFFF"/>
                  </a:solidFill>
                </a:rPr>
                <a:t>Hardware Tokens</a:t>
              </a:r>
            </a:p>
          </p:txBody>
        </p:sp>
        <p:sp>
          <p:nvSpPr>
            <p:cNvPr id="166" name="Rectangle 165">
              <a:extLst>
                <a:ext uri="{FF2B5EF4-FFF2-40B4-BE49-F238E27FC236}">
                  <a16:creationId xmlns:a16="http://schemas.microsoft.com/office/drawing/2014/main" id="{EC6CC8FE-7BE2-D7B4-57D0-94E3E0AB45B7}"/>
                </a:ext>
              </a:extLst>
            </p:cNvPr>
            <p:cNvSpPr/>
            <p:nvPr/>
          </p:nvSpPr>
          <p:spPr>
            <a:xfrm>
              <a:off x="7395972" y="4330524"/>
              <a:ext cx="1124712" cy="214338"/>
            </a:xfrm>
            <a:prstGeom prst="rect">
              <a:avLst/>
            </a:prstGeom>
            <a:solidFill>
              <a:srgbClr val="AB0D82"/>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800" b="1" dirty="0">
                  <a:solidFill>
                    <a:srgbClr val="FFFFFF"/>
                  </a:solidFill>
                </a:rPr>
                <a:t>Modern Auth Support</a:t>
              </a:r>
            </a:p>
          </p:txBody>
        </p:sp>
        <p:sp>
          <p:nvSpPr>
            <p:cNvPr id="169" name="Rectangle 168">
              <a:extLst>
                <a:ext uri="{FF2B5EF4-FFF2-40B4-BE49-F238E27FC236}">
                  <a16:creationId xmlns:a16="http://schemas.microsoft.com/office/drawing/2014/main" id="{DAD6A775-4347-62EF-F7F5-961195EED353}"/>
                </a:ext>
              </a:extLst>
            </p:cNvPr>
            <p:cNvSpPr/>
            <p:nvPr/>
          </p:nvSpPr>
          <p:spPr>
            <a:xfrm>
              <a:off x="8953500" y="5953869"/>
              <a:ext cx="2194560" cy="145750"/>
            </a:xfrm>
            <a:prstGeom prst="rect">
              <a:avLst/>
            </a:prstGeom>
            <a:solidFill>
              <a:srgbClr val="098E7E"/>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800" b="1" i="0" u="none" strike="noStrike" kern="1200" cap="none" spc="0" normalizeH="0" baseline="0" noProof="0" dirty="0">
                  <a:ln>
                    <a:noFill/>
                  </a:ln>
                  <a:solidFill>
                    <a:srgbClr val="FFFFFF"/>
                  </a:solidFill>
                  <a:effectLst/>
                  <a:uLnTx/>
                  <a:uFillTx/>
                  <a:ea typeface="+mn-ea"/>
                  <a:cs typeface="+mn-cs"/>
                </a:rPr>
                <a:t>Auth0</a:t>
              </a:r>
            </a:p>
          </p:txBody>
        </p:sp>
        <p:sp>
          <p:nvSpPr>
            <p:cNvPr id="170" name="Rectangle 169">
              <a:extLst>
                <a:ext uri="{FF2B5EF4-FFF2-40B4-BE49-F238E27FC236}">
                  <a16:creationId xmlns:a16="http://schemas.microsoft.com/office/drawing/2014/main" id="{DBCEC4B6-6AF8-D587-92DF-F66EE1D55EA1}"/>
                </a:ext>
              </a:extLst>
            </p:cNvPr>
            <p:cNvSpPr/>
            <p:nvPr/>
          </p:nvSpPr>
          <p:spPr>
            <a:xfrm>
              <a:off x="6713220" y="5953869"/>
              <a:ext cx="2194560" cy="145750"/>
            </a:xfrm>
            <a:prstGeom prst="rect">
              <a:avLst/>
            </a:prstGeom>
            <a:solidFill>
              <a:srgbClr val="098E7E"/>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800" b="1" dirty="0">
                  <a:solidFill>
                    <a:srgbClr val="FFFFFF"/>
                  </a:solidFill>
                </a:rPr>
                <a:t>Silverfort</a:t>
              </a:r>
              <a:endParaRPr kumimoji="0" lang="en-US" sz="800" b="1" i="0" u="none" strike="noStrike" kern="1200" cap="none" spc="0" normalizeH="0" baseline="0" noProof="0" dirty="0">
                <a:ln>
                  <a:noFill/>
                </a:ln>
                <a:solidFill>
                  <a:srgbClr val="FFFFFF"/>
                </a:solidFill>
                <a:effectLst/>
                <a:uLnTx/>
                <a:uFillTx/>
                <a:ea typeface="+mn-ea"/>
                <a:cs typeface="+mn-cs"/>
              </a:endParaRPr>
            </a:p>
          </p:txBody>
        </p:sp>
        <p:sp>
          <p:nvSpPr>
            <p:cNvPr id="171" name="Rectangle 170">
              <a:extLst>
                <a:ext uri="{FF2B5EF4-FFF2-40B4-BE49-F238E27FC236}">
                  <a16:creationId xmlns:a16="http://schemas.microsoft.com/office/drawing/2014/main" id="{C63603F6-7C07-910B-4164-F8521B923AB2}"/>
                </a:ext>
              </a:extLst>
            </p:cNvPr>
            <p:cNvSpPr/>
            <p:nvPr/>
          </p:nvSpPr>
          <p:spPr>
            <a:xfrm>
              <a:off x="2232660" y="5953869"/>
              <a:ext cx="1444752" cy="145750"/>
            </a:xfrm>
            <a:prstGeom prst="rect">
              <a:avLst/>
            </a:prstGeom>
            <a:solidFill>
              <a:srgbClr val="098E7E"/>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800" b="1" dirty="0">
                  <a:solidFill>
                    <a:srgbClr val="FFFFFF"/>
                  </a:solidFill>
                </a:rPr>
                <a:t>AuthMind</a:t>
              </a:r>
              <a:endParaRPr kumimoji="0" lang="en-US" sz="800" b="1" i="0" u="none" strike="noStrike" kern="1200" cap="none" spc="0" normalizeH="0" baseline="0" noProof="0" dirty="0">
                <a:ln>
                  <a:noFill/>
                </a:ln>
                <a:solidFill>
                  <a:srgbClr val="FFFFFF"/>
                </a:solidFill>
                <a:effectLst/>
                <a:uLnTx/>
                <a:uFillTx/>
                <a:ea typeface="+mn-ea"/>
                <a:cs typeface="+mn-cs"/>
              </a:endParaRPr>
            </a:p>
          </p:txBody>
        </p:sp>
        <p:sp>
          <p:nvSpPr>
            <p:cNvPr id="172" name="Rectangle 171">
              <a:extLst>
                <a:ext uri="{FF2B5EF4-FFF2-40B4-BE49-F238E27FC236}">
                  <a16:creationId xmlns:a16="http://schemas.microsoft.com/office/drawing/2014/main" id="{D249A1A0-5EBF-9ED1-E5D7-87685613BFAE}"/>
                </a:ext>
              </a:extLst>
            </p:cNvPr>
            <p:cNvSpPr/>
            <p:nvPr/>
          </p:nvSpPr>
          <p:spPr>
            <a:xfrm>
              <a:off x="3727704" y="5953869"/>
              <a:ext cx="1444752" cy="145750"/>
            </a:xfrm>
            <a:prstGeom prst="rect">
              <a:avLst/>
            </a:prstGeom>
            <a:solidFill>
              <a:srgbClr val="098E7E"/>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lang="en-US" sz="800" b="1" dirty="0">
                  <a:solidFill>
                    <a:srgbClr val="FFFFFF"/>
                  </a:solidFill>
                </a:rPr>
                <a:t>Cerby</a:t>
              </a:r>
              <a:endParaRPr kumimoji="0" lang="en-US" sz="800" b="1" i="0" u="none" strike="noStrike" kern="1200" cap="none" spc="0" normalizeH="0" baseline="0" noProof="0" dirty="0">
                <a:ln>
                  <a:noFill/>
                </a:ln>
                <a:solidFill>
                  <a:srgbClr val="FFFFFF"/>
                </a:solidFill>
                <a:effectLst/>
                <a:uLnTx/>
                <a:uFillTx/>
                <a:ea typeface="+mn-ea"/>
                <a:cs typeface="+mn-cs"/>
              </a:endParaRPr>
            </a:p>
          </p:txBody>
        </p:sp>
        <p:sp>
          <p:nvSpPr>
            <p:cNvPr id="173" name="Rectangle 172">
              <a:extLst>
                <a:ext uri="{FF2B5EF4-FFF2-40B4-BE49-F238E27FC236}">
                  <a16:creationId xmlns:a16="http://schemas.microsoft.com/office/drawing/2014/main" id="{898A4B1B-F83E-9AE3-9379-A78E81D34D4A}"/>
                </a:ext>
              </a:extLst>
            </p:cNvPr>
            <p:cNvSpPr/>
            <p:nvPr/>
          </p:nvSpPr>
          <p:spPr>
            <a:xfrm>
              <a:off x="5222748" y="5953869"/>
              <a:ext cx="1444752" cy="145750"/>
            </a:xfrm>
            <a:prstGeom prst="rect">
              <a:avLst/>
            </a:prstGeom>
            <a:solidFill>
              <a:srgbClr val="098E7E"/>
            </a:solidFill>
            <a:ln w="6350">
              <a:noFill/>
            </a:ln>
          </p:spPr>
          <p:style>
            <a:lnRef idx="2">
              <a:schemeClr val="accent1"/>
            </a:lnRef>
            <a:fillRef idx="1">
              <a:schemeClr val="lt1"/>
            </a:fillRef>
            <a:effectRef idx="0">
              <a:schemeClr val="accent1"/>
            </a:effectRef>
            <a:fontRef idx="minor">
              <a:schemeClr val="dk1"/>
            </a:fontRef>
          </p:style>
          <p:txBody>
            <a:bodyPr lIns="27432" tIns="27432" rIns="27432" bIns="27432" rtlCol="0" anchor="ctr"/>
            <a:lstStyle/>
            <a:p>
              <a:pPr marL="0" marR="0" lvl="0" indent="0" algn="ctr" defTabSz="914400" rtl="0" eaLnBrk="1" fontAlgn="auto" latinLnBrk="0" hangingPunct="1">
                <a:lnSpc>
                  <a:spcPct val="100000"/>
                </a:lnSpc>
                <a:spcBef>
                  <a:spcPts val="0"/>
                </a:spcBef>
                <a:spcAft>
                  <a:spcPts val="300"/>
                </a:spcAft>
                <a:buClrTx/>
                <a:buSzTx/>
                <a:buFontTx/>
                <a:buNone/>
                <a:tabLst/>
                <a:defRPr/>
              </a:pPr>
              <a:r>
                <a:rPr kumimoji="0" lang="en-US" sz="800" b="1" i="0" u="none" strike="noStrike" kern="1200" cap="none" spc="0" normalizeH="0" baseline="0" noProof="0" dirty="0">
                  <a:ln>
                    <a:noFill/>
                  </a:ln>
                  <a:solidFill>
                    <a:srgbClr val="FFFFFF"/>
                  </a:solidFill>
                  <a:effectLst/>
                  <a:uLnTx/>
                  <a:uFillTx/>
                  <a:ea typeface="+mn-ea"/>
                  <a:cs typeface="+mn-cs"/>
                </a:rPr>
                <a:t>Cisco O</a:t>
              </a:r>
              <a:r>
                <a:rPr lang="en-US" sz="800" b="1" dirty="0">
                  <a:solidFill>
                    <a:srgbClr val="FFFFFF"/>
                  </a:solidFill>
                </a:rPr>
                <a:t>ort</a:t>
              </a:r>
              <a:endParaRPr kumimoji="0" lang="en-US" sz="800" b="1" i="0" u="none" strike="noStrike" kern="1200" cap="none" spc="0" normalizeH="0" baseline="0" noProof="0" dirty="0">
                <a:ln>
                  <a:noFill/>
                </a:ln>
                <a:solidFill>
                  <a:srgbClr val="FFFFFF"/>
                </a:solidFill>
                <a:effectLst/>
                <a:uLnTx/>
                <a:uFillTx/>
                <a:ea typeface="+mn-ea"/>
                <a:cs typeface="+mn-cs"/>
              </a:endParaRPr>
            </a:p>
          </p:txBody>
        </p:sp>
      </p:grpSp>
    </p:spTree>
    <p:extLst>
      <p:ext uri="{BB962C8B-B14F-4D97-AF65-F5344CB8AC3E}">
        <p14:creationId xmlns:p14="http://schemas.microsoft.com/office/powerpoint/2010/main" val="1887916779"/>
      </p:ext>
    </p:extLst>
  </p:cSld>
  <p:clrMapOvr>
    <a:masterClrMapping/>
  </p:clrMapOvr>
  <p:extLst>
    <p:ext uri="{6950BFC3-D8DA-4A85-94F7-54DA5524770B}">
      <p188:commentRel xmlns:p188="http://schemas.microsoft.com/office/powerpoint/2018/8/main" r:id="rId3"/>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 Placeholder 21">
            <a:extLst>
              <a:ext uri="{FF2B5EF4-FFF2-40B4-BE49-F238E27FC236}">
                <a16:creationId xmlns:a16="http://schemas.microsoft.com/office/drawing/2014/main" id="{8B17F42C-58E4-F01C-F844-13DB7DB291A0}"/>
              </a:ext>
            </a:extLst>
          </p:cNvPr>
          <p:cNvSpPr txBox="1">
            <a:spLocks/>
          </p:cNvSpPr>
          <p:nvPr/>
        </p:nvSpPr>
        <p:spPr>
          <a:xfrm>
            <a:off x="998220" y="1335024"/>
            <a:ext cx="10195560" cy="338554"/>
          </a:xfrm>
          <a:prstGeom prst="rect">
            <a:avLst/>
          </a:prstGeom>
        </p:spPr>
        <p:txBody>
          <a:bodyPr lIns="0" tIns="0" rIns="0" bIns="0">
            <a:noAutofit/>
          </a:bodyPr>
          <a:lstStyle>
            <a:lvl1pPr marL="0" indent="0" algn="l" defTabSz="914400" rtl="0" eaLnBrk="1" latinLnBrk="0" hangingPunct="1">
              <a:lnSpc>
                <a:spcPct val="100000"/>
              </a:lnSpc>
              <a:spcBef>
                <a:spcPts val="0"/>
              </a:spcBef>
              <a:spcAft>
                <a:spcPts val="600"/>
              </a:spcAft>
              <a:buFontTx/>
              <a:buNone/>
              <a:defRPr sz="1500" b="1" kern="1200">
                <a:solidFill>
                  <a:schemeClr val="tx2"/>
                </a:solidFill>
                <a:latin typeface="+mn-lt"/>
                <a:ea typeface="+mn-ea"/>
                <a:cs typeface="+mn-cs"/>
              </a:defRPr>
            </a:lvl1pPr>
            <a:lvl2pPr marL="0" indent="0" algn="l" defTabSz="914400" rtl="0" eaLnBrk="1" latinLnBrk="0" hangingPunct="1">
              <a:lnSpc>
                <a:spcPct val="100000"/>
              </a:lnSpc>
              <a:spcBef>
                <a:spcPts val="0"/>
              </a:spcBef>
              <a:spcAft>
                <a:spcPts val="600"/>
              </a:spcAft>
              <a:buFontTx/>
              <a:buNone/>
              <a:defRPr sz="1500" kern="1200">
                <a:solidFill>
                  <a:schemeClr val="tx1"/>
                </a:solidFill>
                <a:latin typeface="+mn-lt"/>
                <a:ea typeface="+mn-ea"/>
                <a:cs typeface="+mn-cs"/>
              </a:defRPr>
            </a:lvl2pPr>
            <a:lvl3pPr marL="28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3pPr>
            <a:lvl4pPr marL="576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4pPr>
            <a:lvl5pPr marL="82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baseline="0">
                <a:solidFill>
                  <a:schemeClr val="tx1"/>
                </a:solidFill>
                <a:latin typeface="+mn-lt"/>
                <a:ea typeface="+mn-ea"/>
                <a:cs typeface="+mn-cs"/>
              </a:defRPr>
            </a:lvl5pPr>
            <a:lvl6pPr marL="1098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13716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645200" indent="-2286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buClrTx/>
              <a:buSzTx/>
              <a:buFontTx/>
              <a:buNone/>
              <a:tabLst/>
              <a:defRPr/>
            </a:pPr>
            <a:r>
              <a:rPr kumimoji="0" lang="en-US" sz="1000" b="0" i="0" u="none" strike="noStrike" kern="1200" cap="none" spc="0" normalizeH="0" baseline="0" noProof="0" dirty="0">
                <a:ln>
                  <a:noFill/>
                </a:ln>
                <a:solidFill>
                  <a:srgbClr val="000000"/>
                </a:solidFill>
                <a:effectLst/>
                <a:uLnTx/>
                <a:uFillTx/>
                <a:ea typeface="+mn-ea"/>
                <a:cs typeface="+mn-cs"/>
              </a:rPr>
              <a:t>To continue on the maturity journey, there is also a need for dedicated and cross functional support and operations team augmented by outsourcing or managed services providers.</a:t>
            </a:r>
          </a:p>
        </p:txBody>
      </p:sp>
      <p:sp>
        <p:nvSpPr>
          <p:cNvPr id="12" name="Title 125">
            <a:extLst>
              <a:ext uri="{FF2B5EF4-FFF2-40B4-BE49-F238E27FC236}">
                <a16:creationId xmlns:a16="http://schemas.microsoft.com/office/drawing/2014/main" id="{89CA88C5-A41E-60C9-6431-1444AD674075}"/>
              </a:ext>
            </a:extLst>
          </p:cNvPr>
          <p:cNvSpPr>
            <a:spLocks noGrp="1"/>
          </p:cNvSpPr>
          <p:nvPr>
            <p:ph type="title"/>
          </p:nvPr>
        </p:nvSpPr>
        <p:spPr/>
        <p:txBody>
          <a:bodyPr/>
          <a:lstStyle/>
          <a:p>
            <a:pPr>
              <a:lnSpc>
                <a:spcPct val="70000"/>
              </a:lnSpc>
            </a:pPr>
            <a:r>
              <a:rPr lang="en-US" sz="4400" b="1" dirty="0">
                <a:latin typeface="+mj-lt"/>
              </a:rPr>
              <a:t>Operations and support</a:t>
            </a:r>
          </a:p>
        </p:txBody>
      </p:sp>
      <p:sp>
        <p:nvSpPr>
          <p:cNvPr id="2" name="Text Placeholder 1">
            <a:extLst>
              <a:ext uri="{FF2B5EF4-FFF2-40B4-BE49-F238E27FC236}">
                <a16:creationId xmlns:a16="http://schemas.microsoft.com/office/drawing/2014/main" id="{605E6582-BED2-7FC7-710D-1B2A56AA5B07}"/>
              </a:ext>
            </a:extLst>
          </p:cNvPr>
          <p:cNvSpPr>
            <a:spLocks noGrp="1"/>
          </p:cNvSpPr>
          <p:nvPr>
            <p:ph type="body" sz="quarter" idx="10"/>
          </p:nvPr>
        </p:nvSpPr>
        <p:spPr/>
        <p:txBody>
          <a:bodyPr/>
          <a:lstStyle/>
          <a:p>
            <a:r>
              <a:rPr lang="en-US" dirty="0"/>
              <a:t>Target operating model</a:t>
            </a:r>
          </a:p>
        </p:txBody>
      </p:sp>
      <p:sp>
        <p:nvSpPr>
          <p:cNvPr id="117" name="Rectangle 116">
            <a:extLst>
              <a:ext uri="{FF2B5EF4-FFF2-40B4-BE49-F238E27FC236}">
                <a16:creationId xmlns:a16="http://schemas.microsoft.com/office/drawing/2014/main" id="{E232F3AA-1886-DABD-6AE1-CF7DC811E5AF}"/>
              </a:ext>
            </a:extLst>
          </p:cNvPr>
          <p:cNvSpPr/>
          <p:nvPr/>
        </p:nvSpPr>
        <p:spPr>
          <a:xfrm>
            <a:off x="998220" y="1577236"/>
            <a:ext cx="10195560" cy="444465"/>
          </a:xfrm>
          <a:prstGeom prst="rect">
            <a:avLst/>
          </a:prstGeom>
          <a:solidFill>
            <a:srgbClr val="0C233C"/>
          </a:solidFill>
          <a:ln>
            <a:noFill/>
          </a:ln>
        </p:spPr>
        <p:style>
          <a:lnRef idx="2">
            <a:schemeClr val="accent1">
              <a:shade val="50000"/>
            </a:schemeClr>
          </a:lnRef>
          <a:fillRef idx="1">
            <a:schemeClr val="accent1"/>
          </a:fillRef>
          <a:effectRef idx="0">
            <a:schemeClr val="accent1"/>
          </a:effectRef>
          <a:fontRef idx="minor">
            <a:schemeClr val="lt1"/>
          </a:fontRef>
        </p:style>
        <p:txBody>
          <a:bodyPr lIns="54611" tIns="54611" rIns="54611" bIns="54611" rtlCol="0" anchor="t"/>
          <a:lstStyle/>
          <a:p>
            <a:pPr marL="0" marR="0" lvl="0" indent="0" algn="ctr" defTabSz="914400" rtl="0" eaLnBrk="1" fontAlgn="auto" latinLnBrk="0" hangingPunct="1">
              <a:lnSpc>
                <a:spcPct val="100000"/>
              </a:lnSpc>
              <a:spcBef>
                <a:spcPts val="0"/>
              </a:spcBef>
              <a:spcAft>
                <a:spcPts val="600"/>
              </a:spcAft>
              <a:buClrTx/>
              <a:buSzTx/>
              <a:buFontTx/>
              <a:buNone/>
              <a:tabLst/>
              <a:defRPr/>
            </a:pPr>
            <a:endParaRPr kumimoji="0" lang="en-US" sz="1000" b="1" i="0" u="none" strike="noStrike" kern="1200" cap="none" spc="0" normalizeH="0" baseline="0" noProof="0" dirty="0">
              <a:ln>
                <a:noFill/>
              </a:ln>
              <a:solidFill>
                <a:prstClr val="white"/>
              </a:solidFill>
              <a:effectLst/>
              <a:uLnTx/>
              <a:uFillTx/>
              <a:ea typeface="+mn-ea"/>
              <a:cs typeface="+mn-cs"/>
            </a:endParaRPr>
          </a:p>
          <a:p>
            <a:pPr marL="0" marR="0" lvl="0" indent="0" algn="ctr" defTabSz="914400" rtl="0" eaLnBrk="1" fontAlgn="auto" latinLnBrk="0" hangingPunct="1">
              <a:lnSpc>
                <a:spcPct val="100000"/>
              </a:lnSpc>
              <a:spcBef>
                <a:spcPts val="0"/>
              </a:spcBef>
              <a:spcAft>
                <a:spcPts val="600"/>
              </a:spcAft>
              <a:buClrTx/>
              <a:buSzTx/>
              <a:buFontTx/>
              <a:buNone/>
              <a:tabLst/>
              <a:defRPr/>
            </a:pPr>
            <a:endParaRPr kumimoji="0" lang="en-US" sz="1000" b="1" i="0" u="none" strike="noStrike" kern="1200" cap="none" spc="0" normalizeH="0" baseline="0" noProof="0" dirty="0">
              <a:ln>
                <a:noFill/>
              </a:ln>
              <a:solidFill>
                <a:prstClr val="white"/>
              </a:solidFill>
              <a:effectLst/>
              <a:uLnTx/>
              <a:uFillTx/>
              <a:ea typeface="+mn-ea"/>
              <a:cs typeface="+mn-cs"/>
            </a:endParaRPr>
          </a:p>
        </p:txBody>
      </p:sp>
      <p:sp>
        <p:nvSpPr>
          <p:cNvPr id="120" name="Rectangle 119">
            <a:extLst>
              <a:ext uri="{FF2B5EF4-FFF2-40B4-BE49-F238E27FC236}">
                <a16:creationId xmlns:a16="http://schemas.microsoft.com/office/drawing/2014/main" id="{89D558A4-E139-DB2B-2AFA-4226798F1FC4}"/>
              </a:ext>
            </a:extLst>
          </p:cNvPr>
          <p:cNvSpPr/>
          <p:nvPr/>
        </p:nvSpPr>
        <p:spPr>
          <a:xfrm>
            <a:off x="2754960" y="1662308"/>
            <a:ext cx="1645920" cy="274320"/>
          </a:xfrm>
          <a:prstGeom prst="rect">
            <a:avLst/>
          </a:prstGeom>
          <a:solidFill>
            <a:srgbClr val="00B8F5"/>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7432" tIns="27432" rIns="27432" bIns="27432" rtlCol="0" anchor="ctr"/>
          <a:lstStyle/>
          <a:p>
            <a:pPr marL="0" marR="0" lvl="0" indent="0" algn="ctr" defTabSz="914400" rtl="0" eaLnBrk="1" fontAlgn="auto" latinLnBrk="0" hangingPunct="1">
              <a:lnSpc>
                <a:spcPct val="100000"/>
              </a:lnSpc>
              <a:spcBef>
                <a:spcPts val="0"/>
              </a:spcBef>
              <a:spcAft>
                <a:spcPts val="600"/>
              </a:spcAft>
              <a:buClrTx/>
              <a:buSzTx/>
              <a:buFontTx/>
              <a:buNone/>
              <a:tabLst/>
              <a:defRPr/>
            </a:pPr>
            <a:r>
              <a:rPr lang="en-US" sz="1000" b="1" dirty="0">
                <a:solidFill>
                  <a:schemeClr val="tx1"/>
                </a:solidFill>
              </a:rPr>
              <a:t>Governance</a:t>
            </a:r>
            <a:endParaRPr kumimoji="0" lang="en-US" sz="1000" b="1" i="0" u="none" strike="noStrike" kern="1200" cap="none" spc="0" normalizeH="0" baseline="0" noProof="0" dirty="0">
              <a:ln>
                <a:noFill/>
              </a:ln>
              <a:solidFill>
                <a:schemeClr val="tx1"/>
              </a:solidFill>
              <a:effectLst/>
              <a:uLnTx/>
              <a:uFillTx/>
            </a:endParaRPr>
          </a:p>
        </p:txBody>
      </p:sp>
      <p:sp>
        <p:nvSpPr>
          <p:cNvPr id="32" name="Rectangle 31">
            <a:extLst>
              <a:ext uri="{FF2B5EF4-FFF2-40B4-BE49-F238E27FC236}">
                <a16:creationId xmlns:a16="http://schemas.microsoft.com/office/drawing/2014/main" id="{467085D8-ED30-D94B-7EE5-BB5A0004C556}"/>
              </a:ext>
            </a:extLst>
          </p:cNvPr>
          <p:cNvSpPr/>
          <p:nvPr/>
        </p:nvSpPr>
        <p:spPr>
          <a:xfrm>
            <a:off x="1076240" y="1662308"/>
            <a:ext cx="1645920" cy="274320"/>
          </a:xfrm>
          <a:prstGeom prst="rect">
            <a:avLst/>
          </a:prstGeom>
          <a:solidFill>
            <a:srgbClr val="00B8F5"/>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7432" tIns="27432" rIns="27432" bIns="27432" rtlCol="0" anchor="ctr"/>
          <a:lstStyle/>
          <a:p>
            <a:pPr marL="0" marR="0" lvl="0" indent="0" algn="ctr" defTabSz="914400" rtl="0" eaLnBrk="1" fontAlgn="auto" latinLnBrk="0" hangingPunct="1">
              <a:lnSpc>
                <a:spcPct val="100000"/>
              </a:lnSpc>
              <a:spcBef>
                <a:spcPts val="0"/>
              </a:spcBef>
              <a:spcAft>
                <a:spcPts val="600"/>
              </a:spcAft>
              <a:buClrTx/>
              <a:buSzTx/>
              <a:buFontTx/>
              <a:buNone/>
              <a:tabLst/>
              <a:defRPr/>
            </a:pPr>
            <a:r>
              <a:rPr lang="en-US" sz="1000" b="1" dirty="0">
                <a:solidFill>
                  <a:schemeClr val="tx1"/>
                </a:solidFill>
              </a:rPr>
              <a:t>Engineering</a:t>
            </a:r>
            <a:endParaRPr kumimoji="0" lang="en-US" sz="1000" b="1" i="0" u="none" strike="noStrike" kern="1200" cap="none" spc="0" normalizeH="0" baseline="0" noProof="0" dirty="0">
              <a:ln>
                <a:noFill/>
              </a:ln>
              <a:solidFill>
                <a:schemeClr val="tx1"/>
              </a:solidFill>
              <a:effectLst/>
              <a:uLnTx/>
              <a:uFillTx/>
            </a:endParaRPr>
          </a:p>
        </p:txBody>
      </p:sp>
      <p:sp>
        <p:nvSpPr>
          <p:cNvPr id="60" name="Rectangle 59">
            <a:extLst>
              <a:ext uri="{FF2B5EF4-FFF2-40B4-BE49-F238E27FC236}">
                <a16:creationId xmlns:a16="http://schemas.microsoft.com/office/drawing/2014/main" id="{33CE3BAC-E683-3470-5432-2EB35328C75B}"/>
              </a:ext>
            </a:extLst>
          </p:cNvPr>
          <p:cNvSpPr/>
          <p:nvPr/>
        </p:nvSpPr>
        <p:spPr>
          <a:xfrm>
            <a:off x="7791120" y="1662308"/>
            <a:ext cx="1645920" cy="274320"/>
          </a:xfrm>
          <a:prstGeom prst="rect">
            <a:avLst/>
          </a:prstGeom>
          <a:solidFill>
            <a:srgbClr val="00B8F5"/>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7432" tIns="27432" rIns="27432" bIns="27432" rtlCol="0" anchor="ct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000" b="1" i="0" u="none" strike="noStrike" kern="1200" cap="none" spc="0" normalizeH="0" baseline="0" noProof="0" dirty="0">
                <a:ln>
                  <a:noFill/>
                </a:ln>
                <a:solidFill>
                  <a:schemeClr val="tx1"/>
                </a:solidFill>
                <a:effectLst/>
                <a:uLnTx/>
                <a:uFillTx/>
                <a:ea typeface="+mn-ea"/>
                <a:cs typeface="+mn-cs"/>
              </a:rPr>
              <a:t>Directory Services</a:t>
            </a:r>
          </a:p>
        </p:txBody>
      </p:sp>
      <p:pic>
        <p:nvPicPr>
          <p:cNvPr id="5" name="Graphic 26">
            <a:extLst>
              <a:ext uri="{FF2B5EF4-FFF2-40B4-BE49-F238E27FC236}">
                <a16:creationId xmlns:a16="http://schemas.microsoft.com/office/drawing/2014/main" id="{56F14610-5A8B-6F15-0241-81339B67A919}"/>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t="1" b="13291"/>
          <a:stretch/>
        </p:blipFill>
        <p:spPr bwMode="gray">
          <a:xfrm>
            <a:off x="5213901" y="4910033"/>
            <a:ext cx="232425" cy="186030"/>
          </a:xfrm>
          <a:prstGeom prst="rect">
            <a:avLst/>
          </a:prstGeom>
          <a:solidFill>
            <a:srgbClr val="00338D"/>
          </a:solidFill>
        </p:spPr>
      </p:pic>
      <p:sp>
        <p:nvSpPr>
          <p:cNvPr id="6" name="Oval 5">
            <a:extLst>
              <a:ext uri="{FF2B5EF4-FFF2-40B4-BE49-F238E27FC236}">
                <a16:creationId xmlns:a16="http://schemas.microsoft.com/office/drawing/2014/main" id="{A07AD095-6AC4-8708-BFA6-2FD5C4388BD5}"/>
              </a:ext>
            </a:extLst>
          </p:cNvPr>
          <p:cNvSpPr>
            <a:spLocks noChangeAspect="1"/>
          </p:cNvSpPr>
          <p:nvPr/>
        </p:nvSpPr>
        <p:spPr>
          <a:xfrm rot="18750940">
            <a:off x="4949023" y="2893175"/>
            <a:ext cx="2785498" cy="2785501"/>
          </a:xfrm>
          <a:prstGeom prst="ellipse">
            <a:avLst/>
          </a:prstGeom>
          <a:noFill/>
          <a:ln w="12700" cap="flat" cmpd="sng" algn="ctr">
            <a:noFill/>
            <a:prstDash val="solid"/>
            <a:miter lim="800000"/>
          </a:ln>
          <a:effectLst/>
        </p:spPr>
        <p:txBody>
          <a:bodyPr spcFirstLastPara="1" lIns="0" tIns="0" rIns="0" bIns="0" numCol="1" rtlCol="0" anchor="ctr">
            <a:prstTxWarp prst="textArchDown">
              <a:avLst/>
            </a:prstTxWarp>
          </a:bodyPr>
          <a:lstStyle/>
          <a:p>
            <a:pPr marL="0" marR="0" lvl="0" indent="0" algn="ctr" defTabSz="914400" eaLnBrk="1" fontAlgn="auto" latinLnBrk="0" hangingPunct="1">
              <a:lnSpc>
                <a:spcPct val="100000"/>
              </a:lnSpc>
              <a:spcBef>
                <a:spcPts val="0"/>
              </a:spcBef>
              <a:spcAft>
                <a:spcPts val="600"/>
              </a:spcAft>
              <a:buClrTx/>
              <a:buSzTx/>
              <a:buFontTx/>
              <a:buNone/>
              <a:tabLst/>
              <a:defRPr/>
            </a:pPr>
            <a:r>
              <a:rPr kumimoji="0" lang="en-US" sz="1000" b="1" i="0" u="none" strike="noStrike" kern="0" cap="none" spc="0" normalizeH="0" baseline="0" noProof="0" dirty="0">
                <a:ln>
                  <a:noFill/>
                </a:ln>
                <a:solidFill>
                  <a:srgbClr val="FFFFFF"/>
                </a:solidFill>
                <a:effectLst/>
                <a:uLnTx/>
                <a:uFillTx/>
                <a:ea typeface="+mn-ea"/>
                <a:cs typeface="+mn-cs"/>
              </a:rPr>
              <a:t>Powered Evolution</a:t>
            </a:r>
          </a:p>
        </p:txBody>
      </p:sp>
      <p:grpSp>
        <p:nvGrpSpPr>
          <p:cNvPr id="7" name="Group 6">
            <a:extLst>
              <a:ext uri="{FF2B5EF4-FFF2-40B4-BE49-F238E27FC236}">
                <a16:creationId xmlns:a16="http://schemas.microsoft.com/office/drawing/2014/main" id="{519C0E8C-8BE4-CDF8-4B8B-A2965AC7E7CE}"/>
              </a:ext>
            </a:extLst>
          </p:cNvPr>
          <p:cNvGrpSpPr/>
          <p:nvPr/>
        </p:nvGrpSpPr>
        <p:grpSpPr>
          <a:xfrm>
            <a:off x="4239655" y="2174969"/>
            <a:ext cx="3847586" cy="3950819"/>
            <a:chOff x="4280038" y="2280072"/>
            <a:chExt cx="3549512" cy="3563810"/>
          </a:xfrm>
        </p:grpSpPr>
        <p:sp>
          <p:nvSpPr>
            <p:cNvPr id="212" name="Freeform 26">
              <a:extLst>
                <a:ext uri="{FF2B5EF4-FFF2-40B4-BE49-F238E27FC236}">
                  <a16:creationId xmlns:a16="http://schemas.microsoft.com/office/drawing/2014/main" id="{5A2EA294-9B4A-8240-0FA9-EB153A3683A8}"/>
                </a:ext>
              </a:extLst>
            </p:cNvPr>
            <p:cNvSpPr>
              <a:spLocks/>
            </p:cNvSpPr>
            <p:nvPr/>
          </p:nvSpPr>
          <p:spPr bwMode="auto">
            <a:xfrm>
              <a:off x="6132341" y="2412065"/>
              <a:ext cx="1334229" cy="1566316"/>
            </a:xfrm>
            <a:custGeom>
              <a:avLst/>
              <a:gdLst>
                <a:gd name="T0" fmla="*/ 0 w 10105"/>
                <a:gd name="T1" fmla="*/ 11879 h 11879"/>
                <a:gd name="T2" fmla="*/ 10105 w 10105"/>
                <a:gd name="T3" fmla="*/ 4537 h 11879"/>
                <a:gd name="T4" fmla="*/ 3860 w 10105"/>
                <a:gd name="T5" fmla="*/ 0 h 11879"/>
                <a:gd name="T6" fmla="*/ 0 w 10105"/>
                <a:gd name="T7" fmla="*/ 11879 h 11879"/>
              </a:gdLst>
              <a:ahLst/>
              <a:cxnLst>
                <a:cxn ang="0">
                  <a:pos x="T0" y="T1"/>
                </a:cxn>
                <a:cxn ang="0">
                  <a:pos x="T2" y="T3"/>
                </a:cxn>
                <a:cxn ang="0">
                  <a:pos x="T4" y="T5"/>
                </a:cxn>
                <a:cxn ang="0">
                  <a:pos x="T6" y="T7"/>
                </a:cxn>
              </a:cxnLst>
              <a:rect l="0" t="0" r="r" b="b"/>
              <a:pathLst>
                <a:path w="10105" h="11879">
                  <a:moveTo>
                    <a:pt x="0" y="11879"/>
                  </a:moveTo>
                  <a:lnTo>
                    <a:pt x="10105" y="4537"/>
                  </a:lnTo>
                  <a:cubicBezTo>
                    <a:pt x="8554" y="2404"/>
                    <a:pt x="6368" y="815"/>
                    <a:pt x="3860" y="0"/>
                  </a:cubicBezTo>
                  <a:lnTo>
                    <a:pt x="0" y="11879"/>
                  </a:lnTo>
                  <a:close/>
                </a:path>
              </a:pathLst>
            </a:custGeom>
            <a:solidFill>
              <a:srgbClr val="00B8F5"/>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600"/>
                </a:spcAft>
                <a:buClrTx/>
                <a:buSzTx/>
                <a:buFontTx/>
                <a:buNone/>
                <a:tabLst/>
                <a:defRPr/>
              </a:pPr>
              <a:endParaRPr kumimoji="0" lang="en-US" sz="1000" b="0" i="0" u="none" strike="noStrike" kern="0" cap="none" spc="0" normalizeH="0" baseline="0" noProof="0" dirty="0">
                <a:ln>
                  <a:noFill/>
                </a:ln>
                <a:solidFill>
                  <a:srgbClr val="000000"/>
                </a:solidFill>
                <a:effectLst/>
                <a:uLnTx/>
                <a:uFillTx/>
              </a:endParaRPr>
            </a:p>
          </p:txBody>
        </p:sp>
        <p:sp>
          <p:nvSpPr>
            <p:cNvPr id="213" name="Freeform 28">
              <a:extLst>
                <a:ext uri="{FF2B5EF4-FFF2-40B4-BE49-F238E27FC236}">
                  <a16:creationId xmlns:a16="http://schemas.microsoft.com/office/drawing/2014/main" id="{E7A19822-0A06-6E15-E6A4-C00D5068AF8A}"/>
                </a:ext>
              </a:extLst>
            </p:cNvPr>
            <p:cNvSpPr>
              <a:spLocks/>
            </p:cNvSpPr>
            <p:nvPr/>
          </p:nvSpPr>
          <p:spPr bwMode="auto">
            <a:xfrm>
              <a:off x="6180738" y="3076429"/>
              <a:ext cx="1648812" cy="967948"/>
            </a:xfrm>
            <a:custGeom>
              <a:avLst/>
              <a:gdLst>
                <a:gd name="T0" fmla="*/ 0 w 6245"/>
                <a:gd name="T1" fmla="*/ 3670 h 3670"/>
                <a:gd name="T2" fmla="*/ 6245 w 6245"/>
                <a:gd name="T3" fmla="*/ 3670 h 3670"/>
                <a:gd name="T4" fmla="*/ 5053 w 6245"/>
                <a:gd name="T5" fmla="*/ 0 h 3670"/>
                <a:gd name="T6" fmla="*/ 0 w 6245"/>
                <a:gd name="T7" fmla="*/ 3670 h 3670"/>
              </a:gdLst>
              <a:ahLst/>
              <a:cxnLst>
                <a:cxn ang="0">
                  <a:pos x="T0" y="T1"/>
                </a:cxn>
                <a:cxn ang="0">
                  <a:pos x="T2" y="T3"/>
                </a:cxn>
                <a:cxn ang="0">
                  <a:pos x="T4" y="T5"/>
                </a:cxn>
                <a:cxn ang="0">
                  <a:pos x="T6" y="T7"/>
                </a:cxn>
              </a:cxnLst>
              <a:rect l="0" t="0" r="r" b="b"/>
              <a:pathLst>
                <a:path w="6245" h="3670">
                  <a:moveTo>
                    <a:pt x="0" y="3670"/>
                  </a:moveTo>
                  <a:lnTo>
                    <a:pt x="6245" y="3670"/>
                  </a:lnTo>
                  <a:cubicBezTo>
                    <a:pt x="6245" y="2352"/>
                    <a:pt x="5828" y="1067"/>
                    <a:pt x="5053" y="0"/>
                  </a:cubicBezTo>
                  <a:lnTo>
                    <a:pt x="0" y="3670"/>
                  </a:lnTo>
                  <a:close/>
                </a:path>
              </a:pathLst>
            </a:custGeom>
            <a:solidFill>
              <a:srgbClr val="00B8F5"/>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600"/>
                </a:spcAft>
                <a:buClrTx/>
                <a:buSzTx/>
                <a:buFontTx/>
                <a:buNone/>
                <a:tabLst/>
                <a:defRPr/>
              </a:pPr>
              <a:endParaRPr kumimoji="0" lang="en-US" sz="1000" b="0" i="0" u="none" strike="noStrike" kern="0" cap="none" spc="0" normalizeH="0" baseline="0" noProof="0" dirty="0">
                <a:ln>
                  <a:noFill/>
                </a:ln>
                <a:solidFill>
                  <a:srgbClr val="000000"/>
                </a:solidFill>
                <a:effectLst/>
                <a:uLnTx/>
                <a:uFillTx/>
              </a:endParaRPr>
            </a:p>
          </p:txBody>
        </p:sp>
        <p:sp>
          <p:nvSpPr>
            <p:cNvPr id="214" name="Freeform 40">
              <a:extLst>
                <a:ext uri="{FF2B5EF4-FFF2-40B4-BE49-F238E27FC236}">
                  <a16:creationId xmlns:a16="http://schemas.microsoft.com/office/drawing/2014/main" id="{91F03DB7-56A6-103A-9D76-EAFB926A4294}"/>
                </a:ext>
              </a:extLst>
            </p:cNvPr>
            <p:cNvSpPr>
              <a:spLocks/>
            </p:cNvSpPr>
            <p:nvPr/>
          </p:nvSpPr>
          <p:spPr bwMode="auto">
            <a:xfrm>
              <a:off x="4280040" y="3076429"/>
              <a:ext cx="1648812" cy="967948"/>
            </a:xfrm>
            <a:custGeom>
              <a:avLst/>
              <a:gdLst>
                <a:gd name="T0" fmla="*/ 12490 w 12490"/>
                <a:gd name="T1" fmla="*/ 7341 h 7341"/>
                <a:gd name="T2" fmla="*/ 2385 w 12490"/>
                <a:gd name="T3" fmla="*/ 0 h 7341"/>
                <a:gd name="T4" fmla="*/ 0 w 12490"/>
                <a:gd name="T5" fmla="*/ 7341 h 7341"/>
                <a:gd name="T6" fmla="*/ 12490 w 12490"/>
                <a:gd name="T7" fmla="*/ 7341 h 7341"/>
              </a:gdLst>
              <a:ahLst/>
              <a:cxnLst>
                <a:cxn ang="0">
                  <a:pos x="T0" y="T1"/>
                </a:cxn>
                <a:cxn ang="0">
                  <a:pos x="T2" y="T3"/>
                </a:cxn>
                <a:cxn ang="0">
                  <a:pos x="T4" y="T5"/>
                </a:cxn>
                <a:cxn ang="0">
                  <a:pos x="T6" y="T7"/>
                </a:cxn>
              </a:cxnLst>
              <a:rect l="0" t="0" r="r" b="b"/>
              <a:pathLst>
                <a:path w="12490" h="7341">
                  <a:moveTo>
                    <a:pt x="12490" y="7341"/>
                  </a:moveTo>
                  <a:lnTo>
                    <a:pt x="2385" y="0"/>
                  </a:lnTo>
                  <a:cubicBezTo>
                    <a:pt x="835" y="2134"/>
                    <a:pt x="0" y="4704"/>
                    <a:pt x="0" y="7341"/>
                  </a:cubicBezTo>
                  <a:lnTo>
                    <a:pt x="12490" y="7341"/>
                  </a:lnTo>
                  <a:close/>
                </a:path>
              </a:pathLst>
            </a:custGeom>
            <a:solidFill>
              <a:srgbClr val="1E49E2"/>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600"/>
                </a:spcAft>
                <a:buClrTx/>
                <a:buSzTx/>
                <a:buFontTx/>
                <a:buNone/>
                <a:tabLst/>
                <a:defRPr/>
              </a:pPr>
              <a:endParaRPr kumimoji="0" lang="en-US" sz="1000" b="0" i="0" u="none" strike="noStrike" kern="0" cap="none" spc="0" normalizeH="0" baseline="0" noProof="0" dirty="0">
                <a:ln>
                  <a:noFill/>
                </a:ln>
                <a:solidFill>
                  <a:srgbClr val="000000"/>
                </a:solidFill>
                <a:effectLst/>
                <a:uLnTx/>
                <a:uFillTx/>
              </a:endParaRPr>
            </a:p>
          </p:txBody>
        </p:sp>
        <p:sp>
          <p:nvSpPr>
            <p:cNvPr id="215" name="Freeform 42">
              <a:extLst>
                <a:ext uri="{FF2B5EF4-FFF2-40B4-BE49-F238E27FC236}">
                  <a16:creationId xmlns:a16="http://schemas.microsoft.com/office/drawing/2014/main" id="{9DC902AF-954B-3C09-6C50-7143AE1FC3D5}"/>
                </a:ext>
              </a:extLst>
            </p:cNvPr>
            <p:cNvSpPr>
              <a:spLocks/>
            </p:cNvSpPr>
            <p:nvPr/>
          </p:nvSpPr>
          <p:spPr bwMode="auto">
            <a:xfrm>
              <a:off x="4643021" y="2412065"/>
              <a:ext cx="1334229" cy="1566316"/>
            </a:xfrm>
            <a:custGeom>
              <a:avLst/>
              <a:gdLst>
                <a:gd name="T0" fmla="*/ 10105 w 10105"/>
                <a:gd name="T1" fmla="*/ 11879 h 11879"/>
                <a:gd name="T2" fmla="*/ 6245 w 10105"/>
                <a:gd name="T3" fmla="*/ 0 h 11879"/>
                <a:gd name="T4" fmla="*/ 0 w 10105"/>
                <a:gd name="T5" fmla="*/ 4537 h 11879"/>
                <a:gd name="T6" fmla="*/ 10105 w 10105"/>
                <a:gd name="T7" fmla="*/ 11879 h 11879"/>
              </a:gdLst>
              <a:ahLst/>
              <a:cxnLst>
                <a:cxn ang="0">
                  <a:pos x="T0" y="T1"/>
                </a:cxn>
                <a:cxn ang="0">
                  <a:pos x="T2" y="T3"/>
                </a:cxn>
                <a:cxn ang="0">
                  <a:pos x="T4" y="T5"/>
                </a:cxn>
                <a:cxn ang="0">
                  <a:pos x="T6" y="T7"/>
                </a:cxn>
              </a:cxnLst>
              <a:rect l="0" t="0" r="r" b="b"/>
              <a:pathLst>
                <a:path w="10105" h="11879">
                  <a:moveTo>
                    <a:pt x="10105" y="11879"/>
                  </a:moveTo>
                  <a:lnTo>
                    <a:pt x="6245" y="0"/>
                  </a:lnTo>
                  <a:cubicBezTo>
                    <a:pt x="3737" y="815"/>
                    <a:pt x="1551" y="2404"/>
                    <a:pt x="0" y="4537"/>
                  </a:cubicBezTo>
                  <a:lnTo>
                    <a:pt x="10105" y="11879"/>
                  </a:lnTo>
                  <a:close/>
                </a:path>
              </a:pathLst>
            </a:custGeom>
            <a:solidFill>
              <a:srgbClr val="1E49E2"/>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600"/>
                </a:spcAft>
                <a:buClrTx/>
                <a:buSzTx/>
                <a:buFontTx/>
                <a:buNone/>
                <a:tabLst/>
                <a:defRPr/>
              </a:pPr>
              <a:endParaRPr kumimoji="0" lang="en-US" sz="1000" b="0" i="0" u="none" strike="noStrike" kern="0" cap="none" spc="0" normalizeH="0" baseline="0" noProof="0" dirty="0">
                <a:ln>
                  <a:noFill/>
                </a:ln>
                <a:solidFill>
                  <a:srgbClr val="000000"/>
                </a:solidFill>
                <a:effectLst/>
                <a:uLnTx/>
                <a:uFillTx/>
              </a:endParaRPr>
            </a:p>
          </p:txBody>
        </p:sp>
        <p:sp>
          <p:nvSpPr>
            <p:cNvPr id="216" name="Freeform 44">
              <a:extLst>
                <a:ext uri="{FF2B5EF4-FFF2-40B4-BE49-F238E27FC236}">
                  <a16:creationId xmlns:a16="http://schemas.microsoft.com/office/drawing/2014/main" id="{EAEBED08-612B-3193-DA4E-C12A1E82AE36}"/>
                </a:ext>
              </a:extLst>
            </p:cNvPr>
            <p:cNvSpPr>
              <a:spLocks/>
            </p:cNvSpPr>
            <p:nvPr/>
          </p:nvSpPr>
          <p:spPr bwMode="auto">
            <a:xfrm>
              <a:off x="5544972" y="2280072"/>
              <a:ext cx="1019646" cy="1673011"/>
            </a:xfrm>
            <a:custGeom>
              <a:avLst/>
              <a:gdLst>
                <a:gd name="T0" fmla="*/ 3860 w 7719"/>
                <a:gd name="T1" fmla="*/ 12694 h 12694"/>
                <a:gd name="T2" fmla="*/ 7719 w 7719"/>
                <a:gd name="T3" fmla="*/ 815 h 12694"/>
                <a:gd name="T4" fmla="*/ 0 w 7719"/>
                <a:gd name="T5" fmla="*/ 815 h 12694"/>
                <a:gd name="T6" fmla="*/ 3860 w 7719"/>
                <a:gd name="T7" fmla="*/ 12694 h 12694"/>
              </a:gdLst>
              <a:ahLst/>
              <a:cxnLst>
                <a:cxn ang="0">
                  <a:pos x="T0" y="T1"/>
                </a:cxn>
                <a:cxn ang="0">
                  <a:pos x="T2" y="T3"/>
                </a:cxn>
                <a:cxn ang="0">
                  <a:pos x="T4" y="T5"/>
                </a:cxn>
                <a:cxn ang="0">
                  <a:pos x="T6" y="T7"/>
                </a:cxn>
              </a:cxnLst>
              <a:rect l="0" t="0" r="r" b="b"/>
              <a:pathLst>
                <a:path w="7719" h="12694">
                  <a:moveTo>
                    <a:pt x="3860" y="12694"/>
                  </a:moveTo>
                  <a:lnTo>
                    <a:pt x="7719" y="815"/>
                  </a:lnTo>
                  <a:cubicBezTo>
                    <a:pt x="5211" y="0"/>
                    <a:pt x="2509" y="0"/>
                    <a:pt x="0" y="815"/>
                  </a:cubicBezTo>
                  <a:lnTo>
                    <a:pt x="3860" y="12694"/>
                  </a:lnTo>
                  <a:close/>
                </a:path>
              </a:pathLst>
            </a:custGeom>
            <a:solidFill>
              <a:srgbClr val="1E49E2"/>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600"/>
                </a:spcAft>
                <a:buClrTx/>
                <a:buSzTx/>
                <a:buFontTx/>
                <a:buNone/>
                <a:tabLst/>
                <a:defRPr/>
              </a:pPr>
              <a:endParaRPr kumimoji="0" lang="en-US" sz="1000" b="0" i="0" u="none" strike="noStrike" kern="0" cap="none" spc="0" normalizeH="0" baseline="0" noProof="0" dirty="0">
                <a:ln>
                  <a:noFill/>
                </a:ln>
                <a:solidFill>
                  <a:srgbClr val="000000"/>
                </a:solidFill>
                <a:effectLst/>
                <a:uLnTx/>
                <a:uFillTx/>
              </a:endParaRPr>
            </a:p>
          </p:txBody>
        </p:sp>
        <p:grpSp>
          <p:nvGrpSpPr>
            <p:cNvPr id="217" name="Group 216">
              <a:extLst>
                <a:ext uri="{FF2B5EF4-FFF2-40B4-BE49-F238E27FC236}">
                  <a16:creationId xmlns:a16="http://schemas.microsoft.com/office/drawing/2014/main" id="{CF0689F9-39BC-AC5B-05C6-F238E535A915}"/>
                </a:ext>
              </a:extLst>
            </p:cNvPr>
            <p:cNvGrpSpPr/>
            <p:nvPr/>
          </p:nvGrpSpPr>
          <p:grpSpPr>
            <a:xfrm>
              <a:off x="4280038" y="4125773"/>
              <a:ext cx="3544011" cy="1718109"/>
              <a:chOff x="-8271793" y="-5260976"/>
              <a:chExt cx="5114925" cy="2479676"/>
            </a:xfrm>
          </p:grpSpPr>
          <p:sp>
            <p:nvSpPr>
              <p:cNvPr id="218" name="Freeform 53">
                <a:extLst>
                  <a:ext uri="{FF2B5EF4-FFF2-40B4-BE49-F238E27FC236}">
                    <a16:creationId xmlns:a16="http://schemas.microsoft.com/office/drawing/2014/main" id="{0B2D719F-605F-6A1A-5259-54BF25BCE46C}"/>
                  </a:ext>
                </a:extLst>
              </p:cNvPr>
              <p:cNvSpPr>
                <a:spLocks/>
              </p:cNvSpPr>
              <p:nvPr/>
            </p:nvSpPr>
            <p:spPr bwMode="auto">
              <a:xfrm>
                <a:off x="-5538118" y="-5260976"/>
                <a:ext cx="2381250" cy="1681163"/>
              </a:xfrm>
              <a:custGeom>
                <a:avLst/>
                <a:gdLst>
                  <a:gd name="T0" fmla="*/ 0 w 6245"/>
                  <a:gd name="T1" fmla="*/ 0 h 4416"/>
                  <a:gd name="T2" fmla="*/ 4416 w 6245"/>
                  <a:gd name="T3" fmla="*/ 4416 h 4416"/>
                  <a:gd name="T4" fmla="*/ 6245 w 6245"/>
                  <a:gd name="T5" fmla="*/ 0 h 4416"/>
                  <a:gd name="T6" fmla="*/ 0 w 6245"/>
                  <a:gd name="T7" fmla="*/ 0 h 4416"/>
                </a:gdLst>
                <a:ahLst/>
                <a:cxnLst>
                  <a:cxn ang="0">
                    <a:pos x="T0" y="T1"/>
                  </a:cxn>
                  <a:cxn ang="0">
                    <a:pos x="T2" y="T3"/>
                  </a:cxn>
                  <a:cxn ang="0">
                    <a:pos x="T4" y="T5"/>
                  </a:cxn>
                  <a:cxn ang="0">
                    <a:pos x="T6" y="T7"/>
                  </a:cxn>
                </a:cxnLst>
                <a:rect l="0" t="0" r="r" b="b"/>
                <a:pathLst>
                  <a:path w="6245" h="4416">
                    <a:moveTo>
                      <a:pt x="0" y="0"/>
                    </a:moveTo>
                    <a:lnTo>
                      <a:pt x="4416" y="4416"/>
                    </a:lnTo>
                    <a:cubicBezTo>
                      <a:pt x="5587" y="3245"/>
                      <a:pt x="6245" y="1657"/>
                      <a:pt x="6245" y="0"/>
                    </a:cubicBezTo>
                    <a:lnTo>
                      <a:pt x="0" y="0"/>
                    </a:lnTo>
                    <a:close/>
                  </a:path>
                </a:pathLst>
              </a:custGeom>
              <a:solidFill>
                <a:srgbClr val="00B8F5"/>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600"/>
                  </a:spcAft>
                  <a:buClrTx/>
                  <a:buSzTx/>
                  <a:buFontTx/>
                  <a:buNone/>
                  <a:tabLst/>
                  <a:defRPr/>
                </a:pPr>
                <a:endParaRPr kumimoji="0" lang="en-US" sz="1000" b="0" i="0" u="none" strike="noStrike" kern="0" cap="none" spc="0" normalizeH="0" baseline="0" noProof="0" dirty="0">
                  <a:ln>
                    <a:noFill/>
                  </a:ln>
                  <a:solidFill>
                    <a:srgbClr val="000000"/>
                  </a:solidFill>
                  <a:effectLst/>
                  <a:uLnTx/>
                  <a:uFillTx/>
                </a:endParaRPr>
              </a:p>
            </p:txBody>
          </p:sp>
          <p:sp>
            <p:nvSpPr>
              <p:cNvPr id="219" name="Freeform 55">
                <a:extLst>
                  <a:ext uri="{FF2B5EF4-FFF2-40B4-BE49-F238E27FC236}">
                    <a16:creationId xmlns:a16="http://schemas.microsoft.com/office/drawing/2014/main" id="{4E9EA013-662C-82CE-FF1E-C2C5F83979F9}"/>
                  </a:ext>
                </a:extLst>
              </p:cNvPr>
              <p:cNvSpPr>
                <a:spLocks/>
              </p:cNvSpPr>
              <p:nvPr/>
            </p:nvSpPr>
            <p:spPr bwMode="auto">
              <a:xfrm>
                <a:off x="-5641305" y="-5157788"/>
                <a:ext cx="1682750" cy="2376488"/>
              </a:xfrm>
              <a:custGeom>
                <a:avLst/>
                <a:gdLst>
                  <a:gd name="T0" fmla="*/ 0 w 8831"/>
                  <a:gd name="T1" fmla="*/ 0 h 12490"/>
                  <a:gd name="T2" fmla="*/ 0 w 8831"/>
                  <a:gd name="T3" fmla="*/ 12490 h 12490"/>
                  <a:gd name="T4" fmla="*/ 8831 w 8831"/>
                  <a:gd name="T5" fmla="*/ 8832 h 12490"/>
                  <a:gd name="T6" fmla="*/ 0 w 8831"/>
                  <a:gd name="T7" fmla="*/ 0 h 12490"/>
                </a:gdLst>
                <a:ahLst/>
                <a:cxnLst>
                  <a:cxn ang="0">
                    <a:pos x="T0" y="T1"/>
                  </a:cxn>
                  <a:cxn ang="0">
                    <a:pos x="T2" y="T3"/>
                  </a:cxn>
                  <a:cxn ang="0">
                    <a:pos x="T4" y="T5"/>
                  </a:cxn>
                  <a:cxn ang="0">
                    <a:pos x="T6" y="T7"/>
                  </a:cxn>
                </a:cxnLst>
                <a:rect l="0" t="0" r="r" b="b"/>
                <a:pathLst>
                  <a:path w="8831" h="12490">
                    <a:moveTo>
                      <a:pt x="0" y="0"/>
                    </a:moveTo>
                    <a:lnTo>
                      <a:pt x="0" y="12490"/>
                    </a:lnTo>
                    <a:cubicBezTo>
                      <a:pt x="3312" y="12490"/>
                      <a:pt x="6489" y="11174"/>
                      <a:pt x="8831" y="8832"/>
                    </a:cubicBezTo>
                    <a:lnTo>
                      <a:pt x="0" y="0"/>
                    </a:lnTo>
                    <a:close/>
                  </a:path>
                </a:pathLst>
              </a:custGeom>
              <a:solidFill>
                <a:srgbClr val="00B8F5"/>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600"/>
                  </a:spcAft>
                  <a:buClrTx/>
                  <a:buSzTx/>
                  <a:buFontTx/>
                  <a:buNone/>
                  <a:tabLst/>
                  <a:defRPr/>
                </a:pPr>
                <a:endParaRPr kumimoji="0" lang="en-US" sz="1000" b="0" i="0" u="none" strike="noStrike" kern="0" cap="none" spc="0" normalizeH="0" baseline="0" noProof="0" dirty="0">
                  <a:ln>
                    <a:noFill/>
                  </a:ln>
                  <a:solidFill>
                    <a:srgbClr val="000000"/>
                  </a:solidFill>
                  <a:effectLst/>
                  <a:uLnTx/>
                  <a:uFillTx/>
                </a:endParaRPr>
              </a:p>
            </p:txBody>
          </p:sp>
          <p:sp>
            <p:nvSpPr>
              <p:cNvPr id="220" name="Freeform 57">
                <a:extLst>
                  <a:ext uri="{FF2B5EF4-FFF2-40B4-BE49-F238E27FC236}">
                    <a16:creationId xmlns:a16="http://schemas.microsoft.com/office/drawing/2014/main" id="{93EDC7CF-DC06-C0EE-CFB4-5A3EE7B9309B}"/>
                  </a:ext>
                </a:extLst>
              </p:cNvPr>
              <p:cNvSpPr>
                <a:spLocks/>
              </p:cNvSpPr>
              <p:nvPr/>
            </p:nvSpPr>
            <p:spPr bwMode="auto">
              <a:xfrm>
                <a:off x="-7470106" y="-5157788"/>
                <a:ext cx="1682750" cy="2376488"/>
              </a:xfrm>
              <a:custGeom>
                <a:avLst/>
                <a:gdLst>
                  <a:gd name="T0" fmla="*/ 8832 w 8832"/>
                  <a:gd name="T1" fmla="*/ 0 h 12490"/>
                  <a:gd name="T2" fmla="*/ 0 w 8832"/>
                  <a:gd name="T3" fmla="*/ 8832 h 12490"/>
                  <a:gd name="T4" fmla="*/ 8832 w 8832"/>
                  <a:gd name="T5" fmla="*/ 12490 h 12490"/>
                  <a:gd name="T6" fmla="*/ 8832 w 8832"/>
                  <a:gd name="T7" fmla="*/ 0 h 12490"/>
                </a:gdLst>
                <a:ahLst/>
                <a:cxnLst>
                  <a:cxn ang="0">
                    <a:pos x="T0" y="T1"/>
                  </a:cxn>
                  <a:cxn ang="0">
                    <a:pos x="T2" y="T3"/>
                  </a:cxn>
                  <a:cxn ang="0">
                    <a:pos x="T4" y="T5"/>
                  </a:cxn>
                  <a:cxn ang="0">
                    <a:pos x="T6" y="T7"/>
                  </a:cxn>
                </a:cxnLst>
                <a:rect l="0" t="0" r="r" b="b"/>
                <a:pathLst>
                  <a:path w="8832" h="12490">
                    <a:moveTo>
                      <a:pt x="8832" y="0"/>
                    </a:moveTo>
                    <a:lnTo>
                      <a:pt x="0" y="8832"/>
                    </a:lnTo>
                    <a:cubicBezTo>
                      <a:pt x="2343" y="11174"/>
                      <a:pt x="5519" y="12490"/>
                      <a:pt x="8832" y="12490"/>
                    </a:cubicBezTo>
                    <a:lnTo>
                      <a:pt x="8832" y="0"/>
                    </a:lnTo>
                    <a:close/>
                  </a:path>
                </a:pathLst>
              </a:custGeom>
              <a:solidFill>
                <a:srgbClr val="00B8F5"/>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600"/>
                  </a:spcAft>
                  <a:buClrTx/>
                  <a:buSzTx/>
                  <a:buFontTx/>
                  <a:buNone/>
                  <a:tabLst/>
                  <a:defRPr/>
                </a:pPr>
                <a:endParaRPr kumimoji="0" lang="en-US" sz="1000" b="0" i="0" u="none" strike="noStrike" kern="0" cap="none" spc="0" normalizeH="0" baseline="0" noProof="0" dirty="0">
                  <a:ln>
                    <a:noFill/>
                  </a:ln>
                  <a:solidFill>
                    <a:srgbClr val="000000"/>
                  </a:solidFill>
                  <a:effectLst/>
                  <a:uLnTx/>
                  <a:uFillTx/>
                </a:endParaRPr>
              </a:p>
            </p:txBody>
          </p:sp>
          <p:sp>
            <p:nvSpPr>
              <p:cNvPr id="221" name="Freeform 59">
                <a:extLst>
                  <a:ext uri="{FF2B5EF4-FFF2-40B4-BE49-F238E27FC236}">
                    <a16:creationId xmlns:a16="http://schemas.microsoft.com/office/drawing/2014/main" id="{05484C20-3E40-B8CE-4542-41A8019A6297}"/>
                  </a:ext>
                </a:extLst>
              </p:cNvPr>
              <p:cNvSpPr>
                <a:spLocks/>
              </p:cNvSpPr>
              <p:nvPr/>
            </p:nvSpPr>
            <p:spPr bwMode="auto">
              <a:xfrm>
                <a:off x="-8271793" y="-5260976"/>
                <a:ext cx="2381250" cy="1681163"/>
              </a:xfrm>
              <a:custGeom>
                <a:avLst/>
                <a:gdLst>
                  <a:gd name="T0" fmla="*/ 12490 w 12490"/>
                  <a:gd name="T1" fmla="*/ 0 h 8832"/>
                  <a:gd name="T2" fmla="*/ 0 w 12490"/>
                  <a:gd name="T3" fmla="*/ 0 h 8832"/>
                  <a:gd name="T4" fmla="*/ 3659 w 12490"/>
                  <a:gd name="T5" fmla="*/ 8832 h 8832"/>
                  <a:gd name="T6" fmla="*/ 12490 w 12490"/>
                  <a:gd name="T7" fmla="*/ 0 h 8832"/>
                </a:gdLst>
                <a:ahLst/>
                <a:cxnLst>
                  <a:cxn ang="0">
                    <a:pos x="T0" y="T1"/>
                  </a:cxn>
                  <a:cxn ang="0">
                    <a:pos x="T2" y="T3"/>
                  </a:cxn>
                  <a:cxn ang="0">
                    <a:pos x="T4" y="T5"/>
                  </a:cxn>
                  <a:cxn ang="0">
                    <a:pos x="T6" y="T7"/>
                  </a:cxn>
                </a:cxnLst>
                <a:rect l="0" t="0" r="r" b="b"/>
                <a:pathLst>
                  <a:path w="12490" h="8832">
                    <a:moveTo>
                      <a:pt x="12490" y="0"/>
                    </a:moveTo>
                    <a:lnTo>
                      <a:pt x="0" y="0"/>
                    </a:lnTo>
                    <a:cubicBezTo>
                      <a:pt x="0" y="3313"/>
                      <a:pt x="1316" y="6490"/>
                      <a:pt x="3659" y="8832"/>
                    </a:cubicBezTo>
                    <a:lnTo>
                      <a:pt x="12490" y="0"/>
                    </a:lnTo>
                    <a:close/>
                  </a:path>
                </a:pathLst>
              </a:custGeom>
              <a:solidFill>
                <a:srgbClr val="00B8F5"/>
              </a:solidFill>
              <a:ln w="0">
                <a:no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600"/>
                  </a:spcAft>
                  <a:buClrTx/>
                  <a:buSzTx/>
                  <a:buFontTx/>
                  <a:buNone/>
                  <a:tabLst/>
                  <a:defRPr/>
                </a:pPr>
                <a:endParaRPr kumimoji="0" lang="en-US" sz="1000" b="0" i="0" u="none" strike="noStrike" kern="0" cap="none" spc="0" normalizeH="0" baseline="0" noProof="0" dirty="0">
                  <a:ln>
                    <a:noFill/>
                  </a:ln>
                  <a:solidFill>
                    <a:srgbClr val="000000"/>
                  </a:solidFill>
                  <a:effectLst/>
                  <a:uLnTx/>
                  <a:uFillTx/>
                </a:endParaRPr>
              </a:p>
            </p:txBody>
          </p:sp>
        </p:grpSp>
      </p:grpSp>
      <p:grpSp>
        <p:nvGrpSpPr>
          <p:cNvPr id="11" name="Group 10">
            <a:extLst>
              <a:ext uri="{FF2B5EF4-FFF2-40B4-BE49-F238E27FC236}">
                <a16:creationId xmlns:a16="http://schemas.microsoft.com/office/drawing/2014/main" id="{3B876F15-5645-F055-3424-87F3B95A75CB}"/>
              </a:ext>
            </a:extLst>
          </p:cNvPr>
          <p:cNvGrpSpPr/>
          <p:nvPr/>
        </p:nvGrpSpPr>
        <p:grpSpPr>
          <a:xfrm>
            <a:off x="4656758" y="2641990"/>
            <a:ext cx="3025748" cy="3070372"/>
            <a:chOff x="4775318" y="2672991"/>
            <a:chExt cx="2707521" cy="2826316"/>
          </a:xfrm>
        </p:grpSpPr>
        <p:sp>
          <p:nvSpPr>
            <p:cNvPr id="210" name="Freeform 195">
              <a:extLst>
                <a:ext uri="{FF2B5EF4-FFF2-40B4-BE49-F238E27FC236}">
                  <a16:creationId xmlns:a16="http://schemas.microsoft.com/office/drawing/2014/main" id="{166B3F33-B262-2FD8-4415-94B98EF3D6A2}"/>
                </a:ext>
              </a:extLst>
            </p:cNvPr>
            <p:cNvSpPr>
              <a:spLocks/>
            </p:cNvSpPr>
            <p:nvPr/>
          </p:nvSpPr>
          <p:spPr>
            <a:xfrm flipV="1">
              <a:off x="4775318" y="2792683"/>
              <a:ext cx="2707521" cy="2706624"/>
            </a:xfrm>
            <a:prstGeom prst="blockArc">
              <a:avLst>
                <a:gd name="adj1" fmla="val 10775530"/>
                <a:gd name="adj2" fmla="val 32363"/>
                <a:gd name="adj3" fmla="val 20821"/>
              </a:avLst>
            </a:prstGeom>
            <a:solidFill>
              <a:srgbClr val="00338D"/>
            </a:solidFill>
            <a:ln w="12700" cap="flat" cmpd="sng" algn="ctr">
              <a:solidFill>
                <a:srgbClr val="00338D"/>
              </a:solidFill>
              <a:prstDash val="solid"/>
              <a:miter lim="800000"/>
            </a:ln>
            <a:effectLst/>
          </p:spPr>
          <p:txBody>
            <a:bodyPr wrap="square" lIns="0" tIns="0" rIns="0" bIns="0" rtlCol="0" anchor="ctr">
              <a:noAutofit/>
            </a:bodyPr>
            <a:lstStyle/>
            <a:p>
              <a:pPr marL="0" marR="0" lvl="0" indent="0" algn="ctr" defTabSz="914400" eaLnBrk="1" fontAlgn="auto" latinLnBrk="0" hangingPunct="1">
                <a:lnSpc>
                  <a:spcPct val="100000"/>
                </a:lnSpc>
                <a:spcBef>
                  <a:spcPts val="0"/>
                </a:spcBef>
                <a:spcAft>
                  <a:spcPts val="600"/>
                </a:spcAft>
                <a:buClrTx/>
                <a:buSzTx/>
                <a:buFontTx/>
                <a:buNone/>
                <a:tabLst/>
                <a:defRPr/>
              </a:pPr>
              <a:endParaRPr kumimoji="0" lang="en-US" sz="1000" b="0" i="0" u="none" strike="noStrike" kern="0" cap="none" spc="0" normalizeH="0" baseline="0" noProof="0" dirty="0">
                <a:ln>
                  <a:noFill/>
                </a:ln>
                <a:solidFill>
                  <a:srgbClr val="000000"/>
                </a:solidFill>
                <a:effectLst/>
                <a:uLnTx/>
                <a:uFillTx/>
                <a:ea typeface="+mn-ea"/>
                <a:cs typeface="+mn-cs"/>
              </a:endParaRPr>
            </a:p>
          </p:txBody>
        </p:sp>
        <p:sp>
          <p:nvSpPr>
            <p:cNvPr id="211" name="Freeform 195">
              <a:extLst>
                <a:ext uri="{FF2B5EF4-FFF2-40B4-BE49-F238E27FC236}">
                  <a16:creationId xmlns:a16="http://schemas.microsoft.com/office/drawing/2014/main" id="{66500CE3-67C6-ABC9-B02C-21E661CAFEF2}"/>
                </a:ext>
              </a:extLst>
            </p:cNvPr>
            <p:cNvSpPr>
              <a:spLocks/>
            </p:cNvSpPr>
            <p:nvPr/>
          </p:nvSpPr>
          <p:spPr>
            <a:xfrm flipH="1">
              <a:off x="4775318" y="2672991"/>
              <a:ext cx="2707521" cy="2706624"/>
            </a:xfrm>
            <a:prstGeom prst="blockArc">
              <a:avLst>
                <a:gd name="adj1" fmla="val 10775530"/>
                <a:gd name="adj2" fmla="val 32363"/>
                <a:gd name="adj3" fmla="val 20821"/>
              </a:avLst>
            </a:prstGeom>
            <a:solidFill>
              <a:srgbClr val="00338D"/>
            </a:solidFill>
            <a:ln w="12700" cap="flat" cmpd="sng" algn="ctr">
              <a:solidFill>
                <a:srgbClr val="00338D"/>
              </a:solidFill>
              <a:prstDash val="solid"/>
              <a:miter lim="800000"/>
            </a:ln>
            <a:effectLst/>
          </p:spPr>
          <p:txBody>
            <a:bodyPr wrap="square" lIns="0" tIns="0" rIns="0" bIns="0" rtlCol="0" anchor="ctr">
              <a:noAutofit/>
            </a:bodyPr>
            <a:lstStyle/>
            <a:p>
              <a:pPr marL="0" marR="0" lvl="0" indent="0" algn="ctr" defTabSz="914400" eaLnBrk="1" fontAlgn="auto" latinLnBrk="0" hangingPunct="1">
                <a:lnSpc>
                  <a:spcPct val="100000"/>
                </a:lnSpc>
                <a:spcBef>
                  <a:spcPts val="0"/>
                </a:spcBef>
                <a:spcAft>
                  <a:spcPts val="600"/>
                </a:spcAft>
                <a:buClrTx/>
                <a:buSzTx/>
                <a:buFontTx/>
                <a:buNone/>
                <a:tabLst/>
                <a:defRPr/>
              </a:pPr>
              <a:endParaRPr kumimoji="0" lang="en-US" sz="1000" b="0" i="0" u="none" strike="noStrike" kern="0" cap="none" spc="0" normalizeH="0" baseline="0" noProof="0" dirty="0">
                <a:ln>
                  <a:noFill/>
                </a:ln>
                <a:solidFill>
                  <a:srgbClr val="000000"/>
                </a:solidFill>
                <a:effectLst/>
                <a:uLnTx/>
                <a:uFillTx/>
                <a:ea typeface="+mn-ea"/>
                <a:cs typeface="+mn-cs"/>
              </a:endParaRPr>
            </a:p>
          </p:txBody>
        </p:sp>
      </p:grpSp>
      <p:sp>
        <p:nvSpPr>
          <p:cNvPr id="13" name="Oval 12">
            <a:extLst>
              <a:ext uri="{FF2B5EF4-FFF2-40B4-BE49-F238E27FC236}">
                <a16:creationId xmlns:a16="http://schemas.microsoft.com/office/drawing/2014/main" id="{EFD20D7B-3A4C-3086-4FF7-AECF4C634716}"/>
              </a:ext>
            </a:extLst>
          </p:cNvPr>
          <p:cNvSpPr/>
          <p:nvPr/>
        </p:nvSpPr>
        <p:spPr>
          <a:xfrm>
            <a:off x="5394748" y="3383734"/>
            <a:ext cx="1549770" cy="1584500"/>
          </a:xfrm>
          <a:prstGeom prst="ellipse">
            <a:avLst/>
          </a:prstGeom>
          <a:solidFill>
            <a:srgbClr val="FEFEFE"/>
          </a:solidFill>
          <a:ln w="12700" cap="flat" cmpd="sng" algn="ctr">
            <a:solidFill>
              <a:srgbClr val="FFFFFF"/>
            </a:solid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600"/>
              </a:spcAft>
              <a:buClrTx/>
              <a:buSzTx/>
              <a:buFontTx/>
              <a:buNone/>
              <a:tabLst/>
              <a:defRPr/>
            </a:pPr>
            <a:endParaRPr kumimoji="0" lang="en-US" sz="1000" b="0" i="0" u="none" strike="noStrike" kern="0" cap="none" spc="0" normalizeH="0" baseline="0" noProof="0" dirty="0">
              <a:ln>
                <a:noFill/>
              </a:ln>
              <a:solidFill>
                <a:prstClr val="white"/>
              </a:solidFill>
              <a:effectLst/>
              <a:uLnTx/>
              <a:uFillTx/>
              <a:ea typeface="+mn-ea"/>
              <a:cs typeface="+mn-cs"/>
            </a:endParaRPr>
          </a:p>
        </p:txBody>
      </p:sp>
      <p:sp>
        <p:nvSpPr>
          <p:cNvPr id="125" name="Oval 124">
            <a:extLst>
              <a:ext uri="{FF2B5EF4-FFF2-40B4-BE49-F238E27FC236}">
                <a16:creationId xmlns:a16="http://schemas.microsoft.com/office/drawing/2014/main" id="{ACEAD96A-4F5E-40D2-C9AA-FE220BF2F4FE}"/>
              </a:ext>
            </a:extLst>
          </p:cNvPr>
          <p:cNvSpPr/>
          <p:nvPr/>
        </p:nvSpPr>
        <p:spPr>
          <a:xfrm>
            <a:off x="5609607" y="3590976"/>
            <a:ext cx="1120041" cy="1145143"/>
          </a:xfrm>
          <a:prstGeom prst="ellipse">
            <a:avLst/>
          </a:prstGeom>
          <a:solidFill>
            <a:srgbClr val="FEFEFE"/>
          </a:solidFill>
          <a:ln w="12700" cap="flat" cmpd="sng" algn="ctr">
            <a:solidFill>
              <a:srgbClr val="00338D"/>
            </a:solid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600"/>
              </a:spcAft>
              <a:buClrTx/>
              <a:buSzTx/>
              <a:buFontTx/>
              <a:buNone/>
              <a:tabLst/>
              <a:defRPr/>
            </a:pPr>
            <a:endParaRPr kumimoji="0" lang="en-US" sz="1000" b="0" i="0" u="none" strike="noStrike" kern="0" cap="none" spc="0" normalizeH="0" baseline="0" noProof="0" dirty="0">
              <a:ln>
                <a:noFill/>
              </a:ln>
              <a:solidFill>
                <a:prstClr val="white"/>
              </a:solidFill>
              <a:effectLst/>
              <a:uLnTx/>
              <a:uFillTx/>
              <a:ea typeface="+mn-ea"/>
              <a:cs typeface="+mn-cs"/>
            </a:endParaRPr>
          </a:p>
        </p:txBody>
      </p:sp>
      <p:sp>
        <p:nvSpPr>
          <p:cNvPr id="127" name="TextBox 126">
            <a:extLst>
              <a:ext uri="{FF2B5EF4-FFF2-40B4-BE49-F238E27FC236}">
                <a16:creationId xmlns:a16="http://schemas.microsoft.com/office/drawing/2014/main" id="{D96A71D6-CB5D-233C-B77F-747950D9A424}"/>
              </a:ext>
            </a:extLst>
          </p:cNvPr>
          <p:cNvSpPr txBox="1"/>
          <p:nvPr/>
        </p:nvSpPr>
        <p:spPr>
          <a:xfrm>
            <a:off x="5756273" y="3743692"/>
            <a:ext cx="849597" cy="865604"/>
          </a:xfrm>
          <a:prstGeom prst="rect">
            <a:avLst/>
          </a:prstGeom>
          <a:noFill/>
        </p:spPr>
        <p:txBody>
          <a:bodyPr wrap="square" lIns="0" tIns="0" rIns="0" bIns="0" rtlCol="0">
            <a:prstTxWarp prst="textArchUp">
              <a:avLst>
                <a:gd name="adj" fmla="val 7949899"/>
              </a:avLst>
            </a:prstTxWarp>
            <a:spAutoFit/>
          </a:bodyPr>
          <a:lstStyle/>
          <a:p>
            <a:pPr marL="0" marR="0" lvl="0" indent="0" algn="ctr" defTabSz="914400" eaLnBrk="1" fontAlgn="auto" latinLnBrk="0" hangingPunct="1">
              <a:lnSpc>
                <a:spcPct val="100000"/>
              </a:lnSpc>
              <a:spcBef>
                <a:spcPts val="0"/>
              </a:spcBef>
              <a:spcAft>
                <a:spcPts val="600"/>
              </a:spcAft>
              <a:buClrTx/>
              <a:buSzTx/>
              <a:buFontTx/>
              <a:buNone/>
              <a:tabLst/>
              <a:defRPr/>
            </a:pPr>
            <a:r>
              <a:rPr kumimoji="0" lang="en-US" sz="1000" b="1" i="0" u="none" strike="noStrike" kern="0" cap="none" spc="0" normalizeH="0" baseline="0" noProof="0" dirty="0">
                <a:ln>
                  <a:noFill/>
                </a:ln>
                <a:solidFill>
                  <a:srgbClr val="00338D"/>
                </a:solidFill>
                <a:effectLst/>
                <a:uLnTx/>
                <a:uFillTx/>
                <a:cs typeface="Arial" panose="020B0604020202020204" pitchFamily="34" charset="0"/>
              </a:rPr>
              <a:t>IAM Managed Services</a:t>
            </a:r>
          </a:p>
        </p:txBody>
      </p:sp>
      <p:cxnSp>
        <p:nvCxnSpPr>
          <p:cNvPr id="131" name="Straight Connector 130">
            <a:extLst>
              <a:ext uri="{FF2B5EF4-FFF2-40B4-BE49-F238E27FC236}">
                <a16:creationId xmlns:a16="http://schemas.microsoft.com/office/drawing/2014/main" id="{20AF3B54-4548-2824-5664-95FE2C1DD794}"/>
              </a:ext>
            </a:extLst>
          </p:cNvPr>
          <p:cNvCxnSpPr/>
          <p:nvPr/>
        </p:nvCxnSpPr>
        <p:spPr>
          <a:xfrm flipH="1">
            <a:off x="5883296" y="4694646"/>
            <a:ext cx="52945" cy="120390"/>
          </a:xfrm>
          <a:prstGeom prst="line">
            <a:avLst/>
          </a:prstGeom>
          <a:noFill/>
          <a:ln w="6350" cap="flat" cmpd="sng" algn="ctr">
            <a:solidFill>
              <a:srgbClr val="00338D"/>
            </a:solidFill>
            <a:prstDash val="solid"/>
            <a:miter lim="800000"/>
            <a:tailEnd type="oval"/>
          </a:ln>
          <a:effectLst/>
        </p:spPr>
      </p:cxnSp>
      <p:cxnSp>
        <p:nvCxnSpPr>
          <p:cNvPr id="132" name="Straight Connector 131">
            <a:extLst>
              <a:ext uri="{FF2B5EF4-FFF2-40B4-BE49-F238E27FC236}">
                <a16:creationId xmlns:a16="http://schemas.microsoft.com/office/drawing/2014/main" id="{28E7A805-EB50-25E3-9A5D-3672E8130E9E}"/>
              </a:ext>
            </a:extLst>
          </p:cNvPr>
          <p:cNvCxnSpPr/>
          <p:nvPr/>
        </p:nvCxnSpPr>
        <p:spPr>
          <a:xfrm>
            <a:off x="6363173" y="4699255"/>
            <a:ext cx="49001" cy="119238"/>
          </a:xfrm>
          <a:prstGeom prst="line">
            <a:avLst/>
          </a:prstGeom>
          <a:noFill/>
          <a:ln w="6350" cap="flat" cmpd="sng" algn="ctr">
            <a:solidFill>
              <a:srgbClr val="00338D"/>
            </a:solidFill>
            <a:prstDash val="solid"/>
            <a:miter lim="800000"/>
            <a:tailEnd type="oval"/>
          </a:ln>
          <a:effectLst/>
        </p:spPr>
      </p:cxnSp>
      <p:cxnSp>
        <p:nvCxnSpPr>
          <p:cNvPr id="133" name="Straight Connector 132">
            <a:extLst>
              <a:ext uri="{FF2B5EF4-FFF2-40B4-BE49-F238E27FC236}">
                <a16:creationId xmlns:a16="http://schemas.microsoft.com/office/drawing/2014/main" id="{F298BDF0-EBB0-DBA3-F23D-9F14AF6E8F0B}"/>
              </a:ext>
            </a:extLst>
          </p:cNvPr>
          <p:cNvCxnSpPr/>
          <p:nvPr/>
        </p:nvCxnSpPr>
        <p:spPr>
          <a:xfrm>
            <a:off x="6679713" y="4392808"/>
            <a:ext cx="116028" cy="50690"/>
          </a:xfrm>
          <a:prstGeom prst="line">
            <a:avLst/>
          </a:prstGeom>
          <a:noFill/>
          <a:ln w="6350" cap="flat" cmpd="sng" algn="ctr">
            <a:solidFill>
              <a:srgbClr val="00338D"/>
            </a:solidFill>
            <a:prstDash val="solid"/>
            <a:miter lim="800000"/>
            <a:tailEnd type="oval"/>
          </a:ln>
          <a:effectLst/>
        </p:spPr>
      </p:cxnSp>
      <p:cxnSp>
        <p:nvCxnSpPr>
          <p:cNvPr id="134" name="Straight Connector 133">
            <a:extLst>
              <a:ext uri="{FF2B5EF4-FFF2-40B4-BE49-F238E27FC236}">
                <a16:creationId xmlns:a16="http://schemas.microsoft.com/office/drawing/2014/main" id="{70E81520-DF4A-A4F8-FAED-14BD7CC037FC}"/>
              </a:ext>
            </a:extLst>
          </p:cNvPr>
          <p:cNvCxnSpPr/>
          <p:nvPr/>
        </p:nvCxnSpPr>
        <p:spPr>
          <a:xfrm flipH="1">
            <a:off x="5506490" y="4374375"/>
            <a:ext cx="119971" cy="51843"/>
          </a:xfrm>
          <a:prstGeom prst="line">
            <a:avLst/>
          </a:prstGeom>
          <a:noFill/>
          <a:ln w="6350" cap="flat" cmpd="sng" algn="ctr">
            <a:solidFill>
              <a:srgbClr val="00338D"/>
            </a:solidFill>
            <a:prstDash val="solid"/>
            <a:miter lim="800000"/>
            <a:tailEnd type="oval"/>
          </a:ln>
          <a:effectLst/>
        </p:spPr>
      </p:cxnSp>
      <p:cxnSp>
        <p:nvCxnSpPr>
          <p:cNvPr id="135" name="Straight Connector 134">
            <a:extLst>
              <a:ext uri="{FF2B5EF4-FFF2-40B4-BE49-F238E27FC236}">
                <a16:creationId xmlns:a16="http://schemas.microsoft.com/office/drawing/2014/main" id="{BE4B5A8D-8939-7E18-16BB-A6181433E625}"/>
              </a:ext>
            </a:extLst>
          </p:cNvPr>
          <p:cNvCxnSpPr/>
          <p:nvPr/>
        </p:nvCxnSpPr>
        <p:spPr>
          <a:xfrm flipV="1">
            <a:off x="6715851" y="3973279"/>
            <a:ext cx="117431" cy="31472"/>
          </a:xfrm>
          <a:prstGeom prst="line">
            <a:avLst/>
          </a:prstGeom>
          <a:noFill/>
          <a:ln w="6350" cap="flat" cmpd="sng" algn="ctr">
            <a:solidFill>
              <a:srgbClr val="00338D"/>
            </a:solidFill>
            <a:prstDash val="solid"/>
            <a:miter lim="800000"/>
            <a:tailEnd type="oval"/>
          </a:ln>
          <a:effectLst/>
        </p:spPr>
      </p:cxnSp>
      <p:cxnSp>
        <p:nvCxnSpPr>
          <p:cNvPr id="136" name="Straight Connector 135">
            <a:extLst>
              <a:ext uri="{FF2B5EF4-FFF2-40B4-BE49-F238E27FC236}">
                <a16:creationId xmlns:a16="http://schemas.microsoft.com/office/drawing/2014/main" id="{ACB4287D-B18F-BF62-B8DE-38C66052298E}"/>
              </a:ext>
            </a:extLst>
          </p:cNvPr>
          <p:cNvCxnSpPr/>
          <p:nvPr/>
        </p:nvCxnSpPr>
        <p:spPr>
          <a:xfrm flipV="1">
            <a:off x="6509353" y="3609362"/>
            <a:ext cx="91558" cy="91808"/>
          </a:xfrm>
          <a:prstGeom prst="line">
            <a:avLst/>
          </a:prstGeom>
          <a:noFill/>
          <a:ln w="6350" cap="flat" cmpd="sng" algn="ctr">
            <a:solidFill>
              <a:srgbClr val="00338D"/>
            </a:solidFill>
            <a:prstDash val="solid"/>
            <a:miter lim="800000"/>
            <a:tailEnd type="oval"/>
          </a:ln>
          <a:effectLst/>
        </p:spPr>
      </p:cxnSp>
      <p:cxnSp>
        <p:nvCxnSpPr>
          <p:cNvPr id="137" name="Straight Connector 136">
            <a:extLst>
              <a:ext uri="{FF2B5EF4-FFF2-40B4-BE49-F238E27FC236}">
                <a16:creationId xmlns:a16="http://schemas.microsoft.com/office/drawing/2014/main" id="{DE1E768A-DAA4-CA3E-E4BE-4085DC82D38C}"/>
              </a:ext>
            </a:extLst>
          </p:cNvPr>
          <p:cNvCxnSpPr/>
          <p:nvPr/>
        </p:nvCxnSpPr>
        <p:spPr>
          <a:xfrm flipH="1" flipV="1">
            <a:off x="5510424" y="3973279"/>
            <a:ext cx="117431" cy="31472"/>
          </a:xfrm>
          <a:prstGeom prst="line">
            <a:avLst/>
          </a:prstGeom>
          <a:noFill/>
          <a:ln w="6350" cap="flat" cmpd="sng" algn="ctr">
            <a:solidFill>
              <a:srgbClr val="00338D"/>
            </a:solidFill>
            <a:prstDash val="solid"/>
            <a:miter lim="800000"/>
            <a:tailEnd type="oval"/>
          </a:ln>
          <a:effectLst/>
        </p:spPr>
      </p:cxnSp>
      <p:cxnSp>
        <p:nvCxnSpPr>
          <p:cNvPr id="138" name="Straight Connector 137">
            <a:extLst>
              <a:ext uri="{FF2B5EF4-FFF2-40B4-BE49-F238E27FC236}">
                <a16:creationId xmlns:a16="http://schemas.microsoft.com/office/drawing/2014/main" id="{18561AA2-35B4-3843-72FC-8C91FA19D249}"/>
              </a:ext>
            </a:extLst>
          </p:cNvPr>
          <p:cNvCxnSpPr/>
          <p:nvPr/>
        </p:nvCxnSpPr>
        <p:spPr>
          <a:xfrm flipH="1" flipV="1">
            <a:off x="5734989" y="3609362"/>
            <a:ext cx="91558" cy="91808"/>
          </a:xfrm>
          <a:prstGeom prst="line">
            <a:avLst/>
          </a:prstGeom>
          <a:noFill/>
          <a:ln w="6350" cap="flat" cmpd="sng" algn="ctr">
            <a:solidFill>
              <a:srgbClr val="00338D"/>
            </a:solidFill>
            <a:prstDash val="solid"/>
            <a:miter lim="800000"/>
            <a:tailEnd type="oval"/>
          </a:ln>
          <a:effectLst/>
        </p:spPr>
      </p:cxnSp>
      <p:cxnSp>
        <p:nvCxnSpPr>
          <p:cNvPr id="139" name="Straight Connector 138">
            <a:extLst>
              <a:ext uri="{FF2B5EF4-FFF2-40B4-BE49-F238E27FC236}">
                <a16:creationId xmlns:a16="http://schemas.microsoft.com/office/drawing/2014/main" id="{8A6188D6-94F0-D4F8-70A8-0425F38E57CB}"/>
              </a:ext>
            </a:extLst>
          </p:cNvPr>
          <p:cNvCxnSpPr/>
          <p:nvPr/>
        </p:nvCxnSpPr>
        <p:spPr>
          <a:xfrm flipV="1">
            <a:off x="6170892" y="3463619"/>
            <a:ext cx="0" cy="131559"/>
          </a:xfrm>
          <a:prstGeom prst="line">
            <a:avLst/>
          </a:prstGeom>
          <a:noFill/>
          <a:ln w="6350" cap="flat" cmpd="sng" algn="ctr">
            <a:solidFill>
              <a:srgbClr val="00338D"/>
            </a:solidFill>
            <a:prstDash val="solid"/>
            <a:miter lim="800000"/>
            <a:tailEnd type="oval"/>
          </a:ln>
          <a:effectLst/>
        </p:spPr>
      </p:cxnSp>
      <p:sp>
        <p:nvSpPr>
          <p:cNvPr id="79" name="Rectangle 78">
            <a:extLst>
              <a:ext uri="{FF2B5EF4-FFF2-40B4-BE49-F238E27FC236}">
                <a16:creationId xmlns:a16="http://schemas.microsoft.com/office/drawing/2014/main" id="{3739E1AB-CFF5-587F-D491-75080D43C170}"/>
              </a:ext>
            </a:extLst>
          </p:cNvPr>
          <p:cNvSpPr/>
          <p:nvPr/>
        </p:nvSpPr>
        <p:spPr>
          <a:xfrm>
            <a:off x="4433680" y="1662308"/>
            <a:ext cx="1645920" cy="274320"/>
          </a:xfrm>
          <a:prstGeom prst="rect">
            <a:avLst/>
          </a:prstGeom>
          <a:solidFill>
            <a:srgbClr val="00B8F5"/>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7432" tIns="27432" rIns="27432" bIns="27432" rtlCol="0" anchor="ctr"/>
          <a:lstStyle/>
          <a:p>
            <a:pPr marL="0" marR="0" lvl="0" indent="0" algn="ctr" defTabSz="914400" rtl="0" eaLnBrk="1" fontAlgn="auto" latinLnBrk="0" hangingPunct="1">
              <a:lnSpc>
                <a:spcPct val="100000"/>
              </a:lnSpc>
              <a:spcBef>
                <a:spcPts val="0"/>
              </a:spcBef>
              <a:spcAft>
                <a:spcPts val="600"/>
              </a:spcAft>
              <a:buClrTx/>
              <a:buSzTx/>
              <a:buFontTx/>
              <a:buNone/>
              <a:tabLst/>
              <a:defRPr/>
            </a:pPr>
            <a:r>
              <a:rPr lang="en-US" sz="1000" b="1" dirty="0">
                <a:solidFill>
                  <a:schemeClr val="tx1"/>
                </a:solidFill>
              </a:rPr>
              <a:t>CIAM</a:t>
            </a:r>
            <a:endParaRPr kumimoji="0" lang="en-US" sz="1000" b="1" i="0" u="none" strike="noStrike" kern="1200" cap="none" spc="0" normalizeH="0" baseline="0" noProof="0" dirty="0">
              <a:ln>
                <a:noFill/>
              </a:ln>
              <a:solidFill>
                <a:schemeClr val="tx1"/>
              </a:solidFill>
              <a:effectLst/>
              <a:uLnTx/>
              <a:uFillTx/>
            </a:endParaRPr>
          </a:p>
        </p:txBody>
      </p:sp>
      <p:sp>
        <p:nvSpPr>
          <p:cNvPr id="80" name="Rectangle 79">
            <a:extLst>
              <a:ext uri="{FF2B5EF4-FFF2-40B4-BE49-F238E27FC236}">
                <a16:creationId xmlns:a16="http://schemas.microsoft.com/office/drawing/2014/main" id="{015ADCC6-D799-786E-040B-65D9ED06A9F7}"/>
              </a:ext>
            </a:extLst>
          </p:cNvPr>
          <p:cNvSpPr/>
          <p:nvPr/>
        </p:nvSpPr>
        <p:spPr>
          <a:xfrm>
            <a:off x="6112400" y="1662308"/>
            <a:ext cx="1645920" cy="274320"/>
          </a:xfrm>
          <a:prstGeom prst="rect">
            <a:avLst/>
          </a:prstGeom>
          <a:solidFill>
            <a:srgbClr val="00B8F5"/>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7432" tIns="27432" rIns="27432" bIns="27432" rtlCol="0" anchor="ctr"/>
          <a:lstStyle/>
          <a:p>
            <a:pPr marL="0" marR="0" lvl="0" indent="0" algn="ctr" defTabSz="914400" rtl="0" eaLnBrk="1" fontAlgn="auto" latinLnBrk="0" hangingPunct="1">
              <a:lnSpc>
                <a:spcPct val="100000"/>
              </a:lnSpc>
              <a:spcBef>
                <a:spcPts val="0"/>
              </a:spcBef>
              <a:spcAft>
                <a:spcPts val="600"/>
              </a:spcAft>
              <a:buClrTx/>
              <a:buSzTx/>
              <a:buFontTx/>
              <a:buNone/>
              <a:tabLst/>
              <a:defRPr/>
            </a:pPr>
            <a:r>
              <a:rPr lang="en-US" sz="1000" b="1" dirty="0">
                <a:solidFill>
                  <a:schemeClr val="tx1"/>
                </a:solidFill>
              </a:rPr>
              <a:t>Workforce IAM</a:t>
            </a:r>
            <a:endParaRPr kumimoji="0" lang="en-US" sz="1000" b="1" i="0" u="none" strike="noStrike" kern="1200" cap="none" spc="0" normalizeH="0" baseline="0" noProof="0" dirty="0">
              <a:ln>
                <a:noFill/>
              </a:ln>
              <a:solidFill>
                <a:schemeClr val="tx1"/>
              </a:solidFill>
              <a:effectLst/>
              <a:uLnTx/>
              <a:uFillTx/>
            </a:endParaRPr>
          </a:p>
        </p:txBody>
      </p:sp>
      <p:sp>
        <p:nvSpPr>
          <p:cNvPr id="81" name="Rectangle 80">
            <a:extLst>
              <a:ext uri="{FF2B5EF4-FFF2-40B4-BE49-F238E27FC236}">
                <a16:creationId xmlns:a16="http://schemas.microsoft.com/office/drawing/2014/main" id="{9080B514-1985-A7AA-D499-1F856E06487D}"/>
              </a:ext>
            </a:extLst>
          </p:cNvPr>
          <p:cNvSpPr/>
          <p:nvPr/>
        </p:nvSpPr>
        <p:spPr>
          <a:xfrm>
            <a:off x="9469841" y="1662308"/>
            <a:ext cx="1645920" cy="274320"/>
          </a:xfrm>
          <a:prstGeom prst="rect">
            <a:avLst/>
          </a:prstGeom>
          <a:solidFill>
            <a:srgbClr val="00B8F5"/>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27432" tIns="27432" rIns="27432" bIns="27432" rtlCol="0" anchor="ctr"/>
          <a:lstStyle/>
          <a:p>
            <a:pPr marL="0" marR="0" lvl="0" indent="0" algn="ctr" defTabSz="914400" rtl="0" eaLnBrk="1" fontAlgn="auto" latinLnBrk="0" hangingPunct="1">
              <a:lnSpc>
                <a:spcPct val="100000"/>
              </a:lnSpc>
              <a:spcBef>
                <a:spcPts val="0"/>
              </a:spcBef>
              <a:spcAft>
                <a:spcPts val="600"/>
              </a:spcAft>
              <a:buClrTx/>
              <a:buSzTx/>
              <a:buFontTx/>
              <a:buNone/>
              <a:tabLst/>
              <a:defRPr/>
            </a:pPr>
            <a:r>
              <a:rPr lang="en-US" sz="1000" b="1" dirty="0">
                <a:solidFill>
                  <a:schemeClr val="tx1"/>
                </a:solidFill>
              </a:rPr>
              <a:t>Privileged Access</a:t>
            </a:r>
            <a:endParaRPr kumimoji="0" lang="en-US" sz="1000" b="1" i="0" u="none" strike="noStrike" kern="1200" cap="none" spc="0" normalizeH="0" baseline="0" noProof="0" dirty="0">
              <a:ln>
                <a:noFill/>
              </a:ln>
              <a:solidFill>
                <a:schemeClr val="tx1"/>
              </a:solidFill>
              <a:effectLst/>
              <a:uLnTx/>
              <a:uFillTx/>
            </a:endParaRPr>
          </a:p>
        </p:txBody>
      </p:sp>
      <p:sp>
        <p:nvSpPr>
          <p:cNvPr id="3" name="TextBox 2">
            <a:extLst>
              <a:ext uri="{FF2B5EF4-FFF2-40B4-BE49-F238E27FC236}">
                <a16:creationId xmlns:a16="http://schemas.microsoft.com/office/drawing/2014/main" id="{77B68C37-EE14-F1C6-DA02-BA1BABAE9ACA}"/>
              </a:ext>
            </a:extLst>
          </p:cNvPr>
          <p:cNvSpPr txBox="1"/>
          <p:nvPr/>
        </p:nvSpPr>
        <p:spPr>
          <a:xfrm>
            <a:off x="1012723" y="2303794"/>
            <a:ext cx="1828800" cy="2000548"/>
          </a:xfrm>
          <a:prstGeom prst="rect">
            <a:avLst/>
          </a:prstGeom>
          <a:noFill/>
        </p:spPr>
        <p:txBody>
          <a:bodyPr wrap="square" lIns="0" tIns="0" rIns="0" bIns="0">
            <a:spAutoFit/>
          </a:bodyPr>
          <a:lstStyle/>
          <a:p>
            <a:pPr marL="0" marR="0" lvl="1" indent="0" algn="l" defTabSz="914400" rtl="0" eaLnBrk="1" fontAlgn="auto" latinLnBrk="0" hangingPunct="1">
              <a:lnSpc>
                <a:spcPct val="100000"/>
              </a:lnSpc>
              <a:spcBef>
                <a:spcPts val="0"/>
              </a:spcBef>
              <a:spcAft>
                <a:spcPts val="600"/>
              </a:spcAft>
              <a:buClrTx/>
              <a:buSzTx/>
              <a:buFontTx/>
              <a:buNone/>
              <a:tabLst/>
              <a:defRPr/>
            </a:pPr>
            <a:r>
              <a:rPr kumimoji="0" lang="en-US" sz="1000" b="1" i="0" u="none" strike="noStrike" kern="1200" cap="none" spc="0" normalizeH="0" baseline="0" noProof="0" dirty="0">
                <a:ln>
                  <a:noFill/>
                </a:ln>
                <a:solidFill>
                  <a:srgbClr val="00338D"/>
                </a:solidFill>
                <a:effectLst/>
                <a:uLnTx/>
                <a:uFillTx/>
                <a:ea typeface="+mn-ea"/>
                <a:cs typeface="+mn-cs"/>
              </a:rPr>
              <a:t>IAM Business Operations</a:t>
            </a:r>
          </a:p>
          <a:p>
            <a:pPr marL="182880" marR="0" lvl="1" indent="-182880" algn="l" defTabSz="914400" rtl="0" eaLnBrk="1" fontAlgn="auto" latinLnBrk="0" hangingPunct="1">
              <a:lnSpc>
                <a:spcPct val="100000"/>
              </a:lnSpc>
              <a:spcBef>
                <a:spcPts val="0"/>
              </a:spcBef>
              <a:spcAft>
                <a:spcPts val="600"/>
              </a:spcAft>
              <a:buClr>
                <a:srgbClr val="00338D"/>
              </a:buClr>
              <a:buSzTx/>
              <a:buFont typeface="Arial" panose="020B0604020202020204" pitchFamily="34" charset="0"/>
              <a:buChar char="•"/>
              <a:tabLst/>
              <a:defRPr/>
            </a:pPr>
            <a:r>
              <a:rPr kumimoji="0" lang="en-US" sz="1000" b="0" i="0" u="none" strike="noStrike" kern="1200" cap="none" spc="0" normalizeH="0" baseline="0" noProof="0" dirty="0">
                <a:ln>
                  <a:noFill/>
                </a:ln>
                <a:solidFill>
                  <a:srgbClr val="000000"/>
                </a:solidFill>
                <a:effectLst/>
                <a:uLnTx/>
                <a:uFillTx/>
                <a:ea typeface="+mn-ea"/>
                <a:cs typeface="+mn-cs"/>
              </a:rPr>
              <a:t>Day-to-day management and tracking of business processes, such as executing access review campaigns or access management for adding/removing access to applications</a:t>
            </a:r>
          </a:p>
          <a:p>
            <a:pPr marL="182880" marR="0" lvl="1" indent="-182880" algn="l" defTabSz="914400" rtl="0" eaLnBrk="1" fontAlgn="auto" latinLnBrk="0" hangingPunct="1">
              <a:lnSpc>
                <a:spcPct val="100000"/>
              </a:lnSpc>
              <a:spcBef>
                <a:spcPts val="0"/>
              </a:spcBef>
              <a:spcAft>
                <a:spcPts val="600"/>
              </a:spcAft>
              <a:buClr>
                <a:srgbClr val="00338D"/>
              </a:buClr>
              <a:buSzTx/>
              <a:buFont typeface="Arial" panose="020B0604020202020204" pitchFamily="34" charset="0"/>
              <a:buChar char="•"/>
              <a:tabLst/>
              <a:defRPr/>
            </a:pPr>
            <a:r>
              <a:rPr kumimoji="0" lang="en-US" sz="1000" b="0" i="0" u="none" strike="noStrike" kern="1200" cap="none" spc="0" normalizeH="0" baseline="0" noProof="0" dirty="0">
                <a:ln>
                  <a:noFill/>
                </a:ln>
                <a:solidFill>
                  <a:srgbClr val="000000"/>
                </a:solidFill>
                <a:effectLst/>
                <a:uLnTx/>
                <a:uFillTx/>
                <a:ea typeface="+mn-ea"/>
                <a:cs typeface="+mn-cs"/>
              </a:rPr>
              <a:t>Accountable turnkey model to ensure outcome against defined SLAs</a:t>
            </a:r>
          </a:p>
        </p:txBody>
      </p:sp>
      <p:sp>
        <p:nvSpPr>
          <p:cNvPr id="19" name="TextBox 18">
            <a:extLst>
              <a:ext uri="{FF2B5EF4-FFF2-40B4-BE49-F238E27FC236}">
                <a16:creationId xmlns:a16="http://schemas.microsoft.com/office/drawing/2014/main" id="{12D43603-6515-1C81-C360-6556595D02E3}"/>
              </a:ext>
            </a:extLst>
          </p:cNvPr>
          <p:cNvSpPr txBox="1"/>
          <p:nvPr/>
        </p:nvSpPr>
        <p:spPr>
          <a:xfrm>
            <a:off x="9364980" y="2303794"/>
            <a:ext cx="1828800" cy="2154436"/>
          </a:xfrm>
          <a:prstGeom prst="rect">
            <a:avLst/>
          </a:prstGeom>
          <a:noFill/>
        </p:spPr>
        <p:txBody>
          <a:bodyPr wrap="square" lIns="0" tIns="0" rIns="0" bIns="0">
            <a:spAutoFit/>
          </a:bodyPr>
          <a:lstStyle/>
          <a:p>
            <a:pPr marL="0" marR="0" lvl="1" indent="0" algn="l" defTabSz="914400" rtl="0" eaLnBrk="1" fontAlgn="auto" latinLnBrk="0" hangingPunct="1">
              <a:lnSpc>
                <a:spcPct val="100000"/>
              </a:lnSpc>
              <a:spcBef>
                <a:spcPts val="0"/>
              </a:spcBef>
              <a:spcAft>
                <a:spcPts val="600"/>
              </a:spcAft>
              <a:buClrTx/>
              <a:buSzTx/>
              <a:buFontTx/>
              <a:buNone/>
              <a:tabLst/>
              <a:defRPr/>
            </a:pPr>
            <a:r>
              <a:rPr kumimoji="0" lang="en-US" sz="1000" b="1" i="0" u="none" strike="noStrike" kern="1200" cap="none" spc="0" normalizeH="0" baseline="0" noProof="0" dirty="0">
                <a:ln>
                  <a:noFill/>
                </a:ln>
                <a:solidFill>
                  <a:srgbClr val="00338D"/>
                </a:solidFill>
                <a:effectLst/>
                <a:uLnTx/>
                <a:uFillTx/>
                <a:ea typeface="+mn-ea"/>
                <a:cs typeface="+mn-cs"/>
              </a:rPr>
              <a:t>IAM Technical Operations</a:t>
            </a:r>
          </a:p>
          <a:p>
            <a:pPr marL="182880" marR="0" lvl="1" indent="-182880" algn="l" defTabSz="914400" rtl="0" eaLnBrk="1" fontAlgn="auto" latinLnBrk="0" hangingPunct="1">
              <a:lnSpc>
                <a:spcPct val="100000"/>
              </a:lnSpc>
              <a:spcBef>
                <a:spcPts val="0"/>
              </a:spcBef>
              <a:spcAft>
                <a:spcPts val="600"/>
              </a:spcAft>
              <a:buClr>
                <a:srgbClr val="00338D"/>
              </a:buClr>
              <a:buSzTx/>
              <a:buFont typeface="Arial" panose="020B0604020202020204" pitchFamily="34" charset="0"/>
              <a:buChar char="•"/>
              <a:tabLst/>
              <a:defRPr/>
            </a:pPr>
            <a:r>
              <a:rPr kumimoji="0" lang="en-US" sz="1000" b="0" i="0" u="none" strike="noStrike" kern="1200" cap="none" spc="0" normalizeH="0" baseline="0" noProof="0" dirty="0">
                <a:ln>
                  <a:noFill/>
                </a:ln>
                <a:solidFill>
                  <a:srgbClr val="000000"/>
                </a:solidFill>
                <a:effectLst/>
                <a:uLnTx/>
                <a:uFillTx/>
                <a:ea typeface="+mn-ea"/>
                <a:cs typeface="+mn-cs"/>
              </a:rPr>
              <a:t>Daily management of the health of the IAM solution such as application monitoring, data feed integrations, application administration and patching, and incident management </a:t>
            </a:r>
            <a:endParaRPr kumimoji="0" lang="en-US" sz="1000" b="1" i="0" u="none" strike="noStrike" kern="1200" cap="none" spc="0" normalizeH="0" baseline="0" noProof="0" dirty="0">
              <a:ln>
                <a:noFill/>
              </a:ln>
              <a:solidFill>
                <a:srgbClr val="000000"/>
              </a:solidFill>
              <a:effectLst/>
              <a:uLnTx/>
              <a:uFillTx/>
              <a:ea typeface="+mn-ea"/>
              <a:cs typeface="+mn-cs"/>
            </a:endParaRPr>
          </a:p>
          <a:p>
            <a:pPr marL="182880" marR="0" lvl="1" indent="-182880" algn="l" defTabSz="914400" rtl="0" eaLnBrk="1" fontAlgn="auto" latinLnBrk="0" hangingPunct="1">
              <a:lnSpc>
                <a:spcPct val="100000"/>
              </a:lnSpc>
              <a:spcBef>
                <a:spcPts val="0"/>
              </a:spcBef>
              <a:spcAft>
                <a:spcPts val="600"/>
              </a:spcAft>
              <a:buClr>
                <a:srgbClr val="00338D"/>
              </a:buClr>
              <a:buSzTx/>
              <a:buFont typeface="Arial" panose="020B0604020202020204" pitchFamily="34" charset="0"/>
              <a:buChar char="•"/>
              <a:tabLst/>
              <a:defRPr/>
            </a:pPr>
            <a:r>
              <a:rPr kumimoji="0" lang="en-US" sz="1000" b="0" i="0" u="none" strike="noStrike" kern="1200" cap="none" spc="0" normalizeH="0" baseline="0" noProof="0" dirty="0">
                <a:ln>
                  <a:noFill/>
                </a:ln>
                <a:solidFill>
                  <a:srgbClr val="000000"/>
                </a:solidFill>
                <a:effectLst/>
                <a:uLnTx/>
                <a:uFillTx/>
                <a:ea typeface="+mn-ea"/>
                <a:cs typeface="+mn-cs"/>
              </a:rPr>
              <a:t>Integrated support model across different technologies to ensure end to end resolution across different platforms in the stack</a:t>
            </a:r>
          </a:p>
        </p:txBody>
      </p:sp>
      <p:sp>
        <p:nvSpPr>
          <p:cNvPr id="69" name="TextBox 68">
            <a:extLst>
              <a:ext uri="{FF2B5EF4-FFF2-40B4-BE49-F238E27FC236}">
                <a16:creationId xmlns:a16="http://schemas.microsoft.com/office/drawing/2014/main" id="{9B38ED40-C5CE-11BC-6FBC-E3CC34F7A4DD}"/>
              </a:ext>
            </a:extLst>
          </p:cNvPr>
          <p:cNvSpPr txBox="1"/>
          <p:nvPr/>
        </p:nvSpPr>
        <p:spPr>
          <a:xfrm rot="4108439">
            <a:off x="3988837" y="4627804"/>
            <a:ext cx="1493614" cy="272796"/>
          </a:xfrm>
          <a:prstGeom prst="rect">
            <a:avLst/>
          </a:prstGeom>
          <a:noFill/>
        </p:spPr>
        <p:txBody>
          <a:bodyPr wrap="square" lIns="0" tIns="0" rIns="0" bIns="0" rtlCol="0">
            <a:prstTxWarp prst="textArchDown">
              <a:avLst>
                <a:gd name="adj" fmla="val 3196538"/>
              </a:avLst>
            </a:prstTxWarp>
            <a:spAutoFit/>
          </a:bodyPr>
          <a:lstStyle/>
          <a:p>
            <a:pPr marL="0" marR="0" lvl="0" indent="0" algn="ctr" defTabSz="914400" eaLnBrk="1" fontAlgn="auto" latinLnBrk="0" hangingPunct="1">
              <a:lnSpc>
                <a:spcPct val="100000"/>
              </a:lnSpc>
              <a:spcBef>
                <a:spcPts val="0"/>
              </a:spcBef>
              <a:spcAft>
                <a:spcPts val="600"/>
              </a:spcAft>
              <a:buClrTx/>
              <a:buSzTx/>
              <a:buFontTx/>
              <a:buNone/>
              <a:tabLst/>
              <a:defRPr/>
            </a:pPr>
            <a:r>
              <a:rPr kumimoji="0" lang="en-US" sz="1000" b="1" i="0" u="none" strike="noStrike" kern="0" cap="none" spc="0" normalizeH="0" baseline="0" noProof="0" dirty="0">
                <a:ln>
                  <a:noFill/>
                </a:ln>
                <a:effectLst/>
                <a:uLnTx/>
                <a:uFillTx/>
                <a:cs typeface="Arial" panose="020B0604020202020204" pitchFamily="34" charset="0"/>
              </a:rPr>
              <a:t>Monitor Core</a:t>
            </a:r>
            <a:br>
              <a:rPr kumimoji="0" lang="en-US" sz="1000" b="1" i="0" u="none" strike="noStrike" kern="0" cap="none" spc="0" normalizeH="0" baseline="0" noProof="0" dirty="0">
                <a:ln>
                  <a:noFill/>
                </a:ln>
                <a:effectLst/>
                <a:uLnTx/>
                <a:uFillTx/>
                <a:cs typeface="Arial" panose="020B0604020202020204" pitchFamily="34" charset="0"/>
              </a:rPr>
            </a:br>
            <a:r>
              <a:rPr kumimoji="0" lang="en-US" sz="1000" b="1" i="0" u="none" strike="noStrike" kern="0" cap="none" spc="0" normalizeH="0" baseline="0" noProof="0" dirty="0">
                <a:ln>
                  <a:noFill/>
                </a:ln>
                <a:effectLst/>
                <a:uLnTx/>
                <a:uFillTx/>
                <a:cs typeface="Arial" panose="020B0604020202020204" pitchFamily="34" charset="0"/>
              </a:rPr>
              <a:t>IAM Processes </a:t>
            </a:r>
          </a:p>
        </p:txBody>
      </p:sp>
      <p:sp>
        <p:nvSpPr>
          <p:cNvPr id="70" name="TextBox 69">
            <a:extLst>
              <a:ext uri="{FF2B5EF4-FFF2-40B4-BE49-F238E27FC236}">
                <a16:creationId xmlns:a16="http://schemas.microsoft.com/office/drawing/2014/main" id="{84E28B00-81FF-13BC-E4AC-01066E71A628}"/>
              </a:ext>
            </a:extLst>
          </p:cNvPr>
          <p:cNvSpPr txBox="1"/>
          <p:nvPr/>
        </p:nvSpPr>
        <p:spPr>
          <a:xfrm rot="17497126">
            <a:off x="7218739" y="4711183"/>
            <a:ext cx="807401" cy="179647"/>
          </a:xfrm>
          <a:prstGeom prst="rect">
            <a:avLst/>
          </a:prstGeom>
          <a:noFill/>
        </p:spPr>
        <p:txBody>
          <a:bodyPr wrap="square" lIns="0" tIns="0" rIns="0" bIns="0" rtlCol="0" anchor="ctr">
            <a:prstTxWarp prst="textArchDown">
              <a:avLst/>
            </a:prstTxWarp>
            <a:spAutoFit/>
          </a:bodyPr>
          <a:lstStyle/>
          <a:p>
            <a:pPr marL="0" marR="0" lvl="0" indent="0" algn="ctr" defTabSz="914400" eaLnBrk="1" fontAlgn="auto" latinLnBrk="0" hangingPunct="1">
              <a:lnSpc>
                <a:spcPct val="100000"/>
              </a:lnSpc>
              <a:spcBef>
                <a:spcPts val="0"/>
              </a:spcBef>
              <a:spcAft>
                <a:spcPts val="600"/>
              </a:spcAft>
              <a:buClrTx/>
              <a:buSzTx/>
              <a:buFontTx/>
              <a:buNone/>
              <a:tabLst/>
              <a:defRPr/>
            </a:pPr>
            <a:r>
              <a:rPr kumimoji="0" lang="en-US" sz="1000" b="1" i="0" u="none" strike="noStrike" kern="0" cap="none" spc="0" normalizeH="0" baseline="0" noProof="0" dirty="0">
                <a:ln>
                  <a:noFill/>
                </a:ln>
                <a:effectLst/>
                <a:uLnTx/>
                <a:uFillTx/>
              </a:rPr>
              <a:t>Patch</a:t>
            </a:r>
            <a:br>
              <a:rPr kumimoji="0" lang="en-US" sz="1000" b="1" i="0" u="none" strike="noStrike" kern="0" cap="none" spc="0" normalizeH="0" baseline="0" noProof="0" dirty="0">
                <a:ln>
                  <a:noFill/>
                </a:ln>
                <a:effectLst/>
                <a:uLnTx/>
                <a:uFillTx/>
              </a:rPr>
            </a:br>
            <a:r>
              <a:rPr kumimoji="0" lang="en-US" sz="1000" b="1" i="0" u="none" strike="noStrike" kern="0" cap="none" spc="0" normalizeH="0" baseline="0" noProof="0" dirty="0">
                <a:ln>
                  <a:noFill/>
                </a:ln>
                <a:effectLst/>
                <a:uLnTx/>
                <a:uFillTx/>
              </a:rPr>
              <a:t>Management</a:t>
            </a:r>
          </a:p>
        </p:txBody>
      </p:sp>
      <p:sp>
        <p:nvSpPr>
          <p:cNvPr id="71" name="Oval 70">
            <a:extLst>
              <a:ext uri="{FF2B5EF4-FFF2-40B4-BE49-F238E27FC236}">
                <a16:creationId xmlns:a16="http://schemas.microsoft.com/office/drawing/2014/main" id="{407D487D-260C-5A15-E981-1580AF79A6D2}"/>
              </a:ext>
            </a:extLst>
          </p:cNvPr>
          <p:cNvSpPr>
            <a:spLocks noChangeAspect="1"/>
          </p:cNvSpPr>
          <p:nvPr/>
        </p:nvSpPr>
        <p:spPr>
          <a:xfrm rot="17288618">
            <a:off x="4157647" y="2585514"/>
            <a:ext cx="2786109" cy="2724243"/>
          </a:xfrm>
          <a:prstGeom prst="ellipse">
            <a:avLst/>
          </a:prstGeom>
          <a:noFill/>
          <a:ln w="12700" cap="flat" cmpd="sng" algn="ctr">
            <a:noFill/>
            <a:prstDash val="solid"/>
            <a:miter lim="800000"/>
          </a:ln>
          <a:effectLst/>
        </p:spPr>
        <p:txBody>
          <a:bodyPr spcFirstLastPara="1" lIns="0" tIns="0" rIns="0" bIns="0" numCol="1" rtlCol="0" anchor="ctr">
            <a:prstTxWarp prst="textArchUp">
              <a:avLst/>
            </a:prstTxWarp>
          </a:bodyPr>
          <a:lstStyle/>
          <a:p>
            <a:pPr marL="0" marR="0" lvl="0" indent="0" algn="ctr" defTabSz="914400" eaLnBrk="1" fontAlgn="auto" latinLnBrk="0" hangingPunct="1">
              <a:lnSpc>
                <a:spcPct val="100000"/>
              </a:lnSpc>
              <a:spcBef>
                <a:spcPts val="0"/>
              </a:spcBef>
              <a:spcAft>
                <a:spcPts val="600"/>
              </a:spcAft>
              <a:buClrTx/>
              <a:buSzTx/>
              <a:buFontTx/>
              <a:buNone/>
              <a:tabLst/>
              <a:defRPr/>
            </a:pPr>
            <a:r>
              <a:rPr kumimoji="0" lang="en-US" sz="1000" b="1" i="0" u="none" strike="noStrike" kern="0" cap="none" spc="0" normalizeH="0" baseline="0" noProof="0" dirty="0">
                <a:ln>
                  <a:noFill/>
                </a:ln>
                <a:solidFill>
                  <a:prstClr val="white"/>
                </a:solidFill>
                <a:effectLst/>
                <a:uLnTx/>
                <a:uFillTx/>
                <a:ea typeface="+mn-ea"/>
                <a:cs typeface="+mn-cs"/>
              </a:rPr>
              <a:t>Application </a:t>
            </a:r>
            <a:br>
              <a:rPr kumimoji="0" lang="en-US" sz="1000" b="1" i="0" u="none" strike="noStrike" kern="0" cap="none" spc="0" normalizeH="0" baseline="0" noProof="0" dirty="0">
                <a:ln>
                  <a:noFill/>
                </a:ln>
                <a:solidFill>
                  <a:prstClr val="white"/>
                </a:solidFill>
                <a:effectLst/>
                <a:uLnTx/>
                <a:uFillTx/>
                <a:ea typeface="+mn-ea"/>
                <a:cs typeface="+mn-cs"/>
              </a:rPr>
            </a:br>
            <a:r>
              <a:rPr kumimoji="0" lang="en-US" sz="1000" b="1" i="0" u="none" strike="noStrike" kern="0" cap="none" spc="0" normalizeH="0" baseline="0" noProof="0" dirty="0">
                <a:ln>
                  <a:noFill/>
                </a:ln>
                <a:solidFill>
                  <a:prstClr val="white"/>
                </a:solidFill>
                <a:effectLst/>
                <a:uLnTx/>
                <a:uFillTx/>
                <a:ea typeface="+mn-ea"/>
                <a:cs typeface="+mn-cs"/>
              </a:rPr>
              <a:t>Onboarding</a:t>
            </a:r>
          </a:p>
        </p:txBody>
      </p:sp>
      <p:sp>
        <p:nvSpPr>
          <p:cNvPr id="72" name="TextBox 71">
            <a:extLst>
              <a:ext uri="{FF2B5EF4-FFF2-40B4-BE49-F238E27FC236}">
                <a16:creationId xmlns:a16="http://schemas.microsoft.com/office/drawing/2014/main" id="{153804DA-2FBB-F671-6E01-21D489A63935}"/>
              </a:ext>
            </a:extLst>
          </p:cNvPr>
          <p:cNvSpPr txBox="1"/>
          <p:nvPr/>
        </p:nvSpPr>
        <p:spPr>
          <a:xfrm rot="1458019">
            <a:off x="5073007" y="5591548"/>
            <a:ext cx="939005" cy="168355"/>
          </a:xfrm>
          <a:prstGeom prst="rect">
            <a:avLst/>
          </a:prstGeom>
          <a:noFill/>
        </p:spPr>
        <p:txBody>
          <a:bodyPr wrap="square" lIns="0" tIns="0" rIns="0" bIns="0" rtlCol="0">
            <a:prstTxWarp prst="textArchDown">
              <a:avLst>
                <a:gd name="adj" fmla="val 1420182"/>
              </a:avLst>
            </a:prstTxWarp>
            <a:spAutoFit/>
          </a:bodyPr>
          <a:lstStyle/>
          <a:p>
            <a:pPr marL="0" marR="0" lvl="0" indent="0" algn="ctr" defTabSz="914400" eaLnBrk="1" fontAlgn="auto" latinLnBrk="0" hangingPunct="1">
              <a:lnSpc>
                <a:spcPct val="100000"/>
              </a:lnSpc>
              <a:spcBef>
                <a:spcPts val="0"/>
              </a:spcBef>
              <a:spcAft>
                <a:spcPts val="600"/>
              </a:spcAft>
              <a:buClrTx/>
              <a:buSzTx/>
              <a:buFontTx/>
              <a:buNone/>
              <a:tabLst/>
              <a:defRPr/>
            </a:pPr>
            <a:r>
              <a:rPr kumimoji="0" lang="en-US" sz="1000" b="1" i="0" u="none" strike="noStrike" kern="0" cap="none" spc="0" normalizeH="0" baseline="0" noProof="0" dirty="0">
                <a:ln>
                  <a:noFill/>
                </a:ln>
                <a:effectLst/>
                <a:uLnTx/>
                <a:uFillTx/>
              </a:rPr>
              <a:t>Daily</a:t>
            </a:r>
            <a:br>
              <a:rPr kumimoji="0" lang="en-US" sz="1000" b="1" i="0" u="none" strike="noStrike" kern="0" cap="none" spc="0" normalizeH="0" baseline="0" noProof="0" dirty="0">
                <a:ln>
                  <a:noFill/>
                </a:ln>
                <a:effectLst/>
                <a:uLnTx/>
                <a:uFillTx/>
              </a:rPr>
            </a:br>
            <a:r>
              <a:rPr kumimoji="0" lang="en-US" sz="1000" b="1" i="0" u="none" strike="noStrike" kern="0" cap="none" spc="0" normalizeH="0" baseline="0" noProof="0" dirty="0">
                <a:ln>
                  <a:noFill/>
                </a:ln>
                <a:effectLst/>
                <a:uLnTx/>
                <a:uFillTx/>
              </a:rPr>
              <a:t>Operations</a:t>
            </a:r>
          </a:p>
        </p:txBody>
      </p:sp>
      <p:sp>
        <p:nvSpPr>
          <p:cNvPr id="73" name="TextBox 72">
            <a:extLst>
              <a:ext uri="{FF2B5EF4-FFF2-40B4-BE49-F238E27FC236}">
                <a16:creationId xmlns:a16="http://schemas.microsoft.com/office/drawing/2014/main" id="{E276173F-7FD2-1407-CA6E-0AB831EBACC9}"/>
              </a:ext>
            </a:extLst>
          </p:cNvPr>
          <p:cNvSpPr txBox="1"/>
          <p:nvPr/>
        </p:nvSpPr>
        <p:spPr>
          <a:xfrm rot="20149731">
            <a:off x="6282599" y="5575287"/>
            <a:ext cx="1014015" cy="162877"/>
          </a:xfrm>
          <a:prstGeom prst="rect">
            <a:avLst/>
          </a:prstGeom>
          <a:noFill/>
        </p:spPr>
        <p:txBody>
          <a:bodyPr wrap="square" lIns="0" tIns="0" rIns="0" bIns="0" rtlCol="0">
            <a:prstTxWarp prst="textArchDown">
              <a:avLst>
                <a:gd name="adj" fmla="val 1365051"/>
              </a:avLst>
            </a:prstTxWarp>
            <a:spAutoFit/>
          </a:bodyPr>
          <a:lstStyle/>
          <a:p>
            <a:pPr marL="0" marR="0" lvl="0" indent="0" algn="ctr" defTabSz="914400" eaLnBrk="1" fontAlgn="auto" latinLnBrk="0" hangingPunct="1">
              <a:lnSpc>
                <a:spcPct val="100000"/>
              </a:lnSpc>
              <a:spcBef>
                <a:spcPts val="0"/>
              </a:spcBef>
              <a:spcAft>
                <a:spcPts val="600"/>
              </a:spcAft>
              <a:buClrTx/>
              <a:buSzTx/>
              <a:buFontTx/>
              <a:buNone/>
              <a:tabLst/>
              <a:defRPr/>
            </a:pPr>
            <a:r>
              <a:rPr kumimoji="0" lang="en-US" sz="1000" b="1" i="0" u="none" strike="noStrike" kern="0" cap="none" spc="0" normalizeH="0" baseline="0" noProof="0" dirty="0">
                <a:ln>
                  <a:noFill/>
                </a:ln>
                <a:effectLst/>
                <a:uLnTx/>
                <a:uFillTx/>
              </a:rPr>
              <a:t>Release </a:t>
            </a:r>
            <a:br>
              <a:rPr kumimoji="0" lang="en-US" sz="1000" b="1" i="0" u="none" strike="noStrike" kern="0" cap="none" spc="0" normalizeH="0" baseline="0" noProof="0" dirty="0">
                <a:ln>
                  <a:noFill/>
                </a:ln>
                <a:effectLst/>
                <a:uLnTx/>
                <a:uFillTx/>
              </a:rPr>
            </a:br>
            <a:r>
              <a:rPr kumimoji="0" lang="en-US" sz="1000" b="1" i="0" u="none" strike="noStrike" kern="0" cap="none" spc="0" normalizeH="0" baseline="0" noProof="0" dirty="0">
                <a:ln>
                  <a:noFill/>
                </a:ln>
                <a:effectLst/>
                <a:uLnTx/>
                <a:uFillTx/>
              </a:rPr>
              <a:t>Management</a:t>
            </a:r>
          </a:p>
          <a:p>
            <a:pPr marL="0" marR="0" lvl="0" indent="0" algn="ctr" defTabSz="914400" eaLnBrk="1" fontAlgn="auto" latinLnBrk="0" hangingPunct="1">
              <a:lnSpc>
                <a:spcPct val="100000"/>
              </a:lnSpc>
              <a:spcBef>
                <a:spcPts val="0"/>
              </a:spcBef>
              <a:spcAft>
                <a:spcPts val="600"/>
              </a:spcAft>
              <a:buClrTx/>
              <a:buSzTx/>
              <a:buFontTx/>
              <a:buNone/>
              <a:tabLst/>
              <a:defRPr/>
            </a:pPr>
            <a:endParaRPr kumimoji="0" lang="en-US" sz="1000" b="1" i="0" u="none" strike="noStrike" kern="0" cap="none" spc="0" normalizeH="0" baseline="0" noProof="0" dirty="0">
              <a:ln>
                <a:noFill/>
              </a:ln>
              <a:effectLst/>
              <a:uLnTx/>
              <a:uFillTx/>
            </a:endParaRPr>
          </a:p>
        </p:txBody>
      </p:sp>
      <p:sp>
        <p:nvSpPr>
          <p:cNvPr id="74" name="Oval 73">
            <a:extLst>
              <a:ext uri="{FF2B5EF4-FFF2-40B4-BE49-F238E27FC236}">
                <a16:creationId xmlns:a16="http://schemas.microsoft.com/office/drawing/2014/main" id="{ACFDE016-C74C-83C4-BE16-7800EC4B49A6}"/>
              </a:ext>
            </a:extLst>
          </p:cNvPr>
          <p:cNvSpPr>
            <a:spLocks noChangeAspect="1"/>
          </p:cNvSpPr>
          <p:nvPr/>
        </p:nvSpPr>
        <p:spPr>
          <a:xfrm>
            <a:off x="5598019" y="2552642"/>
            <a:ext cx="1126860" cy="326814"/>
          </a:xfrm>
          <a:prstGeom prst="ellipse">
            <a:avLst/>
          </a:prstGeom>
          <a:noFill/>
          <a:ln w="12700" cap="flat" cmpd="sng" algn="ctr">
            <a:noFill/>
            <a:prstDash val="solid"/>
            <a:miter lim="800000"/>
          </a:ln>
          <a:effectLst/>
        </p:spPr>
        <p:txBody>
          <a:bodyPr spcFirstLastPara="1" lIns="0" tIns="0" rIns="0" bIns="0" numCol="1" rtlCol="0" anchor="ctr">
            <a:prstTxWarp prst="textArchUp">
              <a:avLst>
                <a:gd name="adj" fmla="val 13148989"/>
              </a:avLst>
            </a:prstTxWarp>
          </a:bodyPr>
          <a:lstStyle/>
          <a:p>
            <a:pPr marL="0" marR="0" lvl="0" indent="0" algn="ctr" defTabSz="914400" eaLnBrk="1" fontAlgn="auto" latinLnBrk="0" hangingPunct="1">
              <a:lnSpc>
                <a:spcPct val="100000"/>
              </a:lnSpc>
              <a:spcBef>
                <a:spcPts val="0"/>
              </a:spcBef>
              <a:spcAft>
                <a:spcPts val="600"/>
              </a:spcAft>
              <a:buClrTx/>
              <a:buSzTx/>
              <a:buFontTx/>
              <a:buNone/>
              <a:tabLst/>
              <a:defRPr/>
            </a:pPr>
            <a:r>
              <a:rPr kumimoji="0" lang="en-US" sz="1000" b="1" i="0" u="none" strike="noStrike" kern="0" cap="none" spc="0" normalizeH="0" baseline="0" noProof="0" dirty="0">
                <a:ln>
                  <a:noFill/>
                </a:ln>
                <a:solidFill>
                  <a:prstClr val="white"/>
                </a:solidFill>
                <a:effectLst/>
                <a:uLnTx/>
                <a:uFillTx/>
                <a:ea typeface="+mn-ea"/>
                <a:cs typeface="+mn-cs"/>
              </a:rPr>
              <a:t>Roles/</a:t>
            </a:r>
            <a:br>
              <a:rPr kumimoji="0" lang="en-US" sz="1000" b="1" i="0" u="none" strike="noStrike" kern="0" cap="none" spc="0" normalizeH="0" baseline="0" noProof="0" dirty="0">
                <a:ln>
                  <a:noFill/>
                </a:ln>
                <a:solidFill>
                  <a:prstClr val="white"/>
                </a:solidFill>
                <a:effectLst/>
                <a:uLnTx/>
                <a:uFillTx/>
                <a:ea typeface="+mn-ea"/>
                <a:cs typeface="+mn-cs"/>
              </a:rPr>
            </a:br>
            <a:r>
              <a:rPr kumimoji="0" lang="en-US" sz="1000" b="1" i="0" u="none" strike="noStrike" kern="0" cap="none" spc="0" normalizeH="0" baseline="0" noProof="0" dirty="0">
                <a:ln>
                  <a:noFill/>
                </a:ln>
                <a:solidFill>
                  <a:prstClr val="white"/>
                </a:solidFill>
                <a:effectLst/>
                <a:uLnTx/>
                <a:uFillTx/>
                <a:ea typeface="+mn-ea"/>
                <a:cs typeface="+mn-cs"/>
              </a:rPr>
              <a:t>entitlements</a:t>
            </a:r>
            <a:br>
              <a:rPr kumimoji="0" lang="en-US" sz="1000" b="1" i="0" u="none" strike="noStrike" kern="0" cap="none" spc="0" normalizeH="0" baseline="0" noProof="0" dirty="0">
                <a:ln>
                  <a:noFill/>
                </a:ln>
                <a:solidFill>
                  <a:prstClr val="white"/>
                </a:solidFill>
                <a:effectLst/>
                <a:uLnTx/>
                <a:uFillTx/>
                <a:ea typeface="+mn-ea"/>
                <a:cs typeface="+mn-cs"/>
              </a:rPr>
            </a:br>
            <a:r>
              <a:rPr kumimoji="0" lang="en-US" sz="1000" b="1" i="0" u="none" strike="noStrike" kern="0" cap="none" spc="0" normalizeH="0" baseline="0" noProof="0" dirty="0">
                <a:ln>
                  <a:noFill/>
                </a:ln>
                <a:solidFill>
                  <a:prstClr val="white"/>
                </a:solidFill>
                <a:effectLst/>
                <a:uLnTx/>
                <a:uFillTx/>
                <a:ea typeface="+mn-ea"/>
                <a:cs typeface="+mn-cs"/>
              </a:rPr>
              <a:t>management</a:t>
            </a:r>
          </a:p>
        </p:txBody>
      </p:sp>
      <p:sp>
        <p:nvSpPr>
          <p:cNvPr id="75" name="Rectangle 74">
            <a:extLst>
              <a:ext uri="{FF2B5EF4-FFF2-40B4-BE49-F238E27FC236}">
                <a16:creationId xmlns:a16="http://schemas.microsoft.com/office/drawing/2014/main" id="{68843A17-BA1F-F1FC-2D75-43AFA4AED3CA}"/>
              </a:ext>
            </a:extLst>
          </p:cNvPr>
          <p:cNvSpPr>
            <a:spLocks noChangeAspect="1"/>
          </p:cNvSpPr>
          <p:nvPr/>
        </p:nvSpPr>
        <p:spPr>
          <a:xfrm rot="4446426">
            <a:off x="7175137" y="3601384"/>
            <a:ext cx="743470" cy="296945"/>
          </a:xfrm>
          <a:prstGeom prst="rect">
            <a:avLst/>
          </a:prstGeom>
          <a:noFill/>
          <a:ln w="12700" cap="flat" cmpd="sng" algn="ctr">
            <a:noFill/>
            <a:prstDash val="solid"/>
            <a:miter lim="800000"/>
          </a:ln>
          <a:effectLst/>
        </p:spPr>
        <p:txBody>
          <a:bodyPr spcFirstLastPara="1" lIns="0" tIns="0" rIns="0" bIns="0" numCol="1" rtlCol="0" anchor="ctr">
            <a:prstTxWarp prst="textArchUp">
              <a:avLst/>
            </a:prstTxWarp>
          </a:bodyPr>
          <a:lstStyle/>
          <a:p>
            <a:pPr marL="0" marR="0" lvl="0" indent="0" algn="ctr" defTabSz="914400" eaLnBrk="1" fontAlgn="auto" latinLnBrk="0" hangingPunct="1">
              <a:lnSpc>
                <a:spcPct val="100000"/>
              </a:lnSpc>
              <a:spcBef>
                <a:spcPts val="0"/>
              </a:spcBef>
              <a:spcAft>
                <a:spcPts val="600"/>
              </a:spcAft>
              <a:buClrTx/>
              <a:buSzTx/>
              <a:buFontTx/>
              <a:buNone/>
              <a:tabLst/>
              <a:defRPr/>
            </a:pPr>
            <a:r>
              <a:rPr kumimoji="0" lang="en-US" sz="1000" b="1" i="0" u="none" strike="noStrike" kern="0" cap="none" spc="0" normalizeH="0" baseline="0" noProof="0" dirty="0">
                <a:ln>
                  <a:noFill/>
                </a:ln>
                <a:effectLst/>
                <a:uLnTx/>
                <a:uFillTx/>
                <a:ea typeface="+mn-ea"/>
                <a:cs typeface="+mn-cs"/>
              </a:rPr>
              <a:t>Access certification </a:t>
            </a:r>
            <a:br>
              <a:rPr kumimoji="0" lang="en-US" sz="1000" b="1" i="0" u="none" strike="noStrike" kern="0" cap="none" spc="0" normalizeH="0" baseline="0" noProof="0" dirty="0">
                <a:ln>
                  <a:noFill/>
                </a:ln>
                <a:effectLst/>
                <a:uLnTx/>
                <a:uFillTx/>
                <a:ea typeface="+mn-ea"/>
                <a:cs typeface="+mn-cs"/>
              </a:rPr>
            </a:br>
            <a:r>
              <a:rPr kumimoji="0" lang="en-US" sz="1000" b="1" i="0" u="none" strike="noStrike" kern="0" cap="none" spc="0" normalizeH="0" baseline="0" noProof="0" dirty="0">
                <a:ln>
                  <a:noFill/>
                </a:ln>
                <a:effectLst/>
                <a:uLnTx/>
                <a:uFillTx/>
                <a:ea typeface="+mn-ea"/>
                <a:cs typeface="+mn-cs"/>
              </a:rPr>
              <a:t>campaign </a:t>
            </a:r>
            <a:br>
              <a:rPr kumimoji="0" lang="en-US" sz="1000" b="1" i="0" u="none" strike="noStrike" kern="0" cap="none" spc="0" normalizeH="0" baseline="0" noProof="0" dirty="0">
                <a:ln>
                  <a:noFill/>
                </a:ln>
                <a:effectLst/>
                <a:uLnTx/>
                <a:uFillTx/>
                <a:ea typeface="+mn-ea"/>
                <a:cs typeface="+mn-cs"/>
              </a:rPr>
            </a:br>
            <a:r>
              <a:rPr kumimoji="0" lang="en-US" sz="1000" b="1" i="0" u="none" strike="noStrike" kern="0" cap="none" spc="0" normalizeH="0" baseline="0" noProof="0" dirty="0">
                <a:ln>
                  <a:noFill/>
                </a:ln>
                <a:effectLst/>
                <a:uLnTx/>
                <a:uFillTx/>
                <a:ea typeface="+mn-ea"/>
                <a:cs typeface="+mn-cs"/>
              </a:rPr>
              <a:t>management</a:t>
            </a:r>
          </a:p>
        </p:txBody>
      </p:sp>
      <p:sp>
        <p:nvSpPr>
          <p:cNvPr id="76" name="Oval 75">
            <a:extLst>
              <a:ext uri="{FF2B5EF4-FFF2-40B4-BE49-F238E27FC236}">
                <a16:creationId xmlns:a16="http://schemas.microsoft.com/office/drawing/2014/main" id="{81B14A9E-B222-03B3-9AF0-4D1E529B5343}"/>
              </a:ext>
            </a:extLst>
          </p:cNvPr>
          <p:cNvSpPr>
            <a:spLocks noChangeAspect="1"/>
          </p:cNvSpPr>
          <p:nvPr/>
        </p:nvSpPr>
        <p:spPr>
          <a:xfrm rot="2233984">
            <a:off x="6544981" y="2724481"/>
            <a:ext cx="981107" cy="322527"/>
          </a:xfrm>
          <a:prstGeom prst="ellipse">
            <a:avLst/>
          </a:prstGeom>
          <a:noFill/>
          <a:ln w="12700" cap="flat" cmpd="sng" algn="ctr">
            <a:noFill/>
            <a:prstDash val="solid"/>
            <a:miter lim="800000"/>
          </a:ln>
          <a:effectLst/>
        </p:spPr>
        <p:txBody>
          <a:bodyPr spcFirstLastPara="1" lIns="0" tIns="0" rIns="0" bIns="0" numCol="1" rtlCol="0" anchor="ctr">
            <a:prstTxWarp prst="textArchUp">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effectLst/>
                <a:uLnTx/>
                <a:uFillTx/>
                <a:ea typeface="+mn-ea"/>
                <a:cs typeface="+mn-cs"/>
              </a:rPr>
              <a:t>Identity lifecycle</a:t>
            </a:r>
            <a:br>
              <a:rPr kumimoji="0" lang="en-US" sz="1000" b="1" i="0" u="none" strike="noStrike" kern="0" cap="none" spc="0" normalizeH="0" baseline="0" noProof="0" dirty="0">
                <a:ln>
                  <a:noFill/>
                </a:ln>
                <a:effectLst/>
                <a:uLnTx/>
                <a:uFillTx/>
                <a:ea typeface="+mn-ea"/>
                <a:cs typeface="+mn-cs"/>
              </a:rPr>
            </a:br>
            <a:r>
              <a:rPr kumimoji="0" lang="en-US" sz="1000" b="1" i="0" u="none" strike="noStrike" kern="0" cap="none" spc="0" normalizeH="0" baseline="0" noProof="0" dirty="0">
                <a:ln>
                  <a:noFill/>
                </a:ln>
                <a:effectLst/>
                <a:uLnTx/>
                <a:uFillTx/>
                <a:ea typeface="+mn-ea"/>
                <a:cs typeface="+mn-cs"/>
              </a:rPr>
              <a:t>management</a:t>
            </a:r>
          </a:p>
        </p:txBody>
      </p:sp>
      <p:sp>
        <p:nvSpPr>
          <p:cNvPr id="77" name="Oval 76">
            <a:extLst>
              <a:ext uri="{FF2B5EF4-FFF2-40B4-BE49-F238E27FC236}">
                <a16:creationId xmlns:a16="http://schemas.microsoft.com/office/drawing/2014/main" id="{C541C089-AB85-59FC-2450-683283A001C9}"/>
              </a:ext>
            </a:extLst>
          </p:cNvPr>
          <p:cNvSpPr>
            <a:spLocks noChangeAspect="1"/>
          </p:cNvSpPr>
          <p:nvPr/>
        </p:nvSpPr>
        <p:spPr>
          <a:xfrm rot="19452331">
            <a:off x="4467752" y="2274660"/>
            <a:ext cx="2677999" cy="2738816"/>
          </a:xfrm>
          <a:prstGeom prst="ellipse">
            <a:avLst/>
          </a:prstGeom>
          <a:noFill/>
          <a:ln w="12700" cap="flat" cmpd="sng" algn="ctr">
            <a:noFill/>
            <a:prstDash val="solid"/>
            <a:miter lim="800000"/>
          </a:ln>
          <a:effectLst/>
        </p:spPr>
        <p:txBody>
          <a:bodyPr spcFirstLastPara="1" lIns="0" tIns="0" rIns="0" bIns="0" numCol="1" rtlCol="0" anchor="ctr">
            <a:prstTxWarp prst="textArchUp">
              <a:avLst/>
            </a:prstTxWarp>
          </a:bodyPr>
          <a:lstStyle/>
          <a:p>
            <a:pPr marL="0" marR="0" lvl="0" indent="0" algn="ctr" defTabSz="914400" eaLnBrk="1" fontAlgn="auto" latinLnBrk="0" hangingPunct="1">
              <a:lnSpc>
                <a:spcPct val="100000"/>
              </a:lnSpc>
              <a:spcBef>
                <a:spcPts val="0"/>
              </a:spcBef>
              <a:spcAft>
                <a:spcPts val="600"/>
              </a:spcAft>
              <a:buClrTx/>
              <a:buSzTx/>
              <a:buFontTx/>
              <a:buNone/>
              <a:tabLst/>
              <a:defRPr/>
            </a:pPr>
            <a:r>
              <a:rPr kumimoji="0" lang="en-US" sz="1000" b="1" i="0" u="none" strike="noStrike" kern="0" cap="none" spc="0" normalizeH="0" baseline="0" noProof="0" dirty="0">
                <a:ln>
                  <a:noFill/>
                </a:ln>
                <a:solidFill>
                  <a:prstClr val="white"/>
                </a:solidFill>
                <a:effectLst/>
                <a:uLnTx/>
                <a:uFillTx/>
                <a:ea typeface="+mn-ea"/>
                <a:cs typeface="+mn-cs"/>
              </a:rPr>
              <a:t>Access policy</a:t>
            </a:r>
            <a:br>
              <a:rPr kumimoji="0" lang="en-US" sz="1000" b="1" i="0" u="none" strike="noStrike" kern="0" cap="none" spc="0" normalizeH="0" baseline="0" noProof="0" dirty="0">
                <a:ln>
                  <a:noFill/>
                </a:ln>
                <a:solidFill>
                  <a:prstClr val="white"/>
                </a:solidFill>
                <a:effectLst/>
                <a:uLnTx/>
                <a:uFillTx/>
                <a:ea typeface="+mn-ea"/>
                <a:cs typeface="+mn-cs"/>
              </a:rPr>
            </a:br>
            <a:r>
              <a:rPr kumimoji="0" lang="en-US" sz="1000" b="1" i="0" u="none" strike="noStrike" kern="0" cap="none" spc="0" normalizeH="0" baseline="0" noProof="0" dirty="0">
                <a:ln>
                  <a:noFill/>
                </a:ln>
                <a:solidFill>
                  <a:prstClr val="white"/>
                </a:solidFill>
                <a:effectLst/>
                <a:uLnTx/>
                <a:uFillTx/>
                <a:ea typeface="+mn-ea"/>
                <a:cs typeface="+mn-cs"/>
              </a:rPr>
              <a:t>management</a:t>
            </a:r>
          </a:p>
        </p:txBody>
      </p:sp>
      <p:grpSp>
        <p:nvGrpSpPr>
          <p:cNvPr id="78" name="Group 77">
            <a:extLst>
              <a:ext uri="{FF2B5EF4-FFF2-40B4-BE49-F238E27FC236}">
                <a16:creationId xmlns:a16="http://schemas.microsoft.com/office/drawing/2014/main" id="{704FEB24-737C-8F4F-4A5A-5C7628288C99}"/>
              </a:ext>
            </a:extLst>
          </p:cNvPr>
          <p:cNvGrpSpPr/>
          <p:nvPr/>
        </p:nvGrpSpPr>
        <p:grpSpPr>
          <a:xfrm>
            <a:off x="7148484" y="4493645"/>
            <a:ext cx="249542" cy="277098"/>
            <a:chOff x="6792913" y="1285875"/>
            <a:chExt cx="517525" cy="574676"/>
          </a:xfrm>
        </p:grpSpPr>
        <p:sp>
          <p:nvSpPr>
            <p:cNvPr id="82" name="Freeform 142">
              <a:extLst>
                <a:ext uri="{FF2B5EF4-FFF2-40B4-BE49-F238E27FC236}">
                  <a16:creationId xmlns:a16="http://schemas.microsoft.com/office/drawing/2014/main" id="{EE82387B-A3BF-AC10-4957-A01826174859}"/>
                </a:ext>
              </a:extLst>
            </p:cNvPr>
            <p:cNvSpPr>
              <a:spLocks/>
            </p:cNvSpPr>
            <p:nvPr/>
          </p:nvSpPr>
          <p:spPr bwMode="auto">
            <a:xfrm>
              <a:off x="6875463" y="1377950"/>
              <a:ext cx="352425" cy="111125"/>
            </a:xfrm>
            <a:custGeom>
              <a:avLst/>
              <a:gdLst>
                <a:gd name="T0" fmla="*/ 0 w 152"/>
                <a:gd name="T1" fmla="*/ 48 h 48"/>
                <a:gd name="T2" fmla="*/ 76 w 152"/>
                <a:gd name="T3" fmla="*/ 0 h 48"/>
                <a:gd name="T4" fmla="*/ 152 w 152"/>
                <a:gd name="T5" fmla="*/ 48 h 48"/>
              </a:gdLst>
              <a:ahLst/>
              <a:cxnLst>
                <a:cxn ang="0">
                  <a:pos x="T0" y="T1"/>
                </a:cxn>
                <a:cxn ang="0">
                  <a:pos x="T2" y="T3"/>
                </a:cxn>
                <a:cxn ang="0">
                  <a:pos x="T4" y="T5"/>
                </a:cxn>
              </a:cxnLst>
              <a:rect l="0" t="0" r="r" b="b"/>
              <a:pathLst>
                <a:path w="152" h="48">
                  <a:moveTo>
                    <a:pt x="0" y="48"/>
                  </a:moveTo>
                  <a:cubicBezTo>
                    <a:pt x="14" y="20"/>
                    <a:pt x="42" y="0"/>
                    <a:pt x="76" y="0"/>
                  </a:cubicBezTo>
                  <a:cubicBezTo>
                    <a:pt x="110" y="0"/>
                    <a:pt x="138" y="20"/>
                    <a:pt x="152" y="48"/>
                  </a:cubicBezTo>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83" name="Freeform 143">
              <a:extLst>
                <a:ext uri="{FF2B5EF4-FFF2-40B4-BE49-F238E27FC236}">
                  <a16:creationId xmlns:a16="http://schemas.microsoft.com/office/drawing/2014/main" id="{73935CE5-C6FD-3848-2E45-A4566A192456}"/>
                </a:ext>
              </a:extLst>
            </p:cNvPr>
            <p:cNvSpPr>
              <a:spLocks/>
            </p:cNvSpPr>
            <p:nvPr/>
          </p:nvSpPr>
          <p:spPr bwMode="auto">
            <a:xfrm>
              <a:off x="6875463" y="1655763"/>
              <a:ext cx="352425" cy="112713"/>
            </a:xfrm>
            <a:custGeom>
              <a:avLst/>
              <a:gdLst>
                <a:gd name="T0" fmla="*/ 152 w 152"/>
                <a:gd name="T1" fmla="*/ 0 h 48"/>
                <a:gd name="T2" fmla="*/ 76 w 152"/>
                <a:gd name="T3" fmla="*/ 48 h 48"/>
                <a:gd name="T4" fmla="*/ 0 w 152"/>
                <a:gd name="T5" fmla="*/ 0 h 48"/>
              </a:gdLst>
              <a:ahLst/>
              <a:cxnLst>
                <a:cxn ang="0">
                  <a:pos x="T0" y="T1"/>
                </a:cxn>
                <a:cxn ang="0">
                  <a:pos x="T2" y="T3"/>
                </a:cxn>
                <a:cxn ang="0">
                  <a:pos x="T4" y="T5"/>
                </a:cxn>
              </a:cxnLst>
              <a:rect l="0" t="0" r="r" b="b"/>
              <a:pathLst>
                <a:path w="152" h="48">
                  <a:moveTo>
                    <a:pt x="152" y="0"/>
                  </a:moveTo>
                  <a:cubicBezTo>
                    <a:pt x="138" y="28"/>
                    <a:pt x="110" y="48"/>
                    <a:pt x="76" y="48"/>
                  </a:cubicBezTo>
                  <a:cubicBezTo>
                    <a:pt x="42" y="48"/>
                    <a:pt x="14" y="28"/>
                    <a:pt x="0" y="0"/>
                  </a:cubicBezTo>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84" name="Freeform 144">
              <a:extLst>
                <a:ext uri="{FF2B5EF4-FFF2-40B4-BE49-F238E27FC236}">
                  <a16:creationId xmlns:a16="http://schemas.microsoft.com/office/drawing/2014/main" id="{C899A27A-9609-F514-3970-A70D741AC774}"/>
                </a:ext>
              </a:extLst>
            </p:cNvPr>
            <p:cNvSpPr>
              <a:spLocks/>
            </p:cNvSpPr>
            <p:nvPr/>
          </p:nvSpPr>
          <p:spPr bwMode="auto">
            <a:xfrm>
              <a:off x="7078663" y="1312863"/>
              <a:ext cx="231775" cy="473075"/>
            </a:xfrm>
            <a:custGeom>
              <a:avLst/>
              <a:gdLst>
                <a:gd name="T0" fmla="*/ 0 w 100"/>
                <a:gd name="T1" fmla="*/ 0 h 204"/>
                <a:gd name="T2" fmla="*/ 100 w 100"/>
                <a:gd name="T3" fmla="*/ 112 h 204"/>
                <a:gd name="T4" fmla="*/ 52 w 100"/>
                <a:gd name="T5" fmla="*/ 204 h 204"/>
              </a:gdLst>
              <a:ahLst/>
              <a:cxnLst>
                <a:cxn ang="0">
                  <a:pos x="T0" y="T1"/>
                </a:cxn>
                <a:cxn ang="0">
                  <a:pos x="T2" y="T3"/>
                </a:cxn>
                <a:cxn ang="0">
                  <a:pos x="T4" y="T5"/>
                </a:cxn>
              </a:cxnLst>
              <a:rect l="0" t="0" r="r" b="b"/>
              <a:pathLst>
                <a:path w="100" h="204">
                  <a:moveTo>
                    <a:pt x="0" y="0"/>
                  </a:moveTo>
                  <a:cubicBezTo>
                    <a:pt x="56" y="6"/>
                    <a:pt x="100" y="54"/>
                    <a:pt x="100" y="112"/>
                  </a:cubicBezTo>
                  <a:cubicBezTo>
                    <a:pt x="100" y="150"/>
                    <a:pt x="81" y="184"/>
                    <a:pt x="52" y="204"/>
                  </a:cubicBezTo>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85" name="Freeform 145">
              <a:extLst>
                <a:ext uri="{FF2B5EF4-FFF2-40B4-BE49-F238E27FC236}">
                  <a16:creationId xmlns:a16="http://schemas.microsoft.com/office/drawing/2014/main" id="{B461714B-9878-7882-D956-9D33407CDB09}"/>
                </a:ext>
              </a:extLst>
            </p:cNvPr>
            <p:cNvSpPr>
              <a:spLocks/>
            </p:cNvSpPr>
            <p:nvPr/>
          </p:nvSpPr>
          <p:spPr bwMode="auto">
            <a:xfrm>
              <a:off x="6792913" y="1360488"/>
              <a:ext cx="230188" cy="471488"/>
            </a:xfrm>
            <a:custGeom>
              <a:avLst/>
              <a:gdLst>
                <a:gd name="T0" fmla="*/ 100 w 100"/>
                <a:gd name="T1" fmla="*/ 204 h 204"/>
                <a:gd name="T2" fmla="*/ 0 w 100"/>
                <a:gd name="T3" fmla="*/ 92 h 204"/>
                <a:gd name="T4" fmla="*/ 48 w 100"/>
                <a:gd name="T5" fmla="*/ 0 h 204"/>
              </a:gdLst>
              <a:ahLst/>
              <a:cxnLst>
                <a:cxn ang="0">
                  <a:pos x="T0" y="T1"/>
                </a:cxn>
                <a:cxn ang="0">
                  <a:pos x="T2" y="T3"/>
                </a:cxn>
                <a:cxn ang="0">
                  <a:pos x="T4" y="T5"/>
                </a:cxn>
              </a:cxnLst>
              <a:rect l="0" t="0" r="r" b="b"/>
              <a:pathLst>
                <a:path w="100" h="204">
                  <a:moveTo>
                    <a:pt x="100" y="204"/>
                  </a:moveTo>
                  <a:cubicBezTo>
                    <a:pt x="44" y="198"/>
                    <a:pt x="0" y="150"/>
                    <a:pt x="0" y="92"/>
                  </a:cubicBezTo>
                  <a:cubicBezTo>
                    <a:pt x="0" y="54"/>
                    <a:pt x="19" y="20"/>
                    <a:pt x="48" y="0"/>
                  </a:cubicBezTo>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87" name="Oval 146">
              <a:extLst>
                <a:ext uri="{FF2B5EF4-FFF2-40B4-BE49-F238E27FC236}">
                  <a16:creationId xmlns:a16="http://schemas.microsoft.com/office/drawing/2014/main" id="{7326313D-7AE2-5245-975E-FAA980E690D9}"/>
                </a:ext>
              </a:extLst>
            </p:cNvPr>
            <p:cNvSpPr>
              <a:spLocks noChangeArrowheads="1"/>
            </p:cNvSpPr>
            <p:nvPr/>
          </p:nvSpPr>
          <p:spPr bwMode="auto">
            <a:xfrm>
              <a:off x="7023100" y="1285875"/>
              <a:ext cx="55563" cy="55563"/>
            </a:xfrm>
            <a:prstGeom prst="ellipse">
              <a:avLst/>
            </a:pr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88" name="Oval 147">
              <a:extLst>
                <a:ext uri="{FF2B5EF4-FFF2-40B4-BE49-F238E27FC236}">
                  <a16:creationId xmlns:a16="http://schemas.microsoft.com/office/drawing/2014/main" id="{3A8788FF-E39C-C986-B994-FE12ABC626EF}"/>
                </a:ext>
              </a:extLst>
            </p:cNvPr>
            <p:cNvSpPr>
              <a:spLocks noChangeArrowheads="1"/>
            </p:cNvSpPr>
            <p:nvPr/>
          </p:nvSpPr>
          <p:spPr bwMode="auto">
            <a:xfrm>
              <a:off x="7023100" y="1804988"/>
              <a:ext cx="55563" cy="55563"/>
            </a:xfrm>
            <a:prstGeom prst="ellipse">
              <a:avLst/>
            </a:pr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89" name="Line 148">
              <a:extLst>
                <a:ext uri="{FF2B5EF4-FFF2-40B4-BE49-F238E27FC236}">
                  <a16:creationId xmlns:a16="http://schemas.microsoft.com/office/drawing/2014/main" id="{9BF5C1B3-45CD-DF22-567F-8F9993B0A5E3}"/>
                </a:ext>
              </a:extLst>
            </p:cNvPr>
            <p:cNvSpPr>
              <a:spLocks noChangeShapeType="1"/>
            </p:cNvSpPr>
            <p:nvPr/>
          </p:nvSpPr>
          <p:spPr bwMode="auto">
            <a:xfrm>
              <a:off x="6884988" y="1573213"/>
              <a:ext cx="333375" cy="0"/>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90" name="Freeform 149">
              <a:extLst>
                <a:ext uri="{FF2B5EF4-FFF2-40B4-BE49-F238E27FC236}">
                  <a16:creationId xmlns:a16="http://schemas.microsoft.com/office/drawing/2014/main" id="{D514C413-FE69-5A43-2B7C-8740C0DE039A}"/>
                </a:ext>
              </a:extLst>
            </p:cNvPr>
            <p:cNvSpPr>
              <a:spLocks/>
            </p:cNvSpPr>
            <p:nvPr/>
          </p:nvSpPr>
          <p:spPr bwMode="auto">
            <a:xfrm>
              <a:off x="6911975" y="1436688"/>
              <a:ext cx="277813" cy="34925"/>
            </a:xfrm>
            <a:custGeom>
              <a:avLst/>
              <a:gdLst>
                <a:gd name="T0" fmla="*/ 120 w 120"/>
                <a:gd name="T1" fmla="*/ 0 h 15"/>
                <a:gd name="T2" fmla="*/ 60 w 120"/>
                <a:gd name="T3" fmla="*/ 15 h 15"/>
                <a:gd name="T4" fmla="*/ 0 w 120"/>
                <a:gd name="T5" fmla="*/ 0 h 15"/>
              </a:gdLst>
              <a:ahLst/>
              <a:cxnLst>
                <a:cxn ang="0">
                  <a:pos x="T0" y="T1"/>
                </a:cxn>
                <a:cxn ang="0">
                  <a:pos x="T2" y="T3"/>
                </a:cxn>
                <a:cxn ang="0">
                  <a:pos x="T4" y="T5"/>
                </a:cxn>
              </a:cxnLst>
              <a:rect l="0" t="0" r="r" b="b"/>
              <a:pathLst>
                <a:path w="120" h="15">
                  <a:moveTo>
                    <a:pt x="120" y="0"/>
                  </a:moveTo>
                  <a:cubicBezTo>
                    <a:pt x="106" y="9"/>
                    <a:pt x="84" y="15"/>
                    <a:pt x="60" y="15"/>
                  </a:cubicBezTo>
                  <a:cubicBezTo>
                    <a:pt x="36" y="15"/>
                    <a:pt x="14" y="9"/>
                    <a:pt x="0" y="0"/>
                  </a:cubicBezTo>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91" name="Freeform 150">
              <a:extLst>
                <a:ext uri="{FF2B5EF4-FFF2-40B4-BE49-F238E27FC236}">
                  <a16:creationId xmlns:a16="http://schemas.microsoft.com/office/drawing/2014/main" id="{C6184D3C-F939-D740-BC05-AFDA631D8925}"/>
                </a:ext>
              </a:extLst>
            </p:cNvPr>
            <p:cNvSpPr>
              <a:spLocks/>
            </p:cNvSpPr>
            <p:nvPr/>
          </p:nvSpPr>
          <p:spPr bwMode="auto">
            <a:xfrm>
              <a:off x="6911975" y="1674813"/>
              <a:ext cx="277813" cy="34925"/>
            </a:xfrm>
            <a:custGeom>
              <a:avLst/>
              <a:gdLst>
                <a:gd name="T0" fmla="*/ 0 w 120"/>
                <a:gd name="T1" fmla="*/ 15 h 15"/>
                <a:gd name="T2" fmla="*/ 60 w 120"/>
                <a:gd name="T3" fmla="*/ 0 h 15"/>
                <a:gd name="T4" fmla="*/ 120 w 120"/>
                <a:gd name="T5" fmla="*/ 15 h 15"/>
              </a:gdLst>
              <a:ahLst/>
              <a:cxnLst>
                <a:cxn ang="0">
                  <a:pos x="T0" y="T1"/>
                </a:cxn>
                <a:cxn ang="0">
                  <a:pos x="T2" y="T3"/>
                </a:cxn>
                <a:cxn ang="0">
                  <a:pos x="T4" y="T5"/>
                </a:cxn>
              </a:cxnLst>
              <a:rect l="0" t="0" r="r" b="b"/>
              <a:pathLst>
                <a:path w="120" h="15">
                  <a:moveTo>
                    <a:pt x="0" y="15"/>
                  </a:moveTo>
                  <a:cubicBezTo>
                    <a:pt x="14" y="6"/>
                    <a:pt x="36" y="0"/>
                    <a:pt x="60" y="0"/>
                  </a:cubicBezTo>
                  <a:cubicBezTo>
                    <a:pt x="84" y="0"/>
                    <a:pt x="106" y="6"/>
                    <a:pt x="120" y="15"/>
                  </a:cubicBezTo>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92" name="Oval 151">
              <a:extLst>
                <a:ext uri="{FF2B5EF4-FFF2-40B4-BE49-F238E27FC236}">
                  <a16:creationId xmlns:a16="http://schemas.microsoft.com/office/drawing/2014/main" id="{D54E17D3-9583-2270-A99E-09CF70712BBB}"/>
                </a:ext>
              </a:extLst>
            </p:cNvPr>
            <p:cNvSpPr>
              <a:spLocks noChangeArrowheads="1"/>
            </p:cNvSpPr>
            <p:nvPr/>
          </p:nvSpPr>
          <p:spPr bwMode="auto">
            <a:xfrm>
              <a:off x="6829425" y="1544638"/>
              <a:ext cx="55563" cy="55563"/>
            </a:xfrm>
            <a:prstGeom prst="ellipse">
              <a:avLst/>
            </a:pr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94" name="Oval 152">
              <a:extLst>
                <a:ext uri="{FF2B5EF4-FFF2-40B4-BE49-F238E27FC236}">
                  <a16:creationId xmlns:a16="http://schemas.microsoft.com/office/drawing/2014/main" id="{0D9AC8C8-AC1C-BA94-C929-17830D0D1319}"/>
                </a:ext>
              </a:extLst>
            </p:cNvPr>
            <p:cNvSpPr>
              <a:spLocks noChangeArrowheads="1"/>
            </p:cNvSpPr>
            <p:nvPr/>
          </p:nvSpPr>
          <p:spPr bwMode="auto">
            <a:xfrm>
              <a:off x="7218363" y="1544638"/>
              <a:ext cx="55563" cy="55563"/>
            </a:xfrm>
            <a:prstGeom prst="ellipse">
              <a:avLst/>
            </a:pr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96" name="Oval 153">
              <a:extLst>
                <a:ext uri="{FF2B5EF4-FFF2-40B4-BE49-F238E27FC236}">
                  <a16:creationId xmlns:a16="http://schemas.microsoft.com/office/drawing/2014/main" id="{4D32845B-3959-D298-E6DB-31B014BE1F3A}"/>
                </a:ext>
              </a:extLst>
            </p:cNvPr>
            <p:cNvSpPr>
              <a:spLocks noChangeArrowheads="1"/>
            </p:cNvSpPr>
            <p:nvPr/>
          </p:nvSpPr>
          <p:spPr bwMode="auto">
            <a:xfrm>
              <a:off x="6986588" y="1377950"/>
              <a:ext cx="130175" cy="390525"/>
            </a:xfrm>
            <a:prstGeom prst="ellipse">
              <a:avLst/>
            </a:pr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grpSp>
      <p:grpSp>
        <p:nvGrpSpPr>
          <p:cNvPr id="99" name="Group 98">
            <a:extLst>
              <a:ext uri="{FF2B5EF4-FFF2-40B4-BE49-F238E27FC236}">
                <a16:creationId xmlns:a16="http://schemas.microsoft.com/office/drawing/2014/main" id="{D313E160-FD36-4379-FA4D-3252110687DC}"/>
              </a:ext>
            </a:extLst>
          </p:cNvPr>
          <p:cNvGrpSpPr/>
          <p:nvPr/>
        </p:nvGrpSpPr>
        <p:grpSpPr>
          <a:xfrm>
            <a:off x="7162661" y="3672422"/>
            <a:ext cx="240958" cy="276940"/>
            <a:chOff x="10676948" y="3725602"/>
            <a:chExt cx="499719" cy="574343"/>
          </a:xfrm>
        </p:grpSpPr>
        <p:sp>
          <p:nvSpPr>
            <p:cNvPr id="100" name="Oval 370">
              <a:extLst>
                <a:ext uri="{FF2B5EF4-FFF2-40B4-BE49-F238E27FC236}">
                  <a16:creationId xmlns:a16="http://schemas.microsoft.com/office/drawing/2014/main" id="{366B3EA0-7157-9F91-FC42-DCC7B5FC470F}"/>
                </a:ext>
              </a:extLst>
            </p:cNvPr>
            <p:cNvSpPr>
              <a:spLocks noChangeArrowheads="1"/>
            </p:cNvSpPr>
            <p:nvPr/>
          </p:nvSpPr>
          <p:spPr bwMode="auto">
            <a:xfrm>
              <a:off x="10676948" y="3725602"/>
              <a:ext cx="278510" cy="278510"/>
            </a:xfrm>
            <a:prstGeom prst="ellipse">
              <a:avLst/>
            </a:pr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101" name="Freeform 371">
              <a:extLst>
                <a:ext uri="{FF2B5EF4-FFF2-40B4-BE49-F238E27FC236}">
                  <a16:creationId xmlns:a16="http://schemas.microsoft.com/office/drawing/2014/main" id="{79F50CD9-4C4D-06BE-A75E-6768D8F30F05}"/>
                </a:ext>
              </a:extLst>
            </p:cNvPr>
            <p:cNvSpPr>
              <a:spLocks/>
            </p:cNvSpPr>
            <p:nvPr/>
          </p:nvSpPr>
          <p:spPr bwMode="auto">
            <a:xfrm>
              <a:off x="10779557" y="4004111"/>
              <a:ext cx="73292" cy="222541"/>
            </a:xfrm>
            <a:custGeom>
              <a:avLst/>
              <a:gdLst>
                <a:gd name="T0" fmla="*/ 32 w 32"/>
                <a:gd name="T1" fmla="*/ 0 h 96"/>
                <a:gd name="T2" fmla="*/ 32 w 32"/>
                <a:gd name="T3" fmla="*/ 80 h 96"/>
                <a:gd name="T4" fmla="*/ 16 w 32"/>
                <a:gd name="T5" fmla="*/ 96 h 96"/>
                <a:gd name="T6" fmla="*/ 0 w 32"/>
                <a:gd name="T7" fmla="*/ 80 h 96"/>
                <a:gd name="T8" fmla="*/ 0 w 32"/>
                <a:gd name="T9" fmla="*/ 0 h 96"/>
              </a:gdLst>
              <a:ahLst/>
              <a:cxnLst>
                <a:cxn ang="0">
                  <a:pos x="T0" y="T1"/>
                </a:cxn>
                <a:cxn ang="0">
                  <a:pos x="T2" y="T3"/>
                </a:cxn>
                <a:cxn ang="0">
                  <a:pos x="T4" y="T5"/>
                </a:cxn>
                <a:cxn ang="0">
                  <a:pos x="T6" y="T7"/>
                </a:cxn>
                <a:cxn ang="0">
                  <a:pos x="T8" y="T9"/>
                </a:cxn>
              </a:cxnLst>
              <a:rect l="0" t="0" r="r" b="b"/>
              <a:pathLst>
                <a:path w="32" h="96">
                  <a:moveTo>
                    <a:pt x="32" y="0"/>
                  </a:moveTo>
                  <a:cubicBezTo>
                    <a:pt x="32" y="80"/>
                    <a:pt x="32" y="80"/>
                    <a:pt x="32" y="80"/>
                  </a:cubicBezTo>
                  <a:cubicBezTo>
                    <a:pt x="32" y="89"/>
                    <a:pt x="25" y="96"/>
                    <a:pt x="16" y="96"/>
                  </a:cubicBezTo>
                  <a:cubicBezTo>
                    <a:pt x="7" y="96"/>
                    <a:pt x="0" y="89"/>
                    <a:pt x="0" y="80"/>
                  </a:cubicBezTo>
                  <a:cubicBezTo>
                    <a:pt x="0" y="0"/>
                    <a:pt x="0" y="0"/>
                    <a:pt x="0" y="0"/>
                  </a:cubicBezTo>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102" name="Line 372">
              <a:extLst>
                <a:ext uri="{FF2B5EF4-FFF2-40B4-BE49-F238E27FC236}">
                  <a16:creationId xmlns:a16="http://schemas.microsoft.com/office/drawing/2014/main" id="{4FA3833B-0276-ED72-A176-671B9D64C4C6}"/>
                </a:ext>
              </a:extLst>
            </p:cNvPr>
            <p:cNvSpPr>
              <a:spLocks noChangeShapeType="1"/>
            </p:cNvSpPr>
            <p:nvPr/>
          </p:nvSpPr>
          <p:spPr bwMode="auto">
            <a:xfrm>
              <a:off x="10816869" y="4086732"/>
              <a:ext cx="0" cy="18656"/>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103" name="Line 373">
              <a:extLst>
                <a:ext uri="{FF2B5EF4-FFF2-40B4-BE49-F238E27FC236}">
                  <a16:creationId xmlns:a16="http://schemas.microsoft.com/office/drawing/2014/main" id="{818B06E7-B483-1431-9FA5-2E1FB1880D3C}"/>
                </a:ext>
              </a:extLst>
            </p:cNvPr>
            <p:cNvSpPr>
              <a:spLocks noChangeShapeType="1"/>
            </p:cNvSpPr>
            <p:nvPr/>
          </p:nvSpPr>
          <p:spPr bwMode="auto">
            <a:xfrm>
              <a:off x="10816869" y="4124044"/>
              <a:ext cx="0" cy="18656"/>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104" name="Line 374">
              <a:extLst>
                <a:ext uri="{FF2B5EF4-FFF2-40B4-BE49-F238E27FC236}">
                  <a16:creationId xmlns:a16="http://schemas.microsoft.com/office/drawing/2014/main" id="{D1B3C5CD-C35D-0AF4-4900-31171F89099E}"/>
                </a:ext>
              </a:extLst>
            </p:cNvPr>
            <p:cNvSpPr>
              <a:spLocks noChangeShapeType="1"/>
            </p:cNvSpPr>
            <p:nvPr/>
          </p:nvSpPr>
          <p:spPr bwMode="auto">
            <a:xfrm>
              <a:off x="10816869" y="4161356"/>
              <a:ext cx="0" cy="18656"/>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105" name="Freeform 375">
              <a:extLst>
                <a:ext uri="{FF2B5EF4-FFF2-40B4-BE49-F238E27FC236}">
                  <a16:creationId xmlns:a16="http://schemas.microsoft.com/office/drawing/2014/main" id="{3C732BF2-1609-BD56-6A6C-10EBC0785971}"/>
                </a:ext>
              </a:extLst>
            </p:cNvPr>
            <p:cNvSpPr>
              <a:spLocks/>
            </p:cNvSpPr>
            <p:nvPr/>
          </p:nvSpPr>
          <p:spPr bwMode="auto">
            <a:xfrm>
              <a:off x="10816869" y="3781570"/>
              <a:ext cx="359798" cy="518375"/>
            </a:xfrm>
            <a:custGeom>
              <a:avLst/>
              <a:gdLst>
                <a:gd name="T0" fmla="*/ 111 w 270"/>
                <a:gd name="T1" fmla="*/ 0 h 389"/>
                <a:gd name="T2" fmla="*/ 270 w 270"/>
                <a:gd name="T3" fmla="*/ 0 h 389"/>
                <a:gd name="T4" fmla="*/ 270 w 270"/>
                <a:gd name="T5" fmla="*/ 327 h 389"/>
                <a:gd name="T6" fmla="*/ 208 w 270"/>
                <a:gd name="T7" fmla="*/ 389 h 389"/>
                <a:gd name="T8" fmla="*/ 0 w 270"/>
                <a:gd name="T9" fmla="*/ 389 h 389"/>
                <a:gd name="T10" fmla="*/ 0 w 270"/>
                <a:gd name="T11" fmla="*/ 354 h 389"/>
              </a:gdLst>
              <a:ahLst/>
              <a:cxnLst>
                <a:cxn ang="0">
                  <a:pos x="T0" y="T1"/>
                </a:cxn>
                <a:cxn ang="0">
                  <a:pos x="T2" y="T3"/>
                </a:cxn>
                <a:cxn ang="0">
                  <a:pos x="T4" y="T5"/>
                </a:cxn>
                <a:cxn ang="0">
                  <a:pos x="T6" y="T7"/>
                </a:cxn>
                <a:cxn ang="0">
                  <a:pos x="T8" y="T9"/>
                </a:cxn>
                <a:cxn ang="0">
                  <a:pos x="T10" y="T11"/>
                </a:cxn>
              </a:cxnLst>
              <a:rect l="0" t="0" r="r" b="b"/>
              <a:pathLst>
                <a:path w="270" h="389">
                  <a:moveTo>
                    <a:pt x="111" y="0"/>
                  </a:moveTo>
                  <a:lnTo>
                    <a:pt x="270" y="0"/>
                  </a:lnTo>
                  <a:lnTo>
                    <a:pt x="270" y="327"/>
                  </a:lnTo>
                  <a:lnTo>
                    <a:pt x="208" y="389"/>
                  </a:lnTo>
                  <a:lnTo>
                    <a:pt x="0" y="389"/>
                  </a:lnTo>
                  <a:lnTo>
                    <a:pt x="0" y="354"/>
                  </a:lnTo>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106" name="Freeform 376">
              <a:extLst>
                <a:ext uri="{FF2B5EF4-FFF2-40B4-BE49-F238E27FC236}">
                  <a16:creationId xmlns:a16="http://schemas.microsoft.com/office/drawing/2014/main" id="{00561F27-6955-6810-5A9A-518B43795690}"/>
                </a:ext>
              </a:extLst>
            </p:cNvPr>
            <p:cNvSpPr>
              <a:spLocks/>
            </p:cNvSpPr>
            <p:nvPr/>
          </p:nvSpPr>
          <p:spPr bwMode="auto">
            <a:xfrm>
              <a:off x="11094046" y="4217325"/>
              <a:ext cx="82620" cy="82620"/>
            </a:xfrm>
            <a:custGeom>
              <a:avLst/>
              <a:gdLst>
                <a:gd name="T0" fmla="*/ 0 w 62"/>
                <a:gd name="T1" fmla="*/ 62 h 62"/>
                <a:gd name="T2" fmla="*/ 0 w 62"/>
                <a:gd name="T3" fmla="*/ 0 h 62"/>
                <a:gd name="T4" fmla="*/ 62 w 62"/>
                <a:gd name="T5" fmla="*/ 0 h 62"/>
              </a:gdLst>
              <a:ahLst/>
              <a:cxnLst>
                <a:cxn ang="0">
                  <a:pos x="T0" y="T1"/>
                </a:cxn>
                <a:cxn ang="0">
                  <a:pos x="T2" y="T3"/>
                </a:cxn>
                <a:cxn ang="0">
                  <a:pos x="T4" y="T5"/>
                </a:cxn>
              </a:cxnLst>
              <a:rect l="0" t="0" r="r" b="b"/>
              <a:pathLst>
                <a:path w="62" h="62">
                  <a:moveTo>
                    <a:pt x="0" y="62"/>
                  </a:moveTo>
                  <a:lnTo>
                    <a:pt x="0" y="0"/>
                  </a:lnTo>
                  <a:lnTo>
                    <a:pt x="62" y="0"/>
                  </a:lnTo>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107" name="Freeform 377">
              <a:extLst>
                <a:ext uri="{FF2B5EF4-FFF2-40B4-BE49-F238E27FC236}">
                  <a16:creationId xmlns:a16="http://schemas.microsoft.com/office/drawing/2014/main" id="{DF2B6989-7C24-D6F9-99FA-09C34B348AB5}"/>
                </a:ext>
              </a:extLst>
            </p:cNvPr>
            <p:cNvSpPr>
              <a:spLocks/>
            </p:cNvSpPr>
            <p:nvPr/>
          </p:nvSpPr>
          <p:spPr bwMode="auto">
            <a:xfrm>
              <a:off x="10751573" y="3800226"/>
              <a:ext cx="129261" cy="129261"/>
            </a:xfrm>
            <a:custGeom>
              <a:avLst/>
              <a:gdLst>
                <a:gd name="T0" fmla="*/ 97 w 97"/>
                <a:gd name="T1" fmla="*/ 48 h 97"/>
                <a:gd name="T2" fmla="*/ 97 w 97"/>
                <a:gd name="T3" fmla="*/ 97 h 97"/>
                <a:gd name="T4" fmla="*/ 0 w 97"/>
                <a:gd name="T5" fmla="*/ 97 h 97"/>
                <a:gd name="T6" fmla="*/ 0 w 97"/>
                <a:gd name="T7" fmla="*/ 0 h 97"/>
                <a:gd name="T8" fmla="*/ 76 w 97"/>
                <a:gd name="T9" fmla="*/ 0 h 97"/>
              </a:gdLst>
              <a:ahLst/>
              <a:cxnLst>
                <a:cxn ang="0">
                  <a:pos x="T0" y="T1"/>
                </a:cxn>
                <a:cxn ang="0">
                  <a:pos x="T2" y="T3"/>
                </a:cxn>
                <a:cxn ang="0">
                  <a:pos x="T4" y="T5"/>
                </a:cxn>
                <a:cxn ang="0">
                  <a:pos x="T6" y="T7"/>
                </a:cxn>
                <a:cxn ang="0">
                  <a:pos x="T8" y="T9"/>
                </a:cxn>
              </a:cxnLst>
              <a:rect l="0" t="0" r="r" b="b"/>
              <a:pathLst>
                <a:path w="97" h="97">
                  <a:moveTo>
                    <a:pt x="97" y="48"/>
                  </a:moveTo>
                  <a:lnTo>
                    <a:pt x="97" y="97"/>
                  </a:lnTo>
                  <a:lnTo>
                    <a:pt x="0" y="97"/>
                  </a:lnTo>
                  <a:lnTo>
                    <a:pt x="0" y="0"/>
                  </a:lnTo>
                  <a:lnTo>
                    <a:pt x="76" y="0"/>
                  </a:lnTo>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108" name="Freeform 378">
              <a:extLst>
                <a:ext uri="{FF2B5EF4-FFF2-40B4-BE49-F238E27FC236}">
                  <a16:creationId xmlns:a16="http://schemas.microsoft.com/office/drawing/2014/main" id="{4A259A5C-8BAA-B750-DC48-7A7F53554D15}"/>
                </a:ext>
              </a:extLst>
            </p:cNvPr>
            <p:cNvSpPr>
              <a:spLocks/>
            </p:cNvSpPr>
            <p:nvPr/>
          </p:nvSpPr>
          <p:spPr bwMode="auto">
            <a:xfrm>
              <a:off x="10788885" y="3818882"/>
              <a:ext cx="91948" cy="63964"/>
            </a:xfrm>
            <a:custGeom>
              <a:avLst/>
              <a:gdLst>
                <a:gd name="T0" fmla="*/ 69 w 69"/>
                <a:gd name="T1" fmla="*/ 0 h 48"/>
                <a:gd name="T2" fmla="*/ 21 w 69"/>
                <a:gd name="T3" fmla="*/ 48 h 48"/>
                <a:gd name="T4" fmla="*/ 0 w 69"/>
                <a:gd name="T5" fmla="*/ 27 h 48"/>
              </a:gdLst>
              <a:ahLst/>
              <a:cxnLst>
                <a:cxn ang="0">
                  <a:pos x="T0" y="T1"/>
                </a:cxn>
                <a:cxn ang="0">
                  <a:pos x="T2" y="T3"/>
                </a:cxn>
                <a:cxn ang="0">
                  <a:pos x="T4" y="T5"/>
                </a:cxn>
              </a:cxnLst>
              <a:rect l="0" t="0" r="r" b="b"/>
              <a:pathLst>
                <a:path w="69" h="48">
                  <a:moveTo>
                    <a:pt x="69" y="0"/>
                  </a:moveTo>
                  <a:lnTo>
                    <a:pt x="21" y="48"/>
                  </a:lnTo>
                  <a:lnTo>
                    <a:pt x="0" y="27"/>
                  </a:lnTo>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109" name="Rectangle 379">
              <a:extLst>
                <a:ext uri="{FF2B5EF4-FFF2-40B4-BE49-F238E27FC236}">
                  <a16:creationId xmlns:a16="http://schemas.microsoft.com/office/drawing/2014/main" id="{DEE5BA68-B94A-C9B7-1935-770699B082C9}"/>
                </a:ext>
              </a:extLst>
            </p:cNvPr>
            <p:cNvSpPr>
              <a:spLocks noChangeArrowheads="1"/>
            </p:cNvSpPr>
            <p:nvPr/>
          </p:nvSpPr>
          <p:spPr bwMode="auto">
            <a:xfrm>
              <a:off x="10890161" y="4032096"/>
              <a:ext cx="37312" cy="35980"/>
            </a:xfrm>
            <a:prstGeom prst="rect">
              <a:avLst/>
            </a:pr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110" name="Rectangle 380">
              <a:extLst>
                <a:ext uri="{FF2B5EF4-FFF2-40B4-BE49-F238E27FC236}">
                  <a16:creationId xmlns:a16="http://schemas.microsoft.com/office/drawing/2014/main" id="{4C179B60-A002-B5ED-2A15-672EF4985E09}"/>
                </a:ext>
              </a:extLst>
            </p:cNvPr>
            <p:cNvSpPr>
              <a:spLocks noChangeArrowheads="1"/>
            </p:cNvSpPr>
            <p:nvPr/>
          </p:nvSpPr>
          <p:spPr bwMode="auto">
            <a:xfrm>
              <a:off x="10890161" y="4105388"/>
              <a:ext cx="37312" cy="37312"/>
            </a:xfrm>
            <a:prstGeom prst="rect">
              <a:avLst/>
            </a:pr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111" name="Rectangle 381">
              <a:extLst>
                <a:ext uri="{FF2B5EF4-FFF2-40B4-BE49-F238E27FC236}">
                  <a16:creationId xmlns:a16="http://schemas.microsoft.com/office/drawing/2014/main" id="{DC8F3D63-13DD-D0ED-9233-65B9A3B541F7}"/>
                </a:ext>
              </a:extLst>
            </p:cNvPr>
            <p:cNvSpPr>
              <a:spLocks noChangeArrowheads="1"/>
            </p:cNvSpPr>
            <p:nvPr/>
          </p:nvSpPr>
          <p:spPr bwMode="auto">
            <a:xfrm>
              <a:off x="10890161" y="4180012"/>
              <a:ext cx="37312" cy="37312"/>
            </a:xfrm>
            <a:prstGeom prst="rect">
              <a:avLst/>
            </a:pr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112" name="Line 382">
              <a:extLst>
                <a:ext uri="{FF2B5EF4-FFF2-40B4-BE49-F238E27FC236}">
                  <a16:creationId xmlns:a16="http://schemas.microsoft.com/office/drawing/2014/main" id="{1C2B942B-C44F-7054-9F5B-2B7128AD62D3}"/>
                </a:ext>
              </a:extLst>
            </p:cNvPr>
            <p:cNvSpPr>
              <a:spLocks noChangeShapeType="1"/>
            </p:cNvSpPr>
            <p:nvPr/>
          </p:nvSpPr>
          <p:spPr bwMode="auto">
            <a:xfrm flipH="1">
              <a:off x="10955458" y="4032096"/>
              <a:ext cx="175901" cy="0"/>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113" name="Line 383">
              <a:extLst>
                <a:ext uri="{FF2B5EF4-FFF2-40B4-BE49-F238E27FC236}">
                  <a16:creationId xmlns:a16="http://schemas.microsoft.com/office/drawing/2014/main" id="{B55FEC04-D98C-1423-6F03-5C6379DFEF48}"/>
                </a:ext>
              </a:extLst>
            </p:cNvPr>
            <p:cNvSpPr>
              <a:spLocks noChangeShapeType="1"/>
            </p:cNvSpPr>
            <p:nvPr/>
          </p:nvSpPr>
          <p:spPr bwMode="auto">
            <a:xfrm flipH="1">
              <a:off x="10955458" y="4068075"/>
              <a:ext cx="175901" cy="0"/>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114" name="Line 384">
              <a:extLst>
                <a:ext uri="{FF2B5EF4-FFF2-40B4-BE49-F238E27FC236}">
                  <a16:creationId xmlns:a16="http://schemas.microsoft.com/office/drawing/2014/main" id="{27B64129-4734-E0BB-D4D7-1D72C68AEF10}"/>
                </a:ext>
              </a:extLst>
            </p:cNvPr>
            <p:cNvSpPr>
              <a:spLocks noChangeShapeType="1"/>
            </p:cNvSpPr>
            <p:nvPr/>
          </p:nvSpPr>
          <p:spPr bwMode="auto">
            <a:xfrm flipH="1">
              <a:off x="10955458" y="4105388"/>
              <a:ext cx="175901" cy="0"/>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115" name="Line 385">
              <a:extLst>
                <a:ext uri="{FF2B5EF4-FFF2-40B4-BE49-F238E27FC236}">
                  <a16:creationId xmlns:a16="http://schemas.microsoft.com/office/drawing/2014/main" id="{2B1B424F-FDBD-7F1F-FCE9-6E825964C9EF}"/>
                </a:ext>
              </a:extLst>
            </p:cNvPr>
            <p:cNvSpPr>
              <a:spLocks noChangeShapeType="1"/>
            </p:cNvSpPr>
            <p:nvPr/>
          </p:nvSpPr>
          <p:spPr bwMode="auto">
            <a:xfrm flipH="1">
              <a:off x="10955458" y="4142700"/>
              <a:ext cx="175901" cy="0"/>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116" name="Line 386">
              <a:extLst>
                <a:ext uri="{FF2B5EF4-FFF2-40B4-BE49-F238E27FC236}">
                  <a16:creationId xmlns:a16="http://schemas.microsoft.com/office/drawing/2014/main" id="{ED334822-434E-400E-3AFD-6EA48566CAFE}"/>
                </a:ext>
              </a:extLst>
            </p:cNvPr>
            <p:cNvSpPr>
              <a:spLocks noChangeShapeType="1"/>
            </p:cNvSpPr>
            <p:nvPr/>
          </p:nvSpPr>
          <p:spPr bwMode="auto">
            <a:xfrm flipH="1">
              <a:off x="10955458" y="4217325"/>
              <a:ext cx="91948" cy="0"/>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118" name="Line 387">
              <a:extLst>
                <a:ext uri="{FF2B5EF4-FFF2-40B4-BE49-F238E27FC236}">
                  <a16:creationId xmlns:a16="http://schemas.microsoft.com/office/drawing/2014/main" id="{D2C10D40-A188-FEBC-1484-E3FCD9E1BA4F}"/>
                </a:ext>
              </a:extLst>
            </p:cNvPr>
            <p:cNvSpPr>
              <a:spLocks noChangeShapeType="1"/>
            </p:cNvSpPr>
            <p:nvPr/>
          </p:nvSpPr>
          <p:spPr bwMode="auto">
            <a:xfrm flipH="1">
              <a:off x="10955458" y="4180012"/>
              <a:ext cx="175901" cy="0"/>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142" name="Freeform 388">
              <a:extLst>
                <a:ext uri="{FF2B5EF4-FFF2-40B4-BE49-F238E27FC236}">
                  <a16:creationId xmlns:a16="http://schemas.microsoft.com/office/drawing/2014/main" id="{DD77CE4D-1900-CC37-3C22-75F3746A59DA}"/>
                </a:ext>
              </a:extLst>
            </p:cNvPr>
            <p:cNvSpPr>
              <a:spLocks/>
            </p:cNvSpPr>
            <p:nvPr/>
          </p:nvSpPr>
          <p:spPr bwMode="auto">
            <a:xfrm>
              <a:off x="10955458" y="3882846"/>
              <a:ext cx="166573" cy="93281"/>
            </a:xfrm>
            <a:custGeom>
              <a:avLst/>
              <a:gdLst>
                <a:gd name="T0" fmla="*/ 20 w 125"/>
                <a:gd name="T1" fmla="*/ 0 h 70"/>
                <a:gd name="T2" fmla="*/ 125 w 125"/>
                <a:gd name="T3" fmla="*/ 0 h 70"/>
                <a:gd name="T4" fmla="*/ 125 w 125"/>
                <a:gd name="T5" fmla="*/ 70 h 70"/>
                <a:gd name="T6" fmla="*/ 0 w 125"/>
                <a:gd name="T7" fmla="*/ 70 h 70"/>
              </a:gdLst>
              <a:ahLst/>
              <a:cxnLst>
                <a:cxn ang="0">
                  <a:pos x="T0" y="T1"/>
                </a:cxn>
                <a:cxn ang="0">
                  <a:pos x="T2" y="T3"/>
                </a:cxn>
                <a:cxn ang="0">
                  <a:pos x="T4" y="T5"/>
                </a:cxn>
                <a:cxn ang="0">
                  <a:pos x="T6" y="T7"/>
                </a:cxn>
              </a:cxnLst>
              <a:rect l="0" t="0" r="r" b="b"/>
              <a:pathLst>
                <a:path w="125" h="70">
                  <a:moveTo>
                    <a:pt x="20" y="0"/>
                  </a:moveTo>
                  <a:lnTo>
                    <a:pt x="125" y="0"/>
                  </a:lnTo>
                  <a:lnTo>
                    <a:pt x="125" y="70"/>
                  </a:lnTo>
                  <a:lnTo>
                    <a:pt x="0" y="70"/>
                  </a:lnTo>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143" name="Line 389">
              <a:extLst>
                <a:ext uri="{FF2B5EF4-FFF2-40B4-BE49-F238E27FC236}">
                  <a16:creationId xmlns:a16="http://schemas.microsoft.com/office/drawing/2014/main" id="{8419B3A6-A567-3619-0BB6-E58E2CEB7C54}"/>
                </a:ext>
              </a:extLst>
            </p:cNvPr>
            <p:cNvSpPr>
              <a:spLocks noChangeShapeType="1"/>
            </p:cNvSpPr>
            <p:nvPr/>
          </p:nvSpPr>
          <p:spPr bwMode="auto">
            <a:xfrm flipH="1">
              <a:off x="11112703" y="3846867"/>
              <a:ext cx="18656" cy="0"/>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144" name="Line 390">
              <a:extLst>
                <a:ext uri="{FF2B5EF4-FFF2-40B4-BE49-F238E27FC236}">
                  <a16:creationId xmlns:a16="http://schemas.microsoft.com/office/drawing/2014/main" id="{4BDD9936-9E22-D803-3EE8-BC2F4B61EDF4}"/>
                </a:ext>
              </a:extLst>
            </p:cNvPr>
            <p:cNvSpPr>
              <a:spLocks noChangeShapeType="1"/>
            </p:cNvSpPr>
            <p:nvPr/>
          </p:nvSpPr>
          <p:spPr bwMode="auto">
            <a:xfrm flipH="1">
              <a:off x="11075390" y="3846867"/>
              <a:ext cx="18656" cy="0"/>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146" name="Line 391">
              <a:extLst>
                <a:ext uri="{FF2B5EF4-FFF2-40B4-BE49-F238E27FC236}">
                  <a16:creationId xmlns:a16="http://schemas.microsoft.com/office/drawing/2014/main" id="{D6A48176-B41F-8EDB-C4A5-E0FED9029282}"/>
                </a:ext>
              </a:extLst>
            </p:cNvPr>
            <p:cNvSpPr>
              <a:spLocks noChangeShapeType="1"/>
            </p:cNvSpPr>
            <p:nvPr/>
          </p:nvSpPr>
          <p:spPr bwMode="auto">
            <a:xfrm flipH="1">
              <a:off x="11038078" y="3846867"/>
              <a:ext cx="18656" cy="0"/>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grpSp>
      <p:grpSp>
        <p:nvGrpSpPr>
          <p:cNvPr id="147" name="Group 146">
            <a:extLst>
              <a:ext uri="{FF2B5EF4-FFF2-40B4-BE49-F238E27FC236}">
                <a16:creationId xmlns:a16="http://schemas.microsoft.com/office/drawing/2014/main" id="{854C55DC-BAEE-CC00-E530-4ACAE74A5697}"/>
              </a:ext>
            </a:extLst>
          </p:cNvPr>
          <p:cNvGrpSpPr/>
          <p:nvPr/>
        </p:nvGrpSpPr>
        <p:grpSpPr>
          <a:xfrm>
            <a:off x="4825710" y="3700593"/>
            <a:ext cx="277098" cy="228108"/>
            <a:chOff x="-9837738" y="3376613"/>
            <a:chExt cx="574675" cy="473076"/>
          </a:xfrm>
        </p:grpSpPr>
        <p:sp>
          <p:nvSpPr>
            <p:cNvPr id="148" name="Freeform 731">
              <a:extLst>
                <a:ext uri="{FF2B5EF4-FFF2-40B4-BE49-F238E27FC236}">
                  <a16:creationId xmlns:a16="http://schemas.microsoft.com/office/drawing/2014/main" id="{1807BFBA-E413-6FB9-96D9-42623E13C1BA}"/>
                </a:ext>
              </a:extLst>
            </p:cNvPr>
            <p:cNvSpPr>
              <a:spLocks/>
            </p:cNvSpPr>
            <p:nvPr/>
          </p:nvSpPr>
          <p:spPr bwMode="auto">
            <a:xfrm>
              <a:off x="-9402763" y="3497263"/>
              <a:ext cx="92075" cy="111125"/>
            </a:xfrm>
            <a:custGeom>
              <a:avLst/>
              <a:gdLst>
                <a:gd name="T0" fmla="*/ 40 w 40"/>
                <a:gd name="T1" fmla="*/ 22 h 48"/>
                <a:gd name="T2" fmla="*/ 20 w 40"/>
                <a:gd name="T3" fmla="*/ 48 h 48"/>
                <a:gd name="T4" fmla="*/ 0 w 40"/>
                <a:gd name="T5" fmla="*/ 22 h 48"/>
                <a:gd name="T6" fmla="*/ 20 w 40"/>
                <a:gd name="T7" fmla="*/ 0 h 48"/>
                <a:gd name="T8" fmla="*/ 40 w 40"/>
                <a:gd name="T9" fmla="*/ 22 h 48"/>
              </a:gdLst>
              <a:ahLst/>
              <a:cxnLst>
                <a:cxn ang="0">
                  <a:pos x="T0" y="T1"/>
                </a:cxn>
                <a:cxn ang="0">
                  <a:pos x="T2" y="T3"/>
                </a:cxn>
                <a:cxn ang="0">
                  <a:pos x="T4" y="T5"/>
                </a:cxn>
                <a:cxn ang="0">
                  <a:pos x="T6" y="T7"/>
                </a:cxn>
                <a:cxn ang="0">
                  <a:pos x="T8" y="T9"/>
                </a:cxn>
              </a:cxnLst>
              <a:rect l="0" t="0" r="r" b="b"/>
              <a:pathLst>
                <a:path w="40" h="48">
                  <a:moveTo>
                    <a:pt x="40" y="22"/>
                  </a:moveTo>
                  <a:cubicBezTo>
                    <a:pt x="40" y="36"/>
                    <a:pt x="32" y="48"/>
                    <a:pt x="20" y="48"/>
                  </a:cubicBezTo>
                  <a:cubicBezTo>
                    <a:pt x="8" y="48"/>
                    <a:pt x="0" y="36"/>
                    <a:pt x="0" y="22"/>
                  </a:cubicBezTo>
                  <a:cubicBezTo>
                    <a:pt x="0" y="8"/>
                    <a:pt x="4" y="0"/>
                    <a:pt x="20" y="0"/>
                  </a:cubicBezTo>
                  <a:cubicBezTo>
                    <a:pt x="36" y="0"/>
                    <a:pt x="40" y="8"/>
                    <a:pt x="40" y="22"/>
                  </a:cubicBezTo>
                  <a:close/>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165" name="Line 732">
              <a:extLst>
                <a:ext uri="{FF2B5EF4-FFF2-40B4-BE49-F238E27FC236}">
                  <a16:creationId xmlns:a16="http://schemas.microsoft.com/office/drawing/2014/main" id="{FCAAA838-DFC2-7E26-3D22-8EFFCF0D511F}"/>
                </a:ext>
              </a:extLst>
            </p:cNvPr>
            <p:cNvSpPr>
              <a:spLocks noChangeShapeType="1"/>
            </p:cNvSpPr>
            <p:nvPr/>
          </p:nvSpPr>
          <p:spPr bwMode="auto">
            <a:xfrm flipV="1">
              <a:off x="-9429751" y="3598863"/>
              <a:ext cx="46038" cy="26988"/>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222" name="Freeform 733">
              <a:extLst>
                <a:ext uri="{FF2B5EF4-FFF2-40B4-BE49-F238E27FC236}">
                  <a16:creationId xmlns:a16="http://schemas.microsoft.com/office/drawing/2014/main" id="{EDE3D69C-FCC8-BD4B-3C9B-643494A2CD63}"/>
                </a:ext>
              </a:extLst>
            </p:cNvPr>
            <p:cNvSpPr>
              <a:spLocks/>
            </p:cNvSpPr>
            <p:nvPr/>
          </p:nvSpPr>
          <p:spPr bwMode="auto">
            <a:xfrm>
              <a:off x="-9337676" y="3598863"/>
              <a:ext cx="74613" cy="84138"/>
            </a:xfrm>
            <a:custGeom>
              <a:avLst/>
              <a:gdLst>
                <a:gd name="T0" fmla="*/ 4 w 32"/>
                <a:gd name="T1" fmla="*/ 0 h 36"/>
                <a:gd name="T2" fmla="*/ 32 w 32"/>
                <a:gd name="T3" fmla="*/ 16 h 36"/>
                <a:gd name="T4" fmla="*/ 32 w 32"/>
                <a:gd name="T5" fmla="*/ 24 h 36"/>
                <a:gd name="T6" fmla="*/ 24 w 32"/>
                <a:gd name="T7" fmla="*/ 36 h 36"/>
                <a:gd name="T8" fmla="*/ 0 w 32"/>
                <a:gd name="T9" fmla="*/ 36 h 36"/>
              </a:gdLst>
              <a:ahLst/>
              <a:cxnLst>
                <a:cxn ang="0">
                  <a:pos x="T0" y="T1"/>
                </a:cxn>
                <a:cxn ang="0">
                  <a:pos x="T2" y="T3"/>
                </a:cxn>
                <a:cxn ang="0">
                  <a:pos x="T4" y="T5"/>
                </a:cxn>
                <a:cxn ang="0">
                  <a:pos x="T6" y="T7"/>
                </a:cxn>
                <a:cxn ang="0">
                  <a:pos x="T8" y="T9"/>
                </a:cxn>
              </a:cxnLst>
              <a:rect l="0" t="0" r="r" b="b"/>
              <a:pathLst>
                <a:path w="32" h="36">
                  <a:moveTo>
                    <a:pt x="4" y="0"/>
                  </a:moveTo>
                  <a:cubicBezTo>
                    <a:pt x="32" y="16"/>
                    <a:pt x="32" y="16"/>
                    <a:pt x="32" y="16"/>
                  </a:cubicBezTo>
                  <a:cubicBezTo>
                    <a:pt x="32" y="16"/>
                    <a:pt x="32" y="17"/>
                    <a:pt x="32" y="24"/>
                  </a:cubicBezTo>
                  <a:cubicBezTo>
                    <a:pt x="32" y="31"/>
                    <a:pt x="28" y="36"/>
                    <a:pt x="24" y="36"/>
                  </a:cubicBezTo>
                  <a:cubicBezTo>
                    <a:pt x="0" y="36"/>
                    <a:pt x="0" y="36"/>
                    <a:pt x="0" y="36"/>
                  </a:cubicBezTo>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224" name="Freeform 734">
              <a:extLst>
                <a:ext uri="{FF2B5EF4-FFF2-40B4-BE49-F238E27FC236}">
                  <a16:creationId xmlns:a16="http://schemas.microsoft.com/office/drawing/2014/main" id="{CAB0FEEC-CD6C-E5E1-15F8-7C022DD65A1B}"/>
                </a:ext>
              </a:extLst>
            </p:cNvPr>
            <p:cNvSpPr>
              <a:spLocks/>
            </p:cNvSpPr>
            <p:nvPr/>
          </p:nvSpPr>
          <p:spPr bwMode="auto">
            <a:xfrm>
              <a:off x="-9791701" y="3497263"/>
              <a:ext cx="92075" cy="111125"/>
            </a:xfrm>
            <a:custGeom>
              <a:avLst/>
              <a:gdLst>
                <a:gd name="T0" fmla="*/ 0 w 40"/>
                <a:gd name="T1" fmla="*/ 22 h 48"/>
                <a:gd name="T2" fmla="*/ 20 w 40"/>
                <a:gd name="T3" fmla="*/ 48 h 48"/>
                <a:gd name="T4" fmla="*/ 40 w 40"/>
                <a:gd name="T5" fmla="*/ 22 h 48"/>
                <a:gd name="T6" fmla="*/ 20 w 40"/>
                <a:gd name="T7" fmla="*/ 0 h 48"/>
                <a:gd name="T8" fmla="*/ 0 w 40"/>
                <a:gd name="T9" fmla="*/ 22 h 48"/>
              </a:gdLst>
              <a:ahLst/>
              <a:cxnLst>
                <a:cxn ang="0">
                  <a:pos x="T0" y="T1"/>
                </a:cxn>
                <a:cxn ang="0">
                  <a:pos x="T2" y="T3"/>
                </a:cxn>
                <a:cxn ang="0">
                  <a:pos x="T4" y="T5"/>
                </a:cxn>
                <a:cxn ang="0">
                  <a:pos x="T6" y="T7"/>
                </a:cxn>
                <a:cxn ang="0">
                  <a:pos x="T8" y="T9"/>
                </a:cxn>
              </a:cxnLst>
              <a:rect l="0" t="0" r="r" b="b"/>
              <a:pathLst>
                <a:path w="40" h="48">
                  <a:moveTo>
                    <a:pt x="0" y="22"/>
                  </a:moveTo>
                  <a:cubicBezTo>
                    <a:pt x="0" y="36"/>
                    <a:pt x="8" y="48"/>
                    <a:pt x="20" y="48"/>
                  </a:cubicBezTo>
                  <a:cubicBezTo>
                    <a:pt x="32" y="48"/>
                    <a:pt x="40" y="36"/>
                    <a:pt x="40" y="22"/>
                  </a:cubicBezTo>
                  <a:cubicBezTo>
                    <a:pt x="40" y="8"/>
                    <a:pt x="36" y="0"/>
                    <a:pt x="20" y="0"/>
                  </a:cubicBezTo>
                  <a:cubicBezTo>
                    <a:pt x="4" y="0"/>
                    <a:pt x="0" y="8"/>
                    <a:pt x="0" y="22"/>
                  </a:cubicBezTo>
                  <a:close/>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225" name="Line 735">
              <a:extLst>
                <a:ext uri="{FF2B5EF4-FFF2-40B4-BE49-F238E27FC236}">
                  <a16:creationId xmlns:a16="http://schemas.microsoft.com/office/drawing/2014/main" id="{8662E677-6C4D-06D8-41A3-2EDF039A07BE}"/>
                </a:ext>
              </a:extLst>
            </p:cNvPr>
            <p:cNvSpPr>
              <a:spLocks noChangeShapeType="1"/>
            </p:cNvSpPr>
            <p:nvPr/>
          </p:nvSpPr>
          <p:spPr bwMode="auto">
            <a:xfrm flipH="1" flipV="1">
              <a:off x="-9717088" y="3598863"/>
              <a:ext cx="46038" cy="26988"/>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226" name="Freeform 736">
              <a:extLst>
                <a:ext uri="{FF2B5EF4-FFF2-40B4-BE49-F238E27FC236}">
                  <a16:creationId xmlns:a16="http://schemas.microsoft.com/office/drawing/2014/main" id="{205B289D-B315-29F9-8CC1-F790DB1C203F}"/>
                </a:ext>
              </a:extLst>
            </p:cNvPr>
            <p:cNvSpPr>
              <a:spLocks/>
            </p:cNvSpPr>
            <p:nvPr/>
          </p:nvSpPr>
          <p:spPr bwMode="auto">
            <a:xfrm>
              <a:off x="-9837738" y="3598863"/>
              <a:ext cx="74613" cy="84138"/>
            </a:xfrm>
            <a:custGeom>
              <a:avLst/>
              <a:gdLst>
                <a:gd name="T0" fmla="*/ 28 w 32"/>
                <a:gd name="T1" fmla="*/ 0 h 36"/>
                <a:gd name="T2" fmla="*/ 0 w 32"/>
                <a:gd name="T3" fmla="*/ 16 h 36"/>
                <a:gd name="T4" fmla="*/ 0 w 32"/>
                <a:gd name="T5" fmla="*/ 24 h 36"/>
                <a:gd name="T6" fmla="*/ 8 w 32"/>
                <a:gd name="T7" fmla="*/ 36 h 36"/>
                <a:gd name="T8" fmla="*/ 32 w 32"/>
                <a:gd name="T9" fmla="*/ 36 h 36"/>
              </a:gdLst>
              <a:ahLst/>
              <a:cxnLst>
                <a:cxn ang="0">
                  <a:pos x="T0" y="T1"/>
                </a:cxn>
                <a:cxn ang="0">
                  <a:pos x="T2" y="T3"/>
                </a:cxn>
                <a:cxn ang="0">
                  <a:pos x="T4" y="T5"/>
                </a:cxn>
                <a:cxn ang="0">
                  <a:pos x="T6" y="T7"/>
                </a:cxn>
                <a:cxn ang="0">
                  <a:pos x="T8" y="T9"/>
                </a:cxn>
              </a:cxnLst>
              <a:rect l="0" t="0" r="r" b="b"/>
              <a:pathLst>
                <a:path w="32" h="36">
                  <a:moveTo>
                    <a:pt x="28" y="0"/>
                  </a:moveTo>
                  <a:cubicBezTo>
                    <a:pt x="0" y="16"/>
                    <a:pt x="0" y="16"/>
                    <a:pt x="0" y="16"/>
                  </a:cubicBezTo>
                  <a:cubicBezTo>
                    <a:pt x="0" y="16"/>
                    <a:pt x="0" y="17"/>
                    <a:pt x="0" y="24"/>
                  </a:cubicBezTo>
                  <a:cubicBezTo>
                    <a:pt x="0" y="31"/>
                    <a:pt x="4" y="36"/>
                    <a:pt x="8" y="36"/>
                  </a:cubicBezTo>
                  <a:cubicBezTo>
                    <a:pt x="32" y="36"/>
                    <a:pt x="32" y="36"/>
                    <a:pt x="32" y="36"/>
                  </a:cubicBezTo>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227" name="Line 737">
              <a:extLst>
                <a:ext uri="{FF2B5EF4-FFF2-40B4-BE49-F238E27FC236}">
                  <a16:creationId xmlns:a16="http://schemas.microsoft.com/office/drawing/2014/main" id="{BC5B1CA4-E9BA-BCB1-0E3F-868DF652C45F}"/>
                </a:ext>
              </a:extLst>
            </p:cNvPr>
            <p:cNvSpPr>
              <a:spLocks noChangeShapeType="1"/>
            </p:cNvSpPr>
            <p:nvPr/>
          </p:nvSpPr>
          <p:spPr bwMode="auto">
            <a:xfrm>
              <a:off x="-9485313" y="3644901"/>
              <a:ext cx="0" cy="0"/>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228" name="Freeform 738">
              <a:extLst>
                <a:ext uri="{FF2B5EF4-FFF2-40B4-BE49-F238E27FC236}">
                  <a16:creationId xmlns:a16="http://schemas.microsoft.com/office/drawing/2014/main" id="{431C49DB-31A8-6E0B-16E4-161A64A0D9F8}"/>
                </a:ext>
              </a:extLst>
            </p:cNvPr>
            <p:cNvSpPr>
              <a:spLocks/>
            </p:cNvSpPr>
            <p:nvPr/>
          </p:nvSpPr>
          <p:spPr bwMode="auto">
            <a:xfrm>
              <a:off x="-9755188" y="3644901"/>
              <a:ext cx="130175" cy="204788"/>
            </a:xfrm>
            <a:custGeom>
              <a:avLst/>
              <a:gdLst>
                <a:gd name="T0" fmla="*/ 0 w 56"/>
                <a:gd name="T1" fmla="*/ 88 h 88"/>
                <a:gd name="T2" fmla="*/ 0 w 56"/>
                <a:gd name="T3" fmla="*/ 52 h 88"/>
                <a:gd name="T4" fmla="*/ 56 w 56"/>
                <a:gd name="T5" fmla="*/ 0 h 88"/>
              </a:gdLst>
              <a:ahLst/>
              <a:cxnLst>
                <a:cxn ang="0">
                  <a:pos x="T0" y="T1"/>
                </a:cxn>
                <a:cxn ang="0">
                  <a:pos x="T2" y="T3"/>
                </a:cxn>
                <a:cxn ang="0">
                  <a:pos x="T4" y="T5"/>
                </a:cxn>
              </a:cxnLst>
              <a:rect l="0" t="0" r="r" b="b"/>
              <a:pathLst>
                <a:path w="56" h="88">
                  <a:moveTo>
                    <a:pt x="0" y="88"/>
                  </a:moveTo>
                  <a:cubicBezTo>
                    <a:pt x="0" y="52"/>
                    <a:pt x="0" y="52"/>
                    <a:pt x="0" y="52"/>
                  </a:cubicBezTo>
                  <a:cubicBezTo>
                    <a:pt x="0" y="12"/>
                    <a:pt x="28" y="16"/>
                    <a:pt x="56" y="0"/>
                  </a:cubicBezTo>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229" name="Freeform 739">
              <a:extLst>
                <a:ext uri="{FF2B5EF4-FFF2-40B4-BE49-F238E27FC236}">
                  <a16:creationId xmlns:a16="http://schemas.microsoft.com/office/drawing/2014/main" id="{14014A0C-1001-04E5-5CFD-87F5DBF2CFA7}"/>
                </a:ext>
              </a:extLst>
            </p:cNvPr>
            <p:cNvSpPr>
              <a:spLocks/>
            </p:cNvSpPr>
            <p:nvPr/>
          </p:nvSpPr>
          <p:spPr bwMode="auto">
            <a:xfrm>
              <a:off x="-9477376" y="3644901"/>
              <a:ext cx="130175" cy="204788"/>
            </a:xfrm>
            <a:custGeom>
              <a:avLst/>
              <a:gdLst>
                <a:gd name="T0" fmla="*/ 0 w 56"/>
                <a:gd name="T1" fmla="*/ 0 h 88"/>
                <a:gd name="T2" fmla="*/ 56 w 56"/>
                <a:gd name="T3" fmla="*/ 52 h 88"/>
                <a:gd name="T4" fmla="*/ 56 w 56"/>
                <a:gd name="T5" fmla="*/ 88 h 88"/>
              </a:gdLst>
              <a:ahLst/>
              <a:cxnLst>
                <a:cxn ang="0">
                  <a:pos x="T0" y="T1"/>
                </a:cxn>
                <a:cxn ang="0">
                  <a:pos x="T2" y="T3"/>
                </a:cxn>
                <a:cxn ang="0">
                  <a:pos x="T4" y="T5"/>
                </a:cxn>
              </a:cxnLst>
              <a:rect l="0" t="0" r="r" b="b"/>
              <a:pathLst>
                <a:path w="56" h="88">
                  <a:moveTo>
                    <a:pt x="0" y="0"/>
                  </a:moveTo>
                  <a:cubicBezTo>
                    <a:pt x="28" y="16"/>
                    <a:pt x="56" y="12"/>
                    <a:pt x="56" y="52"/>
                  </a:cubicBezTo>
                  <a:cubicBezTo>
                    <a:pt x="56" y="88"/>
                    <a:pt x="56" y="88"/>
                    <a:pt x="56" y="88"/>
                  </a:cubicBezTo>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230" name="Freeform 740">
              <a:extLst>
                <a:ext uri="{FF2B5EF4-FFF2-40B4-BE49-F238E27FC236}">
                  <a16:creationId xmlns:a16="http://schemas.microsoft.com/office/drawing/2014/main" id="{E2FEFBDA-4314-02F7-399E-17791AAB5F39}"/>
                </a:ext>
              </a:extLst>
            </p:cNvPr>
            <p:cNvSpPr>
              <a:spLocks/>
            </p:cNvSpPr>
            <p:nvPr/>
          </p:nvSpPr>
          <p:spPr bwMode="auto">
            <a:xfrm>
              <a:off x="-9625013" y="3617913"/>
              <a:ext cx="147638" cy="65088"/>
            </a:xfrm>
            <a:custGeom>
              <a:avLst/>
              <a:gdLst>
                <a:gd name="T0" fmla="*/ 70 w 93"/>
                <a:gd name="T1" fmla="*/ 41 h 41"/>
                <a:gd name="T2" fmla="*/ 47 w 93"/>
                <a:gd name="T3" fmla="*/ 29 h 41"/>
                <a:gd name="T4" fmla="*/ 23 w 93"/>
                <a:gd name="T5" fmla="*/ 41 h 41"/>
                <a:gd name="T6" fmla="*/ 0 w 93"/>
                <a:gd name="T7" fmla="*/ 17 h 41"/>
                <a:gd name="T8" fmla="*/ 12 w 93"/>
                <a:gd name="T9" fmla="*/ 0 h 41"/>
                <a:gd name="T10" fmla="*/ 47 w 93"/>
                <a:gd name="T11" fmla="*/ 5 h 41"/>
                <a:gd name="T12" fmla="*/ 82 w 93"/>
                <a:gd name="T13" fmla="*/ 0 h 41"/>
                <a:gd name="T14" fmla="*/ 93 w 93"/>
                <a:gd name="T15" fmla="*/ 17 h 41"/>
                <a:gd name="T16" fmla="*/ 70 w 93"/>
                <a:gd name="T1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41">
                  <a:moveTo>
                    <a:pt x="70" y="41"/>
                  </a:moveTo>
                  <a:lnTo>
                    <a:pt x="47" y="29"/>
                  </a:lnTo>
                  <a:lnTo>
                    <a:pt x="23" y="41"/>
                  </a:lnTo>
                  <a:lnTo>
                    <a:pt x="0" y="17"/>
                  </a:lnTo>
                  <a:lnTo>
                    <a:pt x="12" y="0"/>
                  </a:lnTo>
                  <a:lnTo>
                    <a:pt x="47" y="5"/>
                  </a:lnTo>
                  <a:lnTo>
                    <a:pt x="82" y="0"/>
                  </a:lnTo>
                  <a:lnTo>
                    <a:pt x="93" y="17"/>
                  </a:lnTo>
                  <a:lnTo>
                    <a:pt x="70" y="41"/>
                  </a:lnTo>
                  <a:close/>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231" name="Line 741">
              <a:extLst>
                <a:ext uri="{FF2B5EF4-FFF2-40B4-BE49-F238E27FC236}">
                  <a16:creationId xmlns:a16="http://schemas.microsoft.com/office/drawing/2014/main" id="{788AF611-DCD9-0220-A843-D58E6A404D89}"/>
                </a:ext>
              </a:extLst>
            </p:cNvPr>
            <p:cNvSpPr>
              <a:spLocks noChangeShapeType="1"/>
            </p:cNvSpPr>
            <p:nvPr/>
          </p:nvSpPr>
          <p:spPr bwMode="auto">
            <a:xfrm>
              <a:off x="-9504363" y="3579813"/>
              <a:ext cx="0" cy="38100"/>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232" name="Line 742">
              <a:extLst>
                <a:ext uri="{FF2B5EF4-FFF2-40B4-BE49-F238E27FC236}">
                  <a16:creationId xmlns:a16="http://schemas.microsoft.com/office/drawing/2014/main" id="{B0AE1233-6A27-6A15-5305-D97A6F7FB850}"/>
                </a:ext>
              </a:extLst>
            </p:cNvPr>
            <p:cNvSpPr>
              <a:spLocks noChangeShapeType="1"/>
            </p:cNvSpPr>
            <p:nvPr/>
          </p:nvSpPr>
          <p:spPr bwMode="auto">
            <a:xfrm flipV="1">
              <a:off x="-9596438" y="3579813"/>
              <a:ext cx="0" cy="38100"/>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233" name="Line 743">
              <a:extLst>
                <a:ext uri="{FF2B5EF4-FFF2-40B4-BE49-F238E27FC236}">
                  <a16:creationId xmlns:a16="http://schemas.microsoft.com/office/drawing/2014/main" id="{A73F6415-C173-F20A-167B-6C32276D1527}"/>
                </a:ext>
              </a:extLst>
            </p:cNvPr>
            <p:cNvSpPr>
              <a:spLocks noChangeShapeType="1"/>
            </p:cNvSpPr>
            <p:nvPr/>
          </p:nvSpPr>
          <p:spPr bwMode="auto">
            <a:xfrm>
              <a:off x="-9559926" y="3746501"/>
              <a:ext cx="19050" cy="0"/>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234" name="Line 744">
              <a:extLst>
                <a:ext uri="{FF2B5EF4-FFF2-40B4-BE49-F238E27FC236}">
                  <a16:creationId xmlns:a16="http://schemas.microsoft.com/office/drawing/2014/main" id="{9CD35A78-DC1E-7C84-FFE0-119A53D48E2C}"/>
                </a:ext>
              </a:extLst>
            </p:cNvPr>
            <p:cNvSpPr>
              <a:spLocks noChangeShapeType="1"/>
            </p:cNvSpPr>
            <p:nvPr/>
          </p:nvSpPr>
          <p:spPr bwMode="auto">
            <a:xfrm>
              <a:off x="-9559926" y="3709988"/>
              <a:ext cx="19050" cy="0"/>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235" name="Freeform 745">
              <a:extLst>
                <a:ext uri="{FF2B5EF4-FFF2-40B4-BE49-F238E27FC236}">
                  <a16:creationId xmlns:a16="http://schemas.microsoft.com/office/drawing/2014/main" id="{2619671A-DF61-8C0C-EC93-4117EC2FA677}"/>
                </a:ext>
              </a:extLst>
            </p:cNvPr>
            <p:cNvSpPr>
              <a:spLocks/>
            </p:cNvSpPr>
            <p:nvPr/>
          </p:nvSpPr>
          <p:spPr bwMode="auto">
            <a:xfrm>
              <a:off x="-9634538" y="3376613"/>
              <a:ext cx="166688" cy="212725"/>
            </a:xfrm>
            <a:custGeom>
              <a:avLst/>
              <a:gdLst>
                <a:gd name="T0" fmla="*/ 72 w 72"/>
                <a:gd name="T1" fmla="*/ 36 h 92"/>
                <a:gd name="T2" fmla="*/ 36 w 72"/>
                <a:gd name="T3" fmla="*/ 0 h 92"/>
                <a:gd name="T4" fmla="*/ 0 w 72"/>
                <a:gd name="T5" fmla="*/ 36 h 92"/>
                <a:gd name="T6" fmla="*/ 0 w 72"/>
                <a:gd name="T7" fmla="*/ 52 h 92"/>
                <a:gd name="T8" fmla="*/ 16 w 72"/>
                <a:gd name="T9" fmla="*/ 88 h 92"/>
                <a:gd name="T10" fmla="*/ 36 w 72"/>
                <a:gd name="T11" fmla="*/ 92 h 92"/>
                <a:gd name="T12" fmla="*/ 56 w 72"/>
                <a:gd name="T13" fmla="*/ 88 h 92"/>
                <a:gd name="T14" fmla="*/ 72 w 72"/>
                <a:gd name="T15" fmla="*/ 52 h 92"/>
                <a:gd name="T16" fmla="*/ 72 w 72"/>
                <a:gd name="T17" fmla="*/ 3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92">
                  <a:moveTo>
                    <a:pt x="72" y="36"/>
                  </a:moveTo>
                  <a:cubicBezTo>
                    <a:pt x="72" y="12"/>
                    <a:pt x="60" y="0"/>
                    <a:pt x="36" y="0"/>
                  </a:cubicBezTo>
                  <a:cubicBezTo>
                    <a:pt x="12" y="0"/>
                    <a:pt x="0" y="12"/>
                    <a:pt x="0" y="36"/>
                  </a:cubicBezTo>
                  <a:cubicBezTo>
                    <a:pt x="0" y="52"/>
                    <a:pt x="0" y="52"/>
                    <a:pt x="0" y="52"/>
                  </a:cubicBezTo>
                  <a:cubicBezTo>
                    <a:pt x="4" y="80"/>
                    <a:pt x="16" y="88"/>
                    <a:pt x="16" y="88"/>
                  </a:cubicBezTo>
                  <a:cubicBezTo>
                    <a:pt x="24" y="92"/>
                    <a:pt x="36" y="92"/>
                    <a:pt x="36" y="92"/>
                  </a:cubicBezTo>
                  <a:cubicBezTo>
                    <a:pt x="36" y="92"/>
                    <a:pt x="48" y="92"/>
                    <a:pt x="56" y="88"/>
                  </a:cubicBezTo>
                  <a:cubicBezTo>
                    <a:pt x="56" y="88"/>
                    <a:pt x="68" y="80"/>
                    <a:pt x="72" y="52"/>
                  </a:cubicBezTo>
                  <a:lnTo>
                    <a:pt x="72" y="36"/>
                  </a:lnTo>
                  <a:close/>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236" name="Freeform 746">
              <a:extLst>
                <a:ext uri="{FF2B5EF4-FFF2-40B4-BE49-F238E27FC236}">
                  <a16:creationId xmlns:a16="http://schemas.microsoft.com/office/drawing/2014/main" id="{74150746-B5F3-2BEB-DD35-7036655756A0}"/>
                </a:ext>
              </a:extLst>
            </p:cNvPr>
            <p:cNvSpPr>
              <a:spLocks/>
            </p:cNvSpPr>
            <p:nvPr/>
          </p:nvSpPr>
          <p:spPr bwMode="auto">
            <a:xfrm>
              <a:off x="-9634538" y="3441701"/>
              <a:ext cx="166688" cy="36513"/>
            </a:xfrm>
            <a:custGeom>
              <a:avLst/>
              <a:gdLst>
                <a:gd name="T0" fmla="*/ 0 w 105"/>
                <a:gd name="T1" fmla="*/ 11 h 23"/>
                <a:gd name="T2" fmla="*/ 24 w 105"/>
                <a:gd name="T3" fmla="*/ 0 h 23"/>
                <a:gd name="T4" fmla="*/ 53 w 105"/>
                <a:gd name="T5" fmla="*/ 11 h 23"/>
                <a:gd name="T6" fmla="*/ 82 w 105"/>
                <a:gd name="T7" fmla="*/ 23 h 23"/>
                <a:gd name="T8" fmla="*/ 105 w 105"/>
                <a:gd name="T9" fmla="*/ 11 h 23"/>
              </a:gdLst>
              <a:ahLst/>
              <a:cxnLst>
                <a:cxn ang="0">
                  <a:pos x="T0" y="T1"/>
                </a:cxn>
                <a:cxn ang="0">
                  <a:pos x="T2" y="T3"/>
                </a:cxn>
                <a:cxn ang="0">
                  <a:pos x="T4" y="T5"/>
                </a:cxn>
                <a:cxn ang="0">
                  <a:pos x="T6" y="T7"/>
                </a:cxn>
                <a:cxn ang="0">
                  <a:pos x="T8" y="T9"/>
                </a:cxn>
              </a:cxnLst>
              <a:rect l="0" t="0" r="r" b="b"/>
              <a:pathLst>
                <a:path w="105" h="23">
                  <a:moveTo>
                    <a:pt x="0" y="11"/>
                  </a:moveTo>
                  <a:lnTo>
                    <a:pt x="24" y="0"/>
                  </a:lnTo>
                  <a:lnTo>
                    <a:pt x="53" y="11"/>
                  </a:lnTo>
                  <a:lnTo>
                    <a:pt x="82" y="23"/>
                  </a:lnTo>
                  <a:lnTo>
                    <a:pt x="105" y="11"/>
                  </a:lnTo>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237" name="Line 747">
              <a:extLst>
                <a:ext uri="{FF2B5EF4-FFF2-40B4-BE49-F238E27FC236}">
                  <a16:creationId xmlns:a16="http://schemas.microsoft.com/office/drawing/2014/main" id="{E5D971F2-3FCC-ACA6-A508-6339E11657BB}"/>
                </a:ext>
              </a:extLst>
            </p:cNvPr>
            <p:cNvSpPr>
              <a:spLocks noChangeShapeType="1"/>
            </p:cNvSpPr>
            <p:nvPr/>
          </p:nvSpPr>
          <p:spPr bwMode="auto">
            <a:xfrm flipV="1">
              <a:off x="-9680576" y="3775076"/>
              <a:ext cx="0" cy="74613"/>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238" name="Line 748">
              <a:extLst>
                <a:ext uri="{FF2B5EF4-FFF2-40B4-BE49-F238E27FC236}">
                  <a16:creationId xmlns:a16="http://schemas.microsoft.com/office/drawing/2014/main" id="{785ADCBA-F066-CBF3-25C3-9AD8E440CA11}"/>
                </a:ext>
              </a:extLst>
            </p:cNvPr>
            <p:cNvSpPr>
              <a:spLocks noChangeShapeType="1"/>
            </p:cNvSpPr>
            <p:nvPr/>
          </p:nvSpPr>
          <p:spPr bwMode="auto">
            <a:xfrm flipV="1">
              <a:off x="-9421813" y="3775076"/>
              <a:ext cx="0" cy="74613"/>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grpSp>
      <p:grpSp>
        <p:nvGrpSpPr>
          <p:cNvPr id="280" name="Group 279">
            <a:extLst>
              <a:ext uri="{FF2B5EF4-FFF2-40B4-BE49-F238E27FC236}">
                <a16:creationId xmlns:a16="http://schemas.microsoft.com/office/drawing/2014/main" id="{F5DED1F7-A81F-E96D-29D1-C124A8839B22}"/>
              </a:ext>
            </a:extLst>
          </p:cNvPr>
          <p:cNvGrpSpPr/>
          <p:nvPr/>
        </p:nvGrpSpPr>
        <p:grpSpPr>
          <a:xfrm>
            <a:off x="5608299" y="5124068"/>
            <a:ext cx="276334" cy="263320"/>
            <a:chOff x="2008569" y="4898906"/>
            <a:chExt cx="573087" cy="546100"/>
          </a:xfrm>
        </p:grpSpPr>
        <p:sp>
          <p:nvSpPr>
            <p:cNvPr id="281" name="Freeform 574">
              <a:extLst>
                <a:ext uri="{FF2B5EF4-FFF2-40B4-BE49-F238E27FC236}">
                  <a16:creationId xmlns:a16="http://schemas.microsoft.com/office/drawing/2014/main" id="{83CBC838-6C0A-7543-3DC1-9D559BFB518B}"/>
                </a:ext>
              </a:extLst>
            </p:cNvPr>
            <p:cNvSpPr>
              <a:spLocks/>
            </p:cNvSpPr>
            <p:nvPr/>
          </p:nvSpPr>
          <p:spPr bwMode="auto">
            <a:xfrm>
              <a:off x="2008569" y="4898906"/>
              <a:ext cx="323850" cy="369888"/>
            </a:xfrm>
            <a:custGeom>
              <a:avLst/>
              <a:gdLst>
                <a:gd name="T0" fmla="*/ 84 w 140"/>
                <a:gd name="T1" fmla="*/ 160 h 160"/>
                <a:gd name="T2" fmla="*/ 80 w 140"/>
                <a:gd name="T3" fmla="*/ 160 h 160"/>
                <a:gd name="T4" fmla="*/ 0 w 140"/>
                <a:gd name="T5" fmla="*/ 80 h 160"/>
                <a:gd name="T6" fmla="*/ 80 w 140"/>
                <a:gd name="T7" fmla="*/ 0 h 160"/>
                <a:gd name="T8" fmla="*/ 140 w 140"/>
                <a:gd name="T9" fmla="*/ 28 h 160"/>
              </a:gdLst>
              <a:ahLst/>
              <a:cxnLst>
                <a:cxn ang="0">
                  <a:pos x="T0" y="T1"/>
                </a:cxn>
                <a:cxn ang="0">
                  <a:pos x="T2" y="T3"/>
                </a:cxn>
                <a:cxn ang="0">
                  <a:pos x="T4" y="T5"/>
                </a:cxn>
                <a:cxn ang="0">
                  <a:pos x="T6" y="T7"/>
                </a:cxn>
                <a:cxn ang="0">
                  <a:pos x="T8" y="T9"/>
                </a:cxn>
              </a:cxnLst>
              <a:rect l="0" t="0" r="r" b="b"/>
              <a:pathLst>
                <a:path w="140" h="160">
                  <a:moveTo>
                    <a:pt x="84" y="160"/>
                  </a:moveTo>
                  <a:cubicBezTo>
                    <a:pt x="80" y="160"/>
                    <a:pt x="80" y="160"/>
                    <a:pt x="80" y="160"/>
                  </a:cubicBezTo>
                  <a:cubicBezTo>
                    <a:pt x="36" y="160"/>
                    <a:pt x="0" y="124"/>
                    <a:pt x="0" y="80"/>
                  </a:cubicBezTo>
                  <a:cubicBezTo>
                    <a:pt x="0" y="36"/>
                    <a:pt x="36" y="0"/>
                    <a:pt x="80" y="0"/>
                  </a:cubicBezTo>
                  <a:cubicBezTo>
                    <a:pt x="104" y="0"/>
                    <a:pt x="125" y="11"/>
                    <a:pt x="140" y="28"/>
                  </a:cubicBezTo>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282" name="Line 575">
              <a:extLst>
                <a:ext uri="{FF2B5EF4-FFF2-40B4-BE49-F238E27FC236}">
                  <a16:creationId xmlns:a16="http://schemas.microsoft.com/office/drawing/2014/main" id="{434B006F-4958-58A4-981A-F54C67012279}"/>
                </a:ext>
              </a:extLst>
            </p:cNvPr>
            <p:cNvSpPr>
              <a:spLocks noChangeShapeType="1"/>
            </p:cNvSpPr>
            <p:nvPr/>
          </p:nvSpPr>
          <p:spPr bwMode="auto">
            <a:xfrm>
              <a:off x="2441956" y="5259268"/>
              <a:ext cx="0" cy="0"/>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283" name="Freeform 576">
              <a:extLst>
                <a:ext uri="{FF2B5EF4-FFF2-40B4-BE49-F238E27FC236}">
                  <a16:creationId xmlns:a16="http://schemas.microsoft.com/office/drawing/2014/main" id="{0186E2D8-E952-0D70-55B5-043067343D79}"/>
                </a:ext>
              </a:extLst>
            </p:cNvPr>
            <p:cNvSpPr>
              <a:spLocks/>
            </p:cNvSpPr>
            <p:nvPr/>
          </p:nvSpPr>
          <p:spPr bwMode="auto">
            <a:xfrm>
              <a:off x="2175256" y="5259268"/>
              <a:ext cx="128588" cy="185738"/>
            </a:xfrm>
            <a:custGeom>
              <a:avLst/>
              <a:gdLst>
                <a:gd name="T0" fmla="*/ 0 w 56"/>
                <a:gd name="T1" fmla="*/ 80 h 80"/>
                <a:gd name="T2" fmla="*/ 0 w 56"/>
                <a:gd name="T3" fmla="*/ 52 h 80"/>
                <a:gd name="T4" fmla="*/ 56 w 56"/>
                <a:gd name="T5" fmla="*/ 0 h 80"/>
              </a:gdLst>
              <a:ahLst/>
              <a:cxnLst>
                <a:cxn ang="0">
                  <a:pos x="T0" y="T1"/>
                </a:cxn>
                <a:cxn ang="0">
                  <a:pos x="T2" y="T3"/>
                </a:cxn>
                <a:cxn ang="0">
                  <a:pos x="T4" y="T5"/>
                </a:cxn>
              </a:cxnLst>
              <a:rect l="0" t="0" r="r" b="b"/>
              <a:pathLst>
                <a:path w="56" h="80">
                  <a:moveTo>
                    <a:pt x="0" y="80"/>
                  </a:moveTo>
                  <a:cubicBezTo>
                    <a:pt x="0" y="52"/>
                    <a:pt x="0" y="52"/>
                    <a:pt x="0" y="52"/>
                  </a:cubicBezTo>
                  <a:cubicBezTo>
                    <a:pt x="0" y="12"/>
                    <a:pt x="28" y="16"/>
                    <a:pt x="56" y="0"/>
                  </a:cubicBezTo>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284" name="Freeform 577">
              <a:extLst>
                <a:ext uri="{FF2B5EF4-FFF2-40B4-BE49-F238E27FC236}">
                  <a16:creationId xmlns:a16="http://schemas.microsoft.com/office/drawing/2014/main" id="{7742468A-F34C-6732-E3F7-8C4106E14C26}"/>
                </a:ext>
              </a:extLst>
            </p:cNvPr>
            <p:cNvSpPr>
              <a:spLocks/>
            </p:cNvSpPr>
            <p:nvPr/>
          </p:nvSpPr>
          <p:spPr bwMode="auto">
            <a:xfrm>
              <a:off x="2451481" y="5259268"/>
              <a:ext cx="130175" cy="185738"/>
            </a:xfrm>
            <a:custGeom>
              <a:avLst/>
              <a:gdLst>
                <a:gd name="T0" fmla="*/ 0 w 56"/>
                <a:gd name="T1" fmla="*/ 0 h 80"/>
                <a:gd name="T2" fmla="*/ 56 w 56"/>
                <a:gd name="T3" fmla="*/ 52 h 80"/>
                <a:gd name="T4" fmla="*/ 56 w 56"/>
                <a:gd name="T5" fmla="*/ 80 h 80"/>
              </a:gdLst>
              <a:ahLst/>
              <a:cxnLst>
                <a:cxn ang="0">
                  <a:pos x="T0" y="T1"/>
                </a:cxn>
                <a:cxn ang="0">
                  <a:pos x="T2" y="T3"/>
                </a:cxn>
                <a:cxn ang="0">
                  <a:pos x="T4" y="T5"/>
                </a:cxn>
              </a:cxnLst>
              <a:rect l="0" t="0" r="r" b="b"/>
              <a:pathLst>
                <a:path w="56" h="80">
                  <a:moveTo>
                    <a:pt x="0" y="0"/>
                  </a:moveTo>
                  <a:cubicBezTo>
                    <a:pt x="28" y="16"/>
                    <a:pt x="56" y="12"/>
                    <a:pt x="56" y="52"/>
                  </a:cubicBezTo>
                  <a:cubicBezTo>
                    <a:pt x="56" y="80"/>
                    <a:pt x="56" y="80"/>
                    <a:pt x="56" y="80"/>
                  </a:cubicBezTo>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285" name="Freeform 578">
              <a:extLst>
                <a:ext uri="{FF2B5EF4-FFF2-40B4-BE49-F238E27FC236}">
                  <a16:creationId xmlns:a16="http://schemas.microsoft.com/office/drawing/2014/main" id="{7E876153-0693-2FAA-FB07-5AFBCFF1F93D}"/>
                </a:ext>
              </a:extLst>
            </p:cNvPr>
            <p:cNvSpPr>
              <a:spLocks/>
            </p:cNvSpPr>
            <p:nvPr/>
          </p:nvSpPr>
          <p:spPr bwMode="auto">
            <a:xfrm>
              <a:off x="2303844" y="5230693"/>
              <a:ext cx="147638" cy="65088"/>
            </a:xfrm>
            <a:custGeom>
              <a:avLst/>
              <a:gdLst>
                <a:gd name="T0" fmla="*/ 70 w 93"/>
                <a:gd name="T1" fmla="*/ 41 h 41"/>
                <a:gd name="T2" fmla="*/ 47 w 93"/>
                <a:gd name="T3" fmla="*/ 30 h 41"/>
                <a:gd name="T4" fmla="*/ 23 w 93"/>
                <a:gd name="T5" fmla="*/ 41 h 41"/>
                <a:gd name="T6" fmla="*/ 0 w 93"/>
                <a:gd name="T7" fmla="*/ 18 h 41"/>
                <a:gd name="T8" fmla="*/ 12 w 93"/>
                <a:gd name="T9" fmla="*/ 0 h 41"/>
                <a:gd name="T10" fmla="*/ 47 w 93"/>
                <a:gd name="T11" fmla="*/ 6 h 41"/>
                <a:gd name="T12" fmla="*/ 82 w 93"/>
                <a:gd name="T13" fmla="*/ 0 h 41"/>
                <a:gd name="T14" fmla="*/ 93 w 93"/>
                <a:gd name="T15" fmla="*/ 18 h 41"/>
                <a:gd name="T16" fmla="*/ 70 w 93"/>
                <a:gd name="T1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41">
                  <a:moveTo>
                    <a:pt x="70" y="41"/>
                  </a:moveTo>
                  <a:lnTo>
                    <a:pt x="47" y="30"/>
                  </a:lnTo>
                  <a:lnTo>
                    <a:pt x="23" y="41"/>
                  </a:lnTo>
                  <a:lnTo>
                    <a:pt x="0" y="18"/>
                  </a:lnTo>
                  <a:lnTo>
                    <a:pt x="12" y="0"/>
                  </a:lnTo>
                  <a:lnTo>
                    <a:pt x="47" y="6"/>
                  </a:lnTo>
                  <a:lnTo>
                    <a:pt x="82" y="0"/>
                  </a:lnTo>
                  <a:lnTo>
                    <a:pt x="93" y="18"/>
                  </a:lnTo>
                  <a:lnTo>
                    <a:pt x="70" y="41"/>
                  </a:lnTo>
                  <a:close/>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286" name="Line 579">
              <a:extLst>
                <a:ext uri="{FF2B5EF4-FFF2-40B4-BE49-F238E27FC236}">
                  <a16:creationId xmlns:a16="http://schemas.microsoft.com/office/drawing/2014/main" id="{948F6301-934B-E8C2-4674-02688A3941A2}"/>
                </a:ext>
              </a:extLst>
            </p:cNvPr>
            <p:cNvSpPr>
              <a:spLocks noChangeShapeType="1"/>
            </p:cNvSpPr>
            <p:nvPr/>
          </p:nvSpPr>
          <p:spPr bwMode="auto">
            <a:xfrm>
              <a:off x="2424494" y="5194181"/>
              <a:ext cx="0" cy="36513"/>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287" name="Line 580">
              <a:extLst>
                <a:ext uri="{FF2B5EF4-FFF2-40B4-BE49-F238E27FC236}">
                  <a16:creationId xmlns:a16="http://schemas.microsoft.com/office/drawing/2014/main" id="{2E5E94CB-9F15-61CE-F0FA-BD291C497265}"/>
                </a:ext>
              </a:extLst>
            </p:cNvPr>
            <p:cNvSpPr>
              <a:spLocks noChangeShapeType="1"/>
            </p:cNvSpPr>
            <p:nvPr/>
          </p:nvSpPr>
          <p:spPr bwMode="auto">
            <a:xfrm flipV="1">
              <a:off x="2332419" y="5194181"/>
              <a:ext cx="0" cy="36513"/>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288" name="Line 581">
              <a:extLst>
                <a:ext uri="{FF2B5EF4-FFF2-40B4-BE49-F238E27FC236}">
                  <a16:creationId xmlns:a16="http://schemas.microsoft.com/office/drawing/2014/main" id="{AEB6AEB0-A1FE-A95B-1AC2-056784569057}"/>
                </a:ext>
              </a:extLst>
            </p:cNvPr>
            <p:cNvSpPr>
              <a:spLocks noChangeShapeType="1"/>
            </p:cNvSpPr>
            <p:nvPr/>
          </p:nvSpPr>
          <p:spPr bwMode="auto">
            <a:xfrm>
              <a:off x="2368931" y="5360868"/>
              <a:ext cx="19050" cy="0"/>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289" name="Line 582">
              <a:extLst>
                <a:ext uri="{FF2B5EF4-FFF2-40B4-BE49-F238E27FC236}">
                  <a16:creationId xmlns:a16="http://schemas.microsoft.com/office/drawing/2014/main" id="{790826C1-E885-94FA-CE09-F4A4EBCAD5F1}"/>
                </a:ext>
              </a:extLst>
            </p:cNvPr>
            <p:cNvSpPr>
              <a:spLocks noChangeShapeType="1"/>
            </p:cNvSpPr>
            <p:nvPr/>
          </p:nvSpPr>
          <p:spPr bwMode="auto">
            <a:xfrm>
              <a:off x="2368931" y="5324356"/>
              <a:ext cx="19050" cy="0"/>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290" name="Freeform 583">
              <a:extLst>
                <a:ext uri="{FF2B5EF4-FFF2-40B4-BE49-F238E27FC236}">
                  <a16:creationId xmlns:a16="http://schemas.microsoft.com/office/drawing/2014/main" id="{233195B2-099A-B10B-657E-94182C6CCD01}"/>
                </a:ext>
              </a:extLst>
            </p:cNvPr>
            <p:cNvSpPr>
              <a:spLocks/>
            </p:cNvSpPr>
            <p:nvPr/>
          </p:nvSpPr>
          <p:spPr bwMode="auto">
            <a:xfrm>
              <a:off x="2294319" y="4990981"/>
              <a:ext cx="166688" cy="212725"/>
            </a:xfrm>
            <a:custGeom>
              <a:avLst/>
              <a:gdLst>
                <a:gd name="T0" fmla="*/ 72 w 72"/>
                <a:gd name="T1" fmla="*/ 36 h 92"/>
                <a:gd name="T2" fmla="*/ 36 w 72"/>
                <a:gd name="T3" fmla="*/ 0 h 92"/>
                <a:gd name="T4" fmla="*/ 0 w 72"/>
                <a:gd name="T5" fmla="*/ 36 h 92"/>
                <a:gd name="T6" fmla="*/ 0 w 72"/>
                <a:gd name="T7" fmla="*/ 52 h 92"/>
                <a:gd name="T8" fmla="*/ 16 w 72"/>
                <a:gd name="T9" fmla="*/ 88 h 92"/>
                <a:gd name="T10" fmla="*/ 36 w 72"/>
                <a:gd name="T11" fmla="*/ 92 h 92"/>
                <a:gd name="T12" fmla="*/ 56 w 72"/>
                <a:gd name="T13" fmla="*/ 88 h 92"/>
                <a:gd name="T14" fmla="*/ 72 w 72"/>
                <a:gd name="T15" fmla="*/ 52 h 92"/>
                <a:gd name="T16" fmla="*/ 72 w 72"/>
                <a:gd name="T17" fmla="*/ 3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92">
                  <a:moveTo>
                    <a:pt x="72" y="36"/>
                  </a:moveTo>
                  <a:cubicBezTo>
                    <a:pt x="72" y="12"/>
                    <a:pt x="60" y="0"/>
                    <a:pt x="36" y="0"/>
                  </a:cubicBezTo>
                  <a:cubicBezTo>
                    <a:pt x="12" y="0"/>
                    <a:pt x="0" y="12"/>
                    <a:pt x="0" y="36"/>
                  </a:cubicBezTo>
                  <a:cubicBezTo>
                    <a:pt x="0" y="52"/>
                    <a:pt x="0" y="52"/>
                    <a:pt x="0" y="52"/>
                  </a:cubicBezTo>
                  <a:cubicBezTo>
                    <a:pt x="4" y="80"/>
                    <a:pt x="16" y="88"/>
                    <a:pt x="16" y="88"/>
                  </a:cubicBezTo>
                  <a:cubicBezTo>
                    <a:pt x="24" y="92"/>
                    <a:pt x="36" y="92"/>
                    <a:pt x="36" y="92"/>
                  </a:cubicBezTo>
                  <a:cubicBezTo>
                    <a:pt x="36" y="92"/>
                    <a:pt x="48" y="92"/>
                    <a:pt x="56" y="88"/>
                  </a:cubicBezTo>
                  <a:cubicBezTo>
                    <a:pt x="56" y="88"/>
                    <a:pt x="68" y="80"/>
                    <a:pt x="72" y="52"/>
                  </a:cubicBezTo>
                  <a:lnTo>
                    <a:pt x="72" y="36"/>
                  </a:lnTo>
                  <a:close/>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291" name="Freeform 584">
              <a:extLst>
                <a:ext uri="{FF2B5EF4-FFF2-40B4-BE49-F238E27FC236}">
                  <a16:creationId xmlns:a16="http://schemas.microsoft.com/office/drawing/2014/main" id="{1A005356-C32A-766C-4E5E-8D6064204CC9}"/>
                </a:ext>
              </a:extLst>
            </p:cNvPr>
            <p:cNvSpPr>
              <a:spLocks/>
            </p:cNvSpPr>
            <p:nvPr/>
          </p:nvSpPr>
          <p:spPr bwMode="auto">
            <a:xfrm>
              <a:off x="2294319" y="5056068"/>
              <a:ext cx="166688" cy="36513"/>
            </a:xfrm>
            <a:custGeom>
              <a:avLst/>
              <a:gdLst>
                <a:gd name="T0" fmla="*/ 0 w 105"/>
                <a:gd name="T1" fmla="*/ 11 h 23"/>
                <a:gd name="T2" fmla="*/ 24 w 105"/>
                <a:gd name="T3" fmla="*/ 0 h 23"/>
                <a:gd name="T4" fmla="*/ 53 w 105"/>
                <a:gd name="T5" fmla="*/ 11 h 23"/>
                <a:gd name="T6" fmla="*/ 82 w 105"/>
                <a:gd name="T7" fmla="*/ 23 h 23"/>
                <a:gd name="T8" fmla="*/ 105 w 105"/>
                <a:gd name="T9" fmla="*/ 11 h 23"/>
              </a:gdLst>
              <a:ahLst/>
              <a:cxnLst>
                <a:cxn ang="0">
                  <a:pos x="T0" y="T1"/>
                </a:cxn>
                <a:cxn ang="0">
                  <a:pos x="T2" y="T3"/>
                </a:cxn>
                <a:cxn ang="0">
                  <a:pos x="T4" y="T5"/>
                </a:cxn>
                <a:cxn ang="0">
                  <a:pos x="T6" y="T7"/>
                </a:cxn>
                <a:cxn ang="0">
                  <a:pos x="T8" y="T9"/>
                </a:cxn>
              </a:cxnLst>
              <a:rect l="0" t="0" r="r" b="b"/>
              <a:pathLst>
                <a:path w="105" h="23">
                  <a:moveTo>
                    <a:pt x="0" y="11"/>
                  </a:moveTo>
                  <a:lnTo>
                    <a:pt x="24" y="0"/>
                  </a:lnTo>
                  <a:lnTo>
                    <a:pt x="53" y="11"/>
                  </a:lnTo>
                  <a:lnTo>
                    <a:pt x="82" y="23"/>
                  </a:lnTo>
                  <a:lnTo>
                    <a:pt x="105" y="11"/>
                  </a:lnTo>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292" name="Line 585">
              <a:extLst>
                <a:ext uri="{FF2B5EF4-FFF2-40B4-BE49-F238E27FC236}">
                  <a16:creationId xmlns:a16="http://schemas.microsoft.com/office/drawing/2014/main" id="{1E4B67D7-954B-93C8-7B70-5295304E0EA0}"/>
                </a:ext>
              </a:extLst>
            </p:cNvPr>
            <p:cNvSpPr>
              <a:spLocks noChangeShapeType="1"/>
            </p:cNvSpPr>
            <p:nvPr/>
          </p:nvSpPr>
          <p:spPr bwMode="auto">
            <a:xfrm flipV="1">
              <a:off x="2248281" y="5389443"/>
              <a:ext cx="0" cy="55563"/>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293" name="Line 586">
              <a:extLst>
                <a:ext uri="{FF2B5EF4-FFF2-40B4-BE49-F238E27FC236}">
                  <a16:creationId xmlns:a16="http://schemas.microsoft.com/office/drawing/2014/main" id="{F86E52F9-1D85-AAB1-161B-B37A8E1DA8A5}"/>
                </a:ext>
              </a:extLst>
            </p:cNvPr>
            <p:cNvSpPr>
              <a:spLocks noChangeShapeType="1"/>
            </p:cNvSpPr>
            <p:nvPr/>
          </p:nvSpPr>
          <p:spPr bwMode="auto">
            <a:xfrm flipV="1">
              <a:off x="2507044" y="5389443"/>
              <a:ext cx="0" cy="55563"/>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294" name="Oval 587">
              <a:extLst>
                <a:ext uri="{FF2B5EF4-FFF2-40B4-BE49-F238E27FC236}">
                  <a16:creationId xmlns:a16="http://schemas.microsoft.com/office/drawing/2014/main" id="{71A0AD74-5CFF-E07C-B5DE-F9656F4DC9FB}"/>
                </a:ext>
              </a:extLst>
            </p:cNvPr>
            <p:cNvSpPr>
              <a:spLocks noChangeArrowheads="1"/>
            </p:cNvSpPr>
            <p:nvPr/>
          </p:nvSpPr>
          <p:spPr bwMode="auto">
            <a:xfrm>
              <a:off x="2165731" y="5056068"/>
              <a:ext cx="55563" cy="55563"/>
            </a:xfrm>
            <a:prstGeom prst="ellipse">
              <a:avLst/>
            </a:prstGeom>
            <a:noFill/>
            <a:ln w="6350" cap="flat">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295" name="Freeform 588">
              <a:extLst>
                <a:ext uri="{FF2B5EF4-FFF2-40B4-BE49-F238E27FC236}">
                  <a16:creationId xmlns:a16="http://schemas.microsoft.com/office/drawing/2014/main" id="{744C4E99-06D4-991F-1BB8-08362E2E4ACC}"/>
                </a:ext>
              </a:extLst>
            </p:cNvPr>
            <p:cNvSpPr>
              <a:spLocks/>
            </p:cNvSpPr>
            <p:nvPr/>
          </p:nvSpPr>
          <p:spPr bwMode="auto">
            <a:xfrm>
              <a:off x="2089531" y="4979868"/>
              <a:ext cx="187325" cy="207963"/>
            </a:xfrm>
            <a:custGeom>
              <a:avLst/>
              <a:gdLst>
                <a:gd name="T0" fmla="*/ 81 w 81"/>
                <a:gd name="T1" fmla="*/ 13 h 90"/>
                <a:gd name="T2" fmla="*/ 61 w 81"/>
                <a:gd name="T3" fmla="*/ 0 h 90"/>
                <a:gd name="T4" fmla="*/ 45 w 81"/>
                <a:gd name="T5" fmla="*/ 13 h 90"/>
                <a:gd name="T6" fmla="*/ 29 w 81"/>
                <a:gd name="T7" fmla="*/ 0 h 90"/>
                <a:gd name="T8" fmla="*/ 0 w 81"/>
                <a:gd name="T9" fmla="*/ 29 h 90"/>
                <a:gd name="T10" fmla="*/ 13 w 81"/>
                <a:gd name="T11" fmla="*/ 45 h 90"/>
                <a:gd name="T12" fmla="*/ 0 w 81"/>
                <a:gd name="T13" fmla="*/ 61 h 90"/>
                <a:gd name="T14" fmla="*/ 29 w 81"/>
                <a:gd name="T15" fmla="*/ 90 h 90"/>
                <a:gd name="T16" fmla="*/ 45 w 81"/>
                <a:gd name="T17" fmla="*/ 77 h 90"/>
                <a:gd name="T18" fmla="*/ 61 w 81"/>
                <a:gd name="T19" fmla="*/ 90 h 90"/>
                <a:gd name="T20" fmla="*/ 77 w 81"/>
                <a:gd name="T21" fmla="*/ 81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1" h="90">
                  <a:moveTo>
                    <a:pt x="81" y="13"/>
                  </a:moveTo>
                  <a:cubicBezTo>
                    <a:pt x="75" y="7"/>
                    <a:pt x="68" y="2"/>
                    <a:pt x="61" y="0"/>
                  </a:cubicBezTo>
                  <a:cubicBezTo>
                    <a:pt x="59" y="7"/>
                    <a:pt x="53" y="13"/>
                    <a:pt x="45" y="13"/>
                  </a:cubicBezTo>
                  <a:cubicBezTo>
                    <a:pt x="37" y="13"/>
                    <a:pt x="31" y="7"/>
                    <a:pt x="29" y="0"/>
                  </a:cubicBezTo>
                  <a:cubicBezTo>
                    <a:pt x="15" y="5"/>
                    <a:pt x="4" y="15"/>
                    <a:pt x="0" y="29"/>
                  </a:cubicBezTo>
                  <a:cubicBezTo>
                    <a:pt x="7" y="31"/>
                    <a:pt x="13" y="37"/>
                    <a:pt x="13" y="45"/>
                  </a:cubicBezTo>
                  <a:cubicBezTo>
                    <a:pt x="13" y="53"/>
                    <a:pt x="7" y="59"/>
                    <a:pt x="0" y="61"/>
                  </a:cubicBezTo>
                  <a:cubicBezTo>
                    <a:pt x="4" y="75"/>
                    <a:pt x="15" y="86"/>
                    <a:pt x="29" y="90"/>
                  </a:cubicBezTo>
                  <a:cubicBezTo>
                    <a:pt x="31" y="83"/>
                    <a:pt x="37" y="77"/>
                    <a:pt x="45" y="77"/>
                  </a:cubicBezTo>
                  <a:cubicBezTo>
                    <a:pt x="53" y="77"/>
                    <a:pt x="59" y="83"/>
                    <a:pt x="61" y="90"/>
                  </a:cubicBezTo>
                  <a:cubicBezTo>
                    <a:pt x="67" y="88"/>
                    <a:pt x="72" y="85"/>
                    <a:pt x="77" y="81"/>
                  </a:cubicBezTo>
                </a:path>
              </a:pathLst>
            </a:custGeom>
            <a:noFill/>
            <a:ln w="6350" cap="flat">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296" name="Line 589">
              <a:extLst>
                <a:ext uri="{FF2B5EF4-FFF2-40B4-BE49-F238E27FC236}">
                  <a16:creationId xmlns:a16="http://schemas.microsoft.com/office/drawing/2014/main" id="{FACA227C-FDB0-1255-8520-FABD437C96BA}"/>
                </a:ext>
              </a:extLst>
            </p:cNvPr>
            <p:cNvSpPr>
              <a:spLocks noChangeShapeType="1"/>
            </p:cNvSpPr>
            <p:nvPr/>
          </p:nvSpPr>
          <p:spPr bwMode="auto">
            <a:xfrm>
              <a:off x="2183194" y="4935418"/>
              <a:ext cx="19050" cy="0"/>
            </a:xfrm>
            <a:prstGeom prst="line">
              <a:avLst/>
            </a:prstGeom>
            <a:noFill/>
            <a:ln w="635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297" name="Line 590">
              <a:extLst>
                <a:ext uri="{FF2B5EF4-FFF2-40B4-BE49-F238E27FC236}">
                  <a16:creationId xmlns:a16="http://schemas.microsoft.com/office/drawing/2014/main" id="{58BEEEF1-1C4B-7DCC-5631-2E0B3156D02D}"/>
                </a:ext>
              </a:extLst>
            </p:cNvPr>
            <p:cNvSpPr>
              <a:spLocks noChangeShapeType="1"/>
            </p:cNvSpPr>
            <p:nvPr/>
          </p:nvSpPr>
          <p:spPr bwMode="auto">
            <a:xfrm>
              <a:off x="2045081" y="5073531"/>
              <a:ext cx="0" cy="19050"/>
            </a:xfrm>
            <a:prstGeom prst="line">
              <a:avLst/>
            </a:prstGeom>
            <a:noFill/>
            <a:ln w="635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298" name="Line 591">
              <a:extLst>
                <a:ext uri="{FF2B5EF4-FFF2-40B4-BE49-F238E27FC236}">
                  <a16:creationId xmlns:a16="http://schemas.microsoft.com/office/drawing/2014/main" id="{5B4BC58C-CA46-5434-8C3A-34B611A7396C}"/>
                </a:ext>
              </a:extLst>
            </p:cNvPr>
            <p:cNvSpPr>
              <a:spLocks noChangeShapeType="1"/>
            </p:cNvSpPr>
            <p:nvPr/>
          </p:nvSpPr>
          <p:spPr bwMode="auto">
            <a:xfrm>
              <a:off x="2183194" y="5230693"/>
              <a:ext cx="19050" cy="0"/>
            </a:xfrm>
            <a:prstGeom prst="line">
              <a:avLst/>
            </a:prstGeom>
            <a:noFill/>
            <a:ln w="635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grpSp>
      <p:grpSp>
        <p:nvGrpSpPr>
          <p:cNvPr id="299" name="Group 298">
            <a:extLst>
              <a:ext uri="{FF2B5EF4-FFF2-40B4-BE49-F238E27FC236}">
                <a16:creationId xmlns:a16="http://schemas.microsoft.com/office/drawing/2014/main" id="{07B8E8BF-C974-9592-F42F-7AD734C6BB65}"/>
              </a:ext>
            </a:extLst>
          </p:cNvPr>
          <p:cNvGrpSpPr/>
          <p:nvPr/>
        </p:nvGrpSpPr>
        <p:grpSpPr>
          <a:xfrm>
            <a:off x="4890601" y="4458396"/>
            <a:ext cx="240356" cy="280926"/>
            <a:chOff x="1075119" y="4898905"/>
            <a:chExt cx="498475" cy="582613"/>
          </a:xfrm>
        </p:grpSpPr>
        <p:sp>
          <p:nvSpPr>
            <p:cNvPr id="300" name="Line 715">
              <a:extLst>
                <a:ext uri="{FF2B5EF4-FFF2-40B4-BE49-F238E27FC236}">
                  <a16:creationId xmlns:a16="http://schemas.microsoft.com/office/drawing/2014/main" id="{58932988-D3FD-CD9E-A852-113AE8280BB3}"/>
                </a:ext>
              </a:extLst>
            </p:cNvPr>
            <p:cNvSpPr>
              <a:spLocks noChangeShapeType="1"/>
            </p:cNvSpPr>
            <p:nvPr/>
          </p:nvSpPr>
          <p:spPr bwMode="auto">
            <a:xfrm flipV="1">
              <a:off x="1324356" y="5286255"/>
              <a:ext cx="0" cy="195263"/>
            </a:xfrm>
            <a:prstGeom prst="line">
              <a:avLst/>
            </a:prstGeom>
            <a:noFill/>
            <a:ln w="635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01" name="Oval 716">
              <a:extLst>
                <a:ext uri="{FF2B5EF4-FFF2-40B4-BE49-F238E27FC236}">
                  <a16:creationId xmlns:a16="http://schemas.microsoft.com/office/drawing/2014/main" id="{15A44388-A01F-0273-7B09-06DC4B159588}"/>
                </a:ext>
              </a:extLst>
            </p:cNvPr>
            <p:cNvSpPr>
              <a:spLocks noChangeArrowheads="1"/>
            </p:cNvSpPr>
            <p:nvPr/>
          </p:nvSpPr>
          <p:spPr bwMode="auto">
            <a:xfrm>
              <a:off x="1278319" y="4898905"/>
              <a:ext cx="92075" cy="92075"/>
            </a:xfrm>
            <a:prstGeom prst="ellipse">
              <a:avLst/>
            </a:prstGeom>
            <a:noFill/>
            <a:ln w="6350" cap="flat">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02" name="Freeform 717">
              <a:extLst>
                <a:ext uri="{FF2B5EF4-FFF2-40B4-BE49-F238E27FC236}">
                  <a16:creationId xmlns:a16="http://schemas.microsoft.com/office/drawing/2014/main" id="{BE7BF480-F3A5-504C-9B10-EB5EC0D5367E}"/>
                </a:ext>
              </a:extLst>
            </p:cNvPr>
            <p:cNvSpPr>
              <a:spLocks/>
            </p:cNvSpPr>
            <p:nvPr/>
          </p:nvSpPr>
          <p:spPr bwMode="auto">
            <a:xfrm>
              <a:off x="1222756" y="5027493"/>
              <a:ext cx="203200" cy="65088"/>
            </a:xfrm>
            <a:custGeom>
              <a:avLst/>
              <a:gdLst>
                <a:gd name="T0" fmla="*/ 88 w 88"/>
                <a:gd name="T1" fmla="*/ 28 h 28"/>
                <a:gd name="T2" fmla="*/ 88 w 88"/>
                <a:gd name="T3" fmla="*/ 24 h 28"/>
                <a:gd name="T4" fmla="*/ 64 w 88"/>
                <a:gd name="T5" fmla="*/ 0 h 28"/>
                <a:gd name="T6" fmla="*/ 24 w 88"/>
                <a:gd name="T7" fmla="*/ 0 h 28"/>
                <a:gd name="T8" fmla="*/ 0 w 88"/>
                <a:gd name="T9" fmla="*/ 24 h 28"/>
                <a:gd name="T10" fmla="*/ 0 w 88"/>
                <a:gd name="T11" fmla="*/ 28 h 28"/>
              </a:gdLst>
              <a:ahLst/>
              <a:cxnLst>
                <a:cxn ang="0">
                  <a:pos x="T0" y="T1"/>
                </a:cxn>
                <a:cxn ang="0">
                  <a:pos x="T2" y="T3"/>
                </a:cxn>
                <a:cxn ang="0">
                  <a:pos x="T4" y="T5"/>
                </a:cxn>
                <a:cxn ang="0">
                  <a:pos x="T6" y="T7"/>
                </a:cxn>
                <a:cxn ang="0">
                  <a:pos x="T8" y="T9"/>
                </a:cxn>
                <a:cxn ang="0">
                  <a:pos x="T10" y="T11"/>
                </a:cxn>
              </a:cxnLst>
              <a:rect l="0" t="0" r="r" b="b"/>
              <a:pathLst>
                <a:path w="88" h="28">
                  <a:moveTo>
                    <a:pt x="88" y="28"/>
                  </a:moveTo>
                  <a:cubicBezTo>
                    <a:pt x="88" y="24"/>
                    <a:pt x="88" y="24"/>
                    <a:pt x="88" y="24"/>
                  </a:cubicBezTo>
                  <a:cubicBezTo>
                    <a:pt x="88" y="11"/>
                    <a:pt x="77" y="0"/>
                    <a:pt x="64" y="0"/>
                  </a:cubicBezTo>
                  <a:cubicBezTo>
                    <a:pt x="24" y="0"/>
                    <a:pt x="24" y="0"/>
                    <a:pt x="24" y="0"/>
                  </a:cubicBezTo>
                  <a:cubicBezTo>
                    <a:pt x="11" y="0"/>
                    <a:pt x="0" y="11"/>
                    <a:pt x="0" y="24"/>
                  </a:cubicBezTo>
                  <a:cubicBezTo>
                    <a:pt x="0" y="28"/>
                    <a:pt x="0" y="28"/>
                    <a:pt x="0" y="28"/>
                  </a:cubicBezTo>
                </a:path>
              </a:pathLst>
            </a:custGeom>
            <a:noFill/>
            <a:ln w="6350" cap="flat">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03" name="Line 718">
              <a:extLst>
                <a:ext uri="{FF2B5EF4-FFF2-40B4-BE49-F238E27FC236}">
                  <a16:creationId xmlns:a16="http://schemas.microsoft.com/office/drawing/2014/main" id="{25DCD24F-6F41-9272-2F1D-4AE46686EE5C}"/>
                </a:ext>
              </a:extLst>
            </p:cNvPr>
            <p:cNvSpPr>
              <a:spLocks noChangeShapeType="1"/>
            </p:cNvSpPr>
            <p:nvPr/>
          </p:nvSpPr>
          <p:spPr bwMode="auto">
            <a:xfrm flipV="1">
              <a:off x="1167194" y="5324355"/>
              <a:ext cx="0" cy="157163"/>
            </a:xfrm>
            <a:prstGeom prst="line">
              <a:avLst/>
            </a:prstGeom>
            <a:noFill/>
            <a:ln w="635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04" name="Oval 719">
              <a:extLst>
                <a:ext uri="{FF2B5EF4-FFF2-40B4-BE49-F238E27FC236}">
                  <a16:creationId xmlns:a16="http://schemas.microsoft.com/office/drawing/2014/main" id="{A12BBD10-1111-D398-596C-4E89DA981508}"/>
                </a:ext>
              </a:extLst>
            </p:cNvPr>
            <p:cNvSpPr>
              <a:spLocks noChangeArrowheads="1"/>
            </p:cNvSpPr>
            <p:nvPr/>
          </p:nvSpPr>
          <p:spPr bwMode="auto">
            <a:xfrm>
              <a:off x="1130681" y="4981455"/>
              <a:ext cx="73025" cy="74613"/>
            </a:xfrm>
            <a:prstGeom prst="ellipse">
              <a:avLst/>
            </a:prstGeom>
            <a:noFill/>
            <a:ln w="6350" cap="flat">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05" name="Freeform 720">
              <a:extLst>
                <a:ext uri="{FF2B5EF4-FFF2-40B4-BE49-F238E27FC236}">
                  <a16:creationId xmlns:a16="http://schemas.microsoft.com/office/drawing/2014/main" id="{5E4AD542-33EA-7BBF-75AA-A91E1EEDC472}"/>
                </a:ext>
              </a:extLst>
            </p:cNvPr>
            <p:cNvSpPr>
              <a:spLocks/>
            </p:cNvSpPr>
            <p:nvPr/>
          </p:nvSpPr>
          <p:spPr bwMode="auto">
            <a:xfrm>
              <a:off x="1075119" y="5092580"/>
              <a:ext cx="184150" cy="388938"/>
            </a:xfrm>
            <a:custGeom>
              <a:avLst/>
              <a:gdLst>
                <a:gd name="T0" fmla="*/ 64 w 80"/>
                <a:gd name="T1" fmla="*/ 168 h 168"/>
                <a:gd name="T2" fmla="*/ 64 w 80"/>
                <a:gd name="T3" fmla="*/ 88 h 168"/>
                <a:gd name="T4" fmla="*/ 80 w 80"/>
                <a:gd name="T5" fmla="*/ 88 h 168"/>
                <a:gd name="T6" fmla="*/ 80 w 80"/>
                <a:gd name="T7" fmla="*/ 20 h 168"/>
                <a:gd name="T8" fmla="*/ 60 w 80"/>
                <a:gd name="T9" fmla="*/ 0 h 168"/>
                <a:gd name="T10" fmla="*/ 20 w 80"/>
                <a:gd name="T11" fmla="*/ 0 h 168"/>
                <a:gd name="T12" fmla="*/ 0 w 80"/>
                <a:gd name="T13" fmla="*/ 20 h 168"/>
                <a:gd name="T14" fmla="*/ 0 w 80"/>
                <a:gd name="T15" fmla="*/ 88 h 168"/>
                <a:gd name="T16" fmla="*/ 16 w 80"/>
                <a:gd name="T17" fmla="*/ 88 h 168"/>
                <a:gd name="T18" fmla="*/ 16 w 80"/>
                <a:gd name="T19" fmla="*/ 16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168">
                  <a:moveTo>
                    <a:pt x="64" y="168"/>
                  </a:moveTo>
                  <a:cubicBezTo>
                    <a:pt x="64" y="88"/>
                    <a:pt x="64" y="88"/>
                    <a:pt x="64" y="88"/>
                  </a:cubicBezTo>
                  <a:cubicBezTo>
                    <a:pt x="80" y="88"/>
                    <a:pt x="80" y="88"/>
                    <a:pt x="80" y="88"/>
                  </a:cubicBezTo>
                  <a:cubicBezTo>
                    <a:pt x="80" y="20"/>
                    <a:pt x="80" y="20"/>
                    <a:pt x="80" y="20"/>
                  </a:cubicBezTo>
                  <a:cubicBezTo>
                    <a:pt x="80" y="9"/>
                    <a:pt x="71" y="0"/>
                    <a:pt x="60" y="0"/>
                  </a:cubicBezTo>
                  <a:cubicBezTo>
                    <a:pt x="20" y="0"/>
                    <a:pt x="20" y="0"/>
                    <a:pt x="20" y="0"/>
                  </a:cubicBezTo>
                  <a:cubicBezTo>
                    <a:pt x="9" y="0"/>
                    <a:pt x="0" y="9"/>
                    <a:pt x="0" y="20"/>
                  </a:cubicBezTo>
                  <a:cubicBezTo>
                    <a:pt x="0" y="88"/>
                    <a:pt x="0" y="88"/>
                    <a:pt x="0" y="88"/>
                  </a:cubicBezTo>
                  <a:cubicBezTo>
                    <a:pt x="16" y="88"/>
                    <a:pt x="16" y="88"/>
                    <a:pt x="16" y="88"/>
                  </a:cubicBezTo>
                  <a:cubicBezTo>
                    <a:pt x="16" y="168"/>
                    <a:pt x="16" y="168"/>
                    <a:pt x="16" y="168"/>
                  </a:cubicBezTo>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06" name="Line 721">
              <a:extLst>
                <a:ext uri="{FF2B5EF4-FFF2-40B4-BE49-F238E27FC236}">
                  <a16:creationId xmlns:a16="http://schemas.microsoft.com/office/drawing/2014/main" id="{67268A01-DB8C-F116-3D11-FA31F22391CC}"/>
                </a:ext>
              </a:extLst>
            </p:cNvPr>
            <p:cNvSpPr>
              <a:spLocks noChangeShapeType="1"/>
            </p:cNvSpPr>
            <p:nvPr/>
          </p:nvSpPr>
          <p:spPr bwMode="auto">
            <a:xfrm flipV="1">
              <a:off x="1481519" y="5324355"/>
              <a:ext cx="0" cy="157163"/>
            </a:xfrm>
            <a:prstGeom prst="line">
              <a:avLst/>
            </a:prstGeom>
            <a:noFill/>
            <a:ln w="635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07" name="Oval 722">
              <a:extLst>
                <a:ext uri="{FF2B5EF4-FFF2-40B4-BE49-F238E27FC236}">
                  <a16:creationId xmlns:a16="http://schemas.microsoft.com/office/drawing/2014/main" id="{6AAA3942-D003-624E-2F67-6CF5D42304C9}"/>
                </a:ext>
              </a:extLst>
            </p:cNvPr>
            <p:cNvSpPr>
              <a:spLocks noChangeArrowheads="1"/>
            </p:cNvSpPr>
            <p:nvPr/>
          </p:nvSpPr>
          <p:spPr bwMode="auto">
            <a:xfrm>
              <a:off x="1445006" y="4981455"/>
              <a:ext cx="73025" cy="74613"/>
            </a:xfrm>
            <a:prstGeom prst="ellipse">
              <a:avLst/>
            </a:prstGeom>
            <a:noFill/>
            <a:ln w="6350" cap="flat">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08" name="Freeform 723">
              <a:extLst>
                <a:ext uri="{FF2B5EF4-FFF2-40B4-BE49-F238E27FC236}">
                  <a16:creationId xmlns:a16="http://schemas.microsoft.com/office/drawing/2014/main" id="{2732E0FF-45B0-0F65-FF01-A3A7BB31C0BB}"/>
                </a:ext>
              </a:extLst>
            </p:cNvPr>
            <p:cNvSpPr>
              <a:spLocks/>
            </p:cNvSpPr>
            <p:nvPr/>
          </p:nvSpPr>
          <p:spPr bwMode="auto">
            <a:xfrm>
              <a:off x="1389444" y="5092580"/>
              <a:ext cx="184150" cy="388938"/>
            </a:xfrm>
            <a:custGeom>
              <a:avLst/>
              <a:gdLst>
                <a:gd name="T0" fmla="*/ 64 w 80"/>
                <a:gd name="T1" fmla="*/ 168 h 168"/>
                <a:gd name="T2" fmla="*/ 64 w 80"/>
                <a:gd name="T3" fmla="*/ 88 h 168"/>
                <a:gd name="T4" fmla="*/ 80 w 80"/>
                <a:gd name="T5" fmla="*/ 88 h 168"/>
                <a:gd name="T6" fmla="*/ 80 w 80"/>
                <a:gd name="T7" fmla="*/ 20 h 168"/>
                <a:gd name="T8" fmla="*/ 60 w 80"/>
                <a:gd name="T9" fmla="*/ 0 h 168"/>
                <a:gd name="T10" fmla="*/ 20 w 80"/>
                <a:gd name="T11" fmla="*/ 0 h 168"/>
                <a:gd name="T12" fmla="*/ 0 w 80"/>
                <a:gd name="T13" fmla="*/ 20 h 168"/>
                <a:gd name="T14" fmla="*/ 0 w 80"/>
                <a:gd name="T15" fmla="*/ 88 h 168"/>
                <a:gd name="T16" fmla="*/ 16 w 80"/>
                <a:gd name="T17" fmla="*/ 88 h 168"/>
                <a:gd name="T18" fmla="*/ 16 w 80"/>
                <a:gd name="T19" fmla="*/ 16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0" h="168">
                  <a:moveTo>
                    <a:pt x="64" y="168"/>
                  </a:moveTo>
                  <a:cubicBezTo>
                    <a:pt x="64" y="88"/>
                    <a:pt x="64" y="88"/>
                    <a:pt x="64" y="88"/>
                  </a:cubicBezTo>
                  <a:cubicBezTo>
                    <a:pt x="80" y="88"/>
                    <a:pt x="80" y="88"/>
                    <a:pt x="80" y="88"/>
                  </a:cubicBezTo>
                  <a:cubicBezTo>
                    <a:pt x="80" y="20"/>
                    <a:pt x="80" y="20"/>
                    <a:pt x="80" y="20"/>
                  </a:cubicBezTo>
                  <a:cubicBezTo>
                    <a:pt x="80" y="9"/>
                    <a:pt x="71" y="0"/>
                    <a:pt x="60" y="0"/>
                  </a:cubicBezTo>
                  <a:cubicBezTo>
                    <a:pt x="20" y="0"/>
                    <a:pt x="20" y="0"/>
                    <a:pt x="20" y="0"/>
                  </a:cubicBezTo>
                  <a:cubicBezTo>
                    <a:pt x="9" y="0"/>
                    <a:pt x="0" y="9"/>
                    <a:pt x="0" y="20"/>
                  </a:cubicBezTo>
                  <a:cubicBezTo>
                    <a:pt x="0" y="88"/>
                    <a:pt x="0" y="88"/>
                    <a:pt x="0" y="88"/>
                  </a:cubicBezTo>
                  <a:cubicBezTo>
                    <a:pt x="16" y="88"/>
                    <a:pt x="16" y="88"/>
                    <a:pt x="16" y="88"/>
                  </a:cubicBezTo>
                  <a:cubicBezTo>
                    <a:pt x="16" y="168"/>
                    <a:pt x="16" y="168"/>
                    <a:pt x="16" y="168"/>
                  </a:cubicBezTo>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09" name="Line 724">
              <a:extLst>
                <a:ext uri="{FF2B5EF4-FFF2-40B4-BE49-F238E27FC236}">
                  <a16:creationId xmlns:a16="http://schemas.microsoft.com/office/drawing/2014/main" id="{BAD46F37-2718-6E80-63AE-26ECC2DCD7BA}"/>
                </a:ext>
              </a:extLst>
            </p:cNvPr>
            <p:cNvSpPr>
              <a:spLocks noChangeShapeType="1"/>
            </p:cNvSpPr>
            <p:nvPr/>
          </p:nvSpPr>
          <p:spPr bwMode="auto">
            <a:xfrm>
              <a:off x="1324356" y="5056068"/>
              <a:ext cx="0" cy="17463"/>
            </a:xfrm>
            <a:prstGeom prst="line">
              <a:avLst/>
            </a:prstGeom>
            <a:noFill/>
            <a:ln w="635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10" name="Line 725">
              <a:extLst>
                <a:ext uri="{FF2B5EF4-FFF2-40B4-BE49-F238E27FC236}">
                  <a16:creationId xmlns:a16="http://schemas.microsoft.com/office/drawing/2014/main" id="{11354915-8522-BDB4-C9C1-E0C2A754A91E}"/>
                </a:ext>
              </a:extLst>
            </p:cNvPr>
            <p:cNvSpPr>
              <a:spLocks noChangeShapeType="1"/>
            </p:cNvSpPr>
            <p:nvPr/>
          </p:nvSpPr>
          <p:spPr bwMode="auto">
            <a:xfrm>
              <a:off x="1324356" y="5092580"/>
              <a:ext cx="0" cy="19050"/>
            </a:xfrm>
            <a:prstGeom prst="line">
              <a:avLst/>
            </a:prstGeom>
            <a:noFill/>
            <a:ln w="635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11" name="Line 726">
              <a:extLst>
                <a:ext uri="{FF2B5EF4-FFF2-40B4-BE49-F238E27FC236}">
                  <a16:creationId xmlns:a16="http://schemas.microsoft.com/office/drawing/2014/main" id="{CAEEB678-F1AA-8575-A1FA-953448B54256}"/>
                </a:ext>
              </a:extLst>
            </p:cNvPr>
            <p:cNvSpPr>
              <a:spLocks noChangeShapeType="1"/>
            </p:cNvSpPr>
            <p:nvPr/>
          </p:nvSpPr>
          <p:spPr bwMode="auto">
            <a:xfrm>
              <a:off x="1481519" y="5121155"/>
              <a:ext cx="0" cy="17463"/>
            </a:xfrm>
            <a:prstGeom prst="line">
              <a:avLst/>
            </a:prstGeom>
            <a:noFill/>
            <a:ln w="635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12" name="Line 727">
              <a:extLst>
                <a:ext uri="{FF2B5EF4-FFF2-40B4-BE49-F238E27FC236}">
                  <a16:creationId xmlns:a16="http://schemas.microsoft.com/office/drawing/2014/main" id="{6419B7B4-F1E4-A307-5DA9-8B2683EE1AD2}"/>
                </a:ext>
              </a:extLst>
            </p:cNvPr>
            <p:cNvSpPr>
              <a:spLocks noChangeShapeType="1"/>
            </p:cNvSpPr>
            <p:nvPr/>
          </p:nvSpPr>
          <p:spPr bwMode="auto">
            <a:xfrm>
              <a:off x="1167194" y="5121155"/>
              <a:ext cx="0" cy="17463"/>
            </a:xfrm>
            <a:prstGeom prst="line">
              <a:avLst/>
            </a:prstGeom>
            <a:noFill/>
            <a:ln w="635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13" name="Line 728">
              <a:extLst>
                <a:ext uri="{FF2B5EF4-FFF2-40B4-BE49-F238E27FC236}">
                  <a16:creationId xmlns:a16="http://schemas.microsoft.com/office/drawing/2014/main" id="{717C960F-B8E3-D22D-DEBD-FB2B0772BA9B}"/>
                </a:ext>
              </a:extLst>
            </p:cNvPr>
            <p:cNvSpPr>
              <a:spLocks noChangeShapeType="1"/>
            </p:cNvSpPr>
            <p:nvPr/>
          </p:nvSpPr>
          <p:spPr bwMode="auto">
            <a:xfrm>
              <a:off x="1259269" y="5295780"/>
              <a:ext cx="0" cy="185738"/>
            </a:xfrm>
            <a:prstGeom prst="line">
              <a:avLst/>
            </a:prstGeom>
            <a:noFill/>
            <a:ln w="635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14" name="Line 729">
              <a:extLst>
                <a:ext uri="{FF2B5EF4-FFF2-40B4-BE49-F238E27FC236}">
                  <a16:creationId xmlns:a16="http://schemas.microsoft.com/office/drawing/2014/main" id="{DE91F01E-47E3-3D6A-6FB9-21297B9A9E33}"/>
                </a:ext>
              </a:extLst>
            </p:cNvPr>
            <p:cNvSpPr>
              <a:spLocks noChangeShapeType="1"/>
            </p:cNvSpPr>
            <p:nvPr/>
          </p:nvSpPr>
          <p:spPr bwMode="auto">
            <a:xfrm>
              <a:off x="1389444" y="5295780"/>
              <a:ext cx="0" cy="185738"/>
            </a:xfrm>
            <a:prstGeom prst="line">
              <a:avLst/>
            </a:prstGeom>
            <a:noFill/>
            <a:ln w="635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grpSp>
      <p:grpSp>
        <p:nvGrpSpPr>
          <p:cNvPr id="315" name="Group 314">
            <a:extLst>
              <a:ext uri="{FF2B5EF4-FFF2-40B4-BE49-F238E27FC236}">
                <a16:creationId xmlns:a16="http://schemas.microsoft.com/office/drawing/2014/main" id="{6D381EF7-E8AA-7463-AEDD-7BEF849E341C}"/>
              </a:ext>
            </a:extLst>
          </p:cNvPr>
          <p:cNvGrpSpPr/>
          <p:nvPr/>
        </p:nvGrpSpPr>
        <p:grpSpPr>
          <a:xfrm>
            <a:off x="6050632" y="2895798"/>
            <a:ext cx="258728" cy="277098"/>
            <a:chOff x="9651681" y="1332548"/>
            <a:chExt cx="536576" cy="574675"/>
          </a:xfrm>
        </p:grpSpPr>
        <p:sp>
          <p:nvSpPr>
            <p:cNvPr id="316" name="Line 372">
              <a:extLst>
                <a:ext uri="{FF2B5EF4-FFF2-40B4-BE49-F238E27FC236}">
                  <a16:creationId xmlns:a16="http://schemas.microsoft.com/office/drawing/2014/main" id="{0BBBC0E8-F913-A201-31DA-2A080FA709E9}"/>
                </a:ext>
              </a:extLst>
            </p:cNvPr>
            <p:cNvSpPr>
              <a:spLocks noChangeShapeType="1"/>
            </p:cNvSpPr>
            <p:nvPr/>
          </p:nvSpPr>
          <p:spPr bwMode="auto">
            <a:xfrm flipH="1">
              <a:off x="10067606" y="1537336"/>
              <a:ext cx="38100" cy="0"/>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17" name="Line 373">
              <a:extLst>
                <a:ext uri="{FF2B5EF4-FFF2-40B4-BE49-F238E27FC236}">
                  <a16:creationId xmlns:a16="http://schemas.microsoft.com/office/drawing/2014/main" id="{78E2ACDF-AFD8-D761-1995-011BE33D116E}"/>
                </a:ext>
              </a:extLst>
            </p:cNvPr>
            <p:cNvSpPr>
              <a:spLocks noChangeShapeType="1"/>
            </p:cNvSpPr>
            <p:nvPr/>
          </p:nvSpPr>
          <p:spPr bwMode="auto">
            <a:xfrm>
              <a:off x="9800906" y="1665923"/>
              <a:ext cx="0" cy="0"/>
            </a:xfrm>
            <a:prstGeom prst="line">
              <a:avLst/>
            </a:prstGeom>
            <a:noFill/>
            <a:ln w="635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18" name="Freeform 374">
              <a:extLst>
                <a:ext uri="{FF2B5EF4-FFF2-40B4-BE49-F238E27FC236}">
                  <a16:creationId xmlns:a16="http://schemas.microsoft.com/office/drawing/2014/main" id="{96F07B02-5A46-6ABF-A092-7B57A879CDCC}"/>
                </a:ext>
              </a:extLst>
            </p:cNvPr>
            <p:cNvSpPr>
              <a:spLocks/>
            </p:cNvSpPr>
            <p:nvPr/>
          </p:nvSpPr>
          <p:spPr bwMode="auto">
            <a:xfrm>
              <a:off x="9846944" y="1332548"/>
              <a:ext cx="331788" cy="93663"/>
            </a:xfrm>
            <a:custGeom>
              <a:avLst/>
              <a:gdLst>
                <a:gd name="T0" fmla="*/ 124 w 144"/>
                <a:gd name="T1" fmla="*/ 40 h 40"/>
                <a:gd name="T2" fmla="*/ 144 w 144"/>
                <a:gd name="T3" fmla="*/ 20 h 40"/>
                <a:gd name="T4" fmla="*/ 124 w 144"/>
                <a:gd name="T5" fmla="*/ 0 h 40"/>
                <a:gd name="T6" fmla="*/ 0 w 144"/>
                <a:gd name="T7" fmla="*/ 0 h 40"/>
              </a:gdLst>
              <a:ahLst/>
              <a:cxnLst>
                <a:cxn ang="0">
                  <a:pos x="T0" y="T1"/>
                </a:cxn>
                <a:cxn ang="0">
                  <a:pos x="T2" y="T3"/>
                </a:cxn>
                <a:cxn ang="0">
                  <a:pos x="T4" y="T5"/>
                </a:cxn>
                <a:cxn ang="0">
                  <a:pos x="T6" y="T7"/>
                </a:cxn>
              </a:cxnLst>
              <a:rect l="0" t="0" r="r" b="b"/>
              <a:pathLst>
                <a:path w="144" h="40">
                  <a:moveTo>
                    <a:pt x="124" y="40"/>
                  </a:moveTo>
                  <a:cubicBezTo>
                    <a:pt x="135" y="40"/>
                    <a:pt x="144" y="31"/>
                    <a:pt x="144" y="20"/>
                  </a:cubicBezTo>
                  <a:cubicBezTo>
                    <a:pt x="144" y="9"/>
                    <a:pt x="135" y="0"/>
                    <a:pt x="124" y="0"/>
                  </a:cubicBezTo>
                  <a:cubicBezTo>
                    <a:pt x="0" y="0"/>
                    <a:pt x="0" y="0"/>
                    <a:pt x="0" y="0"/>
                  </a:cubicBezTo>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19" name="Freeform 375">
              <a:extLst>
                <a:ext uri="{FF2B5EF4-FFF2-40B4-BE49-F238E27FC236}">
                  <a16:creationId xmlns:a16="http://schemas.microsoft.com/office/drawing/2014/main" id="{860CBF17-D530-006F-38BF-6BC127A26350}"/>
                </a:ext>
              </a:extLst>
            </p:cNvPr>
            <p:cNvSpPr>
              <a:spLocks/>
            </p:cNvSpPr>
            <p:nvPr/>
          </p:nvSpPr>
          <p:spPr bwMode="auto">
            <a:xfrm>
              <a:off x="10067606" y="1694498"/>
              <a:ext cx="65088" cy="17463"/>
            </a:xfrm>
            <a:custGeom>
              <a:avLst/>
              <a:gdLst>
                <a:gd name="T0" fmla="*/ 0 w 41"/>
                <a:gd name="T1" fmla="*/ 0 h 11"/>
                <a:gd name="T2" fmla="*/ 12 w 41"/>
                <a:gd name="T3" fmla="*/ 11 h 11"/>
                <a:gd name="T4" fmla="*/ 41 w 41"/>
                <a:gd name="T5" fmla="*/ 11 h 11"/>
              </a:gdLst>
              <a:ahLst/>
              <a:cxnLst>
                <a:cxn ang="0">
                  <a:pos x="T0" y="T1"/>
                </a:cxn>
                <a:cxn ang="0">
                  <a:pos x="T2" y="T3"/>
                </a:cxn>
                <a:cxn ang="0">
                  <a:pos x="T4" y="T5"/>
                </a:cxn>
              </a:cxnLst>
              <a:rect l="0" t="0" r="r" b="b"/>
              <a:pathLst>
                <a:path w="41" h="11">
                  <a:moveTo>
                    <a:pt x="0" y="0"/>
                  </a:moveTo>
                  <a:lnTo>
                    <a:pt x="12" y="11"/>
                  </a:lnTo>
                  <a:lnTo>
                    <a:pt x="41" y="11"/>
                  </a:lnTo>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20" name="Line 376">
              <a:extLst>
                <a:ext uri="{FF2B5EF4-FFF2-40B4-BE49-F238E27FC236}">
                  <a16:creationId xmlns:a16="http://schemas.microsoft.com/office/drawing/2014/main" id="{B764049B-452D-949F-DB90-E9B21B065B7D}"/>
                </a:ext>
              </a:extLst>
            </p:cNvPr>
            <p:cNvSpPr>
              <a:spLocks noChangeShapeType="1"/>
            </p:cNvSpPr>
            <p:nvPr/>
          </p:nvSpPr>
          <p:spPr bwMode="auto">
            <a:xfrm flipH="1">
              <a:off x="10013631" y="1796098"/>
              <a:ext cx="26988" cy="0"/>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21" name="Line 377">
              <a:extLst>
                <a:ext uri="{FF2B5EF4-FFF2-40B4-BE49-F238E27FC236}">
                  <a16:creationId xmlns:a16="http://schemas.microsoft.com/office/drawing/2014/main" id="{D24BFCB2-0D1F-BBD4-D093-E99AC88B3A81}"/>
                </a:ext>
              </a:extLst>
            </p:cNvPr>
            <p:cNvSpPr>
              <a:spLocks noChangeShapeType="1"/>
            </p:cNvSpPr>
            <p:nvPr/>
          </p:nvSpPr>
          <p:spPr bwMode="auto">
            <a:xfrm>
              <a:off x="9716769" y="1759586"/>
              <a:ext cx="222250" cy="0"/>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22" name="Line 378">
              <a:extLst>
                <a:ext uri="{FF2B5EF4-FFF2-40B4-BE49-F238E27FC236}">
                  <a16:creationId xmlns:a16="http://schemas.microsoft.com/office/drawing/2014/main" id="{E6792C46-20A6-DDBA-744B-21035003C27E}"/>
                </a:ext>
              </a:extLst>
            </p:cNvPr>
            <p:cNvSpPr>
              <a:spLocks noChangeShapeType="1"/>
            </p:cNvSpPr>
            <p:nvPr/>
          </p:nvSpPr>
          <p:spPr bwMode="auto">
            <a:xfrm>
              <a:off x="9716769" y="1796098"/>
              <a:ext cx="222250" cy="0"/>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23" name="Line 379">
              <a:extLst>
                <a:ext uri="{FF2B5EF4-FFF2-40B4-BE49-F238E27FC236}">
                  <a16:creationId xmlns:a16="http://schemas.microsoft.com/office/drawing/2014/main" id="{2BB8B468-619F-3948-50DF-D2D1BA18812F}"/>
                </a:ext>
              </a:extLst>
            </p:cNvPr>
            <p:cNvSpPr>
              <a:spLocks noChangeShapeType="1"/>
            </p:cNvSpPr>
            <p:nvPr/>
          </p:nvSpPr>
          <p:spPr bwMode="auto">
            <a:xfrm>
              <a:off x="9716769" y="1832611"/>
              <a:ext cx="222250" cy="0"/>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24" name="Line 380">
              <a:extLst>
                <a:ext uri="{FF2B5EF4-FFF2-40B4-BE49-F238E27FC236}">
                  <a16:creationId xmlns:a16="http://schemas.microsoft.com/office/drawing/2014/main" id="{BE233292-9A08-6A31-FFD5-20E67CB3256B}"/>
                </a:ext>
              </a:extLst>
            </p:cNvPr>
            <p:cNvSpPr>
              <a:spLocks noChangeShapeType="1"/>
            </p:cNvSpPr>
            <p:nvPr/>
          </p:nvSpPr>
          <p:spPr bwMode="auto">
            <a:xfrm>
              <a:off x="9716769" y="1869123"/>
              <a:ext cx="222250" cy="0"/>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25" name="Freeform 381">
              <a:extLst>
                <a:ext uri="{FF2B5EF4-FFF2-40B4-BE49-F238E27FC236}">
                  <a16:creationId xmlns:a16="http://schemas.microsoft.com/office/drawing/2014/main" id="{C0E7DF47-0597-94FE-28E4-A038394D37AE}"/>
                </a:ext>
              </a:extLst>
            </p:cNvPr>
            <p:cNvSpPr>
              <a:spLocks/>
            </p:cNvSpPr>
            <p:nvPr/>
          </p:nvSpPr>
          <p:spPr bwMode="auto">
            <a:xfrm>
              <a:off x="9800906" y="1869123"/>
              <a:ext cx="55563" cy="38100"/>
            </a:xfrm>
            <a:custGeom>
              <a:avLst/>
              <a:gdLst>
                <a:gd name="T0" fmla="*/ 35 w 35"/>
                <a:gd name="T1" fmla="*/ 0 h 24"/>
                <a:gd name="T2" fmla="*/ 35 w 35"/>
                <a:gd name="T3" fmla="*/ 24 h 24"/>
                <a:gd name="T4" fmla="*/ 0 w 35"/>
                <a:gd name="T5" fmla="*/ 24 h 24"/>
                <a:gd name="T6" fmla="*/ 0 w 35"/>
                <a:gd name="T7" fmla="*/ 0 h 24"/>
              </a:gdLst>
              <a:ahLst/>
              <a:cxnLst>
                <a:cxn ang="0">
                  <a:pos x="T0" y="T1"/>
                </a:cxn>
                <a:cxn ang="0">
                  <a:pos x="T2" y="T3"/>
                </a:cxn>
                <a:cxn ang="0">
                  <a:pos x="T4" y="T5"/>
                </a:cxn>
                <a:cxn ang="0">
                  <a:pos x="T6" y="T7"/>
                </a:cxn>
              </a:cxnLst>
              <a:rect l="0" t="0" r="r" b="b"/>
              <a:pathLst>
                <a:path w="35" h="24">
                  <a:moveTo>
                    <a:pt x="35" y="0"/>
                  </a:moveTo>
                  <a:lnTo>
                    <a:pt x="35" y="24"/>
                  </a:lnTo>
                  <a:lnTo>
                    <a:pt x="0" y="24"/>
                  </a:lnTo>
                  <a:lnTo>
                    <a:pt x="0" y="0"/>
                  </a:lnTo>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26" name="Freeform 382">
              <a:extLst>
                <a:ext uri="{FF2B5EF4-FFF2-40B4-BE49-F238E27FC236}">
                  <a16:creationId xmlns:a16="http://schemas.microsoft.com/office/drawing/2014/main" id="{AE3D2F6E-EB9D-DBD4-1C1A-A7AD3AA055DA}"/>
                </a:ext>
              </a:extLst>
            </p:cNvPr>
            <p:cNvSpPr>
              <a:spLocks/>
            </p:cNvSpPr>
            <p:nvPr/>
          </p:nvSpPr>
          <p:spPr bwMode="auto">
            <a:xfrm>
              <a:off x="9651681" y="1332548"/>
              <a:ext cx="176213" cy="536575"/>
            </a:xfrm>
            <a:custGeom>
              <a:avLst/>
              <a:gdLst>
                <a:gd name="T0" fmla="*/ 76 w 76"/>
                <a:gd name="T1" fmla="*/ 0 h 232"/>
                <a:gd name="T2" fmla="*/ 0 w 76"/>
                <a:gd name="T3" fmla="*/ 76 h 232"/>
                <a:gd name="T4" fmla="*/ 40 w 76"/>
                <a:gd name="T5" fmla="*/ 144 h 232"/>
                <a:gd name="T6" fmla="*/ 40 w 76"/>
                <a:gd name="T7" fmla="*/ 232 h 232"/>
              </a:gdLst>
              <a:ahLst/>
              <a:cxnLst>
                <a:cxn ang="0">
                  <a:pos x="T0" y="T1"/>
                </a:cxn>
                <a:cxn ang="0">
                  <a:pos x="T2" y="T3"/>
                </a:cxn>
                <a:cxn ang="0">
                  <a:pos x="T4" y="T5"/>
                </a:cxn>
                <a:cxn ang="0">
                  <a:pos x="T6" y="T7"/>
                </a:cxn>
              </a:cxnLst>
              <a:rect l="0" t="0" r="r" b="b"/>
              <a:pathLst>
                <a:path w="76" h="232">
                  <a:moveTo>
                    <a:pt x="76" y="0"/>
                  </a:moveTo>
                  <a:cubicBezTo>
                    <a:pt x="34" y="0"/>
                    <a:pt x="0" y="34"/>
                    <a:pt x="0" y="76"/>
                  </a:cubicBezTo>
                  <a:cubicBezTo>
                    <a:pt x="0" y="105"/>
                    <a:pt x="16" y="131"/>
                    <a:pt x="40" y="144"/>
                  </a:cubicBezTo>
                  <a:cubicBezTo>
                    <a:pt x="40" y="232"/>
                    <a:pt x="40" y="232"/>
                    <a:pt x="40" y="232"/>
                  </a:cubicBezTo>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27" name="Freeform 383">
              <a:extLst>
                <a:ext uri="{FF2B5EF4-FFF2-40B4-BE49-F238E27FC236}">
                  <a16:creationId xmlns:a16="http://schemas.microsoft.com/office/drawing/2014/main" id="{7A43546E-FD02-6431-6172-637C1CFE5F50}"/>
                </a:ext>
              </a:extLst>
            </p:cNvPr>
            <p:cNvSpPr>
              <a:spLocks/>
            </p:cNvSpPr>
            <p:nvPr/>
          </p:nvSpPr>
          <p:spPr bwMode="auto">
            <a:xfrm>
              <a:off x="10040619" y="1426211"/>
              <a:ext cx="147638" cy="452438"/>
            </a:xfrm>
            <a:custGeom>
              <a:avLst/>
              <a:gdLst>
                <a:gd name="T0" fmla="*/ 36 w 64"/>
                <a:gd name="T1" fmla="*/ 0 h 196"/>
                <a:gd name="T2" fmla="*/ 40 w 64"/>
                <a:gd name="T3" fmla="*/ 0 h 196"/>
                <a:gd name="T4" fmla="*/ 40 w 64"/>
                <a:gd name="T5" fmla="*/ 32 h 196"/>
                <a:gd name="T6" fmla="*/ 64 w 64"/>
                <a:gd name="T7" fmla="*/ 92 h 196"/>
                <a:gd name="T8" fmla="*/ 64 w 64"/>
                <a:gd name="T9" fmla="*/ 100 h 196"/>
                <a:gd name="T10" fmla="*/ 40 w 64"/>
                <a:gd name="T11" fmla="*/ 100 h 196"/>
                <a:gd name="T12" fmla="*/ 40 w 64"/>
                <a:gd name="T13" fmla="*/ 136 h 196"/>
                <a:gd name="T14" fmla="*/ 16 w 64"/>
                <a:gd name="T15" fmla="*/ 160 h 196"/>
                <a:gd name="T16" fmla="*/ 0 w 64"/>
                <a:gd name="T17" fmla="*/ 160 h 196"/>
                <a:gd name="T18" fmla="*/ 0 w 64"/>
                <a:gd name="T19" fmla="*/ 19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196">
                  <a:moveTo>
                    <a:pt x="36" y="0"/>
                  </a:moveTo>
                  <a:cubicBezTo>
                    <a:pt x="40" y="0"/>
                    <a:pt x="40" y="0"/>
                    <a:pt x="40" y="0"/>
                  </a:cubicBezTo>
                  <a:cubicBezTo>
                    <a:pt x="40" y="32"/>
                    <a:pt x="40" y="32"/>
                    <a:pt x="40" y="32"/>
                  </a:cubicBezTo>
                  <a:cubicBezTo>
                    <a:pt x="64" y="92"/>
                    <a:pt x="64" y="92"/>
                    <a:pt x="64" y="92"/>
                  </a:cubicBezTo>
                  <a:cubicBezTo>
                    <a:pt x="64" y="100"/>
                    <a:pt x="64" y="100"/>
                    <a:pt x="64" y="100"/>
                  </a:cubicBezTo>
                  <a:cubicBezTo>
                    <a:pt x="40" y="100"/>
                    <a:pt x="40" y="100"/>
                    <a:pt x="40" y="100"/>
                  </a:cubicBezTo>
                  <a:cubicBezTo>
                    <a:pt x="40" y="136"/>
                    <a:pt x="40" y="136"/>
                    <a:pt x="40" y="136"/>
                  </a:cubicBezTo>
                  <a:cubicBezTo>
                    <a:pt x="40" y="149"/>
                    <a:pt x="29" y="160"/>
                    <a:pt x="16" y="160"/>
                  </a:cubicBezTo>
                  <a:cubicBezTo>
                    <a:pt x="0" y="160"/>
                    <a:pt x="0" y="160"/>
                    <a:pt x="0" y="160"/>
                  </a:cubicBezTo>
                  <a:cubicBezTo>
                    <a:pt x="0" y="196"/>
                    <a:pt x="0" y="196"/>
                    <a:pt x="0" y="196"/>
                  </a:cubicBezTo>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28" name="Freeform 384">
              <a:extLst>
                <a:ext uri="{FF2B5EF4-FFF2-40B4-BE49-F238E27FC236}">
                  <a16:creationId xmlns:a16="http://schemas.microsoft.com/office/drawing/2014/main" id="{B2B2F216-DCBD-3B62-140A-A6412ED03F42}"/>
                </a:ext>
              </a:extLst>
            </p:cNvPr>
            <p:cNvSpPr>
              <a:spLocks/>
            </p:cNvSpPr>
            <p:nvPr/>
          </p:nvSpPr>
          <p:spPr bwMode="auto">
            <a:xfrm>
              <a:off x="9910444" y="1426211"/>
              <a:ext cx="195263" cy="442913"/>
            </a:xfrm>
            <a:custGeom>
              <a:avLst/>
              <a:gdLst>
                <a:gd name="T0" fmla="*/ 0 w 84"/>
                <a:gd name="T1" fmla="*/ 192 h 192"/>
                <a:gd name="T2" fmla="*/ 0 w 84"/>
                <a:gd name="T3" fmla="*/ 104 h 192"/>
                <a:gd name="T4" fmla="*/ 40 w 84"/>
                <a:gd name="T5" fmla="*/ 36 h 192"/>
                <a:gd name="T6" fmla="*/ 32 w 84"/>
                <a:gd name="T7" fmla="*/ 0 h 192"/>
                <a:gd name="T8" fmla="*/ 84 w 84"/>
                <a:gd name="T9" fmla="*/ 0 h 192"/>
              </a:gdLst>
              <a:ahLst/>
              <a:cxnLst>
                <a:cxn ang="0">
                  <a:pos x="T0" y="T1"/>
                </a:cxn>
                <a:cxn ang="0">
                  <a:pos x="T2" y="T3"/>
                </a:cxn>
                <a:cxn ang="0">
                  <a:pos x="T4" y="T5"/>
                </a:cxn>
                <a:cxn ang="0">
                  <a:pos x="T6" y="T7"/>
                </a:cxn>
                <a:cxn ang="0">
                  <a:pos x="T8" y="T9"/>
                </a:cxn>
              </a:cxnLst>
              <a:rect l="0" t="0" r="r" b="b"/>
              <a:pathLst>
                <a:path w="84" h="192">
                  <a:moveTo>
                    <a:pt x="0" y="192"/>
                  </a:moveTo>
                  <a:cubicBezTo>
                    <a:pt x="0" y="104"/>
                    <a:pt x="0" y="104"/>
                    <a:pt x="0" y="104"/>
                  </a:cubicBezTo>
                  <a:cubicBezTo>
                    <a:pt x="24" y="91"/>
                    <a:pt x="40" y="65"/>
                    <a:pt x="40" y="36"/>
                  </a:cubicBezTo>
                  <a:cubicBezTo>
                    <a:pt x="40" y="19"/>
                    <a:pt x="32" y="0"/>
                    <a:pt x="32" y="0"/>
                  </a:cubicBezTo>
                  <a:cubicBezTo>
                    <a:pt x="84" y="0"/>
                    <a:pt x="84" y="0"/>
                    <a:pt x="84" y="0"/>
                  </a:cubicBezTo>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29" name="Line 385">
              <a:extLst>
                <a:ext uri="{FF2B5EF4-FFF2-40B4-BE49-F238E27FC236}">
                  <a16:creationId xmlns:a16="http://schemas.microsoft.com/office/drawing/2014/main" id="{6958E932-9AAF-E283-8A00-26C1EAC011F8}"/>
                </a:ext>
              </a:extLst>
            </p:cNvPr>
            <p:cNvSpPr>
              <a:spLocks noChangeShapeType="1"/>
            </p:cNvSpPr>
            <p:nvPr/>
          </p:nvSpPr>
          <p:spPr bwMode="auto">
            <a:xfrm flipV="1">
              <a:off x="9800906" y="1665923"/>
              <a:ext cx="0" cy="93663"/>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30" name="Line 386">
              <a:extLst>
                <a:ext uri="{FF2B5EF4-FFF2-40B4-BE49-F238E27FC236}">
                  <a16:creationId xmlns:a16="http://schemas.microsoft.com/office/drawing/2014/main" id="{32A0F1E3-196A-A5CF-EBF2-9AF4ED28B03E}"/>
                </a:ext>
              </a:extLst>
            </p:cNvPr>
            <p:cNvSpPr>
              <a:spLocks noChangeShapeType="1"/>
            </p:cNvSpPr>
            <p:nvPr/>
          </p:nvSpPr>
          <p:spPr bwMode="auto">
            <a:xfrm flipV="1">
              <a:off x="9856469" y="1665923"/>
              <a:ext cx="0" cy="93663"/>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31" name="Freeform 387">
              <a:extLst>
                <a:ext uri="{FF2B5EF4-FFF2-40B4-BE49-F238E27FC236}">
                  <a16:creationId xmlns:a16="http://schemas.microsoft.com/office/drawing/2014/main" id="{E68021BC-4ED8-BBB3-6AD2-1A20D43A0EC5}"/>
                </a:ext>
              </a:extLst>
            </p:cNvPr>
            <p:cNvSpPr>
              <a:spLocks/>
            </p:cNvSpPr>
            <p:nvPr/>
          </p:nvSpPr>
          <p:spPr bwMode="auto">
            <a:xfrm>
              <a:off x="9772331" y="1472248"/>
              <a:ext cx="111125" cy="73025"/>
            </a:xfrm>
            <a:custGeom>
              <a:avLst/>
              <a:gdLst>
                <a:gd name="T0" fmla="*/ 70 w 70"/>
                <a:gd name="T1" fmla="*/ 0 h 46"/>
                <a:gd name="T2" fmla="*/ 23 w 70"/>
                <a:gd name="T3" fmla="*/ 46 h 46"/>
                <a:gd name="T4" fmla="*/ 0 w 70"/>
                <a:gd name="T5" fmla="*/ 23 h 46"/>
              </a:gdLst>
              <a:ahLst/>
              <a:cxnLst>
                <a:cxn ang="0">
                  <a:pos x="T0" y="T1"/>
                </a:cxn>
                <a:cxn ang="0">
                  <a:pos x="T2" y="T3"/>
                </a:cxn>
                <a:cxn ang="0">
                  <a:pos x="T4" y="T5"/>
                </a:cxn>
              </a:cxnLst>
              <a:rect l="0" t="0" r="r" b="b"/>
              <a:pathLst>
                <a:path w="70" h="46">
                  <a:moveTo>
                    <a:pt x="70" y="0"/>
                  </a:moveTo>
                  <a:lnTo>
                    <a:pt x="23" y="46"/>
                  </a:lnTo>
                  <a:lnTo>
                    <a:pt x="0" y="23"/>
                  </a:lnTo>
                </a:path>
              </a:pathLst>
            </a:custGeom>
            <a:noFill/>
            <a:ln w="6350" cap="flat">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32" name="Oval 388">
              <a:extLst>
                <a:ext uri="{FF2B5EF4-FFF2-40B4-BE49-F238E27FC236}">
                  <a16:creationId xmlns:a16="http://schemas.microsoft.com/office/drawing/2014/main" id="{3379FE63-EE04-74BA-B281-6EA541B48CD0}"/>
                </a:ext>
              </a:extLst>
            </p:cNvPr>
            <p:cNvSpPr>
              <a:spLocks noChangeArrowheads="1"/>
            </p:cNvSpPr>
            <p:nvPr/>
          </p:nvSpPr>
          <p:spPr bwMode="auto">
            <a:xfrm>
              <a:off x="9726294" y="1407161"/>
              <a:ext cx="203200" cy="203200"/>
            </a:xfrm>
            <a:prstGeom prst="ellipse">
              <a:avLst/>
            </a:pr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grpSp>
      <p:grpSp>
        <p:nvGrpSpPr>
          <p:cNvPr id="333" name="Group 332">
            <a:extLst>
              <a:ext uri="{FF2B5EF4-FFF2-40B4-BE49-F238E27FC236}">
                <a16:creationId xmlns:a16="http://schemas.microsoft.com/office/drawing/2014/main" id="{43181D70-2EEC-8037-4FE9-8F1F5579CEE6}"/>
              </a:ext>
            </a:extLst>
          </p:cNvPr>
          <p:cNvGrpSpPr/>
          <p:nvPr/>
        </p:nvGrpSpPr>
        <p:grpSpPr>
          <a:xfrm>
            <a:off x="6719375" y="3163174"/>
            <a:ext cx="277098" cy="196724"/>
            <a:chOff x="9660490" y="5081926"/>
            <a:chExt cx="574675" cy="407988"/>
          </a:xfrm>
        </p:grpSpPr>
        <p:sp>
          <p:nvSpPr>
            <p:cNvPr id="334" name="Freeform 338">
              <a:extLst>
                <a:ext uri="{FF2B5EF4-FFF2-40B4-BE49-F238E27FC236}">
                  <a16:creationId xmlns:a16="http://schemas.microsoft.com/office/drawing/2014/main" id="{306E1126-9D25-CFB2-22FC-CA2897375699}"/>
                </a:ext>
              </a:extLst>
            </p:cNvPr>
            <p:cNvSpPr>
              <a:spLocks/>
            </p:cNvSpPr>
            <p:nvPr/>
          </p:nvSpPr>
          <p:spPr bwMode="auto">
            <a:xfrm>
              <a:off x="9735102" y="5156539"/>
              <a:ext cx="500063" cy="333375"/>
            </a:xfrm>
            <a:custGeom>
              <a:avLst/>
              <a:gdLst>
                <a:gd name="T0" fmla="*/ 29 w 315"/>
                <a:gd name="T1" fmla="*/ 210 h 210"/>
                <a:gd name="T2" fmla="*/ 0 w 315"/>
                <a:gd name="T3" fmla="*/ 210 h 210"/>
                <a:gd name="T4" fmla="*/ 0 w 315"/>
                <a:gd name="T5" fmla="*/ 0 h 210"/>
                <a:gd name="T6" fmla="*/ 315 w 315"/>
                <a:gd name="T7" fmla="*/ 0 h 210"/>
                <a:gd name="T8" fmla="*/ 315 w 315"/>
                <a:gd name="T9" fmla="*/ 210 h 210"/>
                <a:gd name="T10" fmla="*/ 286 w 315"/>
                <a:gd name="T11" fmla="*/ 210 h 210"/>
              </a:gdLst>
              <a:ahLst/>
              <a:cxnLst>
                <a:cxn ang="0">
                  <a:pos x="T0" y="T1"/>
                </a:cxn>
                <a:cxn ang="0">
                  <a:pos x="T2" y="T3"/>
                </a:cxn>
                <a:cxn ang="0">
                  <a:pos x="T4" y="T5"/>
                </a:cxn>
                <a:cxn ang="0">
                  <a:pos x="T6" y="T7"/>
                </a:cxn>
                <a:cxn ang="0">
                  <a:pos x="T8" y="T9"/>
                </a:cxn>
                <a:cxn ang="0">
                  <a:pos x="T10" y="T11"/>
                </a:cxn>
              </a:cxnLst>
              <a:rect l="0" t="0" r="r" b="b"/>
              <a:pathLst>
                <a:path w="315" h="210">
                  <a:moveTo>
                    <a:pt x="29" y="210"/>
                  </a:moveTo>
                  <a:lnTo>
                    <a:pt x="0" y="210"/>
                  </a:lnTo>
                  <a:lnTo>
                    <a:pt x="0" y="0"/>
                  </a:lnTo>
                  <a:lnTo>
                    <a:pt x="315" y="0"/>
                  </a:lnTo>
                  <a:lnTo>
                    <a:pt x="315" y="210"/>
                  </a:lnTo>
                  <a:lnTo>
                    <a:pt x="286" y="210"/>
                  </a:lnTo>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35" name="Freeform 340">
              <a:extLst>
                <a:ext uri="{FF2B5EF4-FFF2-40B4-BE49-F238E27FC236}">
                  <a16:creationId xmlns:a16="http://schemas.microsoft.com/office/drawing/2014/main" id="{F22C0E50-7470-14CB-1792-A0B5C46F9597}"/>
                </a:ext>
              </a:extLst>
            </p:cNvPr>
            <p:cNvSpPr>
              <a:spLocks/>
            </p:cNvSpPr>
            <p:nvPr/>
          </p:nvSpPr>
          <p:spPr bwMode="auto">
            <a:xfrm>
              <a:off x="9697002" y="5120026"/>
              <a:ext cx="500063" cy="333375"/>
            </a:xfrm>
            <a:custGeom>
              <a:avLst/>
              <a:gdLst>
                <a:gd name="T0" fmla="*/ 24 w 315"/>
                <a:gd name="T1" fmla="*/ 210 h 210"/>
                <a:gd name="T2" fmla="*/ 0 w 315"/>
                <a:gd name="T3" fmla="*/ 210 h 210"/>
                <a:gd name="T4" fmla="*/ 0 w 315"/>
                <a:gd name="T5" fmla="*/ 0 h 210"/>
                <a:gd name="T6" fmla="*/ 315 w 315"/>
                <a:gd name="T7" fmla="*/ 0 h 210"/>
                <a:gd name="T8" fmla="*/ 315 w 315"/>
                <a:gd name="T9" fmla="*/ 23 h 210"/>
              </a:gdLst>
              <a:ahLst/>
              <a:cxnLst>
                <a:cxn ang="0">
                  <a:pos x="T0" y="T1"/>
                </a:cxn>
                <a:cxn ang="0">
                  <a:pos x="T2" y="T3"/>
                </a:cxn>
                <a:cxn ang="0">
                  <a:pos x="T4" y="T5"/>
                </a:cxn>
                <a:cxn ang="0">
                  <a:pos x="T6" y="T7"/>
                </a:cxn>
                <a:cxn ang="0">
                  <a:pos x="T8" y="T9"/>
                </a:cxn>
              </a:cxnLst>
              <a:rect l="0" t="0" r="r" b="b"/>
              <a:pathLst>
                <a:path w="315" h="210">
                  <a:moveTo>
                    <a:pt x="24" y="210"/>
                  </a:moveTo>
                  <a:lnTo>
                    <a:pt x="0" y="210"/>
                  </a:lnTo>
                  <a:lnTo>
                    <a:pt x="0" y="0"/>
                  </a:lnTo>
                  <a:lnTo>
                    <a:pt x="315" y="0"/>
                  </a:lnTo>
                  <a:lnTo>
                    <a:pt x="315" y="23"/>
                  </a:lnTo>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36" name="Freeform 341">
              <a:extLst>
                <a:ext uri="{FF2B5EF4-FFF2-40B4-BE49-F238E27FC236}">
                  <a16:creationId xmlns:a16="http://schemas.microsoft.com/office/drawing/2014/main" id="{7CD65105-A1F5-65BD-0385-D0C6875EB273}"/>
                </a:ext>
              </a:extLst>
            </p:cNvPr>
            <p:cNvSpPr>
              <a:spLocks/>
            </p:cNvSpPr>
            <p:nvPr/>
          </p:nvSpPr>
          <p:spPr bwMode="auto">
            <a:xfrm>
              <a:off x="9660490" y="5081926"/>
              <a:ext cx="500063" cy="333375"/>
            </a:xfrm>
            <a:custGeom>
              <a:avLst/>
              <a:gdLst>
                <a:gd name="T0" fmla="*/ 23 w 315"/>
                <a:gd name="T1" fmla="*/ 210 h 210"/>
                <a:gd name="T2" fmla="*/ 0 w 315"/>
                <a:gd name="T3" fmla="*/ 210 h 210"/>
                <a:gd name="T4" fmla="*/ 0 w 315"/>
                <a:gd name="T5" fmla="*/ 0 h 210"/>
                <a:gd name="T6" fmla="*/ 315 w 315"/>
                <a:gd name="T7" fmla="*/ 0 h 210"/>
                <a:gd name="T8" fmla="*/ 315 w 315"/>
                <a:gd name="T9" fmla="*/ 24 h 210"/>
              </a:gdLst>
              <a:ahLst/>
              <a:cxnLst>
                <a:cxn ang="0">
                  <a:pos x="T0" y="T1"/>
                </a:cxn>
                <a:cxn ang="0">
                  <a:pos x="T2" y="T3"/>
                </a:cxn>
                <a:cxn ang="0">
                  <a:pos x="T4" y="T5"/>
                </a:cxn>
                <a:cxn ang="0">
                  <a:pos x="T6" y="T7"/>
                </a:cxn>
                <a:cxn ang="0">
                  <a:pos x="T8" y="T9"/>
                </a:cxn>
              </a:cxnLst>
              <a:rect l="0" t="0" r="r" b="b"/>
              <a:pathLst>
                <a:path w="315" h="210">
                  <a:moveTo>
                    <a:pt x="23" y="210"/>
                  </a:moveTo>
                  <a:lnTo>
                    <a:pt x="0" y="210"/>
                  </a:lnTo>
                  <a:lnTo>
                    <a:pt x="0" y="0"/>
                  </a:lnTo>
                  <a:lnTo>
                    <a:pt x="315" y="0"/>
                  </a:lnTo>
                  <a:lnTo>
                    <a:pt x="315" y="24"/>
                  </a:lnTo>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37" name="Freeform 342">
              <a:extLst>
                <a:ext uri="{FF2B5EF4-FFF2-40B4-BE49-F238E27FC236}">
                  <a16:creationId xmlns:a16="http://schemas.microsoft.com/office/drawing/2014/main" id="{C0A83056-7916-BD4F-A25F-CE9B10B1E431}"/>
                </a:ext>
              </a:extLst>
            </p:cNvPr>
            <p:cNvSpPr>
              <a:spLocks/>
            </p:cNvSpPr>
            <p:nvPr/>
          </p:nvSpPr>
          <p:spPr bwMode="auto">
            <a:xfrm>
              <a:off x="9808127" y="5286714"/>
              <a:ext cx="130175" cy="111125"/>
            </a:xfrm>
            <a:custGeom>
              <a:avLst/>
              <a:gdLst>
                <a:gd name="T0" fmla="*/ 44 w 56"/>
                <a:gd name="T1" fmla="*/ 0 h 48"/>
                <a:gd name="T2" fmla="*/ 56 w 56"/>
                <a:gd name="T3" fmla="*/ 12 h 48"/>
                <a:gd name="T4" fmla="*/ 56 w 56"/>
                <a:gd name="T5" fmla="*/ 48 h 48"/>
                <a:gd name="T6" fmla="*/ 0 w 56"/>
                <a:gd name="T7" fmla="*/ 48 h 48"/>
                <a:gd name="T8" fmla="*/ 0 w 56"/>
                <a:gd name="T9" fmla="*/ 12 h 48"/>
                <a:gd name="T10" fmla="*/ 12 w 56"/>
                <a:gd name="T11" fmla="*/ 0 h 48"/>
              </a:gdLst>
              <a:ahLst/>
              <a:cxnLst>
                <a:cxn ang="0">
                  <a:pos x="T0" y="T1"/>
                </a:cxn>
                <a:cxn ang="0">
                  <a:pos x="T2" y="T3"/>
                </a:cxn>
                <a:cxn ang="0">
                  <a:pos x="T4" y="T5"/>
                </a:cxn>
                <a:cxn ang="0">
                  <a:pos x="T6" y="T7"/>
                </a:cxn>
                <a:cxn ang="0">
                  <a:pos x="T8" y="T9"/>
                </a:cxn>
                <a:cxn ang="0">
                  <a:pos x="T10" y="T11"/>
                </a:cxn>
              </a:cxnLst>
              <a:rect l="0" t="0" r="r" b="b"/>
              <a:pathLst>
                <a:path w="56" h="48">
                  <a:moveTo>
                    <a:pt x="44" y="0"/>
                  </a:moveTo>
                  <a:cubicBezTo>
                    <a:pt x="51" y="0"/>
                    <a:pt x="56" y="5"/>
                    <a:pt x="56" y="12"/>
                  </a:cubicBezTo>
                  <a:cubicBezTo>
                    <a:pt x="56" y="48"/>
                    <a:pt x="56" y="48"/>
                    <a:pt x="56" y="48"/>
                  </a:cubicBezTo>
                  <a:cubicBezTo>
                    <a:pt x="0" y="48"/>
                    <a:pt x="0" y="48"/>
                    <a:pt x="0" y="48"/>
                  </a:cubicBezTo>
                  <a:cubicBezTo>
                    <a:pt x="0" y="12"/>
                    <a:pt x="0" y="12"/>
                    <a:pt x="0" y="12"/>
                  </a:cubicBezTo>
                  <a:cubicBezTo>
                    <a:pt x="0" y="5"/>
                    <a:pt x="5" y="0"/>
                    <a:pt x="12" y="0"/>
                  </a:cubicBezTo>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38" name="Oval 343">
              <a:extLst>
                <a:ext uri="{FF2B5EF4-FFF2-40B4-BE49-F238E27FC236}">
                  <a16:creationId xmlns:a16="http://schemas.microsoft.com/office/drawing/2014/main" id="{7575490D-9C2C-A413-370C-92A2AF9E1214}"/>
                </a:ext>
              </a:extLst>
            </p:cNvPr>
            <p:cNvSpPr>
              <a:spLocks noChangeArrowheads="1"/>
            </p:cNvSpPr>
            <p:nvPr/>
          </p:nvSpPr>
          <p:spPr bwMode="auto">
            <a:xfrm>
              <a:off x="9836702" y="5212101"/>
              <a:ext cx="74613" cy="74613"/>
            </a:xfrm>
            <a:prstGeom prst="ellipse">
              <a:avLst/>
            </a:pr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39" name="Line 344">
              <a:extLst>
                <a:ext uri="{FF2B5EF4-FFF2-40B4-BE49-F238E27FC236}">
                  <a16:creationId xmlns:a16="http://schemas.microsoft.com/office/drawing/2014/main" id="{CE29A415-9FE3-1CD1-BBAB-3D564D1D5337}"/>
                </a:ext>
              </a:extLst>
            </p:cNvPr>
            <p:cNvSpPr>
              <a:spLocks noChangeShapeType="1"/>
            </p:cNvSpPr>
            <p:nvPr/>
          </p:nvSpPr>
          <p:spPr bwMode="auto">
            <a:xfrm>
              <a:off x="9873215" y="5313701"/>
              <a:ext cx="0" cy="19050"/>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40" name="Line 345">
              <a:extLst>
                <a:ext uri="{FF2B5EF4-FFF2-40B4-BE49-F238E27FC236}">
                  <a16:creationId xmlns:a16="http://schemas.microsoft.com/office/drawing/2014/main" id="{28601010-3CC3-A369-8E9B-8E86470ECA30}"/>
                </a:ext>
              </a:extLst>
            </p:cNvPr>
            <p:cNvSpPr>
              <a:spLocks noChangeShapeType="1"/>
            </p:cNvSpPr>
            <p:nvPr/>
          </p:nvSpPr>
          <p:spPr bwMode="auto">
            <a:xfrm>
              <a:off x="9873215" y="5351801"/>
              <a:ext cx="0" cy="17463"/>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41" name="Line 346">
              <a:extLst>
                <a:ext uri="{FF2B5EF4-FFF2-40B4-BE49-F238E27FC236}">
                  <a16:creationId xmlns:a16="http://schemas.microsoft.com/office/drawing/2014/main" id="{9E9EC470-4E30-B904-F72E-16D3E18C5EF2}"/>
                </a:ext>
              </a:extLst>
            </p:cNvPr>
            <p:cNvSpPr>
              <a:spLocks noChangeShapeType="1"/>
            </p:cNvSpPr>
            <p:nvPr/>
          </p:nvSpPr>
          <p:spPr bwMode="auto">
            <a:xfrm>
              <a:off x="9984340" y="5323226"/>
              <a:ext cx="101600" cy="0"/>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42" name="Line 347">
              <a:extLst>
                <a:ext uri="{FF2B5EF4-FFF2-40B4-BE49-F238E27FC236}">
                  <a16:creationId xmlns:a16="http://schemas.microsoft.com/office/drawing/2014/main" id="{DCF031FA-29E0-76F5-E00C-7652B201C385}"/>
                </a:ext>
              </a:extLst>
            </p:cNvPr>
            <p:cNvSpPr>
              <a:spLocks noChangeShapeType="1"/>
            </p:cNvSpPr>
            <p:nvPr/>
          </p:nvSpPr>
          <p:spPr bwMode="auto">
            <a:xfrm>
              <a:off x="9984340" y="5267664"/>
              <a:ext cx="185738" cy="0"/>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43" name="Line 348">
              <a:extLst>
                <a:ext uri="{FF2B5EF4-FFF2-40B4-BE49-F238E27FC236}">
                  <a16:creationId xmlns:a16="http://schemas.microsoft.com/office/drawing/2014/main" id="{770E5956-2058-773D-9D75-1B7F3A5E2074}"/>
                </a:ext>
              </a:extLst>
            </p:cNvPr>
            <p:cNvSpPr>
              <a:spLocks noChangeShapeType="1"/>
            </p:cNvSpPr>
            <p:nvPr/>
          </p:nvSpPr>
          <p:spPr bwMode="auto">
            <a:xfrm>
              <a:off x="10104990" y="5323226"/>
              <a:ext cx="65088" cy="0"/>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44" name="Line 349">
              <a:extLst>
                <a:ext uri="{FF2B5EF4-FFF2-40B4-BE49-F238E27FC236}">
                  <a16:creationId xmlns:a16="http://schemas.microsoft.com/office/drawing/2014/main" id="{02850DC2-C86D-546A-8333-033A94B8ECC0}"/>
                </a:ext>
              </a:extLst>
            </p:cNvPr>
            <p:cNvSpPr>
              <a:spLocks noChangeShapeType="1"/>
            </p:cNvSpPr>
            <p:nvPr/>
          </p:nvSpPr>
          <p:spPr bwMode="auto">
            <a:xfrm>
              <a:off x="9984340" y="5359739"/>
              <a:ext cx="185738" cy="0"/>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45" name="Line 350">
              <a:extLst>
                <a:ext uri="{FF2B5EF4-FFF2-40B4-BE49-F238E27FC236}">
                  <a16:creationId xmlns:a16="http://schemas.microsoft.com/office/drawing/2014/main" id="{CDCC7400-07D5-8C1F-4610-08C039679261}"/>
                </a:ext>
              </a:extLst>
            </p:cNvPr>
            <p:cNvSpPr>
              <a:spLocks noChangeShapeType="1"/>
            </p:cNvSpPr>
            <p:nvPr/>
          </p:nvSpPr>
          <p:spPr bwMode="auto">
            <a:xfrm>
              <a:off x="9984340" y="5397839"/>
              <a:ext cx="74613" cy="0"/>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46" name="Line 351">
              <a:extLst>
                <a:ext uri="{FF2B5EF4-FFF2-40B4-BE49-F238E27FC236}">
                  <a16:creationId xmlns:a16="http://schemas.microsoft.com/office/drawing/2014/main" id="{B9365A5C-80F0-588E-16D0-033B69F75BDA}"/>
                </a:ext>
              </a:extLst>
            </p:cNvPr>
            <p:cNvSpPr>
              <a:spLocks noChangeShapeType="1"/>
            </p:cNvSpPr>
            <p:nvPr/>
          </p:nvSpPr>
          <p:spPr bwMode="auto">
            <a:xfrm>
              <a:off x="10068477" y="5231151"/>
              <a:ext cx="17463" cy="0"/>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47" name="Line 352">
              <a:extLst>
                <a:ext uri="{FF2B5EF4-FFF2-40B4-BE49-F238E27FC236}">
                  <a16:creationId xmlns:a16="http://schemas.microsoft.com/office/drawing/2014/main" id="{C08353BB-8AFC-CED5-C7B3-493687970EAD}"/>
                </a:ext>
              </a:extLst>
            </p:cNvPr>
            <p:cNvSpPr>
              <a:spLocks noChangeShapeType="1"/>
            </p:cNvSpPr>
            <p:nvPr/>
          </p:nvSpPr>
          <p:spPr bwMode="auto">
            <a:xfrm>
              <a:off x="10104990" y="5231151"/>
              <a:ext cx="19050" cy="0"/>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48" name="Line 353">
              <a:extLst>
                <a:ext uri="{FF2B5EF4-FFF2-40B4-BE49-F238E27FC236}">
                  <a16:creationId xmlns:a16="http://schemas.microsoft.com/office/drawing/2014/main" id="{71818CA7-F11A-D489-A3EE-1E94133473CA}"/>
                </a:ext>
              </a:extLst>
            </p:cNvPr>
            <p:cNvSpPr>
              <a:spLocks noChangeShapeType="1"/>
            </p:cNvSpPr>
            <p:nvPr/>
          </p:nvSpPr>
          <p:spPr bwMode="auto">
            <a:xfrm>
              <a:off x="10030377" y="5231151"/>
              <a:ext cx="19050" cy="0"/>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49" name="Freeform 354">
              <a:extLst>
                <a:ext uri="{FF2B5EF4-FFF2-40B4-BE49-F238E27FC236}">
                  <a16:creationId xmlns:a16="http://schemas.microsoft.com/office/drawing/2014/main" id="{76D1E9CF-B1C5-A5AC-82B1-89A4779A13AE}"/>
                </a:ext>
              </a:extLst>
            </p:cNvPr>
            <p:cNvSpPr>
              <a:spLocks/>
            </p:cNvSpPr>
            <p:nvPr/>
          </p:nvSpPr>
          <p:spPr bwMode="auto">
            <a:xfrm>
              <a:off x="9808127" y="5453401"/>
              <a:ext cx="84138" cy="36513"/>
            </a:xfrm>
            <a:custGeom>
              <a:avLst/>
              <a:gdLst>
                <a:gd name="T0" fmla="*/ 18 w 53"/>
                <a:gd name="T1" fmla="*/ 23 h 23"/>
                <a:gd name="T2" fmla="*/ 0 w 53"/>
                <a:gd name="T3" fmla="*/ 23 h 23"/>
                <a:gd name="T4" fmla="*/ 0 w 53"/>
                <a:gd name="T5" fmla="*/ 0 h 23"/>
                <a:gd name="T6" fmla="*/ 53 w 53"/>
                <a:gd name="T7" fmla="*/ 0 h 23"/>
                <a:gd name="T8" fmla="*/ 53 w 53"/>
                <a:gd name="T9" fmla="*/ 23 h 23"/>
                <a:gd name="T10" fmla="*/ 35 w 53"/>
                <a:gd name="T11" fmla="*/ 23 h 23"/>
              </a:gdLst>
              <a:ahLst/>
              <a:cxnLst>
                <a:cxn ang="0">
                  <a:pos x="T0" y="T1"/>
                </a:cxn>
                <a:cxn ang="0">
                  <a:pos x="T2" y="T3"/>
                </a:cxn>
                <a:cxn ang="0">
                  <a:pos x="T4" y="T5"/>
                </a:cxn>
                <a:cxn ang="0">
                  <a:pos x="T6" y="T7"/>
                </a:cxn>
                <a:cxn ang="0">
                  <a:pos x="T8" y="T9"/>
                </a:cxn>
                <a:cxn ang="0">
                  <a:pos x="T10" y="T11"/>
                </a:cxn>
              </a:cxnLst>
              <a:rect l="0" t="0" r="r" b="b"/>
              <a:pathLst>
                <a:path w="53" h="23">
                  <a:moveTo>
                    <a:pt x="18" y="23"/>
                  </a:moveTo>
                  <a:lnTo>
                    <a:pt x="0" y="23"/>
                  </a:lnTo>
                  <a:lnTo>
                    <a:pt x="0" y="0"/>
                  </a:lnTo>
                  <a:lnTo>
                    <a:pt x="53" y="0"/>
                  </a:lnTo>
                  <a:lnTo>
                    <a:pt x="53" y="23"/>
                  </a:lnTo>
                  <a:lnTo>
                    <a:pt x="35" y="23"/>
                  </a:lnTo>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50" name="Freeform 355">
              <a:extLst>
                <a:ext uri="{FF2B5EF4-FFF2-40B4-BE49-F238E27FC236}">
                  <a16:creationId xmlns:a16="http://schemas.microsoft.com/office/drawing/2014/main" id="{1082AB41-C0C0-D430-1795-90B66699CCD4}"/>
                </a:ext>
              </a:extLst>
            </p:cNvPr>
            <p:cNvSpPr>
              <a:spLocks/>
            </p:cNvSpPr>
            <p:nvPr/>
          </p:nvSpPr>
          <p:spPr bwMode="auto">
            <a:xfrm>
              <a:off x="10078002" y="5453401"/>
              <a:ext cx="82550" cy="36513"/>
            </a:xfrm>
            <a:custGeom>
              <a:avLst/>
              <a:gdLst>
                <a:gd name="T0" fmla="*/ 17 w 52"/>
                <a:gd name="T1" fmla="*/ 23 h 23"/>
                <a:gd name="T2" fmla="*/ 0 w 52"/>
                <a:gd name="T3" fmla="*/ 23 h 23"/>
                <a:gd name="T4" fmla="*/ 0 w 52"/>
                <a:gd name="T5" fmla="*/ 0 h 23"/>
                <a:gd name="T6" fmla="*/ 52 w 52"/>
                <a:gd name="T7" fmla="*/ 0 h 23"/>
                <a:gd name="T8" fmla="*/ 52 w 52"/>
                <a:gd name="T9" fmla="*/ 23 h 23"/>
                <a:gd name="T10" fmla="*/ 35 w 52"/>
                <a:gd name="T11" fmla="*/ 23 h 23"/>
              </a:gdLst>
              <a:ahLst/>
              <a:cxnLst>
                <a:cxn ang="0">
                  <a:pos x="T0" y="T1"/>
                </a:cxn>
                <a:cxn ang="0">
                  <a:pos x="T2" y="T3"/>
                </a:cxn>
                <a:cxn ang="0">
                  <a:pos x="T4" y="T5"/>
                </a:cxn>
                <a:cxn ang="0">
                  <a:pos x="T6" y="T7"/>
                </a:cxn>
                <a:cxn ang="0">
                  <a:pos x="T8" y="T9"/>
                </a:cxn>
                <a:cxn ang="0">
                  <a:pos x="T10" y="T11"/>
                </a:cxn>
              </a:cxnLst>
              <a:rect l="0" t="0" r="r" b="b"/>
              <a:pathLst>
                <a:path w="52" h="23">
                  <a:moveTo>
                    <a:pt x="17" y="23"/>
                  </a:moveTo>
                  <a:lnTo>
                    <a:pt x="0" y="23"/>
                  </a:lnTo>
                  <a:lnTo>
                    <a:pt x="0" y="0"/>
                  </a:lnTo>
                  <a:lnTo>
                    <a:pt x="52" y="0"/>
                  </a:lnTo>
                  <a:lnTo>
                    <a:pt x="52" y="23"/>
                  </a:lnTo>
                  <a:lnTo>
                    <a:pt x="35" y="23"/>
                  </a:lnTo>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grpSp>
      <p:grpSp>
        <p:nvGrpSpPr>
          <p:cNvPr id="351" name="Group 350">
            <a:extLst>
              <a:ext uri="{FF2B5EF4-FFF2-40B4-BE49-F238E27FC236}">
                <a16:creationId xmlns:a16="http://schemas.microsoft.com/office/drawing/2014/main" id="{54E2B41A-CB3E-A976-B1C6-4C6CA0242C13}"/>
              </a:ext>
            </a:extLst>
          </p:cNvPr>
          <p:cNvGrpSpPr/>
          <p:nvPr/>
        </p:nvGrpSpPr>
        <p:grpSpPr>
          <a:xfrm>
            <a:off x="6500669" y="5080721"/>
            <a:ext cx="270300" cy="270298"/>
            <a:chOff x="8693335" y="2501693"/>
            <a:chExt cx="560574" cy="560574"/>
          </a:xfrm>
        </p:grpSpPr>
        <p:sp>
          <p:nvSpPr>
            <p:cNvPr id="352" name="Oval 328">
              <a:extLst>
                <a:ext uri="{FF2B5EF4-FFF2-40B4-BE49-F238E27FC236}">
                  <a16:creationId xmlns:a16="http://schemas.microsoft.com/office/drawing/2014/main" id="{66E9AD16-B6C1-8C1A-7604-0E31508D8905}"/>
                </a:ext>
              </a:extLst>
            </p:cNvPr>
            <p:cNvSpPr>
              <a:spLocks noChangeArrowheads="1"/>
            </p:cNvSpPr>
            <p:nvPr/>
          </p:nvSpPr>
          <p:spPr bwMode="auto">
            <a:xfrm>
              <a:off x="8946356" y="2501693"/>
              <a:ext cx="54531" cy="52349"/>
            </a:xfrm>
            <a:prstGeom prst="ellipse">
              <a:avLst/>
            </a:pr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53" name="Oval 329">
              <a:extLst>
                <a:ext uri="{FF2B5EF4-FFF2-40B4-BE49-F238E27FC236}">
                  <a16:creationId xmlns:a16="http://schemas.microsoft.com/office/drawing/2014/main" id="{52269CB4-DE89-52BB-B917-4835952F3064}"/>
                </a:ext>
              </a:extLst>
            </p:cNvPr>
            <p:cNvSpPr>
              <a:spLocks noChangeArrowheads="1"/>
            </p:cNvSpPr>
            <p:nvPr/>
          </p:nvSpPr>
          <p:spPr bwMode="auto">
            <a:xfrm>
              <a:off x="8946356" y="3007736"/>
              <a:ext cx="54531" cy="54531"/>
            </a:xfrm>
            <a:prstGeom prst="ellipse">
              <a:avLst/>
            </a:pr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54" name="Line 330">
              <a:extLst>
                <a:ext uri="{FF2B5EF4-FFF2-40B4-BE49-F238E27FC236}">
                  <a16:creationId xmlns:a16="http://schemas.microsoft.com/office/drawing/2014/main" id="{230A14C9-C198-5399-403A-8E1765D06875}"/>
                </a:ext>
              </a:extLst>
            </p:cNvPr>
            <p:cNvSpPr>
              <a:spLocks noChangeShapeType="1"/>
            </p:cNvSpPr>
            <p:nvPr/>
          </p:nvSpPr>
          <p:spPr bwMode="auto">
            <a:xfrm flipV="1">
              <a:off x="8974713" y="2554043"/>
              <a:ext cx="0" cy="82886"/>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55" name="Line 331">
              <a:extLst>
                <a:ext uri="{FF2B5EF4-FFF2-40B4-BE49-F238E27FC236}">
                  <a16:creationId xmlns:a16="http://schemas.microsoft.com/office/drawing/2014/main" id="{A4360858-8369-5451-E932-6A833CAC2599}"/>
                </a:ext>
              </a:extLst>
            </p:cNvPr>
            <p:cNvSpPr>
              <a:spLocks noChangeShapeType="1"/>
            </p:cNvSpPr>
            <p:nvPr/>
          </p:nvSpPr>
          <p:spPr bwMode="auto">
            <a:xfrm>
              <a:off x="8974713" y="2927032"/>
              <a:ext cx="0" cy="80706"/>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56" name="Oval 332">
              <a:extLst>
                <a:ext uri="{FF2B5EF4-FFF2-40B4-BE49-F238E27FC236}">
                  <a16:creationId xmlns:a16="http://schemas.microsoft.com/office/drawing/2014/main" id="{86CCD4BC-E540-6F92-FF02-D5EC18967102}"/>
                </a:ext>
              </a:extLst>
            </p:cNvPr>
            <p:cNvSpPr>
              <a:spLocks noChangeArrowheads="1"/>
            </p:cNvSpPr>
            <p:nvPr/>
          </p:nvSpPr>
          <p:spPr bwMode="auto">
            <a:xfrm>
              <a:off x="9199378" y="2754715"/>
              <a:ext cx="54531" cy="54531"/>
            </a:xfrm>
            <a:prstGeom prst="ellipse">
              <a:avLst/>
            </a:pr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57" name="Oval 333">
              <a:extLst>
                <a:ext uri="{FF2B5EF4-FFF2-40B4-BE49-F238E27FC236}">
                  <a16:creationId xmlns:a16="http://schemas.microsoft.com/office/drawing/2014/main" id="{CC690BB3-7959-14B8-3B48-8881B576E9B0}"/>
                </a:ext>
              </a:extLst>
            </p:cNvPr>
            <p:cNvSpPr>
              <a:spLocks noChangeArrowheads="1"/>
            </p:cNvSpPr>
            <p:nvPr/>
          </p:nvSpPr>
          <p:spPr bwMode="auto">
            <a:xfrm>
              <a:off x="8693335" y="2754715"/>
              <a:ext cx="54531" cy="54531"/>
            </a:xfrm>
            <a:prstGeom prst="ellipse">
              <a:avLst/>
            </a:pr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58" name="Line 334">
              <a:extLst>
                <a:ext uri="{FF2B5EF4-FFF2-40B4-BE49-F238E27FC236}">
                  <a16:creationId xmlns:a16="http://schemas.microsoft.com/office/drawing/2014/main" id="{E7DC271B-B637-9D2D-5153-91D01128DE87}"/>
                </a:ext>
              </a:extLst>
            </p:cNvPr>
            <p:cNvSpPr>
              <a:spLocks noChangeShapeType="1"/>
            </p:cNvSpPr>
            <p:nvPr/>
          </p:nvSpPr>
          <p:spPr bwMode="auto">
            <a:xfrm>
              <a:off x="9118673" y="2780889"/>
              <a:ext cx="80706" cy="0"/>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59" name="Line 335">
              <a:extLst>
                <a:ext uri="{FF2B5EF4-FFF2-40B4-BE49-F238E27FC236}">
                  <a16:creationId xmlns:a16="http://schemas.microsoft.com/office/drawing/2014/main" id="{78E0D6CD-BAE7-8FF3-D373-F36D77534513}"/>
                </a:ext>
              </a:extLst>
            </p:cNvPr>
            <p:cNvSpPr>
              <a:spLocks noChangeShapeType="1"/>
            </p:cNvSpPr>
            <p:nvPr/>
          </p:nvSpPr>
          <p:spPr bwMode="auto">
            <a:xfrm flipH="1">
              <a:off x="8747866" y="2780889"/>
              <a:ext cx="80706" cy="0"/>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60" name="Oval 336">
              <a:extLst>
                <a:ext uri="{FF2B5EF4-FFF2-40B4-BE49-F238E27FC236}">
                  <a16:creationId xmlns:a16="http://schemas.microsoft.com/office/drawing/2014/main" id="{5115A1DF-B37D-16F5-7A25-D8116A1C72FD}"/>
                </a:ext>
              </a:extLst>
            </p:cNvPr>
            <p:cNvSpPr>
              <a:spLocks noChangeArrowheads="1"/>
            </p:cNvSpPr>
            <p:nvPr/>
          </p:nvSpPr>
          <p:spPr bwMode="auto">
            <a:xfrm>
              <a:off x="8782766" y="2591124"/>
              <a:ext cx="381714" cy="379532"/>
            </a:xfrm>
            <a:prstGeom prst="ellipse">
              <a:avLst/>
            </a:pr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61" name="Freeform 337">
              <a:extLst>
                <a:ext uri="{FF2B5EF4-FFF2-40B4-BE49-F238E27FC236}">
                  <a16:creationId xmlns:a16="http://schemas.microsoft.com/office/drawing/2014/main" id="{417D2B55-CACC-7054-345C-05A2C34CA755}"/>
                </a:ext>
              </a:extLst>
            </p:cNvPr>
            <p:cNvSpPr>
              <a:spLocks/>
            </p:cNvSpPr>
            <p:nvPr/>
          </p:nvSpPr>
          <p:spPr bwMode="auto">
            <a:xfrm>
              <a:off x="9037968" y="2844145"/>
              <a:ext cx="181042" cy="181042"/>
            </a:xfrm>
            <a:custGeom>
              <a:avLst/>
              <a:gdLst>
                <a:gd name="T0" fmla="*/ 80 w 80"/>
                <a:gd name="T1" fmla="*/ 0 h 80"/>
                <a:gd name="T2" fmla="*/ 0 w 80"/>
                <a:gd name="T3" fmla="*/ 80 h 80"/>
              </a:gdLst>
              <a:ahLst/>
              <a:cxnLst>
                <a:cxn ang="0">
                  <a:pos x="T0" y="T1"/>
                </a:cxn>
                <a:cxn ang="0">
                  <a:pos x="T2" y="T3"/>
                </a:cxn>
              </a:cxnLst>
              <a:rect l="0" t="0" r="r" b="b"/>
              <a:pathLst>
                <a:path w="80" h="80">
                  <a:moveTo>
                    <a:pt x="80" y="0"/>
                  </a:moveTo>
                  <a:cubicBezTo>
                    <a:pt x="70" y="39"/>
                    <a:pt x="39" y="70"/>
                    <a:pt x="0" y="80"/>
                  </a:cubicBezTo>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62" name="Freeform 338">
              <a:extLst>
                <a:ext uri="{FF2B5EF4-FFF2-40B4-BE49-F238E27FC236}">
                  <a16:creationId xmlns:a16="http://schemas.microsoft.com/office/drawing/2014/main" id="{9B4496BB-B097-1626-41FA-137C01730F52}"/>
                </a:ext>
              </a:extLst>
            </p:cNvPr>
            <p:cNvSpPr>
              <a:spLocks/>
            </p:cNvSpPr>
            <p:nvPr/>
          </p:nvSpPr>
          <p:spPr bwMode="auto">
            <a:xfrm>
              <a:off x="9037968" y="2536593"/>
              <a:ext cx="181042" cy="181042"/>
            </a:xfrm>
            <a:custGeom>
              <a:avLst/>
              <a:gdLst>
                <a:gd name="T0" fmla="*/ 0 w 80"/>
                <a:gd name="T1" fmla="*/ 0 h 80"/>
                <a:gd name="T2" fmla="*/ 80 w 80"/>
                <a:gd name="T3" fmla="*/ 80 h 80"/>
              </a:gdLst>
              <a:ahLst/>
              <a:cxnLst>
                <a:cxn ang="0">
                  <a:pos x="T0" y="T1"/>
                </a:cxn>
                <a:cxn ang="0">
                  <a:pos x="T2" y="T3"/>
                </a:cxn>
              </a:cxnLst>
              <a:rect l="0" t="0" r="r" b="b"/>
              <a:pathLst>
                <a:path w="80" h="80">
                  <a:moveTo>
                    <a:pt x="0" y="0"/>
                  </a:moveTo>
                  <a:cubicBezTo>
                    <a:pt x="39" y="10"/>
                    <a:pt x="70" y="41"/>
                    <a:pt x="80" y="80"/>
                  </a:cubicBezTo>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63" name="Freeform 339">
              <a:extLst>
                <a:ext uri="{FF2B5EF4-FFF2-40B4-BE49-F238E27FC236}">
                  <a16:creationId xmlns:a16="http://schemas.microsoft.com/office/drawing/2014/main" id="{FA90C8CB-0D9F-563E-1CC3-27DC85F40731}"/>
                </a:ext>
              </a:extLst>
            </p:cNvPr>
            <p:cNvSpPr>
              <a:spLocks/>
            </p:cNvSpPr>
            <p:nvPr/>
          </p:nvSpPr>
          <p:spPr bwMode="auto">
            <a:xfrm>
              <a:off x="8730416" y="2538775"/>
              <a:ext cx="170135" cy="178860"/>
            </a:xfrm>
            <a:custGeom>
              <a:avLst/>
              <a:gdLst>
                <a:gd name="T0" fmla="*/ 0 w 76"/>
                <a:gd name="T1" fmla="*/ 79 h 79"/>
                <a:gd name="T2" fmla="*/ 76 w 76"/>
                <a:gd name="T3" fmla="*/ 0 h 79"/>
              </a:gdLst>
              <a:ahLst/>
              <a:cxnLst>
                <a:cxn ang="0">
                  <a:pos x="T0" y="T1"/>
                </a:cxn>
                <a:cxn ang="0">
                  <a:pos x="T2" y="T3"/>
                </a:cxn>
              </a:cxnLst>
              <a:rect l="0" t="0" r="r" b="b"/>
              <a:pathLst>
                <a:path w="76" h="79">
                  <a:moveTo>
                    <a:pt x="0" y="79"/>
                  </a:moveTo>
                  <a:cubicBezTo>
                    <a:pt x="9" y="41"/>
                    <a:pt x="39" y="11"/>
                    <a:pt x="76" y="0"/>
                  </a:cubicBezTo>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64" name="Freeform 340">
              <a:extLst>
                <a:ext uri="{FF2B5EF4-FFF2-40B4-BE49-F238E27FC236}">
                  <a16:creationId xmlns:a16="http://schemas.microsoft.com/office/drawing/2014/main" id="{D0E9A52B-EE85-9F57-B169-4D6BED77D85A}"/>
                </a:ext>
              </a:extLst>
            </p:cNvPr>
            <p:cNvSpPr>
              <a:spLocks/>
            </p:cNvSpPr>
            <p:nvPr/>
          </p:nvSpPr>
          <p:spPr bwMode="auto">
            <a:xfrm>
              <a:off x="8730416" y="2844145"/>
              <a:ext cx="178860" cy="181042"/>
            </a:xfrm>
            <a:custGeom>
              <a:avLst/>
              <a:gdLst>
                <a:gd name="T0" fmla="*/ 80 w 80"/>
                <a:gd name="T1" fmla="*/ 80 h 80"/>
                <a:gd name="T2" fmla="*/ 0 w 80"/>
                <a:gd name="T3" fmla="*/ 0 h 80"/>
              </a:gdLst>
              <a:ahLst/>
              <a:cxnLst>
                <a:cxn ang="0">
                  <a:pos x="T0" y="T1"/>
                </a:cxn>
                <a:cxn ang="0">
                  <a:pos x="T2" y="T3"/>
                </a:cxn>
              </a:cxnLst>
              <a:rect l="0" t="0" r="r" b="b"/>
              <a:pathLst>
                <a:path w="80" h="80">
                  <a:moveTo>
                    <a:pt x="80" y="80"/>
                  </a:moveTo>
                  <a:cubicBezTo>
                    <a:pt x="41" y="70"/>
                    <a:pt x="10" y="39"/>
                    <a:pt x="0" y="0"/>
                  </a:cubicBezTo>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65" name="Oval 341">
              <a:extLst>
                <a:ext uri="{FF2B5EF4-FFF2-40B4-BE49-F238E27FC236}">
                  <a16:creationId xmlns:a16="http://schemas.microsoft.com/office/drawing/2014/main" id="{2C7139D2-2398-8218-D0F1-CFDF41B0EED1}"/>
                </a:ext>
              </a:extLst>
            </p:cNvPr>
            <p:cNvSpPr>
              <a:spLocks noChangeArrowheads="1"/>
            </p:cNvSpPr>
            <p:nvPr/>
          </p:nvSpPr>
          <p:spPr bwMode="auto">
            <a:xfrm>
              <a:off x="8856927" y="2663104"/>
              <a:ext cx="233391" cy="235572"/>
            </a:xfrm>
            <a:prstGeom prst="ellipse">
              <a:avLst/>
            </a:pr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66" name="Line 342">
              <a:extLst>
                <a:ext uri="{FF2B5EF4-FFF2-40B4-BE49-F238E27FC236}">
                  <a16:creationId xmlns:a16="http://schemas.microsoft.com/office/drawing/2014/main" id="{3F5DBED2-47BB-21D8-A4B3-EB172D593DF4}"/>
                </a:ext>
              </a:extLst>
            </p:cNvPr>
            <p:cNvSpPr>
              <a:spLocks noChangeShapeType="1"/>
            </p:cNvSpPr>
            <p:nvPr/>
          </p:nvSpPr>
          <p:spPr bwMode="auto">
            <a:xfrm>
              <a:off x="9081592" y="2889950"/>
              <a:ext cx="100336" cy="100336"/>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67" name="Line 343">
              <a:extLst>
                <a:ext uri="{FF2B5EF4-FFF2-40B4-BE49-F238E27FC236}">
                  <a16:creationId xmlns:a16="http://schemas.microsoft.com/office/drawing/2014/main" id="{D1376A9E-6BC6-5A6E-58FF-E10951D9A37D}"/>
                </a:ext>
              </a:extLst>
            </p:cNvPr>
            <p:cNvSpPr>
              <a:spLocks noChangeShapeType="1"/>
            </p:cNvSpPr>
            <p:nvPr/>
          </p:nvSpPr>
          <p:spPr bwMode="auto">
            <a:xfrm>
              <a:off x="8765316" y="2573674"/>
              <a:ext cx="100336" cy="98155"/>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68" name="Line 344">
              <a:extLst>
                <a:ext uri="{FF2B5EF4-FFF2-40B4-BE49-F238E27FC236}">
                  <a16:creationId xmlns:a16="http://schemas.microsoft.com/office/drawing/2014/main" id="{34FF61EF-71ED-FB07-DE77-8D63134B5E94}"/>
                </a:ext>
              </a:extLst>
            </p:cNvPr>
            <p:cNvSpPr>
              <a:spLocks noChangeShapeType="1"/>
            </p:cNvSpPr>
            <p:nvPr/>
          </p:nvSpPr>
          <p:spPr bwMode="auto">
            <a:xfrm flipV="1">
              <a:off x="9081592" y="2573674"/>
              <a:ext cx="100336" cy="98155"/>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69" name="Line 345">
              <a:extLst>
                <a:ext uri="{FF2B5EF4-FFF2-40B4-BE49-F238E27FC236}">
                  <a16:creationId xmlns:a16="http://schemas.microsoft.com/office/drawing/2014/main" id="{A5616534-CA80-8FC1-719D-4D0765893B33}"/>
                </a:ext>
              </a:extLst>
            </p:cNvPr>
            <p:cNvSpPr>
              <a:spLocks noChangeShapeType="1"/>
            </p:cNvSpPr>
            <p:nvPr/>
          </p:nvSpPr>
          <p:spPr bwMode="auto">
            <a:xfrm flipV="1">
              <a:off x="8765316" y="2889950"/>
              <a:ext cx="100336" cy="100336"/>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70" name="Oval 346">
              <a:extLst>
                <a:ext uri="{FF2B5EF4-FFF2-40B4-BE49-F238E27FC236}">
                  <a16:creationId xmlns:a16="http://schemas.microsoft.com/office/drawing/2014/main" id="{44388205-CEAF-4C9C-BE21-4086607D8D2C}"/>
                </a:ext>
              </a:extLst>
            </p:cNvPr>
            <p:cNvSpPr>
              <a:spLocks noChangeArrowheads="1"/>
            </p:cNvSpPr>
            <p:nvPr/>
          </p:nvSpPr>
          <p:spPr bwMode="auto">
            <a:xfrm>
              <a:off x="8928907" y="2663104"/>
              <a:ext cx="89431" cy="235572"/>
            </a:xfrm>
            <a:prstGeom prst="ellipse">
              <a:avLst/>
            </a:pr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71" name="Oval 347">
              <a:extLst>
                <a:ext uri="{FF2B5EF4-FFF2-40B4-BE49-F238E27FC236}">
                  <a16:creationId xmlns:a16="http://schemas.microsoft.com/office/drawing/2014/main" id="{A1D5263A-6752-972B-B258-C08FB27ADCFE}"/>
                </a:ext>
              </a:extLst>
            </p:cNvPr>
            <p:cNvSpPr>
              <a:spLocks noChangeArrowheads="1"/>
            </p:cNvSpPr>
            <p:nvPr/>
          </p:nvSpPr>
          <p:spPr bwMode="auto">
            <a:xfrm>
              <a:off x="8856927" y="2735084"/>
              <a:ext cx="233391" cy="91611"/>
            </a:xfrm>
            <a:prstGeom prst="ellipse">
              <a:avLst/>
            </a:pr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grpSp>
      <p:grpSp>
        <p:nvGrpSpPr>
          <p:cNvPr id="372" name="Group 371">
            <a:extLst>
              <a:ext uri="{FF2B5EF4-FFF2-40B4-BE49-F238E27FC236}">
                <a16:creationId xmlns:a16="http://schemas.microsoft.com/office/drawing/2014/main" id="{A20209FB-0269-2396-63D2-092F0E74CF46}"/>
              </a:ext>
            </a:extLst>
          </p:cNvPr>
          <p:cNvGrpSpPr/>
          <p:nvPr/>
        </p:nvGrpSpPr>
        <p:grpSpPr>
          <a:xfrm>
            <a:off x="5217347" y="3116860"/>
            <a:ext cx="277098" cy="277098"/>
            <a:chOff x="2983465" y="4915239"/>
            <a:chExt cx="574675" cy="574675"/>
          </a:xfrm>
        </p:grpSpPr>
        <p:sp>
          <p:nvSpPr>
            <p:cNvPr id="373" name="Rectangle 788">
              <a:extLst>
                <a:ext uri="{FF2B5EF4-FFF2-40B4-BE49-F238E27FC236}">
                  <a16:creationId xmlns:a16="http://schemas.microsoft.com/office/drawing/2014/main" id="{EE1C9D71-5E02-4EFB-8416-CB3F22049351}"/>
                </a:ext>
              </a:extLst>
            </p:cNvPr>
            <p:cNvSpPr>
              <a:spLocks noChangeArrowheads="1"/>
            </p:cNvSpPr>
            <p:nvPr/>
          </p:nvSpPr>
          <p:spPr bwMode="auto">
            <a:xfrm>
              <a:off x="2983465" y="5248614"/>
              <a:ext cx="574675" cy="241300"/>
            </a:xfrm>
            <a:prstGeom prst="rect">
              <a:avLst/>
            </a:prstGeom>
            <a:noFill/>
            <a:ln w="6350" cap="flat">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74" name="Freeform 789">
              <a:extLst>
                <a:ext uri="{FF2B5EF4-FFF2-40B4-BE49-F238E27FC236}">
                  <a16:creationId xmlns:a16="http://schemas.microsoft.com/office/drawing/2014/main" id="{62F60120-59E1-C3C4-F892-8A9EE78F4264}"/>
                </a:ext>
              </a:extLst>
            </p:cNvPr>
            <p:cNvSpPr>
              <a:spLocks/>
            </p:cNvSpPr>
            <p:nvPr/>
          </p:nvSpPr>
          <p:spPr bwMode="auto">
            <a:xfrm>
              <a:off x="3483527" y="5064464"/>
              <a:ext cx="74613" cy="184150"/>
            </a:xfrm>
            <a:custGeom>
              <a:avLst/>
              <a:gdLst>
                <a:gd name="T0" fmla="*/ 0 w 47"/>
                <a:gd name="T1" fmla="*/ 0 h 116"/>
                <a:gd name="T2" fmla="*/ 12 w 47"/>
                <a:gd name="T3" fmla="*/ 0 h 116"/>
                <a:gd name="T4" fmla="*/ 47 w 47"/>
                <a:gd name="T5" fmla="*/ 116 h 116"/>
              </a:gdLst>
              <a:ahLst/>
              <a:cxnLst>
                <a:cxn ang="0">
                  <a:pos x="T0" y="T1"/>
                </a:cxn>
                <a:cxn ang="0">
                  <a:pos x="T2" y="T3"/>
                </a:cxn>
                <a:cxn ang="0">
                  <a:pos x="T4" y="T5"/>
                </a:cxn>
              </a:cxnLst>
              <a:rect l="0" t="0" r="r" b="b"/>
              <a:pathLst>
                <a:path w="47" h="116">
                  <a:moveTo>
                    <a:pt x="0" y="0"/>
                  </a:moveTo>
                  <a:lnTo>
                    <a:pt x="12" y="0"/>
                  </a:lnTo>
                  <a:lnTo>
                    <a:pt x="47" y="116"/>
                  </a:lnTo>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75" name="Freeform 790">
              <a:extLst>
                <a:ext uri="{FF2B5EF4-FFF2-40B4-BE49-F238E27FC236}">
                  <a16:creationId xmlns:a16="http://schemas.microsoft.com/office/drawing/2014/main" id="{76A101A0-686D-C223-EA4B-403893ACC7DB}"/>
                </a:ext>
              </a:extLst>
            </p:cNvPr>
            <p:cNvSpPr>
              <a:spLocks/>
            </p:cNvSpPr>
            <p:nvPr/>
          </p:nvSpPr>
          <p:spPr bwMode="auto">
            <a:xfrm>
              <a:off x="2983465" y="5064464"/>
              <a:ext cx="74613" cy="184150"/>
            </a:xfrm>
            <a:custGeom>
              <a:avLst/>
              <a:gdLst>
                <a:gd name="T0" fmla="*/ 0 w 47"/>
                <a:gd name="T1" fmla="*/ 116 h 116"/>
                <a:gd name="T2" fmla="*/ 35 w 47"/>
                <a:gd name="T3" fmla="*/ 0 h 116"/>
                <a:gd name="T4" fmla="*/ 47 w 47"/>
                <a:gd name="T5" fmla="*/ 0 h 116"/>
              </a:gdLst>
              <a:ahLst/>
              <a:cxnLst>
                <a:cxn ang="0">
                  <a:pos x="T0" y="T1"/>
                </a:cxn>
                <a:cxn ang="0">
                  <a:pos x="T2" y="T3"/>
                </a:cxn>
                <a:cxn ang="0">
                  <a:pos x="T4" y="T5"/>
                </a:cxn>
              </a:cxnLst>
              <a:rect l="0" t="0" r="r" b="b"/>
              <a:pathLst>
                <a:path w="47" h="116">
                  <a:moveTo>
                    <a:pt x="0" y="116"/>
                  </a:moveTo>
                  <a:lnTo>
                    <a:pt x="35" y="0"/>
                  </a:lnTo>
                  <a:lnTo>
                    <a:pt x="47" y="0"/>
                  </a:lnTo>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76" name="Freeform 791">
              <a:extLst>
                <a:ext uri="{FF2B5EF4-FFF2-40B4-BE49-F238E27FC236}">
                  <a16:creationId xmlns:a16="http://schemas.microsoft.com/office/drawing/2014/main" id="{FCC7BF57-6B7E-5333-B6A6-9FF366489A1E}"/>
                </a:ext>
              </a:extLst>
            </p:cNvPr>
            <p:cNvSpPr>
              <a:spLocks/>
            </p:cNvSpPr>
            <p:nvPr/>
          </p:nvSpPr>
          <p:spPr bwMode="auto">
            <a:xfrm>
              <a:off x="3104115" y="4915239"/>
              <a:ext cx="333375" cy="120650"/>
            </a:xfrm>
            <a:custGeom>
              <a:avLst/>
              <a:gdLst>
                <a:gd name="T0" fmla="*/ 0 w 210"/>
                <a:gd name="T1" fmla="*/ 76 h 76"/>
                <a:gd name="T2" fmla="*/ 0 w 210"/>
                <a:gd name="T3" fmla="*/ 23 h 76"/>
                <a:gd name="T4" fmla="*/ 58 w 210"/>
                <a:gd name="T5" fmla="*/ 23 h 76"/>
                <a:gd name="T6" fmla="*/ 93 w 210"/>
                <a:gd name="T7" fmla="*/ 0 h 76"/>
                <a:gd name="T8" fmla="*/ 210 w 210"/>
                <a:gd name="T9" fmla="*/ 0 h 76"/>
                <a:gd name="T10" fmla="*/ 210 w 210"/>
                <a:gd name="T11" fmla="*/ 76 h 76"/>
              </a:gdLst>
              <a:ahLst/>
              <a:cxnLst>
                <a:cxn ang="0">
                  <a:pos x="T0" y="T1"/>
                </a:cxn>
                <a:cxn ang="0">
                  <a:pos x="T2" y="T3"/>
                </a:cxn>
                <a:cxn ang="0">
                  <a:pos x="T4" y="T5"/>
                </a:cxn>
                <a:cxn ang="0">
                  <a:pos x="T6" y="T7"/>
                </a:cxn>
                <a:cxn ang="0">
                  <a:pos x="T8" y="T9"/>
                </a:cxn>
                <a:cxn ang="0">
                  <a:pos x="T10" y="T11"/>
                </a:cxn>
              </a:cxnLst>
              <a:rect l="0" t="0" r="r" b="b"/>
              <a:pathLst>
                <a:path w="210" h="76">
                  <a:moveTo>
                    <a:pt x="0" y="76"/>
                  </a:moveTo>
                  <a:lnTo>
                    <a:pt x="0" y="23"/>
                  </a:lnTo>
                  <a:lnTo>
                    <a:pt x="58" y="23"/>
                  </a:lnTo>
                  <a:lnTo>
                    <a:pt x="93" y="0"/>
                  </a:lnTo>
                  <a:lnTo>
                    <a:pt x="210" y="0"/>
                  </a:lnTo>
                  <a:lnTo>
                    <a:pt x="210" y="76"/>
                  </a:lnTo>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77" name="Freeform 792">
              <a:extLst>
                <a:ext uri="{FF2B5EF4-FFF2-40B4-BE49-F238E27FC236}">
                  <a16:creationId xmlns:a16="http://schemas.microsoft.com/office/drawing/2014/main" id="{9F7AF397-AD67-9223-265E-D3D0C8ABDF39}"/>
                </a:ext>
              </a:extLst>
            </p:cNvPr>
            <p:cNvSpPr>
              <a:spLocks/>
            </p:cNvSpPr>
            <p:nvPr/>
          </p:nvSpPr>
          <p:spPr bwMode="auto">
            <a:xfrm>
              <a:off x="3085065" y="5064464"/>
              <a:ext cx="371475" cy="36513"/>
            </a:xfrm>
            <a:custGeom>
              <a:avLst/>
              <a:gdLst>
                <a:gd name="T0" fmla="*/ 0 w 234"/>
                <a:gd name="T1" fmla="*/ 23 h 23"/>
                <a:gd name="T2" fmla="*/ 0 w 234"/>
                <a:gd name="T3" fmla="*/ 0 h 23"/>
                <a:gd name="T4" fmla="*/ 234 w 234"/>
                <a:gd name="T5" fmla="*/ 0 h 23"/>
                <a:gd name="T6" fmla="*/ 234 w 234"/>
                <a:gd name="T7" fmla="*/ 23 h 23"/>
              </a:gdLst>
              <a:ahLst/>
              <a:cxnLst>
                <a:cxn ang="0">
                  <a:pos x="T0" y="T1"/>
                </a:cxn>
                <a:cxn ang="0">
                  <a:pos x="T2" y="T3"/>
                </a:cxn>
                <a:cxn ang="0">
                  <a:pos x="T4" y="T5"/>
                </a:cxn>
                <a:cxn ang="0">
                  <a:pos x="T6" y="T7"/>
                </a:cxn>
              </a:cxnLst>
              <a:rect l="0" t="0" r="r" b="b"/>
              <a:pathLst>
                <a:path w="234" h="23">
                  <a:moveTo>
                    <a:pt x="0" y="23"/>
                  </a:moveTo>
                  <a:lnTo>
                    <a:pt x="0" y="0"/>
                  </a:lnTo>
                  <a:lnTo>
                    <a:pt x="234" y="0"/>
                  </a:lnTo>
                  <a:lnTo>
                    <a:pt x="234" y="23"/>
                  </a:lnTo>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78" name="Freeform 793">
              <a:extLst>
                <a:ext uri="{FF2B5EF4-FFF2-40B4-BE49-F238E27FC236}">
                  <a16:creationId xmlns:a16="http://schemas.microsoft.com/office/drawing/2014/main" id="{2FE7078B-44E2-EDB0-68B9-7F0A7B724A50}"/>
                </a:ext>
              </a:extLst>
            </p:cNvPr>
            <p:cNvSpPr>
              <a:spLocks/>
            </p:cNvSpPr>
            <p:nvPr/>
          </p:nvSpPr>
          <p:spPr bwMode="auto">
            <a:xfrm>
              <a:off x="3067602" y="5127964"/>
              <a:ext cx="406400" cy="28575"/>
            </a:xfrm>
            <a:custGeom>
              <a:avLst/>
              <a:gdLst>
                <a:gd name="T0" fmla="*/ 0 w 256"/>
                <a:gd name="T1" fmla="*/ 18 h 18"/>
                <a:gd name="T2" fmla="*/ 0 w 256"/>
                <a:gd name="T3" fmla="*/ 0 h 18"/>
                <a:gd name="T4" fmla="*/ 256 w 256"/>
                <a:gd name="T5" fmla="*/ 0 h 18"/>
                <a:gd name="T6" fmla="*/ 256 w 256"/>
                <a:gd name="T7" fmla="*/ 18 h 18"/>
              </a:gdLst>
              <a:ahLst/>
              <a:cxnLst>
                <a:cxn ang="0">
                  <a:pos x="T0" y="T1"/>
                </a:cxn>
                <a:cxn ang="0">
                  <a:pos x="T2" y="T3"/>
                </a:cxn>
                <a:cxn ang="0">
                  <a:pos x="T4" y="T5"/>
                </a:cxn>
                <a:cxn ang="0">
                  <a:pos x="T6" y="T7"/>
                </a:cxn>
              </a:cxnLst>
              <a:rect l="0" t="0" r="r" b="b"/>
              <a:pathLst>
                <a:path w="256" h="18">
                  <a:moveTo>
                    <a:pt x="0" y="18"/>
                  </a:moveTo>
                  <a:lnTo>
                    <a:pt x="0" y="0"/>
                  </a:lnTo>
                  <a:lnTo>
                    <a:pt x="256" y="0"/>
                  </a:lnTo>
                  <a:lnTo>
                    <a:pt x="256" y="18"/>
                  </a:lnTo>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79" name="Freeform 794">
              <a:extLst>
                <a:ext uri="{FF2B5EF4-FFF2-40B4-BE49-F238E27FC236}">
                  <a16:creationId xmlns:a16="http://schemas.microsoft.com/office/drawing/2014/main" id="{81BF7B30-6344-C06B-4712-4BCC47E52C0A}"/>
                </a:ext>
              </a:extLst>
            </p:cNvPr>
            <p:cNvSpPr>
              <a:spLocks/>
            </p:cNvSpPr>
            <p:nvPr/>
          </p:nvSpPr>
          <p:spPr bwMode="auto">
            <a:xfrm>
              <a:off x="3048552" y="5183527"/>
              <a:ext cx="444500" cy="38100"/>
            </a:xfrm>
            <a:custGeom>
              <a:avLst/>
              <a:gdLst>
                <a:gd name="T0" fmla="*/ 0 w 280"/>
                <a:gd name="T1" fmla="*/ 24 h 24"/>
                <a:gd name="T2" fmla="*/ 0 w 280"/>
                <a:gd name="T3" fmla="*/ 0 h 24"/>
                <a:gd name="T4" fmla="*/ 280 w 280"/>
                <a:gd name="T5" fmla="*/ 0 h 24"/>
                <a:gd name="T6" fmla="*/ 280 w 280"/>
                <a:gd name="T7" fmla="*/ 24 h 24"/>
              </a:gdLst>
              <a:ahLst/>
              <a:cxnLst>
                <a:cxn ang="0">
                  <a:pos x="T0" y="T1"/>
                </a:cxn>
                <a:cxn ang="0">
                  <a:pos x="T2" y="T3"/>
                </a:cxn>
                <a:cxn ang="0">
                  <a:pos x="T4" y="T5"/>
                </a:cxn>
                <a:cxn ang="0">
                  <a:pos x="T6" y="T7"/>
                </a:cxn>
              </a:cxnLst>
              <a:rect l="0" t="0" r="r" b="b"/>
              <a:pathLst>
                <a:path w="280" h="24">
                  <a:moveTo>
                    <a:pt x="0" y="24"/>
                  </a:moveTo>
                  <a:lnTo>
                    <a:pt x="0" y="0"/>
                  </a:lnTo>
                  <a:lnTo>
                    <a:pt x="280" y="0"/>
                  </a:lnTo>
                  <a:lnTo>
                    <a:pt x="280" y="24"/>
                  </a:lnTo>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80" name="Freeform 795">
              <a:extLst>
                <a:ext uri="{FF2B5EF4-FFF2-40B4-BE49-F238E27FC236}">
                  <a16:creationId xmlns:a16="http://schemas.microsoft.com/office/drawing/2014/main" id="{FEB2595F-168A-3E1C-D9F7-D453654A3908}"/>
                </a:ext>
              </a:extLst>
            </p:cNvPr>
            <p:cNvSpPr>
              <a:spLocks/>
            </p:cNvSpPr>
            <p:nvPr/>
          </p:nvSpPr>
          <p:spPr bwMode="auto">
            <a:xfrm>
              <a:off x="3140627" y="5332752"/>
              <a:ext cx="260350" cy="74613"/>
            </a:xfrm>
            <a:custGeom>
              <a:avLst/>
              <a:gdLst>
                <a:gd name="T0" fmla="*/ 112 w 112"/>
                <a:gd name="T1" fmla="*/ 0 h 32"/>
                <a:gd name="T2" fmla="*/ 112 w 112"/>
                <a:gd name="T3" fmla="*/ 12 h 32"/>
                <a:gd name="T4" fmla="*/ 112 w 112"/>
                <a:gd name="T5" fmla="*/ 20 h 32"/>
                <a:gd name="T6" fmla="*/ 100 w 112"/>
                <a:gd name="T7" fmla="*/ 32 h 32"/>
                <a:gd name="T8" fmla="*/ 12 w 112"/>
                <a:gd name="T9" fmla="*/ 32 h 32"/>
                <a:gd name="T10" fmla="*/ 0 w 112"/>
                <a:gd name="T11" fmla="*/ 20 h 32"/>
                <a:gd name="T12" fmla="*/ 0 w 112"/>
                <a:gd name="T13" fmla="*/ 0 h 32"/>
                <a:gd name="T14" fmla="*/ 112 w 112"/>
                <a:gd name="T15" fmla="*/ 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 h="32">
                  <a:moveTo>
                    <a:pt x="112" y="0"/>
                  </a:moveTo>
                  <a:cubicBezTo>
                    <a:pt x="112" y="12"/>
                    <a:pt x="112" y="12"/>
                    <a:pt x="112" y="12"/>
                  </a:cubicBezTo>
                  <a:cubicBezTo>
                    <a:pt x="112" y="20"/>
                    <a:pt x="112" y="20"/>
                    <a:pt x="112" y="20"/>
                  </a:cubicBezTo>
                  <a:cubicBezTo>
                    <a:pt x="112" y="27"/>
                    <a:pt x="107" y="32"/>
                    <a:pt x="100" y="32"/>
                  </a:cubicBezTo>
                  <a:cubicBezTo>
                    <a:pt x="12" y="32"/>
                    <a:pt x="12" y="32"/>
                    <a:pt x="12" y="32"/>
                  </a:cubicBezTo>
                  <a:cubicBezTo>
                    <a:pt x="5" y="32"/>
                    <a:pt x="0" y="27"/>
                    <a:pt x="0" y="20"/>
                  </a:cubicBezTo>
                  <a:cubicBezTo>
                    <a:pt x="0" y="0"/>
                    <a:pt x="0" y="0"/>
                    <a:pt x="0" y="0"/>
                  </a:cubicBezTo>
                  <a:lnTo>
                    <a:pt x="112" y="0"/>
                  </a:lnTo>
                  <a:close/>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81" name="Line 796">
              <a:extLst>
                <a:ext uri="{FF2B5EF4-FFF2-40B4-BE49-F238E27FC236}">
                  <a16:creationId xmlns:a16="http://schemas.microsoft.com/office/drawing/2014/main" id="{5993D45C-11B4-9FC7-3F27-8A5E4303B12D}"/>
                </a:ext>
              </a:extLst>
            </p:cNvPr>
            <p:cNvSpPr>
              <a:spLocks noChangeShapeType="1"/>
            </p:cNvSpPr>
            <p:nvPr/>
          </p:nvSpPr>
          <p:spPr bwMode="auto">
            <a:xfrm flipH="1">
              <a:off x="3075540" y="5369264"/>
              <a:ext cx="19050" cy="0"/>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82" name="Line 797">
              <a:extLst>
                <a:ext uri="{FF2B5EF4-FFF2-40B4-BE49-F238E27FC236}">
                  <a16:creationId xmlns:a16="http://schemas.microsoft.com/office/drawing/2014/main" id="{C95AD2BB-44D1-A580-9A77-9C58A8A79630}"/>
                </a:ext>
              </a:extLst>
            </p:cNvPr>
            <p:cNvSpPr>
              <a:spLocks noChangeShapeType="1"/>
            </p:cNvSpPr>
            <p:nvPr/>
          </p:nvSpPr>
          <p:spPr bwMode="auto">
            <a:xfrm flipH="1">
              <a:off x="3447015" y="5369264"/>
              <a:ext cx="17463" cy="0"/>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83" name="Line 798">
              <a:extLst>
                <a:ext uri="{FF2B5EF4-FFF2-40B4-BE49-F238E27FC236}">
                  <a16:creationId xmlns:a16="http://schemas.microsoft.com/office/drawing/2014/main" id="{64C9FF76-029A-5161-F665-D31B914C363A}"/>
                </a:ext>
              </a:extLst>
            </p:cNvPr>
            <p:cNvSpPr>
              <a:spLocks noChangeShapeType="1"/>
            </p:cNvSpPr>
            <p:nvPr/>
          </p:nvSpPr>
          <p:spPr bwMode="auto">
            <a:xfrm>
              <a:off x="3186665" y="5369264"/>
              <a:ext cx="166688" cy="0"/>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84" name="Line 799">
              <a:extLst>
                <a:ext uri="{FF2B5EF4-FFF2-40B4-BE49-F238E27FC236}">
                  <a16:creationId xmlns:a16="http://schemas.microsoft.com/office/drawing/2014/main" id="{9C6CF73B-7F05-C2D6-BAC5-B6DD59108921}"/>
                </a:ext>
              </a:extLst>
            </p:cNvPr>
            <p:cNvSpPr>
              <a:spLocks noChangeShapeType="1"/>
            </p:cNvSpPr>
            <p:nvPr/>
          </p:nvSpPr>
          <p:spPr bwMode="auto">
            <a:xfrm>
              <a:off x="3316840" y="4970802"/>
              <a:ext cx="92075" cy="0"/>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385" name="Line 800">
              <a:extLst>
                <a:ext uri="{FF2B5EF4-FFF2-40B4-BE49-F238E27FC236}">
                  <a16:creationId xmlns:a16="http://schemas.microsoft.com/office/drawing/2014/main" id="{CA8AA388-7925-EA4D-4BE4-B7A7D46A1D67}"/>
                </a:ext>
              </a:extLst>
            </p:cNvPr>
            <p:cNvSpPr>
              <a:spLocks noChangeShapeType="1"/>
            </p:cNvSpPr>
            <p:nvPr/>
          </p:nvSpPr>
          <p:spPr bwMode="auto">
            <a:xfrm>
              <a:off x="3131102" y="5007314"/>
              <a:ext cx="277813" cy="0"/>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grpSp>
      <p:sp>
        <p:nvSpPr>
          <p:cNvPr id="129" name="Oval 128">
            <a:extLst>
              <a:ext uri="{FF2B5EF4-FFF2-40B4-BE49-F238E27FC236}">
                <a16:creationId xmlns:a16="http://schemas.microsoft.com/office/drawing/2014/main" id="{86ACE90D-8DA1-484A-191A-1194FCD36616}"/>
              </a:ext>
            </a:extLst>
          </p:cNvPr>
          <p:cNvSpPr/>
          <p:nvPr/>
        </p:nvSpPr>
        <p:spPr>
          <a:xfrm>
            <a:off x="5777730" y="3761849"/>
            <a:ext cx="783794" cy="803396"/>
          </a:xfrm>
          <a:prstGeom prst="ellipse">
            <a:avLst/>
          </a:prstGeom>
          <a:solidFill>
            <a:srgbClr val="00338D"/>
          </a:solidFill>
          <a:ln w="12700" cap="flat" cmpd="sng" algn="ctr">
            <a:noFill/>
            <a:prstDash val="solid"/>
            <a:miter lim="800000"/>
          </a:ln>
          <a:effectLst/>
        </p:spPr>
        <p:txBody>
          <a:bodyPr lIns="54610" tIns="54610" rIns="54610" bIns="54610" rtlCol="0" anchor="ctr"/>
          <a:lstStyle/>
          <a:p>
            <a:pPr marL="0" marR="0" lvl="0" indent="0" defTabSz="914400" eaLnBrk="1" fontAlgn="auto" latinLnBrk="0" hangingPunct="1">
              <a:lnSpc>
                <a:spcPct val="100000"/>
              </a:lnSpc>
              <a:spcBef>
                <a:spcPts val="0"/>
              </a:spcBef>
              <a:spcAft>
                <a:spcPts val="600"/>
              </a:spcAft>
              <a:buClrTx/>
              <a:buSzTx/>
              <a:buFontTx/>
              <a:buNone/>
              <a:tabLst/>
              <a:defRPr/>
            </a:pPr>
            <a:endParaRPr kumimoji="0" lang="en-US" sz="1000" b="0" i="0" u="none" strike="noStrike" kern="0" cap="none" spc="0" normalizeH="0" baseline="0" noProof="0" dirty="0">
              <a:ln>
                <a:noFill/>
              </a:ln>
              <a:solidFill>
                <a:prstClr val="white"/>
              </a:solidFill>
              <a:effectLst/>
              <a:uLnTx/>
              <a:uFillTx/>
              <a:ea typeface="+mn-ea"/>
              <a:cs typeface="+mn-cs"/>
            </a:endParaRPr>
          </a:p>
        </p:txBody>
      </p:sp>
      <p:grpSp>
        <p:nvGrpSpPr>
          <p:cNvPr id="260" name="Group 259">
            <a:extLst>
              <a:ext uri="{FF2B5EF4-FFF2-40B4-BE49-F238E27FC236}">
                <a16:creationId xmlns:a16="http://schemas.microsoft.com/office/drawing/2014/main" id="{1B81AB45-CD2C-2049-BA61-99D220737E6A}"/>
              </a:ext>
            </a:extLst>
          </p:cNvPr>
          <p:cNvGrpSpPr/>
          <p:nvPr/>
        </p:nvGrpSpPr>
        <p:grpSpPr>
          <a:xfrm>
            <a:off x="5953720" y="3948222"/>
            <a:ext cx="431814" cy="430650"/>
            <a:chOff x="1487265" y="3667760"/>
            <a:chExt cx="444103" cy="442916"/>
          </a:xfrm>
        </p:grpSpPr>
        <p:sp>
          <p:nvSpPr>
            <p:cNvPr id="239" name="Oval 1635">
              <a:extLst>
                <a:ext uri="{FF2B5EF4-FFF2-40B4-BE49-F238E27FC236}">
                  <a16:creationId xmlns:a16="http://schemas.microsoft.com/office/drawing/2014/main" id="{F1732EE6-ED9D-67CC-16C7-624E3393D44E}"/>
                </a:ext>
              </a:extLst>
            </p:cNvPr>
            <p:cNvSpPr>
              <a:spLocks noChangeArrowheads="1"/>
            </p:cNvSpPr>
            <p:nvPr/>
          </p:nvSpPr>
          <p:spPr bwMode="auto">
            <a:xfrm>
              <a:off x="1508697" y="3688001"/>
              <a:ext cx="401238" cy="402436"/>
            </a:xfrm>
            <a:prstGeom prst="ellipse">
              <a:avLst/>
            </a:pr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240" name="Line 1636">
              <a:extLst>
                <a:ext uri="{FF2B5EF4-FFF2-40B4-BE49-F238E27FC236}">
                  <a16:creationId xmlns:a16="http://schemas.microsoft.com/office/drawing/2014/main" id="{CB269D61-349E-E44F-9FB7-12AF94328192}"/>
                </a:ext>
              </a:extLst>
            </p:cNvPr>
            <p:cNvSpPr>
              <a:spLocks noChangeShapeType="1"/>
            </p:cNvSpPr>
            <p:nvPr/>
          </p:nvSpPr>
          <p:spPr bwMode="auto">
            <a:xfrm flipH="1">
              <a:off x="1487265" y="3889219"/>
              <a:ext cx="21430" cy="0"/>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241" name="Line 1637">
              <a:extLst>
                <a:ext uri="{FF2B5EF4-FFF2-40B4-BE49-F238E27FC236}">
                  <a16:creationId xmlns:a16="http://schemas.microsoft.com/office/drawing/2014/main" id="{5091C941-D82F-A334-7F91-49860382643C}"/>
                </a:ext>
              </a:extLst>
            </p:cNvPr>
            <p:cNvSpPr>
              <a:spLocks noChangeShapeType="1"/>
            </p:cNvSpPr>
            <p:nvPr/>
          </p:nvSpPr>
          <p:spPr bwMode="auto">
            <a:xfrm flipV="1">
              <a:off x="1709911" y="3667760"/>
              <a:ext cx="0" cy="20241"/>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242" name="Line 1638">
              <a:extLst>
                <a:ext uri="{FF2B5EF4-FFF2-40B4-BE49-F238E27FC236}">
                  <a16:creationId xmlns:a16="http://schemas.microsoft.com/office/drawing/2014/main" id="{E53AF157-74FC-59DD-F5E5-9AA1D0F5C754}"/>
                </a:ext>
              </a:extLst>
            </p:cNvPr>
            <p:cNvSpPr>
              <a:spLocks noChangeShapeType="1"/>
            </p:cNvSpPr>
            <p:nvPr/>
          </p:nvSpPr>
          <p:spPr bwMode="auto">
            <a:xfrm>
              <a:off x="1909938" y="3889219"/>
              <a:ext cx="21430" cy="0"/>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243" name="Line 1639">
              <a:extLst>
                <a:ext uri="{FF2B5EF4-FFF2-40B4-BE49-F238E27FC236}">
                  <a16:creationId xmlns:a16="http://schemas.microsoft.com/office/drawing/2014/main" id="{6154D163-15A0-B5DE-8F55-138F5935ACEE}"/>
                </a:ext>
              </a:extLst>
            </p:cNvPr>
            <p:cNvSpPr>
              <a:spLocks noChangeShapeType="1"/>
            </p:cNvSpPr>
            <p:nvPr/>
          </p:nvSpPr>
          <p:spPr bwMode="auto">
            <a:xfrm>
              <a:off x="1709914" y="4090435"/>
              <a:ext cx="0" cy="20241"/>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244" name="Oval 1640">
              <a:extLst>
                <a:ext uri="{FF2B5EF4-FFF2-40B4-BE49-F238E27FC236}">
                  <a16:creationId xmlns:a16="http://schemas.microsoft.com/office/drawing/2014/main" id="{625D1802-2FE4-0D66-2BB4-486DBB01921C}"/>
                </a:ext>
              </a:extLst>
            </p:cNvPr>
            <p:cNvSpPr>
              <a:spLocks noChangeArrowheads="1"/>
            </p:cNvSpPr>
            <p:nvPr/>
          </p:nvSpPr>
          <p:spPr bwMode="auto">
            <a:xfrm>
              <a:off x="1536080" y="3716579"/>
              <a:ext cx="346470" cy="346476"/>
            </a:xfrm>
            <a:prstGeom prst="ellipse">
              <a:avLst/>
            </a:pr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245" name="Line 1641">
              <a:extLst>
                <a:ext uri="{FF2B5EF4-FFF2-40B4-BE49-F238E27FC236}">
                  <a16:creationId xmlns:a16="http://schemas.microsoft.com/office/drawing/2014/main" id="{9949E6FB-E22B-152B-A4AC-5DB5FF117518}"/>
                </a:ext>
              </a:extLst>
            </p:cNvPr>
            <p:cNvSpPr>
              <a:spLocks noChangeShapeType="1"/>
            </p:cNvSpPr>
            <p:nvPr/>
          </p:nvSpPr>
          <p:spPr bwMode="auto">
            <a:xfrm>
              <a:off x="1536082" y="3889222"/>
              <a:ext cx="34528" cy="0"/>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246" name="Line 1642">
              <a:extLst>
                <a:ext uri="{FF2B5EF4-FFF2-40B4-BE49-F238E27FC236}">
                  <a16:creationId xmlns:a16="http://schemas.microsoft.com/office/drawing/2014/main" id="{50ACF0E3-5CC6-3EFE-22AA-8CD473A887A4}"/>
                </a:ext>
              </a:extLst>
            </p:cNvPr>
            <p:cNvSpPr>
              <a:spLocks noChangeShapeType="1"/>
            </p:cNvSpPr>
            <p:nvPr/>
          </p:nvSpPr>
          <p:spPr bwMode="auto">
            <a:xfrm>
              <a:off x="1709913" y="3716579"/>
              <a:ext cx="0" cy="34529"/>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247" name="Line 1643">
              <a:extLst>
                <a:ext uri="{FF2B5EF4-FFF2-40B4-BE49-F238E27FC236}">
                  <a16:creationId xmlns:a16="http://schemas.microsoft.com/office/drawing/2014/main" id="{5B7C89CB-A91C-5128-785C-5D2AAFF07982}"/>
                </a:ext>
              </a:extLst>
            </p:cNvPr>
            <p:cNvSpPr>
              <a:spLocks noChangeShapeType="1"/>
            </p:cNvSpPr>
            <p:nvPr/>
          </p:nvSpPr>
          <p:spPr bwMode="auto">
            <a:xfrm flipH="1">
              <a:off x="1848029" y="3889222"/>
              <a:ext cx="34529" cy="0"/>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248" name="Line 1644">
              <a:extLst>
                <a:ext uri="{FF2B5EF4-FFF2-40B4-BE49-F238E27FC236}">
                  <a16:creationId xmlns:a16="http://schemas.microsoft.com/office/drawing/2014/main" id="{B35B766E-7AD6-F676-D396-34A911F0D375}"/>
                </a:ext>
              </a:extLst>
            </p:cNvPr>
            <p:cNvSpPr>
              <a:spLocks noChangeShapeType="1"/>
            </p:cNvSpPr>
            <p:nvPr/>
          </p:nvSpPr>
          <p:spPr bwMode="auto">
            <a:xfrm flipV="1">
              <a:off x="1709918" y="4028523"/>
              <a:ext cx="0" cy="34529"/>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249" name="Line 1645">
              <a:extLst>
                <a:ext uri="{FF2B5EF4-FFF2-40B4-BE49-F238E27FC236}">
                  <a16:creationId xmlns:a16="http://schemas.microsoft.com/office/drawing/2014/main" id="{2B6C5C3B-C3A5-E8BD-0CA0-04399180DD13}"/>
                </a:ext>
              </a:extLst>
            </p:cNvPr>
            <p:cNvSpPr>
              <a:spLocks noChangeShapeType="1"/>
            </p:cNvSpPr>
            <p:nvPr/>
          </p:nvSpPr>
          <p:spPr bwMode="auto">
            <a:xfrm>
              <a:off x="1757543" y="3972564"/>
              <a:ext cx="0" cy="0"/>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250" name="Line 1646">
              <a:extLst>
                <a:ext uri="{FF2B5EF4-FFF2-40B4-BE49-F238E27FC236}">
                  <a16:creationId xmlns:a16="http://schemas.microsoft.com/office/drawing/2014/main" id="{D925F325-BBE6-9733-8B65-2134C3151E17}"/>
                </a:ext>
              </a:extLst>
            </p:cNvPr>
            <p:cNvSpPr>
              <a:spLocks noChangeShapeType="1"/>
            </p:cNvSpPr>
            <p:nvPr/>
          </p:nvSpPr>
          <p:spPr bwMode="auto">
            <a:xfrm flipV="1">
              <a:off x="1605150" y="3972564"/>
              <a:ext cx="48815" cy="20241"/>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251" name="Line 1647">
              <a:extLst>
                <a:ext uri="{FF2B5EF4-FFF2-40B4-BE49-F238E27FC236}">
                  <a16:creationId xmlns:a16="http://schemas.microsoft.com/office/drawing/2014/main" id="{14A5A731-A0E5-2FFD-5319-663CD0C61A0C}"/>
                </a:ext>
              </a:extLst>
            </p:cNvPr>
            <p:cNvSpPr>
              <a:spLocks noChangeShapeType="1"/>
            </p:cNvSpPr>
            <p:nvPr/>
          </p:nvSpPr>
          <p:spPr bwMode="auto">
            <a:xfrm flipH="1" flipV="1">
              <a:off x="1764699" y="3972564"/>
              <a:ext cx="48815" cy="20241"/>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252" name="Freeform 1648">
              <a:extLst>
                <a:ext uri="{FF2B5EF4-FFF2-40B4-BE49-F238E27FC236}">
                  <a16:creationId xmlns:a16="http://schemas.microsoft.com/office/drawing/2014/main" id="{A0FCAB9C-75C6-845E-D12E-EE18653C00B8}"/>
                </a:ext>
              </a:extLst>
            </p:cNvPr>
            <p:cNvSpPr>
              <a:spLocks/>
            </p:cNvSpPr>
            <p:nvPr/>
          </p:nvSpPr>
          <p:spPr bwMode="auto">
            <a:xfrm>
              <a:off x="1653969" y="3952308"/>
              <a:ext cx="110728" cy="47626"/>
            </a:xfrm>
            <a:custGeom>
              <a:avLst/>
              <a:gdLst>
                <a:gd name="T0" fmla="*/ 70 w 93"/>
                <a:gd name="T1" fmla="*/ 40 h 40"/>
                <a:gd name="T2" fmla="*/ 47 w 93"/>
                <a:gd name="T3" fmla="*/ 29 h 40"/>
                <a:gd name="T4" fmla="*/ 23 w 93"/>
                <a:gd name="T5" fmla="*/ 40 h 40"/>
                <a:gd name="T6" fmla="*/ 0 w 93"/>
                <a:gd name="T7" fmla="*/ 17 h 40"/>
                <a:gd name="T8" fmla="*/ 12 w 93"/>
                <a:gd name="T9" fmla="*/ 0 h 40"/>
                <a:gd name="T10" fmla="*/ 47 w 93"/>
                <a:gd name="T11" fmla="*/ 5 h 40"/>
                <a:gd name="T12" fmla="*/ 81 w 93"/>
                <a:gd name="T13" fmla="*/ 0 h 40"/>
                <a:gd name="T14" fmla="*/ 93 w 93"/>
                <a:gd name="T15" fmla="*/ 17 h 40"/>
                <a:gd name="T16" fmla="*/ 70 w 93"/>
                <a:gd name="T1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40">
                  <a:moveTo>
                    <a:pt x="70" y="40"/>
                  </a:moveTo>
                  <a:lnTo>
                    <a:pt x="47" y="29"/>
                  </a:lnTo>
                  <a:lnTo>
                    <a:pt x="23" y="40"/>
                  </a:lnTo>
                  <a:lnTo>
                    <a:pt x="0" y="17"/>
                  </a:lnTo>
                  <a:lnTo>
                    <a:pt x="12" y="0"/>
                  </a:lnTo>
                  <a:lnTo>
                    <a:pt x="47" y="5"/>
                  </a:lnTo>
                  <a:lnTo>
                    <a:pt x="81" y="0"/>
                  </a:lnTo>
                  <a:lnTo>
                    <a:pt x="93" y="17"/>
                  </a:lnTo>
                  <a:lnTo>
                    <a:pt x="70" y="40"/>
                  </a:lnTo>
                  <a:close/>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253" name="Line 1649">
              <a:extLst>
                <a:ext uri="{FF2B5EF4-FFF2-40B4-BE49-F238E27FC236}">
                  <a16:creationId xmlns:a16="http://schemas.microsoft.com/office/drawing/2014/main" id="{2AEDBAA3-CABE-169B-2976-02747441909D}"/>
                </a:ext>
              </a:extLst>
            </p:cNvPr>
            <p:cNvSpPr>
              <a:spLocks noChangeShapeType="1"/>
            </p:cNvSpPr>
            <p:nvPr/>
          </p:nvSpPr>
          <p:spPr bwMode="auto">
            <a:xfrm>
              <a:off x="1744457" y="3923725"/>
              <a:ext cx="0" cy="28575"/>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254" name="Line 1650">
              <a:extLst>
                <a:ext uri="{FF2B5EF4-FFF2-40B4-BE49-F238E27FC236}">
                  <a16:creationId xmlns:a16="http://schemas.microsoft.com/office/drawing/2014/main" id="{9603BA07-0AF3-0A34-4829-20EB427419DD}"/>
                </a:ext>
              </a:extLst>
            </p:cNvPr>
            <p:cNvSpPr>
              <a:spLocks noChangeShapeType="1"/>
            </p:cNvSpPr>
            <p:nvPr/>
          </p:nvSpPr>
          <p:spPr bwMode="auto">
            <a:xfrm flipV="1">
              <a:off x="1674211" y="3923723"/>
              <a:ext cx="0" cy="28575"/>
            </a:xfrm>
            <a:prstGeom prst="line">
              <a:avLst/>
            </a:prstGeom>
            <a:noFill/>
            <a:ln w="635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255" name="Freeform 1651">
              <a:extLst>
                <a:ext uri="{FF2B5EF4-FFF2-40B4-BE49-F238E27FC236}">
                  <a16:creationId xmlns:a16="http://schemas.microsoft.com/office/drawing/2014/main" id="{2E0036BB-BBA4-7D5F-A6DC-12E9B4E84032}"/>
                </a:ext>
              </a:extLst>
            </p:cNvPr>
            <p:cNvSpPr>
              <a:spLocks/>
            </p:cNvSpPr>
            <p:nvPr/>
          </p:nvSpPr>
          <p:spPr bwMode="auto">
            <a:xfrm>
              <a:off x="1646819" y="3834436"/>
              <a:ext cx="125016" cy="96442"/>
            </a:xfrm>
            <a:custGeom>
              <a:avLst/>
              <a:gdLst>
                <a:gd name="T0" fmla="*/ 72 w 72"/>
                <a:gd name="T1" fmla="*/ 0 h 56"/>
                <a:gd name="T2" fmla="*/ 72 w 72"/>
                <a:gd name="T3" fmla="*/ 16 h 56"/>
                <a:gd name="T4" fmla="*/ 56 w 72"/>
                <a:gd name="T5" fmla="*/ 52 h 56"/>
                <a:gd name="T6" fmla="*/ 36 w 72"/>
                <a:gd name="T7" fmla="*/ 56 h 56"/>
                <a:gd name="T8" fmla="*/ 16 w 72"/>
                <a:gd name="T9" fmla="*/ 52 h 56"/>
                <a:gd name="T10" fmla="*/ 0 w 72"/>
                <a:gd name="T11" fmla="*/ 16 h 56"/>
                <a:gd name="T12" fmla="*/ 0 w 72"/>
                <a:gd name="T13" fmla="*/ 0 h 56"/>
              </a:gdLst>
              <a:ahLst/>
              <a:cxnLst>
                <a:cxn ang="0">
                  <a:pos x="T0" y="T1"/>
                </a:cxn>
                <a:cxn ang="0">
                  <a:pos x="T2" y="T3"/>
                </a:cxn>
                <a:cxn ang="0">
                  <a:pos x="T4" y="T5"/>
                </a:cxn>
                <a:cxn ang="0">
                  <a:pos x="T6" y="T7"/>
                </a:cxn>
                <a:cxn ang="0">
                  <a:pos x="T8" y="T9"/>
                </a:cxn>
                <a:cxn ang="0">
                  <a:pos x="T10" y="T11"/>
                </a:cxn>
                <a:cxn ang="0">
                  <a:pos x="T12" y="T13"/>
                </a:cxn>
              </a:cxnLst>
              <a:rect l="0" t="0" r="r" b="b"/>
              <a:pathLst>
                <a:path w="72" h="56">
                  <a:moveTo>
                    <a:pt x="72" y="0"/>
                  </a:moveTo>
                  <a:cubicBezTo>
                    <a:pt x="72" y="16"/>
                    <a:pt x="72" y="16"/>
                    <a:pt x="72" y="16"/>
                  </a:cubicBezTo>
                  <a:cubicBezTo>
                    <a:pt x="68" y="44"/>
                    <a:pt x="56" y="52"/>
                    <a:pt x="56" y="52"/>
                  </a:cubicBezTo>
                  <a:cubicBezTo>
                    <a:pt x="48" y="56"/>
                    <a:pt x="36" y="56"/>
                    <a:pt x="36" y="56"/>
                  </a:cubicBezTo>
                  <a:cubicBezTo>
                    <a:pt x="36" y="56"/>
                    <a:pt x="24" y="56"/>
                    <a:pt x="16" y="52"/>
                  </a:cubicBezTo>
                  <a:cubicBezTo>
                    <a:pt x="16" y="52"/>
                    <a:pt x="4" y="44"/>
                    <a:pt x="0" y="16"/>
                  </a:cubicBezTo>
                  <a:cubicBezTo>
                    <a:pt x="0" y="0"/>
                    <a:pt x="0" y="0"/>
                    <a:pt x="0" y="0"/>
                  </a:cubicBezTo>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256" name="Freeform 1652">
              <a:extLst>
                <a:ext uri="{FF2B5EF4-FFF2-40B4-BE49-F238E27FC236}">
                  <a16:creationId xmlns:a16="http://schemas.microsoft.com/office/drawing/2014/main" id="{33CADE2F-78AA-7326-77E8-824D3EF47CBC}"/>
                </a:ext>
              </a:extLst>
            </p:cNvPr>
            <p:cNvSpPr>
              <a:spLocks/>
            </p:cNvSpPr>
            <p:nvPr/>
          </p:nvSpPr>
          <p:spPr bwMode="auto">
            <a:xfrm>
              <a:off x="1646821" y="3771351"/>
              <a:ext cx="125016" cy="63104"/>
            </a:xfrm>
            <a:custGeom>
              <a:avLst/>
              <a:gdLst>
                <a:gd name="T0" fmla="*/ 0 w 72"/>
                <a:gd name="T1" fmla="*/ 36 h 36"/>
                <a:gd name="T2" fmla="*/ 36 w 72"/>
                <a:gd name="T3" fmla="*/ 0 h 36"/>
                <a:gd name="T4" fmla="*/ 72 w 72"/>
                <a:gd name="T5" fmla="*/ 36 h 36"/>
              </a:gdLst>
              <a:ahLst/>
              <a:cxnLst>
                <a:cxn ang="0">
                  <a:pos x="T0" y="T1"/>
                </a:cxn>
                <a:cxn ang="0">
                  <a:pos x="T2" y="T3"/>
                </a:cxn>
                <a:cxn ang="0">
                  <a:pos x="T4" y="T5"/>
                </a:cxn>
              </a:cxnLst>
              <a:rect l="0" t="0" r="r" b="b"/>
              <a:pathLst>
                <a:path w="72" h="36">
                  <a:moveTo>
                    <a:pt x="0" y="36"/>
                  </a:moveTo>
                  <a:cubicBezTo>
                    <a:pt x="0" y="12"/>
                    <a:pt x="12" y="0"/>
                    <a:pt x="36" y="0"/>
                  </a:cubicBezTo>
                  <a:cubicBezTo>
                    <a:pt x="60" y="0"/>
                    <a:pt x="72" y="12"/>
                    <a:pt x="72" y="36"/>
                  </a:cubicBezTo>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sp>
          <p:nvSpPr>
            <p:cNvPr id="257" name="Freeform 1653">
              <a:extLst>
                <a:ext uri="{FF2B5EF4-FFF2-40B4-BE49-F238E27FC236}">
                  <a16:creationId xmlns:a16="http://schemas.microsoft.com/office/drawing/2014/main" id="{AD408E56-D1CB-78B9-1B78-7CF5D0B8F5C2}"/>
                </a:ext>
              </a:extLst>
            </p:cNvPr>
            <p:cNvSpPr>
              <a:spLocks/>
            </p:cNvSpPr>
            <p:nvPr/>
          </p:nvSpPr>
          <p:spPr bwMode="auto">
            <a:xfrm>
              <a:off x="1646821" y="3820120"/>
              <a:ext cx="125016" cy="27385"/>
            </a:xfrm>
            <a:custGeom>
              <a:avLst/>
              <a:gdLst>
                <a:gd name="T0" fmla="*/ 0 w 105"/>
                <a:gd name="T1" fmla="*/ 12 h 23"/>
                <a:gd name="T2" fmla="*/ 23 w 105"/>
                <a:gd name="T3" fmla="*/ 0 h 23"/>
                <a:gd name="T4" fmla="*/ 53 w 105"/>
                <a:gd name="T5" fmla="*/ 12 h 23"/>
                <a:gd name="T6" fmla="*/ 82 w 105"/>
                <a:gd name="T7" fmla="*/ 23 h 23"/>
                <a:gd name="T8" fmla="*/ 105 w 105"/>
                <a:gd name="T9" fmla="*/ 12 h 23"/>
              </a:gdLst>
              <a:ahLst/>
              <a:cxnLst>
                <a:cxn ang="0">
                  <a:pos x="T0" y="T1"/>
                </a:cxn>
                <a:cxn ang="0">
                  <a:pos x="T2" y="T3"/>
                </a:cxn>
                <a:cxn ang="0">
                  <a:pos x="T4" y="T5"/>
                </a:cxn>
                <a:cxn ang="0">
                  <a:pos x="T6" y="T7"/>
                </a:cxn>
                <a:cxn ang="0">
                  <a:pos x="T8" y="T9"/>
                </a:cxn>
              </a:cxnLst>
              <a:rect l="0" t="0" r="r" b="b"/>
              <a:pathLst>
                <a:path w="105" h="23">
                  <a:moveTo>
                    <a:pt x="0" y="12"/>
                  </a:moveTo>
                  <a:lnTo>
                    <a:pt x="23" y="0"/>
                  </a:lnTo>
                  <a:lnTo>
                    <a:pt x="53" y="12"/>
                  </a:lnTo>
                  <a:lnTo>
                    <a:pt x="82" y="23"/>
                  </a:lnTo>
                  <a:lnTo>
                    <a:pt x="105" y="12"/>
                  </a:lnTo>
                </a:path>
              </a:pathLst>
            </a:custGeom>
            <a:noFill/>
            <a:ln w="635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013" dirty="0"/>
            </a:p>
          </p:txBody>
        </p:sp>
      </p:grpSp>
      <p:sp>
        <p:nvSpPr>
          <p:cNvPr id="386" name="TextBox 385">
            <a:extLst>
              <a:ext uri="{FF2B5EF4-FFF2-40B4-BE49-F238E27FC236}">
                <a16:creationId xmlns:a16="http://schemas.microsoft.com/office/drawing/2014/main" id="{E2A3A745-FD2C-742B-1BBA-A98B7E133996}"/>
              </a:ext>
            </a:extLst>
          </p:cNvPr>
          <p:cNvSpPr txBox="1"/>
          <p:nvPr/>
        </p:nvSpPr>
        <p:spPr>
          <a:xfrm>
            <a:off x="4787561" y="3052142"/>
            <a:ext cx="2756178" cy="2611680"/>
          </a:xfrm>
          <a:prstGeom prst="rect">
            <a:avLst/>
          </a:prstGeom>
          <a:noFill/>
        </p:spPr>
        <p:txBody>
          <a:bodyPr wrap="square" lIns="54610" tIns="54610" rIns="54610" bIns="54610" rtlCol="0">
            <a:prstTxWarp prst="textArchDown">
              <a:avLst/>
            </a:prstTxWarp>
            <a:noAutofit/>
          </a:bodyPr>
          <a:lstStyle/>
          <a:p>
            <a:pPr marL="0" marR="0" lvl="0" indent="0" algn="ctr" defTabSz="914400" eaLnBrk="1" fontAlgn="auto" latinLnBrk="0" hangingPunct="1">
              <a:lnSpc>
                <a:spcPct val="100000"/>
              </a:lnSpc>
              <a:spcBef>
                <a:spcPts val="0"/>
              </a:spcBef>
              <a:spcAft>
                <a:spcPts val="600"/>
              </a:spcAft>
              <a:buClrTx/>
              <a:buSzTx/>
              <a:buFontTx/>
              <a:buNone/>
              <a:tabLst/>
              <a:defRPr/>
            </a:pPr>
            <a:r>
              <a:rPr lang="en-US" sz="1000" b="1" kern="0" dirty="0">
                <a:solidFill>
                  <a:prstClr val="white"/>
                </a:solidFill>
              </a:rPr>
              <a:t>IAM Technical Operations</a:t>
            </a:r>
            <a:endParaRPr kumimoji="0" lang="en-US" sz="1000" b="1" i="0" u="none" strike="noStrike" kern="0" cap="none" spc="0" normalizeH="0" baseline="0" noProof="0" dirty="0">
              <a:ln>
                <a:noFill/>
              </a:ln>
              <a:solidFill>
                <a:prstClr val="white"/>
              </a:solidFill>
              <a:effectLst/>
              <a:uLnTx/>
              <a:uFillTx/>
            </a:endParaRPr>
          </a:p>
        </p:txBody>
      </p:sp>
      <p:sp>
        <p:nvSpPr>
          <p:cNvPr id="387" name="TextBox 386">
            <a:extLst>
              <a:ext uri="{FF2B5EF4-FFF2-40B4-BE49-F238E27FC236}">
                <a16:creationId xmlns:a16="http://schemas.microsoft.com/office/drawing/2014/main" id="{FB6E0D17-71A9-0C7C-354A-E0D52A3B25B5}"/>
              </a:ext>
            </a:extLst>
          </p:cNvPr>
          <p:cNvSpPr txBox="1"/>
          <p:nvPr/>
        </p:nvSpPr>
        <p:spPr>
          <a:xfrm>
            <a:off x="4825710" y="2863431"/>
            <a:ext cx="2764087" cy="2611680"/>
          </a:xfrm>
          <a:prstGeom prst="rect">
            <a:avLst/>
          </a:prstGeom>
          <a:noFill/>
        </p:spPr>
        <p:txBody>
          <a:bodyPr wrap="square" lIns="54610" tIns="54610" rIns="54610" bIns="54610" rtlCol="0">
            <a:prstTxWarp prst="textArchUp">
              <a:avLst/>
            </a:prstTxWarp>
            <a:noAutofit/>
          </a:bodyPr>
          <a:lstStyle/>
          <a:p>
            <a:pPr marL="0" marR="0" lvl="0" indent="0" algn="ctr" defTabSz="914400" eaLnBrk="1" fontAlgn="auto" latinLnBrk="0" hangingPunct="1">
              <a:lnSpc>
                <a:spcPct val="100000"/>
              </a:lnSpc>
              <a:spcBef>
                <a:spcPts val="0"/>
              </a:spcBef>
              <a:spcAft>
                <a:spcPts val="600"/>
              </a:spcAft>
              <a:buClrTx/>
              <a:buSzTx/>
              <a:buFontTx/>
              <a:buNone/>
              <a:tabLst/>
              <a:defRPr/>
            </a:pPr>
            <a:r>
              <a:rPr kumimoji="0" lang="en-US" sz="1000" b="1" i="0" u="none" strike="noStrike" kern="0" cap="none" spc="0" normalizeH="0" baseline="0" noProof="0" dirty="0">
                <a:ln>
                  <a:noFill/>
                </a:ln>
                <a:solidFill>
                  <a:prstClr val="white"/>
                </a:solidFill>
                <a:effectLst/>
                <a:uLnTx/>
                <a:uFillTx/>
              </a:rPr>
              <a:t>IAM Business Operations</a:t>
            </a:r>
          </a:p>
        </p:txBody>
      </p:sp>
    </p:spTree>
    <p:extLst>
      <p:ext uri="{BB962C8B-B14F-4D97-AF65-F5344CB8AC3E}">
        <p14:creationId xmlns:p14="http://schemas.microsoft.com/office/powerpoint/2010/main" val="4192979677"/>
      </p:ext>
    </p:extLst>
  </p:cSld>
  <p:clrMapOvr>
    <a:masterClrMapping/>
  </p:clrMapOvr>
  <p:extLst>
    <p:ext uri="{6950BFC3-D8DA-4A85-94F7-54DA5524770B}">
      <p188:commentRel xmlns:p188="http://schemas.microsoft.com/office/powerpoint/2018/8/main" r:id="rId3"/>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5A275-BAD0-60E3-9B72-417C7BA5E2B8}"/>
              </a:ext>
            </a:extLst>
          </p:cNvPr>
          <p:cNvSpPr>
            <a:spLocks noGrp="1"/>
          </p:cNvSpPr>
          <p:nvPr>
            <p:ph type="title"/>
          </p:nvPr>
        </p:nvSpPr>
        <p:spPr>
          <a:xfrm>
            <a:off x="995364" y="431800"/>
            <a:ext cx="10204704" cy="533400"/>
          </a:xfrm>
        </p:spPr>
        <p:txBody>
          <a:bodyPr/>
          <a:lstStyle/>
          <a:p>
            <a:r>
              <a:rPr lang="en-US" dirty="0"/>
              <a:t>Additional capabilities (continued)</a:t>
            </a:r>
          </a:p>
        </p:txBody>
      </p:sp>
      <p:sp>
        <p:nvSpPr>
          <p:cNvPr id="3" name="Text Placeholder 2">
            <a:extLst>
              <a:ext uri="{FF2B5EF4-FFF2-40B4-BE49-F238E27FC236}">
                <a16:creationId xmlns:a16="http://schemas.microsoft.com/office/drawing/2014/main" id="{78C9C779-562B-92A2-DC7B-CCA67BC31840}"/>
              </a:ext>
            </a:extLst>
          </p:cNvPr>
          <p:cNvSpPr>
            <a:spLocks noGrp="1"/>
          </p:cNvSpPr>
          <p:nvPr>
            <p:ph type="body" sz="quarter" idx="10"/>
          </p:nvPr>
        </p:nvSpPr>
        <p:spPr>
          <a:xfrm>
            <a:off x="993648" y="189259"/>
            <a:ext cx="10204704" cy="184666"/>
          </a:xfrm>
        </p:spPr>
        <p:txBody>
          <a:bodyPr/>
          <a:lstStyle/>
          <a:p>
            <a:r>
              <a:rPr lang="en-US" dirty="0"/>
              <a:t>Target operating model</a:t>
            </a:r>
          </a:p>
          <a:p>
            <a:endParaRPr lang="en-US" dirty="0"/>
          </a:p>
        </p:txBody>
      </p:sp>
      <p:grpSp>
        <p:nvGrpSpPr>
          <p:cNvPr id="4" name="Group 3">
            <a:extLst>
              <a:ext uri="{FF2B5EF4-FFF2-40B4-BE49-F238E27FC236}">
                <a16:creationId xmlns:a16="http://schemas.microsoft.com/office/drawing/2014/main" id="{0A4FE6DA-3274-B410-429B-9317A0474635}"/>
              </a:ext>
            </a:extLst>
          </p:cNvPr>
          <p:cNvGrpSpPr>
            <a:grpSpLocks noChangeAspect="1"/>
          </p:cNvGrpSpPr>
          <p:nvPr/>
        </p:nvGrpSpPr>
        <p:grpSpPr>
          <a:xfrm>
            <a:off x="325969" y="1285123"/>
            <a:ext cx="6849775" cy="4572000"/>
            <a:chOff x="308000" y="1344390"/>
            <a:chExt cx="6768785" cy="4517942"/>
          </a:xfrm>
        </p:grpSpPr>
        <p:graphicFrame>
          <p:nvGraphicFramePr>
            <p:cNvPr id="5" name="Chart 4">
              <a:extLst>
                <a:ext uri="{FF2B5EF4-FFF2-40B4-BE49-F238E27FC236}">
                  <a16:creationId xmlns:a16="http://schemas.microsoft.com/office/drawing/2014/main" id="{E2CB9282-EA4A-2C95-E0C2-C7F581EA5B98}"/>
                </a:ext>
              </a:extLst>
            </p:cNvPr>
            <p:cNvGraphicFramePr/>
            <p:nvPr>
              <p:extLst>
                <p:ext uri="{D42A27DB-BD31-4B8C-83A1-F6EECF244321}">
                  <p14:modId xmlns:p14="http://schemas.microsoft.com/office/powerpoint/2010/main" val="4177696392"/>
                </p:ext>
              </p:extLst>
            </p:nvPr>
          </p:nvGraphicFramePr>
          <p:xfrm>
            <a:off x="1003459" y="1376325"/>
            <a:ext cx="4907944" cy="410535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24FA6CB5-AA36-E7F1-3FE9-2EDC4DFDF84D}"/>
                </a:ext>
              </a:extLst>
            </p:cNvPr>
            <p:cNvGraphicFramePr/>
            <p:nvPr>
              <p:extLst>
                <p:ext uri="{D42A27DB-BD31-4B8C-83A1-F6EECF244321}">
                  <p14:modId xmlns:p14="http://schemas.microsoft.com/office/powerpoint/2010/main" val="4293113137"/>
                </p:ext>
              </p:extLst>
            </p:nvPr>
          </p:nvGraphicFramePr>
          <p:xfrm>
            <a:off x="308000" y="1344390"/>
            <a:ext cx="6768785" cy="4517942"/>
          </p:xfrm>
          <a:graphic>
            <a:graphicData uri="http://schemas.openxmlformats.org/drawingml/2006/chart">
              <c:chart xmlns:c="http://schemas.openxmlformats.org/drawingml/2006/chart" xmlns:r="http://schemas.openxmlformats.org/officeDocument/2006/relationships" r:id="rId4"/>
            </a:graphicData>
          </a:graphic>
        </p:graphicFrame>
        <p:sp>
          <p:nvSpPr>
            <p:cNvPr id="9" name="TextBox 8">
              <a:extLst>
                <a:ext uri="{FF2B5EF4-FFF2-40B4-BE49-F238E27FC236}">
                  <a16:creationId xmlns:a16="http://schemas.microsoft.com/office/drawing/2014/main" id="{320005C5-E6F3-CE33-69DD-9AC4D76416FD}"/>
                </a:ext>
              </a:extLst>
            </p:cNvPr>
            <p:cNvSpPr txBox="1"/>
            <p:nvPr/>
          </p:nvSpPr>
          <p:spPr>
            <a:xfrm rot="17507716">
              <a:off x="3303566" y="2372660"/>
              <a:ext cx="961390" cy="138244"/>
            </a:xfrm>
            <a:prstGeom prst="rect">
              <a:avLst/>
            </a:prstGeom>
            <a:noFill/>
          </p:spPr>
          <p:txBody>
            <a:bodyPr wrap="square" lIns="0" tIns="0" rIns="0" bIns="0">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Architecture</a:t>
              </a:r>
            </a:p>
          </p:txBody>
        </p:sp>
        <p:sp>
          <p:nvSpPr>
            <p:cNvPr id="10" name="TextBox 9">
              <a:extLst>
                <a:ext uri="{FF2B5EF4-FFF2-40B4-BE49-F238E27FC236}">
                  <a16:creationId xmlns:a16="http://schemas.microsoft.com/office/drawing/2014/main" id="{08DDF8FA-270D-31C7-26FB-B02B7010EFCB}"/>
                </a:ext>
              </a:extLst>
            </p:cNvPr>
            <p:cNvSpPr txBox="1"/>
            <p:nvPr/>
          </p:nvSpPr>
          <p:spPr>
            <a:xfrm rot="3736727">
              <a:off x="3797815" y="2617573"/>
              <a:ext cx="1187575" cy="813808"/>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Observability</a:t>
              </a:r>
            </a:p>
          </p:txBody>
        </p:sp>
        <p:sp>
          <p:nvSpPr>
            <p:cNvPr id="12" name="TextBox 11">
              <a:extLst>
                <a:ext uri="{FF2B5EF4-FFF2-40B4-BE49-F238E27FC236}">
                  <a16:creationId xmlns:a16="http://schemas.microsoft.com/office/drawing/2014/main" id="{35BAAE4B-A511-FAF9-A5B8-6D56E1949EA8}"/>
                </a:ext>
              </a:extLst>
            </p:cNvPr>
            <p:cNvSpPr txBox="1"/>
            <p:nvPr/>
          </p:nvSpPr>
          <p:spPr>
            <a:xfrm rot="5996737">
              <a:off x="3882863" y="3427678"/>
              <a:ext cx="1187575" cy="813808"/>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ITDR</a:t>
              </a:r>
            </a:p>
          </p:txBody>
        </p:sp>
        <p:sp>
          <p:nvSpPr>
            <p:cNvPr id="13" name="TextBox 12">
              <a:extLst>
                <a:ext uri="{FF2B5EF4-FFF2-40B4-BE49-F238E27FC236}">
                  <a16:creationId xmlns:a16="http://schemas.microsoft.com/office/drawing/2014/main" id="{C2A9F35D-9BDF-1680-F06B-66B1FDE2A6E9}"/>
                </a:ext>
              </a:extLst>
            </p:cNvPr>
            <p:cNvSpPr txBox="1"/>
            <p:nvPr/>
          </p:nvSpPr>
          <p:spPr>
            <a:xfrm rot="18900000">
              <a:off x="3351584" y="3916242"/>
              <a:ext cx="1187575" cy="813808"/>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Managed</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Services</a:t>
              </a:r>
            </a:p>
          </p:txBody>
        </p:sp>
        <p:sp>
          <p:nvSpPr>
            <p:cNvPr id="24" name="TextBox 23">
              <a:extLst>
                <a:ext uri="{FF2B5EF4-FFF2-40B4-BE49-F238E27FC236}">
                  <a16:creationId xmlns:a16="http://schemas.microsoft.com/office/drawing/2014/main" id="{F6AD6D8A-A757-5E1F-3A8A-CAE498114CD6}"/>
                </a:ext>
              </a:extLst>
            </p:cNvPr>
            <p:cNvSpPr txBox="1"/>
            <p:nvPr/>
          </p:nvSpPr>
          <p:spPr>
            <a:xfrm rot="21362918">
              <a:off x="2760136" y="4382428"/>
              <a:ext cx="1187575" cy="813808"/>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DevOps</a:t>
              </a:r>
            </a:p>
          </p:txBody>
        </p:sp>
        <p:sp>
          <p:nvSpPr>
            <p:cNvPr id="25" name="TextBox 24">
              <a:extLst>
                <a:ext uri="{FF2B5EF4-FFF2-40B4-BE49-F238E27FC236}">
                  <a16:creationId xmlns:a16="http://schemas.microsoft.com/office/drawing/2014/main" id="{60E3A95C-6A69-5042-8117-C932F6A26DA2}"/>
                </a:ext>
              </a:extLst>
            </p:cNvPr>
            <p:cNvSpPr txBox="1"/>
            <p:nvPr/>
          </p:nvSpPr>
          <p:spPr>
            <a:xfrm rot="2578885">
              <a:off x="2015546" y="4088481"/>
              <a:ext cx="1187575" cy="813808"/>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1000" b="1" dirty="0">
                  <a:solidFill>
                    <a:srgbClr val="00338D"/>
                  </a:solidFill>
                  <a:cs typeface="Times New Roman" panose="02020603050405020304" pitchFamily="18" charset="0"/>
                </a:rPr>
                <a:t>PMO</a:t>
              </a:r>
            </a:p>
          </p:txBody>
        </p:sp>
        <p:sp>
          <p:nvSpPr>
            <p:cNvPr id="26" name="TextBox 25">
              <a:extLst>
                <a:ext uri="{FF2B5EF4-FFF2-40B4-BE49-F238E27FC236}">
                  <a16:creationId xmlns:a16="http://schemas.microsoft.com/office/drawing/2014/main" id="{EC5E3441-FFB9-F8D9-96BE-5D248FAED281}"/>
                </a:ext>
              </a:extLst>
            </p:cNvPr>
            <p:cNvSpPr txBox="1"/>
            <p:nvPr/>
          </p:nvSpPr>
          <p:spPr>
            <a:xfrm rot="4740876">
              <a:off x="1701537" y="3352939"/>
              <a:ext cx="1187575" cy="813808"/>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1000" b="1" dirty="0">
                  <a:solidFill>
                    <a:srgbClr val="00338D"/>
                  </a:solidFill>
                  <a:cs typeface="Times New Roman" panose="02020603050405020304" pitchFamily="18" charset="0"/>
                </a:rPr>
                <a:t>Delivery</a:t>
              </a:r>
              <a:br>
                <a:rPr lang="en-US" sz="1000" b="1" dirty="0">
                  <a:solidFill>
                    <a:srgbClr val="00338D"/>
                  </a:solidFill>
                  <a:cs typeface="Times New Roman" panose="02020603050405020304" pitchFamily="18" charset="0"/>
                </a:rPr>
              </a:br>
              <a:r>
                <a:rPr lang="en-US" sz="1000" b="1" dirty="0">
                  <a:solidFill>
                    <a:srgbClr val="00338D"/>
                  </a:solidFill>
                  <a:cs typeface="Times New Roman" panose="02020603050405020304" pitchFamily="18" charset="0"/>
                </a:rPr>
                <a:t>Management</a:t>
              </a:r>
            </a:p>
          </p:txBody>
        </p:sp>
        <p:sp>
          <p:nvSpPr>
            <p:cNvPr id="27" name="TextBox 26">
              <a:extLst>
                <a:ext uri="{FF2B5EF4-FFF2-40B4-BE49-F238E27FC236}">
                  <a16:creationId xmlns:a16="http://schemas.microsoft.com/office/drawing/2014/main" id="{C9C15AC4-407D-C0AA-0402-E7916500175D}"/>
                </a:ext>
              </a:extLst>
            </p:cNvPr>
            <p:cNvSpPr txBox="1"/>
            <p:nvPr/>
          </p:nvSpPr>
          <p:spPr>
            <a:xfrm rot="18000000">
              <a:off x="1885119" y="2676525"/>
              <a:ext cx="1187575" cy="813808"/>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rgbClr val="00338D"/>
                  </a:solidFill>
                  <a:cs typeface="Times New Roman" panose="02020603050405020304" pitchFamily="18" charset="0"/>
                </a:rPr>
                <a:t>Financial</a:t>
              </a:r>
              <a:br>
                <a:rPr lang="en-US" sz="1000" b="1" dirty="0">
                  <a:solidFill>
                    <a:srgbClr val="00338D"/>
                  </a:solidFill>
                  <a:cs typeface="Times New Roman" panose="02020603050405020304" pitchFamily="18" charset="0"/>
                </a:rPr>
              </a:br>
              <a:r>
                <a:rPr lang="en-US" sz="1000" b="1" dirty="0">
                  <a:solidFill>
                    <a:srgbClr val="00338D"/>
                  </a:solidFill>
                  <a:cs typeface="Times New Roman" panose="02020603050405020304" pitchFamily="18" charset="0"/>
                </a:rPr>
                <a:t>Management</a:t>
              </a:r>
            </a:p>
          </p:txBody>
        </p:sp>
        <p:sp>
          <p:nvSpPr>
            <p:cNvPr id="28" name="TextBox 27">
              <a:extLst>
                <a:ext uri="{FF2B5EF4-FFF2-40B4-BE49-F238E27FC236}">
                  <a16:creationId xmlns:a16="http://schemas.microsoft.com/office/drawing/2014/main" id="{619DDF74-A457-D028-CADC-7C7DBC3A181B}"/>
                </a:ext>
              </a:extLst>
            </p:cNvPr>
            <p:cNvSpPr txBox="1"/>
            <p:nvPr/>
          </p:nvSpPr>
          <p:spPr>
            <a:xfrm rot="20508190">
              <a:off x="2460591" y="2289920"/>
              <a:ext cx="1187575" cy="813808"/>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rgbClr val="00338D"/>
                  </a:solidFill>
                  <a:cs typeface="Times New Roman" panose="02020603050405020304" pitchFamily="18" charset="0"/>
                </a:rPr>
                <a:t>Sourcing and </a:t>
              </a:r>
              <a:br>
                <a:rPr lang="en-US" sz="1000" b="1" dirty="0">
                  <a:solidFill>
                    <a:srgbClr val="00338D"/>
                  </a:solidFill>
                  <a:cs typeface="Times New Roman" panose="02020603050405020304" pitchFamily="18" charset="0"/>
                </a:rPr>
              </a:br>
              <a:r>
                <a:rPr lang="en-US" sz="1000" b="1" dirty="0">
                  <a:solidFill>
                    <a:srgbClr val="00338D"/>
                  </a:solidFill>
                  <a:cs typeface="Times New Roman" panose="02020603050405020304" pitchFamily="18" charset="0"/>
                </a:rPr>
                <a:t>Procurement </a:t>
              </a:r>
              <a:br>
                <a:rPr lang="en-US" sz="1000" b="1" dirty="0">
                  <a:solidFill>
                    <a:srgbClr val="00338D"/>
                  </a:solidFill>
                  <a:cs typeface="Times New Roman" panose="02020603050405020304" pitchFamily="18" charset="0"/>
                </a:rPr>
              </a:br>
              <a:r>
                <a:rPr lang="en-US" sz="1000" b="1" dirty="0">
                  <a:solidFill>
                    <a:srgbClr val="00338D"/>
                  </a:solidFill>
                  <a:cs typeface="Times New Roman" panose="02020603050405020304" pitchFamily="18" charset="0"/>
                </a:rPr>
                <a:t>Support</a:t>
              </a:r>
            </a:p>
          </p:txBody>
        </p:sp>
        <p:sp>
          <p:nvSpPr>
            <p:cNvPr id="29" name="TextBox 28">
              <a:extLst>
                <a:ext uri="{FF2B5EF4-FFF2-40B4-BE49-F238E27FC236}">
                  <a16:creationId xmlns:a16="http://schemas.microsoft.com/office/drawing/2014/main" id="{0E594568-4C1F-0D7E-7890-0842E8323477}"/>
                </a:ext>
              </a:extLst>
            </p:cNvPr>
            <p:cNvSpPr txBox="1"/>
            <p:nvPr/>
          </p:nvSpPr>
          <p:spPr>
            <a:xfrm rot="17115862">
              <a:off x="2314312" y="2905914"/>
              <a:ext cx="1872202" cy="1282961"/>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rgbClr val="00338D"/>
                  </a:solidFill>
                  <a:cs typeface="Times New Roman" panose="02020603050405020304" pitchFamily="18" charset="0"/>
                </a:rPr>
                <a:t>Business Support </a:t>
              </a:r>
            </a:p>
          </p:txBody>
        </p:sp>
        <p:sp>
          <p:nvSpPr>
            <p:cNvPr id="30" name="TextBox 29">
              <a:extLst>
                <a:ext uri="{FF2B5EF4-FFF2-40B4-BE49-F238E27FC236}">
                  <a16:creationId xmlns:a16="http://schemas.microsoft.com/office/drawing/2014/main" id="{F952DBC1-3274-7793-8096-D5868CD9703A}"/>
                </a:ext>
              </a:extLst>
            </p:cNvPr>
            <p:cNvSpPr txBox="1"/>
            <p:nvPr/>
          </p:nvSpPr>
          <p:spPr>
            <a:xfrm rot="6815187">
              <a:off x="2585372" y="3023718"/>
              <a:ext cx="1872202" cy="1282961"/>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rgbClr val="FFFFFF"/>
                  </a:solidFill>
                  <a:cs typeface="Times New Roman" panose="02020603050405020304" pitchFamily="18" charset="0"/>
                </a:rPr>
                <a:t>Technical Operations &amp; Support</a:t>
              </a:r>
            </a:p>
          </p:txBody>
        </p:sp>
      </p:grpSp>
      <p:grpSp>
        <p:nvGrpSpPr>
          <p:cNvPr id="63" name="Group 62">
            <a:extLst>
              <a:ext uri="{FF2B5EF4-FFF2-40B4-BE49-F238E27FC236}">
                <a16:creationId xmlns:a16="http://schemas.microsoft.com/office/drawing/2014/main" id="{F4E40AFF-4D92-C6B0-0838-2F0F2C3B757F}"/>
              </a:ext>
            </a:extLst>
          </p:cNvPr>
          <p:cNvGrpSpPr/>
          <p:nvPr/>
        </p:nvGrpSpPr>
        <p:grpSpPr>
          <a:xfrm>
            <a:off x="5488773" y="1183525"/>
            <a:ext cx="6849775" cy="4572000"/>
            <a:chOff x="5798197" y="1228487"/>
            <a:chExt cx="6849775" cy="4572000"/>
          </a:xfrm>
        </p:grpSpPr>
        <p:graphicFrame>
          <p:nvGraphicFramePr>
            <p:cNvPr id="49" name="Chart 48">
              <a:extLst>
                <a:ext uri="{FF2B5EF4-FFF2-40B4-BE49-F238E27FC236}">
                  <a16:creationId xmlns:a16="http://schemas.microsoft.com/office/drawing/2014/main" id="{07A5F50B-C441-D9C8-B11E-86E0A7248191}"/>
                </a:ext>
              </a:extLst>
            </p:cNvPr>
            <p:cNvGraphicFramePr>
              <a:graphicFrameLocks noChangeAspect="1"/>
            </p:cNvGraphicFramePr>
            <p:nvPr>
              <p:extLst>
                <p:ext uri="{D42A27DB-BD31-4B8C-83A1-F6EECF244321}">
                  <p14:modId xmlns:p14="http://schemas.microsoft.com/office/powerpoint/2010/main" val="4030998879"/>
                </p:ext>
              </p:extLst>
            </p:nvPr>
          </p:nvGraphicFramePr>
          <p:xfrm>
            <a:off x="5798197" y="1228487"/>
            <a:ext cx="6849775" cy="4572000"/>
          </p:xfrm>
          <a:graphic>
            <a:graphicData uri="http://schemas.openxmlformats.org/drawingml/2006/chart">
              <c:chart xmlns:c="http://schemas.openxmlformats.org/drawingml/2006/chart" xmlns:r="http://schemas.openxmlformats.org/officeDocument/2006/relationships" r:id="rId5"/>
            </a:graphicData>
          </a:graphic>
        </p:graphicFrame>
        <p:sp>
          <p:nvSpPr>
            <p:cNvPr id="50" name="TextBox 49">
              <a:extLst>
                <a:ext uri="{FF2B5EF4-FFF2-40B4-BE49-F238E27FC236}">
                  <a16:creationId xmlns:a16="http://schemas.microsoft.com/office/drawing/2014/main" id="{5BBACC70-E4C7-E95F-DEAD-8C27A14A6709}"/>
                </a:ext>
              </a:extLst>
            </p:cNvPr>
            <p:cNvSpPr txBox="1"/>
            <p:nvPr/>
          </p:nvSpPr>
          <p:spPr>
            <a:xfrm rot="3917863">
              <a:off x="8061946" y="2801151"/>
              <a:ext cx="1894603" cy="1298312"/>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Identity (Engineering)</a:t>
              </a:r>
            </a:p>
          </p:txBody>
        </p:sp>
        <p:sp>
          <p:nvSpPr>
            <p:cNvPr id="51" name="TextBox 50">
              <a:extLst>
                <a:ext uri="{FF2B5EF4-FFF2-40B4-BE49-F238E27FC236}">
                  <a16:creationId xmlns:a16="http://schemas.microsoft.com/office/drawing/2014/main" id="{DF74589F-0DE4-17FD-9FBF-E74CB78555AE}"/>
                </a:ext>
              </a:extLst>
            </p:cNvPr>
            <p:cNvSpPr txBox="1"/>
            <p:nvPr/>
          </p:nvSpPr>
          <p:spPr>
            <a:xfrm rot="1308190">
              <a:off x="8868441" y="2235826"/>
              <a:ext cx="902919" cy="349264"/>
            </a:xfrm>
            <a:prstGeom prst="rect">
              <a:avLst/>
            </a:prstGeom>
            <a:noFill/>
          </p:spPr>
          <p:txBody>
            <a:bodyPr wrap="square" lIns="0" tIns="0" rIns="0" bIns="0">
              <a:prstTxWarp prst="textArchUp">
                <a:avLst>
                  <a:gd name="adj" fmla="val 11138912"/>
                </a:avLst>
              </a:prstTxWarp>
              <a:spAutoFit/>
            </a:bodyPr>
            <a:lstStyle/>
            <a:p>
              <a:pPr marL="0" lvl="2" algn="ctr">
                <a:spcAft>
                  <a:spcPts val="500"/>
                </a:spcAft>
                <a:tabLst>
                  <a:tab pos="647700" algn="l"/>
                </a:tabLst>
              </a:pPr>
              <a:r>
                <a:rPr lang="en-US" sz="900" b="1" dirty="0">
                  <a:solidFill>
                    <a:schemeClr val="bg1"/>
                  </a:solidFill>
                  <a:cs typeface="Times New Roman" panose="02020603050405020304" pitchFamily="18" charset="0"/>
                </a:rPr>
                <a:t>Planning,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Strategy, &amp; </a:t>
              </a:r>
              <a:br>
                <a:rPr lang="en-US" sz="900" b="1" dirty="0">
                  <a:solidFill>
                    <a:schemeClr val="bg1"/>
                  </a:solidFill>
                  <a:cs typeface="Times New Roman" panose="02020603050405020304" pitchFamily="18" charset="0"/>
                </a:rPr>
              </a:br>
              <a:r>
                <a:rPr lang="en-US" sz="900" b="1" dirty="0">
                  <a:solidFill>
                    <a:schemeClr val="bg1"/>
                  </a:solidFill>
                  <a:cs typeface="Times New Roman" panose="02020603050405020304" pitchFamily="18" charset="0"/>
                </a:rPr>
                <a:t>Architecture</a:t>
              </a:r>
            </a:p>
          </p:txBody>
        </p:sp>
        <p:sp>
          <p:nvSpPr>
            <p:cNvPr id="52" name="TextBox 51">
              <a:extLst>
                <a:ext uri="{FF2B5EF4-FFF2-40B4-BE49-F238E27FC236}">
                  <a16:creationId xmlns:a16="http://schemas.microsoft.com/office/drawing/2014/main" id="{BF2B1A40-9E62-C94F-94FD-3BA0CDC7A834}"/>
                </a:ext>
              </a:extLst>
            </p:cNvPr>
            <p:cNvSpPr txBox="1"/>
            <p:nvPr/>
          </p:nvSpPr>
          <p:spPr>
            <a:xfrm rot="3588190">
              <a:off x="9572534" y="2754481"/>
              <a:ext cx="820835" cy="384193"/>
            </a:xfrm>
            <a:prstGeom prst="rect">
              <a:avLst/>
            </a:prstGeom>
            <a:noFill/>
          </p:spPr>
          <p:txBody>
            <a:bodyPr wrap="square" lIns="0" tIns="0" rIns="0" bIns="0">
              <a:prstTxWarp prst="textArchUp">
                <a:avLst>
                  <a:gd name="adj" fmla="val 12736301"/>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Application </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Onboarding/</a:t>
              </a:r>
              <a:br>
                <a:rPr lang="en-US" sz="1000" b="1" dirty="0">
                  <a:solidFill>
                    <a:schemeClr val="bg1"/>
                  </a:solidFill>
                  <a:cs typeface="Times New Roman" panose="02020603050405020304" pitchFamily="18" charset="0"/>
                </a:rPr>
              </a:br>
              <a:r>
                <a:rPr lang="en-US" sz="1000" b="1" dirty="0">
                  <a:solidFill>
                    <a:schemeClr val="bg1"/>
                  </a:solidFill>
                  <a:cs typeface="Times New Roman" panose="02020603050405020304" pitchFamily="18" charset="0"/>
                </a:rPr>
                <a:t>Modernization</a:t>
              </a:r>
            </a:p>
          </p:txBody>
        </p:sp>
        <p:sp>
          <p:nvSpPr>
            <p:cNvPr id="53" name="TextBox 52">
              <a:extLst>
                <a:ext uri="{FF2B5EF4-FFF2-40B4-BE49-F238E27FC236}">
                  <a16:creationId xmlns:a16="http://schemas.microsoft.com/office/drawing/2014/main" id="{3B5F58CB-FFDA-5F8B-D754-D250FE9C2C0D}"/>
                </a:ext>
              </a:extLst>
            </p:cNvPr>
            <p:cNvSpPr txBox="1"/>
            <p:nvPr/>
          </p:nvSpPr>
          <p:spPr>
            <a:xfrm rot="5996737">
              <a:off x="9409121" y="3317425"/>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Provisioning</a:t>
              </a:r>
            </a:p>
          </p:txBody>
        </p:sp>
        <p:sp>
          <p:nvSpPr>
            <p:cNvPr id="54" name="TextBox 53">
              <a:extLst>
                <a:ext uri="{FF2B5EF4-FFF2-40B4-BE49-F238E27FC236}">
                  <a16:creationId xmlns:a16="http://schemas.microsoft.com/office/drawing/2014/main" id="{3AD18349-4143-2C7C-16EE-91EFFBB38BF9}"/>
                </a:ext>
              </a:extLst>
            </p:cNvPr>
            <p:cNvSpPr txBox="1"/>
            <p:nvPr/>
          </p:nvSpPr>
          <p:spPr>
            <a:xfrm rot="1678885">
              <a:off x="8088939" y="3612619"/>
              <a:ext cx="1201785" cy="823545"/>
            </a:xfrm>
            <a:prstGeom prst="rect">
              <a:avLst/>
            </a:prstGeom>
            <a:noFill/>
          </p:spPr>
          <p:txBody>
            <a:bodyPr wrap="square" lIns="0" tIns="0" rIns="0" bIns="0">
              <a:prstTxWarp prst="textArchDown">
                <a:avLst>
                  <a:gd name="adj" fmla="val 1606931"/>
                </a:avLst>
              </a:prstTxWarp>
              <a:spAutoFit/>
            </a:bodyPr>
            <a:lstStyle/>
            <a:p>
              <a:pPr marL="0" lvl="2" algn="ctr">
                <a:spcAft>
                  <a:spcPts val="500"/>
                </a:spcAft>
                <a:tabLst>
                  <a:tab pos="647700" algn="l"/>
                </a:tabLst>
              </a:pPr>
              <a:r>
                <a:rPr lang="en-US" sz="1200" b="1" dirty="0">
                  <a:solidFill>
                    <a:schemeClr val="tx2"/>
                  </a:solidFill>
                  <a:cs typeface="Times New Roman" panose="02020603050405020304" pitchFamily="18" charset="0"/>
                </a:rPr>
                <a:t>Governance</a:t>
              </a:r>
            </a:p>
          </p:txBody>
        </p:sp>
        <p:sp>
          <p:nvSpPr>
            <p:cNvPr id="55" name="TextBox 54">
              <a:extLst>
                <a:ext uri="{FF2B5EF4-FFF2-40B4-BE49-F238E27FC236}">
                  <a16:creationId xmlns:a16="http://schemas.microsoft.com/office/drawing/2014/main" id="{DD700912-5B1F-8703-7A7B-9CE5DAA09FB7}"/>
                </a:ext>
              </a:extLst>
            </p:cNvPr>
            <p:cNvSpPr txBox="1"/>
            <p:nvPr/>
          </p:nvSpPr>
          <p:spPr>
            <a:xfrm rot="19146066">
              <a:off x="8160867" y="2773259"/>
              <a:ext cx="730452" cy="602241"/>
            </a:xfrm>
            <a:prstGeom prst="rect">
              <a:avLst/>
            </a:prstGeom>
            <a:noFill/>
          </p:spPr>
          <p:txBody>
            <a:bodyPr wrap="square" lIns="0" tIns="0" rIns="0" bIns="0">
              <a:prstTxWarp prst="textArchUp">
                <a:avLst>
                  <a:gd name="adj" fmla="val 12974530"/>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Access</a:t>
              </a:r>
            </a:p>
          </p:txBody>
        </p:sp>
        <p:sp>
          <p:nvSpPr>
            <p:cNvPr id="56" name="TextBox 55">
              <a:extLst>
                <a:ext uri="{FF2B5EF4-FFF2-40B4-BE49-F238E27FC236}">
                  <a16:creationId xmlns:a16="http://schemas.microsoft.com/office/drawing/2014/main" id="{F62B3B98-5B72-D778-0BF2-FBCA58390006}"/>
                </a:ext>
              </a:extLst>
            </p:cNvPr>
            <p:cNvSpPr txBox="1"/>
            <p:nvPr/>
          </p:nvSpPr>
          <p:spPr>
            <a:xfrm rot="18960876">
              <a:off x="9150012" y="4310718"/>
              <a:ext cx="1201785" cy="369779"/>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1000" b="1" dirty="0">
                  <a:solidFill>
                    <a:schemeClr val="tx2"/>
                  </a:solidFill>
                  <a:cs typeface="Times New Roman" panose="02020603050405020304" pitchFamily="18" charset="0"/>
                </a:rPr>
                <a:t>Data </a:t>
              </a:r>
              <a:br>
                <a:rPr lang="en-US" sz="1000" b="1" dirty="0">
                  <a:solidFill>
                    <a:schemeClr val="tx2"/>
                  </a:solidFill>
                  <a:cs typeface="Times New Roman" panose="02020603050405020304" pitchFamily="18" charset="0"/>
                </a:rPr>
              </a:br>
              <a:r>
                <a:rPr lang="en-US" sz="1000" b="1" dirty="0">
                  <a:solidFill>
                    <a:schemeClr val="tx2"/>
                  </a:solidFill>
                  <a:cs typeface="Times New Roman" panose="02020603050405020304" pitchFamily="18" charset="0"/>
                </a:rPr>
                <a:t>Management</a:t>
              </a:r>
            </a:p>
          </p:txBody>
        </p:sp>
        <p:sp>
          <p:nvSpPr>
            <p:cNvPr id="57" name="TextBox 56">
              <a:extLst>
                <a:ext uri="{FF2B5EF4-FFF2-40B4-BE49-F238E27FC236}">
                  <a16:creationId xmlns:a16="http://schemas.microsoft.com/office/drawing/2014/main" id="{76C536D8-7630-C2A6-B57E-BA83D8FA7DF6}"/>
                </a:ext>
              </a:extLst>
            </p:cNvPr>
            <p:cNvSpPr txBox="1"/>
            <p:nvPr/>
          </p:nvSpPr>
          <p:spPr>
            <a:xfrm rot="21480876">
              <a:off x="8394247" y="4509891"/>
              <a:ext cx="1092532" cy="369779"/>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900" b="1" dirty="0">
                  <a:solidFill>
                    <a:schemeClr val="tx2"/>
                  </a:solidFill>
                  <a:cs typeface="Times New Roman" panose="02020603050405020304" pitchFamily="18" charset="0"/>
                </a:rPr>
                <a:t>Technical </a:t>
              </a:r>
              <a:br>
                <a:rPr lang="en-US" sz="900" b="1" dirty="0">
                  <a:solidFill>
                    <a:schemeClr val="tx2"/>
                  </a:solidFill>
                  <a:cs typeface="Times New Roman" panose="02020603050405020304" pitchFamily="18" charset="0"/>
                </a:rPr>
              </a:br>
              <a:r>
                <a:rPr lang="en-US" sz="900" b="1" dirty="0">
                  <a:solidFill>
                    <a:schemeClr val="tx2"/>
                  </a:solidFill>
                  <a:cs typeface="Times New Roman" panose="02020603050405020304" pitchFamily="18" charset="0"/>
                </a:rPr>
                <a:t>Development </a:t>
              </a:r>
              <a:br>
                <a:rPr lang="en-US" sz="900" b="1" dirty="0">
                  <a:solidFill>
                    <a:schemeClr val="tx2"/>
                  </a:solidFill>
                  <a:cs typeface="Times New Roman" panose="02020603050405020304" pitchFamily="18" charset="0"/>
                </a:rPr>
              </a:br>
              <a:r>
                <a:rPr lang="en-US" sz="900" b="1" dirty="0">
                  <a:solidFill>
                    <a:schemeClr val="tx2"/>
                  </a:solidFill>
                  <a:cs typeface="Times New Roman" panose="02020603050405020304" pitchFamily="18" charset="0"/>
                </a:rPr>
                <a:t>Team (ETL and </a:t>
              </a:r>
              <a:br>
                <a:rPr lang="en-US" sz="900" b="1" dirty="0">
                  <a:solidFill>
                    <a:schemeClr val="tx2"/>
                  </a:solidFill>
                  <a:cs typeface="Times New Roman" panose="02020603050405020304" pitchFamily="18" charset="0"/>
                </a:rPr>
              </a:br>
              <a:r>
                <a:rPr lang="en-US" sz="900" b="1" dirty="0">
                  <a:solidFill>
                    <a:schemeClr val="tx2"/>
                  </a:solidFill>
                  <a:cs typeface="Times New Roman" panose="02020603050405020304" pitchFamily="18" charset="0"/>
                </a:rPr>
                <a:t>Operations)</a:t>
              </a:r>
            </a:p>
          </p:txBody>
        </p:sp>
        <p:sp>
          <p:nvSpPr>
            <p:cNvPr id="58" name="TextBox 57">
              <a:extLst>
                <a:ext uri="{FF2B5EF4-FFF2-40B4-BE49-F238E27FC236}">
                  <a16:creationId xmlns:a16="http://schemas.microsoft.com/office/drawing/2014/main" id="{305A5965-CF4D-E02C-976C-CD5C4580E169}"/>
                </a:ext>
              </a:extLst>
            </p:cNvPr>
            <p:cNvSpPr txBox="1"/>
            <p:nvPr/>
          </p:nvSpPr>
          <p:spPr>
            <a:xfrm rot="2220876">
              <a:off x="7502252" y="4049267"/>
              <a:ext cx="1201785" cy="823545"/>
            </a:xfrm>
            <a:prstGeom prst="rect">
              <a:avLst/>
            </a:prstGeom>
            <a:noFill/>
          </p:spPr>
          <p:txBody>
            <a:bodyPr wrap="square" lIns="0" tIns="0" rIns="0" bIns="0">
              <a:prstTxWarp prst="textArchDown">
                <a:avLst/>
              </a:prstTxWarp>
              <a:spAutoFit/>
            </a:bodyPr>
            <a:lstStyle/>
            <a:p>
              <a:pPr marL="0" lvl="2" algn="ctr">
                <a:spcAft>
                  <a:spcPts val="500"/>
                </a:spcAft>
                <a:tabLst>
                  <a:tab pos="647700" algn="l"/>
                </a:tabLst>
              </a:pPr>
              <a:r>
                <a:rPr lang="en-US" sz="1000" b="1" dirty="0">
                  <a:solidFill>
                    <a:schemeClr val="tx2"/>
                  </a:solidFill>
                  <a:cs typeface="Times New Roman" panose="02020603050405020304" pitchFamily="18" charset="0"/>
                </a:rPr>
                <a:t>RBAC/ABAC</a:t>
              </a:r>
            </a:p>
          </p:txBody>
        </p:sp>
        <p:sp>
          <p:nvSpPr>
            <p:cNvPr id="59" name="TextBox 58">
              <a:extLst>
                <a:ext uri="{FF2B5EF4-FFF2-40B4-BE49-F238E27FC236}">
                  <a16:creationId xmlns:a16="http://schemas.microsoft.com/office/drawing/2014/main" id="{E4E1B328-4997-82A3-DB33-B3D5ADB06EEE}"/>
                </a:ext>
              </a:extLst>
            </p:cNvPr>
            <p:cNvSpPr txBox="1"/>
            <p:nvPr/>
          </p:nvSpPr>
          <p:spPr>
            <a:xfrm rot="15120000">
              <a:off x="7284825" y="3222901"/>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tx2"/>
                  </a:solidFill>
                  <a:cs typeface="Times New Roman" panose="02020603050405020304" pitchFamily="18" charset="0"/>
                </a:rPr>
                <a:t>Audit and </a:t>
              </a:r>
              <a:br>
                <a:rPr lang="en-US" sz="1000" b="1" dirty="0">
                  <a:solidFill>
                    <a:schemeClr val="tx2"/>
                  </a:solidFill>
                  <a:cs typeface="Times New Roman" panose="02020603050405020304" pitchFamily="18" charset="0"/>
                </a:rPr>
              </a:br>
              <a:r>
                <a:rPr lang="en-US" sz="1000" b="1" dirty="0">
                  <a:solidFill>
                    <a:schemeClr val="tx2"/>
                  </a:solidFill>
                  <a:cs typeface="Times New Roman" panose="02020603050405020304" pitchFamily="18" charset="0"/>
                </a:rPr>
                <a:t>Compliance</a:t>
              </a:r>
            </a:p>
          </p:txBody>
        </p:sp>
        <p:sp>
          <p:nvSpPr>
            <p:cNvPr id="60" name="TextBox 59">
              <a:extLst>
                <a:ext uri="{FF2B5EF4-FFF2-40B4-BE49-F238E27FC236}">
                  <a16:creationId xmlns:a16="http://schemas.microsoft.com/office/drawing/2014/main" id="{BCC7654E-8AD1-88FF-2C4D-EC7F6B5D8AEA}"/>
                </a:ext>
              </a:extLst>
            </p:cNvPr>
            <p:cNvSpPr txBox="1"/>
            <p:nvPr/>
          </p:nvSpPr>
          <p:spPr>
            <a:xfrm rot="18000000">
              <a:off x="7439048" y="2607523"/>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Workforce </a:t>
              </a:r>
            </a:p>
            <a:p>
              <a:pPr marL="228600" lvl="2" indent="-228600" algn="ctr">
                <a:spcAft>
                  <a:spcPts val="500"/>
                </a:spcAft>
                <a:buAutoNum type="arabicPeriod"/>
                <a:tabLst>
                  <a:tab pos="647700" algn="l"/>
                </a:tabLst>
              </a:pPr>
              <a:r>
                <a:rPr lang="en-US" sz="1000" b="1" dirty="0">
                  <a:solidFill>
                    <a:schemeClr val="bg1"/>
                  </a:solidFill>
                  <a:cs typeface="Times New Roman" panose="02020603050405020304" pitchFamily="18" charset="0"/>
                </a:rPr>
                <a:t>IAM</a:t>
              </a:r>
            </a:p>
          </p:txBody>
        </p:sp>
        <p:sp>
          <p:nvSpPr>
            <p:cNvPr id="61" name="TextBox 60">
              <a:extLst>
                <a:ext uri="{FF2B5EF4-FFF2-40B4-BE49-F238E27FC236}">
                  <a16:creationId xmlns:a16="http://schemas.microsoft.com/office/drawing/2014/main" id="{D322546D-92FE-9B89-10A4-31EBA9C1BC2A}"/>
                </a:ext>
              </a:extLst>
            </p:cNvPr>
            <p:cNvSpPr txBox="1"/>
            <p:nvPr/>
          </p:nvSpPr>
          <p:spPr>
            <a:xfrm rot="20280000">
              <a:off x="7978832" y="2077380"/>
              <a:ext cx="1201785" cy="823545"/>
            </a:xfrm>
            <a:prstGeom prst="rect">
              <a:avLst/>
            </a:prstGeom>
            <a:noFill/>
          </p:spPr>
          <p:txBody>
            <a:bodyPr wrap="square" lIns="0" tIns="0" rIns="0" bIns="0">
              <a:prstTxWarp prst="textArchUp">
                <a:avLst/>
              </a:prstTxWarp>
              <a:spAutoFit/>
            </a:bodyPr>
            <a:lstStyle/>
            <a:p>
              <a:pPr marL="0" lvl="2" algn="ctr">
                <a:spcAft>
                  <a:spcPts val="500"/>
                </a:spcAft>
                <a:tabLst>
                  <a:tab pos="647700" algn="l"/>
                </a:tabLst>
              </a:pPr>
              <a:r>
                <a:rPr lang="en-US" sz="1000" b="1" dirty="0">
                  <a:solidFill>
                    <a:schemeClr val="bg1"/>
                  </a:solidFill>
                  <a:cs typeface="Times New Roman" panose="02020603050405020304" pitchFamily="18" charset="0"/>
                </a:rPr>
                <a:t>CIAM</a:t>
              </a:r>
            </a:p>
          </p:txBody>
        </p:sp>
      </p:grpSp>
    </p:spTree>
    <p:extLst>
      <p:ext uri="{BB962C8B-B14F-4D97-AF65-F5344CB8AC3E}">
        <p14:creationId xmlns:p14="http://schemas.microsoft.com/office/powerpoint/2010/main" val="302778010"/>
      </p:ext>
    </p:extLst>
  </p:cSld>
  <p:clrMapOvr>
    <a:masterClrMapping/>
  </p:clrMapOvr>
  <p:extLst>
    <p:ext uri="{6950BFC3-D8DA-4A85-94F7-54DA5524770B}">
      <p188:commentRel xmlns:p188="http://schemas.microsoft.com/office/powerpoint/2018/8/main" r:id="rId2"/>
    </p:ext>
  </p:extLst>
</p:sld>
</file>

<file path=ppt/tags/tag1.xml><?xml version="1.0" encoding="utf-8"?>
<p:tagLst xmlns:a="http://schemas.openxmlformats.org/drawingml/2006/main" xmlns:r="http://schemas.openxmlformats.org/officeDocument/2006/relationships" xmlns:p="http://schemas.openxmlformats.org/presentationml/2006/main">
  <p:tag name="FONTUSED" val="KPMGFONT"/>
  <p:tag name="CREATEDBY" val="Global PowerPoint Toolbar"/>
  <p:tag name="TOOLBARVERSION" val="5.30a"/>
  <p:tag name="TYPE" val="ScreenWide"/>
  <p:tag name="KEYWORD" val="SCREENWIDE"/>
  <p:tag name="TEMPLATEVERSION" val="17/07/2017 11:56:04"/>
</p:tagLst>
</file>

<file path=ppt/tags/tag2.xml><?xml version="1.0" encoding="utf-8"?>
<p:tagLst xmlns:a="http://schemas.openxmlformats.org/drawingml/2006/main" xmlns:r="http://schemas.openxmlformats.org/officeDocument/2006/relationships" xmlns:p="http://schemas.openxmlformats.org/presentationml/2006/main">
  <p:tag name="COPYRIGHT1" val="TRUE"/>
</p:tagLst>
</file>

<file path=ppt/theme/theme1.xml><?xml version="1.0" encoding="utf-8"?>
<a:theme xmlns:a="http://schemas.openxmlformats.org/drawingml/2006/main" name="KPMG Widescreen [16:9] Feb 2022">
  <a:themeElements>
    <a:clrScheme name="Custom 6">
      <a:dk1>
        <a:srgbClr val="000000"/>
      </a:dk1>
      <a:lt1>
        <a:srgbClr val="FFFFFF"/>
      </a:lt1>
      <a:dk2>
        <a:srgbClr val="00338D"/>
      </a:dk2>
      <a:lt2>
        <a:srgbClr val="E5E5E5"/>
      </a:lt2>
      <a:accent1>
        <a:srgbClr val="1E49E2"/>
      </a:accent1>
      <a:accent2>
        <a:srgbClr val="00338D"/>
      </a:accent2>
      <a:accent3>
        <a:srgbClr val="0C233C"/>
      </a:accent3>
      <a:accent4>
        <a:srgbClr val="00B8F5"/>
      </a:accent4>
      <a:accent5>
        <a:srgbClr val="7213EA"/>
      </a:accent5>
      <a:accent6>
        <a:srgbClr val="FD349C"/>
      </a:accent6>
      <a:hlink>
        <a:srgbClr val="1E49E2"/>
      </a:hlink>
      <a:folHlink>
        <a:srgbClr val="098E7E"/>
      </a:folHlink>
    </a:clrScheme>
    <a:fontScheme name="Custom 49">
      <a:majorFont>
        <a:latin typeface="KPMG Bold"/>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olidFill>
            <a:schemeClr val="accent1"/>
          </a:solidFill>
        </a:ln>
      </a:spPr>
      <a:bodyPr lIns="54610" tIns="54610" rIns="54610" bIns="54610" rtlCol="0" anchor="ctr"/>
      <a:lstStyle>
        <a:defPPr algn="l">
          <a:defRPr sz="15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bodyPr vert="horz" wrap="square" lIns="0" tIns="0" rIns="0" bIns="0" rtlCol="0" anchor="t" anchorCtr="0">
        <a:noAutofit/>
      </a:bodyPr>
      <a:lstStyle>
        <a:defPPr algn="l">
          <a:spcAft>
            <a:spcPts val="600"/>
          </a:spcAft>
          <a:defRPr sz="1500" b="1" dirty="0" smtClean="0">
            <a:solidFill>
              <a:schemeClr val="tx2"/>
            </a:solidFill>
          </a:defRPr>
        </a:defPPr>
      </a:lstStyle>
    </a:txDef>
  </a:objectDefaults>
  <a:extraClrSchemeLst/>
  <a:custClrLst>
    <a:custClr name="KPMG Blue">
      <a:srgbClr val="00338D"/>
    </a:custClr>
    <a:custClr name="Cobalt">
      <a:srgbClr val="1E49E2"/>
    </a:custClr>
    <a:custClr name="Pacific Blue">
      <a:srgbClr val="00B8F5"/>
    </a:custClr>
    <a:custClr name="Purple">
      <a:srgbClr val="7213EA"/>
    </a:custClr>
    <a:custClr name="Dark Blue">
      <a:srgbClr val="0C233C"/>
    </a:custClr>
    <a:custClr name="Light Blue">
      <a:srgbClr val="ACEAFF"/>
    </a:custClr>
    <a:custClr name="Pink">
      <a:srgbClr val="FD349C"/>
    </a:custClr>
    <a:custClr name="Blank">
      <a:srgbClr val="FFFFFF"/>
    </a:custClr>
    <a:custClr name="Blank">
      <a:srgbClr val="FFFFFF"/>
    </a:custClr>
    <a:custClr name="Blank">
      <a:srgbClr val="FFFFFF"/>
    </a:custClr>
    <a:custClr name="Blue">
      <a:srgbClr val="76D2FF"/>
    </a:custClr>
    <a:custClr name="Dark Purple">
      <a:srgbClr val="510DBC"/>
    </a:custClr>
    <a:custClr name="Light Purple">
      <a:srgbClr val="B497FF"/>
    </a:custClr>
    <a:custClr name="Dark Pink">
      <a:srgbClr val="AB0D82"/>
    </a:custClr>
    <a:custClr name="Light Pink">
      <a:srgbClr val="FFA3DA"/>
    </a:custClr>
    <a:custClr name="Dark Green">
      <a:srgbClr val="098E7E"/>
    </a:custClr>
    <a:custClr name="Green">
      <a:srgbClr val="00C0AE"/>
    </a:custClr>
    <a:custClr name="Light Green">
      <a:srgbClr val="63EBDA"/>
    </a:custClr>
    <a:custClr name="Blank">
      <a:srgbClr val="FFFFFF"/>
    </a:custClr>
    <a:custClr name="Blank">
      <a:srgbClr val="FFFFFF"/>
    </a:custClr>
    <a:custClr name="Gray 1">
      <a:srgbClr val="333333"/>
    </a:custClr>
    <a:custClr name="Gray 2">
      <a:srgbClr val="666666"/>
    </a:custClr>
    <a:custClr name="Gray 3">
      <a:srgbClr val="989898"/>
    </a:custClr>
    <a:custClr name="Gray 4">
      <a:srgbClr val="B2B2B2"/>
    </a:custClr>
    <a:custClr name="Gray 5">
      <a:srgbClr val="E5E5E5"/>
    </a:custClr>
    <a:custClr name="Blank">
      <a:srgbClr val="FFFFFF"/>
    </a:custClr>
    <a:custClr name="Blank">
      <a:srgbClr val="FFFFFF"/>
    </a:custClr>
    <a:custClr name="Blank">
      <a:srgbClr val="FFFFFF"/>
    </a:custClr>
    <a:custClr name="Blank">
      <a:srgbClr val="FFFFFF"/>
    </a:custClr>
    <a:custClr name="Blank">
      <a:srgbClr val="FFFFFF"/>
    </a:custClr>
  </a:custClrLst>
  <a:extLst>
    <a:ext uri="{05A4C25C-085E-4340-85A3-A5531E510DB2}">
      <thm15:themeFamily xmlns:thm15="http://schemas.microsoft.com/office/thememl/2012/main" name="Presentation2" id="{EC94DEF4-1B0F-401A-BD23-C66527C6735F}" vid="{4D5BB12D-8F1C-4AB1-9671-1359866E4206}"/>
    </a:ext>
  </a:extLst>
</a:theme>
</file>

<file path=ppt/theme/theme2.xml><?xml version="1.0" encoding="utf-8"?>
<a:theme xmlns:a="http://schemas.openxmlformats.org/drawingml/2006/main" name="1_KPMG Widescreen [16:9] Feb 2022">
  <a:themeElements>
    <a:clrScheme name="Custom 6">
      <a:dk1>
        <a:srgbClr val="000000"/>
      </a:dk1>
      <a:lt1>
        <a:srgbClr val="FFFFFF"/>
      </a:lt1>
      <a:dk2>
        <a:srgbClr val="00338D"/>
      </a:dk2>
      <a:lt2>
        <a:srgbClr val="E5E5E5"/>
      </a:lt2>
      <a:accent1>
        <a:srgbClr val="1E49E2"/>
      </a:accent1>
      <a:accent2>
        <a:srgbClr val="00338D"/>
      </a:accent2>
      <a:accent3>
        <a:srgbClr val="0C233C"/>
      </a:accent3>
      <a:accent4>
        <a:srgbClr val="00B8F5"/>
      </a:accent4>
      <a:accent5>
        <a:srgbClr val="7213EA"/>
      </a:accent5>
      <a:accent6>
        <a:srgbClr val="FD349C"/>
      </a:accent6>
      <a:hlink>
        <a:srgbClr val="1E49E2"/>
      </a:hlink>
      <a:folHlink>
        <a:srgbClr val="098E7E"/>
      </a:folHlink>
    </a:clrScheme>
    <a:fontScheme name="Custom 49">
      <a:majorFont>
        <a:latin typeface="KPMG Bold"/>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olidFill>
            <a:schemeClr val="accent1"/>
          </a:solidFill>
        </a:ln>
      </a:spPr>
      <a:bodyPr lIns="54610" tIns="54610" rIns="54610" bIns="54610" rtlCol="0" anchor="ctr"/>
      <a:lstStyle>
        <a:defPPr algn="l">
          <a:defRPr sz="15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bodyPr vert="horz" wrap="square" lIns="0" tIns="0" rIns="0" bIns="0" rtlCol="0" anchor="t" anchorCtr="0">
        <a:noAutofit/>
      </a:bodyPr>
      <a:lstStyle>
        <a:defPPr algn="l">
          <a:spcAft>
            <a:spcPts val="600"/>
          </a:spcAft>
          <a:defRPr sz="1500" b="1" dirty="0" smtClean="0">
            <a:solidFill>
              <a:schemeClr val="tx2"/>
            </a:solidFill>
          </a:defRPr>
        </a:defPPr>
      </a:lstStyle>
    </a:txDef>
  </a:objectDefaults>
  <a:extraClrSchemeLst/>
  <a:custClrLst>
    <a:custClr name="KPMG Blue">
      <a:srgbClr val="00338D"/>
    </a:custClr>
    <a:custClr name="Cobalt">
      <a:srgbClr val="1E49E2"/>
    </a:custClr>
    <a:custClr name="Pacific Blue">
      <a:srgbClr val="00B8F5"/>
    </a:custClr>
    <a:custClr name="Purple">
      <a:srgbClr val="7213EA"/>
    </a:custClr>
    <a:custClr name="Dark Blue">
      <a:srgbClr val="0C233C"/>
    </a:custClr>
    <a:custClr name="Light Blue">
      <a:srgbClr val="ACEAFF"/>
    </a:custClr>
    <a:custClr name="Pink">
      <a:srgbClr val="FD349C"/>
    </a:custClr>
    <a:custClr name="Blank">
      <a:srgbClr val="FFFFFF"/>
    </a:custClr>
    <a:custClr name="Blank">
      <a:srgbClr val="FFFFFF"/>
    </a:custClr>
    <a:custClr name="Blank">
      <a:srgbClr val="FFFFFF"/>
    </a:custClr>
    <a:custClr name="Blue">
      <a:srgbClr val="76D2FF"/>
    </a:custClr>
    <a:custClr name="Dark Purple">
      <a:srgbClr val="510DBC"/>
    </a:custClr>
    <a:custClr name="Light Purple">
      <a:srgbClr val="B497FF"/>
    </a:custClr>
    <a:custClr name="Dark Pink">
      <a:srgbClr val="AB0D82"/>
    </a:custClr>
    <a:custClr name="Light Pink">
      <a:srgbClr val="FFA3DA"/>
    </a:custClr>
    <a:custClr name="Dark Green">
      <a:srgbClr val="098E7E"/>
    </a:custClr>
    <a:custClr name="Green">
      <a:srgbClr val="00C0AE"/>
    </a:custClr>
    <a:custClr name="Light Green">
      <a:srgbClr val="63EBDA"/>
    </a:custClr>
    <a:custClr name="Blank">
      <a:srgbClr val="FFFFFF"/>
    </a:custClr>
    <a:custClr name="Blank">
      <a:srgbClr val="FFFFFF"/>
    </a:custClr>
    <a:custClr name="Gray 1">
      <a:srgbClr val="333333"/>
    </a:custClr>
    <a:custClr name="Gray 2">
      <a:srgbClr val="666666"/>
    </a:custClr>
    <a:custClr name="Gray 3">
      <a:srgbClr val="989898"/>
    </a:custClr>
    <a:custClr name="Gray 4">
      <a:srgbClr val="B2B2B2"/>
    </a:custClr>
    <a:custClr name="Gray 5">
      <a:srgbClr val="E5E5E5"/>
    </a:custClr>
    <a:custClr name="Blank">
      <a:srgbClr val="FFFFFF"/>
    </a:custClr>
    <a:custClr name="Blank">
      <a:srgbClr val="FFFFFF"/>
    </a:custClr>
    <a:custClr name="Blank">
      <a:srgbClr val="FFFFFF"/>
    </a:custClr>
    <a:custClr name="Blank">
      <a:srgbClr val="FFFFFF"/>
    </a:custClr>
    <a:custClr name="Blank">
      <a:srgbClr val="FFFFFF"/>
    </a:custClr>
  </a:custClrLst>
  <a:extLst>
    <a:ext uri="{05A4C25C-085E-4340-85A3-A5531E510DB2}">
      <thm15:themeFamily xmlns:thm15="http://schemas.microsoft.com/office/thememl/2012/main" name="Presentation2" id="{EC94DEF4-1B0F-401A-BD23-C66527C6735F}" vid="{4D5BB12D-8F1C-4AB1-9671-1359866E420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deff24bb-2089-4400-8c8e-f71e680378b2}" enabled="0" method="" siteId="{deff24bb-2089-4400-8c8e-f71e680378b2}" removed="1"/>
</clbl:labelList>
</file>

<file path=docProps/app.xml><?xml version="1.0" encoding="utf-8"?>
<Properties xmlns="http://schemas.openxmlformats.org/officeDocument/2006/extended-properties" xmlns:vt="http://schemas.openxmlformats.org/officeDocument/2006/docPropsVTypes">
  <Template>KPMG Widescreen Standard Template_wSupertitle_wResume and Coverletter</Template>
  <TotalTime>3524</TotalTime>
  <Words>6388</Words>
  <Application>Microsoft Office PowerPoint</Application>
  <PresentationFormat>Widescreen</PresentationFormat>
  <Paragraphs>1042</Paragraphs>
  <Slides>38</Slides>
  <Notes>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38</vt:i4>
      </vt:variant>
    </vt:vector>
  </HeadingPairs>
  <TitlesOfParts>
    <vt:vector size="45" baseType="lpstr">
      <vt:lpstr>Arial</vt:lpstr>
      <vt:lpstr>Calibri</vt:lpstr>
      <vt:lpstr>KPMG Bold</vt:lpstr>
      <vt:lpstr>open sans</vt:lpstr>
      <vt:lpstr>open sans</vt:lpstr>
      <vt:lpstr>KPMG Widescreen [16:9] Feb 2022</vt:lpstr>
      <vt:lpstr>1_KPMG Widescreen [16:9] Feb 2022</vt:lpstr>
      <vt:lpstr>Identity and Access Management  The path forward</vt:lpstr>
      <vt:lpstr>Agenda</vt:lpstr>
      <vt:lpstr>Key Tenets</vt:lpstr>
      <vt:lpstr>Case for continued investment</vt:lpstr>
      <vt:lpstr>Current state</vt:lpstr>
      <vt:lpstr>Core functions </vt:lpstr>
      <vt:lpstr>Additional capabilities</vt:lpstr>
      <vt:lpstr>Operations and support</vt:lpstr>
      <vt:lpstr>Additional capabilities (continued)</vt:lpstr>
      <vt:lpstr>Additional capabilities (continued)</vt:lpstr>
      <vt:lpstr>Additional capabilities (continued)</vt:lpstr>
      <vt:lpstr>Additional capabilities (continued)</vt:lpstr>
      <vt:lpstr>Additional capabilities (continued)</vt:lpstr>
      <vt:lpstr>Additional capabilities (continued)</vt:lpstr>
      <vt:lpstr>Additional capabilities (continued)</vt:lpstr>
      <vt:lpstr>Additional capabilities (continued)</vt:lpstr>
      <vt:lpstr>Additional capabilities (continued)</vt:lpstr>
      <vt:lpstr>Additional capabilities (continued)</vt:lpstr>
      <vt:lpstr>Additional capabilities (continued)</vt:lpstr>
      <vt:lpstr>Additional capabilities (continued)</vt:lpstr>
      <vt:lpstr>Additional capabilities (continued)</vt:lpstr>
      <vt:lpstr>Additional capabilities (continued)</vt:lpstr>
      <vt:lpstr>Additional capabilities (continued)</vt:lpstr>
      <vt:lpstr>Additional capabilities (continued)</vt:lpstr>
      <vt:lpstr>Additional capabilities (continued)</vt:lpstr>
      <vt:lpstr>Additional capabilities (continued)</vt:lpstr>
      <vt:lpstr>Additional capabilities (continued)</vt:lpstr>
      <vt:lpstr>Additional capabilities (continued)</vt:lpstr>
      <vt:lpstr>Additional capabilities (continued)</vt:lpstr>
      <vt:lpstr>Additional capabilities (continued)</vt:lpstr>
      <vt:lpstr>Additional capabilities (continued)</vt:lpstr>
      <vt:lpstr>Additional capabilities (continued)</vt:lpstr>
      <vt:lpstr>Additional capabilities (continued)</vt:lpstr>
      <vt:lpstr>Additional capabilities (continued)</vt:lpstr>
      <vt:lpstr>Additional capabilities (continued)</vt:lpstr>
      <vt:lpstr>Benefits</vt:lpstr>
      <vt:lpstr>Roadmap</vt:lpstr>
      <vt:lpstr>PowerPoint Presentation</vt:lpstr>
    </vt:vector>
  </TitlesOfParts>
  <Company>RR Donnelley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Johanna Venice Aquino</dc:creator>
  <cp:lastModifiedBy>Gupta, Vineet</cp:lastModifiedBy>
  <cp:revision>164</cp:revision>
  <dcterms:created xsi:type="dcterms:W3CDTF">2023-10-31T00:45:33Z</dcterms:created>
  <dcterms:modified xsi:type="dcterms:W3CDTF">2023-11-27T20:21:22Z</dcterms:modified>
  <cp:category>KPMG Public</cp:category>
</cp:coreProperties>
</file>