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6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9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3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6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3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2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4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F5FB9-D97E-41FC-8ADE-280F33AFB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817423"/>
            <a:ext cx="3659246" cy="2672976"/>
          </a:xfrm>
        </p:spPr>
        <p:txBody>
          <a:bodyPr>
            <a:noAutofit/>
          </a:bodyPr>
          <a:lstStyle/>
          <a:p>
            <a:r>
              <a:rPr lang="en-US" sz="6600" b="1" dirty="0"/>
              <a:t>A Tool For Version Control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571F9-E4E8-4ED0-B23F-C59B0570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5334000"/>
            <a:ext cx="3659246" cy="82795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VINEETH CHIKKULAPALLY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05FA31-FC9D-4512-B7C2-F98132328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49" r="-1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2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8EA600A-7C02-42C5-98DE-BA87CF5CD3B0}"/>
              </a:ext>
            </a:extLst>
          </p:cNvPr>
          <p:cNvSpPr/>
          <p:nvPr/>
        </p:nvSpPr>
        <p:spPr>
          <a:xfrm>
            <a:off x="4944862" y="5429899"/>
            <a:ext cx="701336" cy="28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A3EB9-81EE-40C9-BA24-D66CF5D07E07}"/>
              </a:ext>
            </a:extLst>
          </p:cNvPr>
          <p:cNvSpPr/>
          <p:nvPr/>
        </p:nvSpPr>
        <p:spPr>
          <a:xfrm>
            <a:off x="4864963" y="5429899"/>
            <a:ext cx="887767" cy="28732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1AE8D-9429-44A8-B1F1-A6E0DB99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User page(Report)…..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A6B30-42EF-4591-B6E3-3486C3789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2013316"/>
            <a:ext cx="6684886" cy="28313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BF88A-D6E8-49F9-95B5-E9FC67D88CAB}"/>
              </a:ext>
            </a:extLst>
          </p:cNvPr>
          <p:cNvSpPr txBox="1"/>
          <p:nvPr/>
        </p:nvSpPr>
        <p:spPr>
          <a:xfrm>
            <a:off x="8052047" y="2929631"/>
            <a:ext cx="413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To see user his history he can click on </a:t>
            </a:r>
          </a:p>
          <a:p>
            <a:pPr algn="just"/>
            <a:r>
              <a:rPr lang="en-US" dirty="0"/>
              <a:t>Reports and he can see details like how </a:t>
            </a:r>
          </a:p>
          <a:p>
            <a:pPr algn="just"/>
            <a:r>
              <a:rPr lang="en-US" dirty="0"/>
              <a:t>many versions he uploaded and he can add New version of the same project.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2D297-2D5F-4615-866C-846918E9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853560"/>
            <a:ext cx="3939881" cy="1257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C6E136-D2E9-4B46-BB5B-7DB6CC4F9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4" y="4937760"/>
            <a:ext cx="4565786" cy="12574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7E0154-400F-4658-A409-66E761466BAE}"/>
              </a:ext>
            </a:extLst>
          </p:cNvPr>
          <p:cNvCxnSpPr/>
          <p:nvPr/>
        </p:nvCxnSpPr>
        <p:spPr>
          <a:xfrm>
            <a:off x="1655064" y="4416552"/>
            <a:ext cx="4471416" cy="585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748181-2E61-4D3B-A39E-00DAF5687AC5}"/>
              </a:ext>
            </a:extLst>
          </p:cNvPr>
          <p:cNvCxnSpPr/>
          <p:nvPr/>
        </p:nvCxnSpPr>
        <p:spPr>
          <a:xfrm>
            <a:off x="1234440" y="4416552"/>
            <a:ext cx="0" cy="521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F2D8D5-49BA-4811-99F5-88E368C55CA4}"/>
              </a:ext>
            </a:extLst>
          </p:cNvPr>
          <p:cNvSpPr txBox="1"/>
          <p:nvPr/>
        </p:nvSpPr>
        <p:spPr>
          <a:xfrm>
            <a:off x="8683220" y="5438776"/>
            <a:ext cx="385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can download his project</a:t>
            </a:r>
          </a:p>
        </p:txBody>
      </p:sp>
    </p:spTree>
    <p:extLst>
      <p:ext uri="{BB962C8B-B14F-4D97-AF65-F5344CB8AC3E}">
        <p14:creationId xmlns:p14="http://schemas.microsoft.com/office/powerpoint/2010/main" val="396222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0316-F222-4469-AF13-87D2EF2D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Database…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D6012-5A3C-4B71-82ED-0CA7B5620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53" y="58079"/>
            <a:ext cx="7290699" cy="2409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9A344-867B-48FD-B006-E88BB4A6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53" y="2207316"/>
            <a:ext cx="7522347" cy="2674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F15A8A-CE4E-458A-9290-54E35C30D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7612"/>
            <a:ext cx="4669653" cy="31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2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EBE3-902A-4BB4-8ABF-B52E81F7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UML….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3E351-3420-4592-B0B4-5CEA51B7C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4" y="2200237"/>
            <a:ext cx="6038660" cy="3254130"/>
          </a:xfrm>
        </p:spPr>
      </p:pic>
    </p:spTree>
    <p:extLst>
      <p:ext uri="{BB962C8B-B14F-4D97-AF65-F5344CB8AC3E}">
        <p14:creationId xmlns:p14="http://schemas.microsoft.com/office/powerpoint/2010/main" val="25646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E39FF-2475-49A3-983A-D6D227D66A19}"/>
              </a:ext>
            </a:extLst>
          </p:cNvPr>
          <p:cNvSpPr txBox="1"/>
          <p:nvPr/>
        </p:nvSpPr>
        <p:spPr>
          <a:xfrm>
            <a:off x="4465468" y="1287263"/>
            <a:ext cx="440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37852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0AFB-93F3-4765-9C82-E6C94899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Aim Of Project…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F693-E28F-4D63-B628-12CBA034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aim of  this software is to keep tracks of the different steps of C# source files. It will help developers to keep tracks of the evolution and historic of their projects.</a:t>
            </a:r>
          </a:p>
          <a:p>
            <a:r>
              <a:rPr lang="en-US" sz="3200" dirty="0"/>
              <a:t>The entire tool is based on C# programming with </a:t>
            </a:r>
            <a:r>
              <a:rPr lang="en-US" sz="3200" dirty="0" err="1"/>
              <a:t>Winform</a:t>
            </a:r>
            <a:r>
              <a:rPr lang="en-US" sz="3200" dirty="0"/>
              <a:t> GUI and the database used is Microsoft Access</a:t>
            </a:r>
          </a:p>
        </p:txBody>
      </p:sp>
    </p:spTree>
    <p:extLst>
      <p:ext uri="{BB962C8B-B14F-4D97-AF65-F5344CB8AC3E}">
        <p14:creationId xmlns:p14="http://schemas.microsoft.com/office/powerpoint/2010/main" val="61601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2538-E14C-4B26-8436-F28A164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27969"/>
            <a:ext cx="10058400" cy="171339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Working…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0480-769D-4850-B99D-8BC74FEF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Before running this program we have to run Access Database Engine 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After completing run Vcontrol.sln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For Admin login </a:t>
            </a:r>
          </a:p>
          <a:p>
            <a:pPr marL="0" indent="0">
              <a:buNone/>
            </a:pPr>
            <a:r>
              <a:rPr lang="en-US" sz="3000" b="1" dirty="0">
                <a:latin typeface="Arial Black" panose="020B0A04020102020204" pitchFamily="34" charset="0"/>
              </a:rPr>
              <a:t>     User Id     : admin</a:t>
            </a:r>
          </a:p>
          <a:p>
            <a:pPr marL="0" indent="0">
              <a:buNone/>
            </a:pPr>
            <a:r>
              <a:rPr lang="en-US" sz="3000" b="1" dirty="0">
                <a:latin typeface="Arial Black" panose="020B0A04020102020204" pitchFamily="34" charset="0"/>
              </a:rPr>
              <a:t>     Password : 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E32A5308-2BE4-40B3-BE0F-375110881BB2}"/>
              </a:ext>
            </a:extLst>
          </p:cNvPr>
          <p:cNvSpPr/>
          <p:nvPr/>
        </p:nvSpPr>
        <p:spPr>
          <a:xfrm>
            <a:off x="1003177" y="4586014"/>
            <a:ext cx="5885895" cy="9358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EB71F-C3A9-4ADD-B92F-AE1516FF390A}"/>
              </a:ext>
            </a:extLst>
          </p:cNvPr>
          <p:cNvSpPr/>
          <p:nvPr/>
        </p:nvSpPr>
        <p:spPr>
          <a:xfrm>
            <a:off x="4749553" y="3429000"/>
            <a:ext cx="5157927" cy="486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F704E-0CD5-4F74-A24D-41816896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057" y="410891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/>
              <a:t>Configuration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5E863-61BB-41C3-9E52-C62D6CB45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09003"/>
            <a:ext cx="10058400" cy="1450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BF70E-A98A-45E6-8A36-C8113070AD07}"/>
              </a:ext>
            </a:extLst>
          </p:cNvPr>
          <p:cNvSpPr txBox="1"/>
          <p:nvPr/>
        </p:nvSpPr>
        <p:spPr>
          <a:xfrm>
            <a:off x="1669002" y="4811697"/>
            <a:ext cx="484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source file name  before running program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1AA322-4050-4DD5-8D11-05F4D1CAD2A1}"/>
              </a:ext>
            </a:extLst>
          </p:cNvPr>
          <p:cNvCxnSpPr/>
          <p:nvPr/>
        </p:nvCxnSpPr>
        <p:spPr>
          <a:xfrm>
            <a:off x="4864963" y="3755254"/>
            <a:ext cx="504251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499DF-C858-4AF6-9FBB-599B971CC117}"/>
              </a:ext>
            </a:extLst>
          </p:cNvPr>
          <p:cNvCxnSpPr/>
          <p:nvPr/>
        </p:nvCxnSpPr>
        <p:spPr>
          <a:xfrm flipH="1">
            <a:off x="5042517" y="3915052"/>
            <a:ext cx="1846555" cy="674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8AE5-F208-480A-BDAA-4B312F6E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Welcome page…..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D1952-0229-4D0B-9906-3FCFF149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8" y="2108200"/>
            <a:ext cx="6652090" cy="3760788"/>
          </a:xfrm>
        </p:spPr>
      </p:pic>
    </p:spTree>
    <p:extLst>
      <p:ext uri="{BB962C8B-B14F-4D97-AF65-F5344CB8AC3E}">
        <p14:creationId xmlns:p14="http://schemas.microsoft.com/office/powerpoint/2010/main" val="374291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E6AC-F5EB-4D8A-A77B-17FD02CD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Admin Page….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B54EF-6EBF-44FF-80C1-2472BDF4C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35" y="1890944"/>
            <a:ext cx="6693764" cy="42612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4B9D3-A851-4FCB-9B6B-29AE7B15D54B}"/>
              </a:ext>
            </a:extLst>
          </p:cNvPr>
          <p:cNvSpPr txBox="1"/>
          <p:nvPr/>
        </p:nvSpPr>
        <p:spPr>
          <a:xfrm>
            <a:off x="145001" y="2539014"/>
            <a:ext cx="670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After logging admin also can choose files to upload in</a:t>
            </a:r>
          </a:p>
          <a:p>
            <a:r>
              <a:rPr lang="en-US" dirty="0"/>
              <a:t> 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99B2-B034-494A-B383-A2C4BBF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Page…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727B4-A5CC-4A0F-B94D-3BB045134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893" y="1975273"/>
            <a:ext cx="5808659" cy="2733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C5CD5-5BBE-40D9-9DCF-7AF2D203A231}"/>
              </a:ext>
            </a:extLst>
          </p:cNvPr>
          <p:cNvSpPr txBox="1"/>
          <p:nvPr/>
        </p:nvSpPr>
        <p:spPr>
          <a:xfrm>
            <a:off x="1161287" y="2587753"/>
            <a:ext cx="430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By redirecting into reports admin can see user project details, name, project name, date or else he can search by filtering as shown in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99839-88FE-48E4-8721-7C244524D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55" y="4831027"/>
            <a:ext cx="3939881" cy="12193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3B62F-2CF4-4694-8206-EF2B5DCAF6E7}"/>
              </a:ext>
            </a:extLst>
          </p:cNvPr>
          <p:cNvSpPr txBox="1"/>
          <p:nvPr/>
        </p:nvSpPr>
        <p:spPr>
          <a:xfrm>
            <a:off x="1847088" y="5239512"/>
            <a:ext cx="380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can see users project history</a:t>
            </a:r>
          </a:p>
          <a:p>
            <a:r>
              <a:rPr lang="en-US" dirty="0"/>
              <a:t>      and he has rights to download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51548B-7C03-4F08-83C9-BDB02B8309E7}"/>
              </a:ext>
            </a:extLst>
          </p:cNvPr>
          <p:cNvCxnSpPr/>
          <p:nvPr/>
        </p:nvCxnSpPr>
        <p:spPr>
          <a:xfrm>
            <a:off x="6345936" y="4425696"/>
            <a:ext cx="905256" cy="40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7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7FF9-7D04-4377-9146-175F3106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List…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C85C3-03E2-4D9C-9542-AC3F0F073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936" y="2130552"/>
            <a:ext cx="5952426" cy="32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1120D-4D54-474C-8D74-F528C735A7FC}"/>
              </a:ext>
            </a:extLst>
          </p:cNvPr>
          <p:cNvSpPr txBox="1"/>
          <p:nvPr/>
        </p:nvSpPr>
        <p:spPr>
          <a:xfrm>
            <a:off x="1252728" y="2798064"/>
            <a:ext cx="382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Admin can add Users and Delete as </a:t>
            </a:r>
          </a:p>
          <a:p>
            <a:r>
              <a:rPr lang="en-US" dirty="0"/>
              <a:t>shown in figure </a:t>
            </a:r>
          </a:p>
        </p:txBody>
      </p:sp>
    </p:spTree>
    <p:extLst>
      <p:ext uri="{BB962C8B-B14F-4D97-AF65-F5344CB8AC3E}">
        <p14:creationId xmlns:p14="http://schemas.microsoft.com/office/powerpoint/2010/main" val="20615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9FB-6E5D-44B3-A71F-9622DAB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User Page….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5323E-8243-465A-8BD2-DB4A0F229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60" y="2034986"/>
            <a:ext cx="6565608" cy="34633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D8DDE-12F7-4424-9A93-AA11AABE9ABE}"/>
              </a:ext>
            </a:extLst>
          </p:cNvPr>
          <p:cNvSpPr txBox="1"/>
          <p:nvPr/>
        </p:nvSpPr>
        <p:spPr>
          <a:xfrm>
            <a:off x="1097280" y="2743200"/>
            <a:ext cx="40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home page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home page as shown in figure  User can upload his files and </a:t>
            </a:r>
            <a:r>
              <a:rPr lang="en-US" dirty="0" err="1"/>
              <a:t>saveit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1876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Calibri</vt:lpstr>
      <vt:lpstr>Calibri Light</vt:lpstr>
      <vt:lpstr>Wingdings</vt:lpstr>
      <vt:lpstr>RetrospectVTI</vt:lpstr>
      <vt:lpstr>A Tool For Version Control</vt:lpstr>
      <vt:lpstr>Aim Of Project…</vt:lpstr>
      <vt:lpstr>             Working… </vt:lpstr>
      <vt:lpstr>Configuration details</vt:lpstr>
      <vt:lpstr>Welcome page…..</vt:lpstr>
      <vt:lpstr>Admin Page….</vt:lpstr>
      <vt:lpstr>Reports Page…</vt:lpstr>
      <vt:lpstr>User List…</vt:lpstr>
      <vt:lpstr>User Page….</vt:lpstr>
      <vt:lpstr>User page(Report)…..</vt:lpstr>
      <vt:lpstr>Database…</vt:lpstr>
      <vt:lpstr>UML….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Version Control</dc:title>
  <dc:creator>ch vineeth</dc:creator>
  <cp:lastModifiedBy>ch vineeth</cp:lastModifiedBy>
  <cp:revision>7</cp:revision>
  <dcterms:created xsi:type="dcterms:W3CDTF">2019-06-21T19:32:08Z</dcterms:created>
  <dcterms:modified xsi:type="dcterms:W3CDTF">2019-06-21T20:35:46Z</dcterms:modified>
</cp:coreProperties>
</file>