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80" r:id="rId4"/>
    <p:sldId id="281" r:id="rId5"/>
    <p:sldId id="284" r:id="rId6"/>
    <p:sldId id="283" r:id="rId7"/>
    <p:sldId id="28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3FCAB-6E52-258E-C786-7656448514D3}" v="110" dt="2021-01-11T03:53:31.902"/>
    <p1510:client id="{2F5B36F5-21D2-CFA8-3982-9C885B1560DA}" v="244" dt="2021-01-18T09:10:56.136"/>
    <p1510:client id="{3EF96991-17BE-56EF-8930-798BC152DD29}" v="1" dt="2021-01-10T19:32:41.754"/>
    <p1510:client id="{9F5C54CD-3302-5C54-812D-0F94FC0B28A8}" v="684" dt="2021-01-18T03:55:51.291"/>
    <p1510:client id="{BA77D6C4-952D-8811-F421-A7E528913190}" v="44" dt="2021-01-18T02:56:57.877"/>
    <p1510:client id="{D68C15D4-B63C-32E2-A8C5-F170DA4A898C}" v="1" dt="2021-01-10T19:30:40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74900"/>
            <a:ext cx="8534400" cy="36152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CCED-32DF-421B-8B5E-D9206F5FF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8614" y="754605"/>
            <a:ext cx="4069525" cy="1429871"/>
          </a:xfrm>
        </p:spPr>
        <p:txBody>
          <a:bodyPr>
            <a:normAutofit/>
          </a:bodyPr>
          <a:lstStyle/>
          <a:p>
            <a:r>
              <a:rPr lang="en-IN" sz="6000" dirty="0"/>
              <a:t>VIN JOB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E19EE-4AE8-4899-A1CD-50ECC10CF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366" y="5464988"/>
            <a:ext cx="4477732" cy="139301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 JOB PORTAL BY: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sz="2800" dirty="0">
                <a:solidFill>
                  <a:schemeClr val="tx1"/>
                </a:solidFill>
              </a:rPr>
              <a:t>VINEETH REDDY MOTATI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70BED-29D6-49FC-A109-6CC4E0F2FFDF}"/>
              </a:ext>
            </a:extLst>
          </p:cNvPr>
          <p:cNvSpPr txBox="1"/>
          <p:nvPr/>
        </p:nvSpPr>
        <p:spPr>
          <a:xfrm>
            <a:off x="8842341" y="5558897"/>
            <a:ext cx="334965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/>
              <a:t>GUIDED BY:</a:t>
            </a:r>
          </a:p>
          <a:p>
            <a:pPr lvl="1"/>
            <a:r>
              <a:rPr lang="en-IN" sz="2800" dirty="0"/>
              <a:t>RANVEER KUMAR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D8D04D0-CE87-41E4-B5FE-83794A3A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693" y="754605"/>
            <a:ext cx="1869134" cy="18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1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5DE9-3BF2-49A5-99AD-4700722A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11" y="0"/>
            <a:ext cx="8555224" cy="1507067"/>
          </a:xfrm>
        </p:spPr>
        <p:txBody>
          <a:bodyPr/>
          <a:lstStyle/>
          <a:p>
            <a:r>
              <a:rPr lang="en-IN" dirty="0"/>
              <a:t>required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BC067-754D-4E13-AA0A-2B1DC03CE7CF}"/>
              </a:ext>
            </a:extLst>
          </p:cNvPr>
          <p:cNvSpPr txBox="1"/>
          <p:nvPr/>
        </p:nvSpPr>
        <p:spPr>
          <a:xfrm>
            <a:off x="1197695" y="1997839"/>
            <a:ext cx="7339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Job Portal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Search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Search Listing (sorting, filtering)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Details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Post/Modify/Delete a Job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A8748A5-7F80-458B-90DE-69E494EE0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836" y="29421"/>
            <a:ext cx="1417163" cy="14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5DE9-3BF2-49A5-99AD-4700722A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11" y="0"/>
            <a:ext cx="8555224" cy="1507067"/>
          </a:xfrm>
        </p:spPr>
        <p:txBody>
          <a:bodyPr/>
          <a:lstStyle/>
          <a:p>
            <a:r>
              <a:rPr lang="en-IN" dirty="0"/>
              <a:t>FEATURES COMPLETED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BC067-754D-4E13-AA0A-2B1DC03CE7CF}"/>
              </a:ext>
            </a:extLst>
          </p:cNvPr>
          <p:cNvSpPr txBox="1"/>
          <p:nvPr/>
        </p:nvSpPr>
        <p:spPr>
          <a:xfrm>
            <a:off x="1197695" y="1715035"/>
            <a:ext cx="73392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Searching by Keyword, Location, Company or Salary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Filtering functionality by Location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Sorting by Date or Salary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Job Details functionality with company logo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Posting a new job with multiple locations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Modifying a job by re-using posting functionality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Deleting a job by it’s 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Dark mode switching feature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A8748A5-7F80-458B-90DE-69E494EE0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836" y="29421"/>
            <a:ext cx="1417163" cy="14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5DE9-3BF2-49A5-99AD-4700722A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11" y="0"/>
            <a:ext cx="8555224" cy="1507067"/>
          </a:xfrm>
        </p:spPr>
        <p:txBody>
          <a:bodyPr/>
          <a:lstStyle/>
          <a:p>
            <a:r>
              <a:rPr lang="en-IN" dirty="0"/>
              <a:t>Technology and RESOUCES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BC067-754D-4E13-AA0A-2B1DC03CE7CF}"/>
              </a:ext>
            </a:extLst>
          </p:cNvPr>
          <p:cNvSpPr txBox="1"/>
          <p:nvPr/>
        </p:nvSpPr>
        <p:spPr>
          <a:xfrm>
            <a:off x="1235402" y="2158094"/>
            <a:ext cx="7339202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HTML/CSS and JavaScript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Data is collected from a real-world dataset from kaggle.com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Browser LOCALSTORAGE for storing data dynamically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Fontawesome</a:t>
            </a:r>
            <a:r>
              <a:rPr lang="en-US" sz="2000" dirty="0"/>
              <a:t> for icons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VSCode</a:t>
            </a:r>
            <a:r>
              <a:rPr lang="en-US" sz="2000" dirty="0"/>
              <a:t> Editor with plugins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Google Chrome Browser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A8748A5-7F80-458B-90DE-69E494EE0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836" y="29421"/>
            <a:ext cx="1417163" cy="14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9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5DE9-3BF2-49A5-99AD-4700722A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11" y="0"/>
            <a:ext cx="8555224" cy="1507067"/>
          </a:xfrm>
        </p:spPr>
        <p:txBody>
          <a:bodyPr/>
          <a:lstStyle/>
          <a:p>
            <a:r>
              <a:rPr lang="en-IN" dirty="0"/>
              <a:t>Challenges I faced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BC067-754D-4E13-AA0A-2B1DC03CE7CF}"/>
              </a:ext>
            </a:extLst>
          </p:cNvPr>
          <p:cNvSpPr txBox="1"/>
          <p:nvPr/>
        </p:nvSpPr>
        <p:spPr>
          <a:xfrm>
            <a:off x="1235402" y="2158094"/>
            <a:ext cx="7339202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I faced issues while loading data dynamically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Working on JS for the first 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Displaying the results through JS DOMs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Structuring and arranging code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Creating responsive webpages</a:t>
            </a:r>
          </a:p>
          <a:p>
            <a:pPr algn="just"/>
            <a:endParaRPr lang="en-US" sz="2000" dirty="0">
              <a:cs typeface="Calibri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A8748A5-7F80-458B-90DE-69E494EE0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836" y="29421"/>
            <a:ext cx="1417163" cy="14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06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5DE9-3BF2-49A5-99AD-4700722A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11" y="0"/>
            <a:ext cx="8555224" cy="1507067"/>
          </a:xfrm>
        </p:spPr>
        <p:txBody>
          <a:bodyPr/>
          <a:lstStyle/>
          <a:p>
            <a:r>
              <a:rPr lang="en-IN" dirty="0"/>
              <a:t>What I learned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BC067-754D-4E13-AA0A-2B1DC03CE7CF}"/>
              </a:ext>
            </a:extLst>
          </p:cNvPr>
          <p:cNvSpPr txBox="1"/>
          <p:nvPr/>
        </p:nvSpPr>
        <p:spPr>
          <a:xfrm>
            <a:off x="1235402" y="2158094"/>
            <a:ext cx="7339202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Working with HTML, CSS and JS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The usage of GitLab for version control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Usage of Browser LocalStorage for storing data dynamically</a:t>
            </a:r>
            <a:endParaRPr lang="en-US" sz="2000" dirty="0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Discovering several tools and using them</a:t>
            </a:r>
            <a:endParaRPr lang="en-US" sz="2000" dirty="0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algn="just"/>
            <a:endParaRPr lang="en-US" sz="2000" dirty="0">
              <a:cs typeface="Calibri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A8748A5-7F80-458B-90DE-69E494EE0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836" y="29421"/>
            <a:ext cx="1417163" cy="14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06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5DE9-3BF2-49A5-99AD-4700722A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296" y="2675466"/>
            <a:ext cx="8555224" cy="1507067"/>
          </a:xfrm>
        </p:spPr>
        <p:txBody>
          <a:bodyPr/>
          <a:lstStyle/>
          <a:p>
            <a:r>
              <a:rPr lang="en-IN" dirty="0"/>
              <a:t>Let's go for the demo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A8748A5-7F80-458B-90DE-69E494EE0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4836" y="29421"/>
            <a:ext cx="1417163" cy="14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66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CD28EE6-B94D-4A3D-A94F-88968CC1F13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059691" y="1392691"/>
            <a:ext cx="4072617" cy="40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116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Slice</vt:lpstr>
      <vt:lpstr>VIN JOB</vt:lpstr>
      <vt:lpstr>required FEATURES</vt:lpstr>
      <vt:lpstr>FEATURES COMPLETED</vt:lpstr>
      <vt:lpstr>Technology and RESOUCES USED</vt:lpstr>
      <vt:lpstr>Challenges I faced</vt:lpstr>
      <vt:lpstr>What I learned</vt:lpstr>
      <vt:lpstr>Let's go for the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DATASET CLASSIFICATION</dc:title>
  <dc:creator>Vineeth Reddy</dc:creator>
  <cp:lastModifiedBy>Vineeth Reddy</cp:lastModifiedBy>
  <cp:revision>189</cp:revision>
  <dcterms:created xsi:type="dcterms:W3CDTF">2020-02-24T13:34:06Z</dcterms:created>
  <dcterms:modified xsi:type="dcterms:W3CDTF">2021-01-18T09:23:02Z</dcterms:modified>
</cp:coreProperties>
</file>