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 SemiBold"/>
      <p:regular r:id="rId16"/>
      <p:bold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SemiBold-bold.fntdata"/><Relationship Id="rId16" Type="http://schemas.openxmlformats.org/officeDocument/2006/relationships/font" Target="fonts/OswaldSemiBol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4f986eed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4f986ee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4f986eed4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4f986eed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4f986eed4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4f986eed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4f986eed4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4f986eed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/adityajn105/flickr8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671250" y="325970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Vineeth Paradesi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Venkata Geethika Myneni</a:t>
            </a:r>
            <a:endParaRPr/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671250" y="241750"/>
            <a:ext cx="78015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Oswald SemiBold"/>
                <a:ea typeface="Oswald SemiBold"/>
                <a:cs typeface="Oswald SemiBold"/>
                <a:sym typeface="Oswald SemiBold"/>
              </a:rPr>
              <a:t>DSCI 6011-02</a:t>
            </a:r>
            <a:endParaRPr sz="380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Oswald SemiBold"/>
                <a:ea typeface="Oswald SemiBold"/>
                <a:cs typeface="Oswald SemiBold"/>
                <a:sym typeface="Oswald SemiBold"/>
              </a:rPr>
              <a:t>  Deep Learning Project</a:t>
            </a:r>
            <a:endParaRPr sz="38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834250" y="318175"/>
            <a:ext cx="7801500" cy="114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Caption Generator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25" y="1764675"/>
            <a:ext cx="3811351" cy="25876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p14"/>
          <p:cNvGrpSpPr/>
          <p:nvPr/>
        </p:nvGrpSpPr>
        <p:grpSpPr>
          <a:xfrm>
            <a:off x="5226688" y="2358578"/>
            <a:ext cx="2628925" cy="1209064"/>
            <a:chOff x="431925" y="1304875"/>
            <a:chExt cx="2628925" cy="3416400"/>
          </a:xfrm>
        </p:grpSpPr>
        <p:sp>
          <p:nvSpPr>
            <p:cNvPr id="68" name="Google Shape;68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5301863" y="2640308"/>
            <a:ext cx="24786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cat lying on top of a laptop keyboard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87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44600" y="1944975"/>
            <a:ext cx="8254800" cy="23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a deep learning model that can automatically generate captions for images.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Achieve high caption accuracy by effectively capturing the content and context of the image.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and experiment with different deep learning architectures for image captioning.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project worth doing?</a:t>
            </a:r>
            <a:endParaRPr/>
          </a:p>
        </p:txBody>
      </p:sp>
      <p:grpSp>
        <p:nvGrpSpPr>
          <p:cNvPr id="82" name="Google Shape;82;p16"/>
          <p:cNvGrpSpPr/>
          <p:nvPr/>
        </p:nvGrpSpPr>
        <p:grpSpPr>
          <a:xfrm>
            <a:off x="431925" y="1304884"/>
            <a:ext cx="2628925" cy="1923092"/>
            <a:chOff x="431925" y="1304875"/>
            <a:chExt cx="2628925" cy="3416400"/>
          </a:xfrm>
        </p:grpSpPr>
        <p:sp>
          <p:nvSpPr>
            <p:cNvPr id="83" name="Google Shape;83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508325" y="1616225"/>
            <a:ext cx="2478600" cy="16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project has the potential to improve image accessibility for visually impaired individuals.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86" name="Google Shape;86;p16"/>
          <p:cNvGrpSpPr/>
          <p:nvPr/>
        </p:nvGrpSpPr>
        <p:grpSpPr>
          <a:xfrm>
            <a:off x="3320450" y="1304921"/>
            <a:ext cx="2632500" cy="1923092"/>
            <a:chOff x="3320450" y="1304875"/>
            <a:chExt cx="2632500" cy="3416400"/>
          </a:xfrm>
        </p:grpSpPr>
        <p:sp>
          <p:nvSpPr>
            <p:cNvPr id="87" name="Google Shape;87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6"/>
          <p:cNvSpPr txBox="1"/>
          <p:nvPr>
            <p:ph idx="4294967295" type="body"/>
          </p:nvPr>
        </p:nvSpPr>
        <p:spPr>
          <a:xfrm>
            <a:off x="3396775" y="1616225"/>
            <a:ext cx="2478600" cy="16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It can be used for image search engines, social media platforms, and automated content creation.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90" name="Google Shape;90;p16"/>
          <p:cNvGrpSpPr/>
          <p:nvPr/>
        </p:nvGrpSpPr>
        <p:grpSpPr>
          <a:xfrm>
            <a:off x="6212550" y="1304946"/>
            <a:ext cx="2632500" cy="1923092"/>
            <a:chOff x="6212550" y="1304875"/>
            <a:chExt cx="2632500" cy="3416400"/>
          </a:xfrm>
        </p:grpSpPr>
        <p:sp>
          <p:nvSpPr>
            <p:cNvPr id="91" name="Google Shape;91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6286475" y="1616225"/>
            <a:ext cx="2478600" cy="16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generated captions can provide valuable insights for image understanding and retrieval tasks.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4294967295" type="title"/>
          </p:nvPr>
        </p:nvSpPr>
        <p:spPr>
          <a:xfrm>
            <a:off x="311700" y="44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the State-of-the-art 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3000"/>
            <a:ext cx="85206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grpSp>
        <p:nvGrpSpPr>
          <p:cNvPr id="105" name="Google Shape;105;p18"/>
          <p:cNvGrpSpPr/>
          <p:nvPr/>
        </p:nvGrpSpPr>
        <p:grpSpPr>
          <a:xfrm>
            <a:off x="424825" y="1253973"/>
            <a:ext cx="8294371" cy="799416"/>
            <a:chOff x="424813" y="1177875"/>
            <a:chExt cx="8294371" cy="849900"/>
          </a:xfrm>
        </p:grpSpPr>
        <p:sp>
          <p:nvSpPr>
            <p:cNvPr id="106" name="Google Shape;106;p18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8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8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Utilize publicly available image captioning datasets like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Flickr8k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0" name="Google Shape;110;p18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11" name="Google Shape;111;p18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8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8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Implement an encoder decoder architecture with pretrained CNN for feature extraction and LSTM for caption generation.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5" name="Google Shape;115;p18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16" name="Google Shape;116;p18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8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Training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Train the model on chosen dataset with appropriate hyperparameter tuning for optimal performance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21" name="Google Shape;121;p18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8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Evaluation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8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Will evaluate the model using BLEU or ROUGE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deliverables</a:t>
            </a:r>
            <a:endParaRPr/>
          </a:p>
        </p:txBody>
      </p:sp>
      <p:grpSp>
        <p:nvGrpSpPr>
          <p:cNvPr id="130" name="Google Shape;130;p19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131" name="Google Shape;131;p19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9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19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Trained deep learning model for image caption generation.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5" name="Google Shape;135;p19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36" name="Google Shape;136;p19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9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9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Code repository containing the implemented model and training scripts.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0" name="Google Shape;140;p19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41" name="Google Shape;141;p19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9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Google Shape;144;p19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 comprehensive report detailing the project methodology, results, and evaluation.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5" name="Google Shape;145;p19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46" name="Google Shape;146;p19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9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19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Sample captions generated by the model for a set of test images.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idx="4294967295" type="title"/>
          </p:nvPr>
        </p:nvSpPr>
        <p:spPr>
          <a:xfrm>
            <a:off x="311700" y="44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Methodology</a:t>
            </a:r>
            <a:endParaRPr/>
          </a:p>
        </p:txBody>
      </p:sp>
      <p:sp>
        <p:nvSpPr>
          <p:cNvPr id="155" name="Google Shape;155;p20"/>
          <p:cNvSpPr txBox="1"/>
          <p:nvPr>
            <p:ph idx="4294967295" type="body"/>
          </p:nvPr>
        </p:nvSpPr>
        <p:spPr>
          <a:xfrm>
            <a:off x="311700" y="1152475"/>
            <a:ext cx="7294200" cy="23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1600"/>
              <a:t>We will compare the generated captions with human-written references using BLEU score, METEOR, and ROUGE-L metrics.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Higher scores indicate better caption accuracy and similarity to human-written descriptions.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will also conduct a qualitative evaluation by visually inspecting the generated captions and assessing their coherence and relevance to the image content.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idx="4294967295" type="title"/>
          </p:nvPr>
        </p:nvSpPr>
        <p:spPr>
          <a:xfrm>
            <a:off x="311700" y="44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1" name="Google Shape;161;p21"/>
          <p:cNvSpPr txBox="1"/>
          <p:nvPr>
            <p:ph idx="4294967295" type="body"/>
          </p:nvPr>
        </p:nvSpPr>
        <p:spPr>
          <a:xfrm>
            <a:off x="311700" y="1152475"/>
            <a:ext cx="7294200" cy="23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Yin, Xinqiang &amp; Wei, Xiukun &amp; Tang, Qingfeng. (2024). Automatic Generation of Pantograph Image Caption Based on Deep Learning. 163-172. 10.1007/978-981-99-9315-4_18.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Ansari, Khustar &amp; Srivastava, Priyanka. (2024). An efficient automated image caption generation by the encoder decoder model. Multimedia Tools and Applications. 1-26. 10.1007/s11042-024-18150-x.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