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Oswald" panose="00000500000000000000"/>
      <p:regular r:id="rId16"/>
    </p:embeddedFont>
    <p:embeddedFont>
      <p:font typeface="Average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26" d="100"/>
          <a:sy n="126" d="100"/>
        </p:scale>
        <p:origin x="12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4f986ee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4f986ee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4f986eed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4f986eed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4f986ee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4f986ee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4f986eed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4f986eed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 panose="00000500000000000000"/>
              <a:buNone/>
              <a:defRPr sz="21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</a:lstStyle>
          <a:p/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3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www.kaggle.com/datasets/adityajn105/flickr8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person's head&#10;&#10;Description automatically generated"/>
          <p:cNvPicPr>
            <a:picLocks noChangeAspect="1"/>
          </p:cNvPicPr>
          <p:nvPr/>
        </p:nvPicPr>
        <p:blipFill>
          <a:blip r:embed="rId1">
            <a:alphaModFix amt="13000"/>
          </a:blip>
          <a:stretch>
            <a:fillRect/>
          </a:stretch>
        </p:blipFill>
        <p:spPr>
          <a:xfrm>
            <a:off x="1" y="0"/>
            <a:ext cx="9187248" cy="5374332"/>
          </a:xfrm>
          <a:prstGeom prst="rect">
            <a:avLst/>
          </a:prstGeom>
          <a:noFill/>
        </p:spPr>
      </p:pic>
      <p:sp useBgFill="1">
        <p:nvSpPr>
          <p:cNvPr id="9" name="TextBox 8"/>
          <p:cNvSpPr txBox="1"/>
          <p:nvPr/>
        </p:nvSpPr>
        <p:spPr>
          <a:xfrm>
            <a:off x="1" y="5143500"/>
            <a:ext cx="9187248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12214" y="796566"/>
            <a:ext cx="5198861" cy="1890600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chemeClr val="bg1">
                    <a:lumMod val="50000"/>
                  </a:schemeClr>
                </a:solidFill>
              </a:rPr>
              <a:t>DSCI 6004-01</a:t>
            </a:r>
            <a:endParaRPr lang="en-US" sz="57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chemeClr val="bg1">
                    <a:lumMod val="50000"/>
                  </a:schemeClr>
                </a:solidFill>
              </a:rPr>
              <a:t> Natural Language Processing</a:t>
            </a:r>
            <a:endParaRPr lang="en-US" sz="5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2045767" y="2981144"/>
            <a:ext cx="3531753" cy="1300800"/>
          </a:xfr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Vineeth Paradesi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Venkata Geethika Myneni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Himagiri Bhavani Appisetty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834250" y="318175"/>
            <a:ext cx="7801500" cy="11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Caption Generator</a:t>
            </a:r>
            <a:endParaRPr lang="en-GB"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5301863" y="2640308"/>
            <a:ext cx="2478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 cat lying on top of a laptop keyboard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5725" y="1764675"/>
            <a:ext cx="3811351" cy="2587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5226688" y="2358578"/>
            <a:ext cx="2628925" cy="1209064"/>
            <a:chOff x="431925" y="1304875"/>
            <a:chExt cx="2628925" cy="34164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87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 lang="en-GB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44600" y="1944975"/>
            <a:ext cx="8254800" cy="23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Develop a deep learning model that can automatically generate captions for images.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Achieve high caption accuracy by effectively capturing the content and context of the image.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Explore and experiment with different deep learning architectures such as VGG16,VGG19 and ResNet50 for image captioning on different datasets .</a:t>
            </a:r>
            <a:endParaRPr lang="en-GB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this project worth doing?</a:t>
            </a:r>
            <a:endParaRPr lang="en-GB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503338" y="1613415"/>
            <a:ext cx="2479675" cy="161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This project has the potential to improve image accessibility for visually impaired individuals.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6293237" y="1630494"/>
            <a:ext cx="2478087" cy="161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It can be used for image search engines, social media platforms, and automated content creation.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3395856" y="1614273"/>
            <a:ext cx="2478087" cy="161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The generated captions can provide valuable insights for image understanding and retrieval tasks.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431925" y="1304884"/>
            <a:ext cx="2628925" cy="1923092"/>
            <a:chOff x="431925" y="1304875"/>
            <a:chExt cx="2628925" cy="3416400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3320450" y="1304921"/>
            <a:ext cx="2632500" cy="1923092"/>
            <a:chOff x="3320450" y="1304875"/>
            <a:chExt cx="2632500" cy="3416400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" name="Google Shape;90;p16"/>
          <p:cNvGrpSpPr/>
          <p:nvPr/>
        </p:nvGrpSpPr>
        <p:grpSpPr>
          <a:xfrm>
            <a:off x="6212550" y="1304946"/>
            <a:ext cx="2632500" cy="1923092"/>
            <a:chOff x="6212550" y="1304875"/>
            <a:chExt cx="2632500" cy="3416400"/>
          </a:xfrm>
        </p:grpSpPr>
        <p:sp>
          <p:nvSpPr>
            <p:cNvPr id="91" name="Google Shape;91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 idx="4294967295"/>
          </p:nvPr>
        </p:nvSpPr>
        <p:spPr>
          <a:xfrm>
            <a:off x="0" y="125413"/>
            <a:ext cx="852170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Review of the State-of-the-art </a:t>
            </a:r>
            <a:endParaRPr dirty="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773152"/>
            <a:ext cx="8178095" cy="214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76" y="3118624"/>
            <a:ext cx="2824975" cy="16990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8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21" name="Google Shape;121;p1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424804" y="3009471"/>
            <a:ext cx="8294360" cy="799447"/>
            <a:chOff x="424813" y="2974405"/>
            <a:chExt cx="8294360" cy="849933"/>
          </a:xfrm>
        </p:grpSpPr>
        <p:sp>
          <p:nvSpPr>
            <p:cNvPr id="116" name="Google Shape;116;p1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" name="Google Shape;110;p18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11" name="Google Shape;111;p1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" name="Google Shape;105;p18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106" name="Google Shape;106;p1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 lang="en-GB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4294967295"/>
          </p:nvPr>
        </p:nvSpPr>
        <p:spPr>
          <a:xfrm>
            <a:off x="424804" y="1254124"/>
            <a:ext cx="2422525" cy="798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DATA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294967295"/>
          </p:nvPr>
        </p:nvSpPr>
        <p:spPr>
          <a:xfrm>
            <a:off x="3607425" y="1270489"/>
            <a:ext cx="5111750" cy="798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 dirty="0">
                <a:solidFill>
                  <a:schemeClr val="lt1"/>
                </a:solidFill>
              </a:rPr>
              <a:t>Utilize publicly available image captioning datasets like </a:t>
            </a:r>
            <a:r>
              <a:rPr lang="en-GB" sz="1600" u="sng" dirty="0">
                <a:solidFill>
                  <a:schemeClr val="hlink"/>
                </a:solidFill>
                <a:hlinkClick r:id="rId1"/>
              </a:rPr>
              <a:t>Flickr8k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294967295"/>
          </p:nvPr>
        </p:nvSpPr>
        <p:spPr>
          <a:xfrm>
            <a:off x="424815" y="2118155"/>
            <a:ext cx="2422525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Model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4294967295"/>
          </p:nvPr>
        </p:nvSpPr>
        <p:spPr>
          <a:xfrm>
            <a:off x="3687778" y="2126997"/>
            <a:ext cx="511175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 dirty="0">
                <a:solidFill>
                  <a:schemeClr val="lt1"/>
                </a:solidFill>
              </a:rPr>
              <a:t>Implement an encoder decoder architecture with pretrained CNN for feature extraction and LSTM for caption generation.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424816" y="3014087"/>
            <a:ext cx="2422525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Training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4294967295"/>
          </p:nvPr>
        </p:nvSpPr>
        <p:spPr>
          <a:xfrm>
            <a:off x="3720550" y="3009129"/>
            <a:ext cx="511175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 dirty="0">
                <a:solidFill>
                  <a:schemeClr val="lt1"/>
                </a:solidFill>
              </a:rPr>
              <a:t>Train the model on chosen dataset with appropriate hyperparameter tuning for optimal performance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4294967295"/>
          </p:nvPr>
        </p:nvSpPr>
        <p:spPr>
          <a:xfrm>
            <a:off x="424816" y="3901550"/>
            <a:ext cx="2422525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Evaluation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4294967295"/>
          </p:nvPr>
        </p:nvSpPr>
        <p:spPr>
          <a:xfrm>
            <a:off x="3720550" y="3876338"/>
            <a:ext cx="5111750" cy="798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 dirty="0">
                <a:solidFill>
                  <a:schemeClr val="lt1"/>
                </a:solidFill>
              </a:rPr>
              <a:t>Will evaluate the model using BLEU </a:t>
            </a:r>
            <a:endParaRPr sz="1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9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46" name="Google Shape;146;p19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0" name="Google Shape;140;p19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1" name="Google Shape;141;p1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6" name="Google Shape;136;p1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31" name="Google Shape;131;p1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deliverables</a:t>
            </a:r>
            <a:endParaRPr lang="en-GB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4294967295"/>
          </p:nvPr>
        </p:nvSpPr>
        <p:spPr>
          <a:xfrm>
            <a:off x="424804" y="1185932"/>
            <a:ext cx="2422525" cy="798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Deliverable 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4294967295"/>
          </p:nvPr>
        </p:nvSpPr>
        <p:spPr>
          <a:xfrm>
            <a:off x="3560992" y="1254424"/>
            <a:ext cx="5111750" cy="798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dirty="0">
                <a:solidFill>
                  <a:schemeClr val="lt1"/>
                </a:solidFill>
              </a:rPr>
              <a:t>Trained deep learning model for image caption generation.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4294967295"/>
          </p:nvPr>
        </p:nvSpPr>
        <p:spPr>
          <a:xfrm>
            <a:off x="424804" y="2126997"/>
            <a:ext cx="2422525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Deliverable 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4294967295"/>
          </p:nvPr>
        </p:nvSpPr>
        <p:spPr>
          <a:xfrm>
            <a:off x="3687789" y="2123421"/>
            <a:ext cx="511175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dirty="0">
                <a:solidFill>
                  <a:schemeClr val="lt1"/>
                </a:solidFill>
              </a:rPr>
              <a:t>Code repository containing the implemented model and training scripts.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294967295"/>
          </p:nvPr>
        </p:nvSpPr>
        <p:spPr>
          <a:xfrm>
            <a:off x="424803" y="2990714"/>
            <a:ext cx="2422525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Deliverable 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4294967295"/>
          </p:nvPr>
        </p:nvSpPr>
        <p:spPr>
          <a:xfrm>
            <a:off x="3720550" y="2997471"/>
            <a:ext cx="511175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dirty="0">
                <a:solidFill>
                  <a:schemeClr val="lt1"/>
                </a:solidFill>
              </a:rPr>
              <a:t>A comprehensive report detailing the project methodology, results, and evaluation.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4294967295"/>
          </p:nvPr>
        </p:nvSpPr>
        <p:spPr>
          <a:xfrm>
            <a:off x="424802" y="3869381"/>
            <a:ext cx="2422525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Deliverable 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4294967295"/>
          </p:nvPr>
        </p:nvSpPr>
        <p:spPr>
          <a:xfrm>
            <a:off x="3687789" y="3883947"/>
            <a:ext cx="5111750" cy="798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dirty="0">
                <a:solidFill>
                  <a:schemeClr val="lt1"/>
                </a:solidFill>
              </a:rPr>
              <a:t>Sample captions generated by the model for a set of test images.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 idx="4294967295"/>
          </p:nvPr>
        </p:nvSpPr>
        <p:spPr>
          <a:xfrm>
            <a:off x="0" y="447675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Methodology</a:t>
            </a:r>
            <a:endParaRPr lang="en-GB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4294967295"/>
          </p:nvPr>
        </p:nvSpPr>
        <p:spPr>
          <a:xfrm>
            <a:off x="0" y="1152525"/>
            <a:ext cx="7294563" cy="2373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1600" dirty="0"/>
              <a:t>We will compare the generated captions with human-written references using BLEU score metrics.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Higher scores indicate better caption accuracy and similarity to human-written descriptions.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We will also conduct a qualitative evaluation by visually inspecting the generated captions and assessing their coherence and relevance to the image content.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 idx="4294967295"/>
          </p:nvPr>
        </p:nvSpPr>
        <p:spPr>
          <a:xfrm>
            <a:off x="0" y="447675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 lang="en-GB"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4294967295"/>
          </p:nvPr>
        </p:nvSpPr>
        <p:spPr>
          <a:xfrm>
            <a:off x="0" y="1152525"/>
            <a:ext cx="7294563" cy="2373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Yin, Xinqiang &amp; Wei, Xiukun &amp; Tang, Qingfeng. (2024). Automatic Generation of Pantograph Image Caption Based on Deep Learning. 163-172. 10.1007/978-981-99-9315-4_18.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Ansari, Khustar &amp; Srivastava, Priyanka. (2024). An efficient automated image caption generation by the encoder decoder model. Multimedia Tools and Applications. 1-26. 10.1007/s11042-024-18150-x.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2277</Words>
  <Application>WPS Presentation</Application>
  <PresentationFormat>On-screen Show (16:9)</PresentationFormat>
  <Paragraphs>84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Oswald</vt:lpstr>
      <vt:lpstr>Average</vt:lpstr>
      <vt:lpstr>Microsoft YaHei</vt:lpstr>
      <vt:lpstr>Arial Unicode MS</vt:lpstr>
      <vt:lpstr>Slate</vt:lpstr>
      <vt:lpstr> Natural Language Processing</vt:lpstr>
      <vt:lpstr>Image Caption Generator</vt:lpstr>
      <vt:lpstr>Objectives</vt:lpstr>
      <vt:lpstr>Why is this project worth doing?</vt:lpstr>
      <vt:lpstr>Review of the State-of-the-art </vt:lpstr>
      <vt:lpstr>Approach</vt:lpstr>
      <vt:lpstr>Proposed deliverables</vt:lpstr>
      <vt:lpstr>Evaluation Methodology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 6011-02   Deep Learning Project</dc:title>
  <dc:creator/>
  <cp:lastModifiedBy>vinee</cp:lastModifiedBy>
  <cp:revision>5</cp:revision>
  <dcterms:created xsi:type="dcterms:W3CDTF">2024-05-01T16:19:51Z</dcterms:created>
  <dcterms:modified xsi:type="dcterms:W3CDTF">2024-05-01T16:23:24Z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CE488CFCB97E44C5B9A16141E1C2FD87_12</vt:lpwstr>
  </property>
  <property fmtid="{D5CDD505-2E9C-101B-9397-08002B2CF9AE}" pid="3" name="KSOProductBuildVer">
    <vt:lpwstr>1033-12.2.0.16731</vt:lpwstr>
  </property>
</Properties>
</file>