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1"/>
  </p:notesMasterIdLst>
  <p:sldIdLst>
    <p:sldId id="256" r:id="rId2"/>
    <p:sldId id="259" r:id="rId3"/>
    <p:sldId id="298" r:id="rId4"/>
    <p:sldId id="299" r:id="rId5"/>
    <p:sldId id="301" r:id="rId6"/>
    <p:sldId id="300" r:id="rId7"/>
    <p:sldId id="260" r:id="rId8"/>
    <p:sldId id="261" r:id="rId9"/>
    <p:sldId id="263" r:id="rId10"/>
  </p:sldIdLst>
  <p:sldSz cx="9144000" cy="5143500" type="screen16x9"/>
  <p:notesSz cx="6858000" cy="9144000"/>
  <p:embeddedFontLst>
    <p:embeddedFont>
      <p:font typeface="Assistant ExtraLight" panose="020F0302020204030204" pitchFamily="34" charset="0"/>
      <p:regular r:id="rId12"/>
      <p:bold r:id="rId13"/>
    </p:embeddedFont>
    <p:embeddedFont>
      <p:font typeface="Marvel" panose="02000000000000000000" pitchFamily="2" charset="0"/>
      <p:regular r:id="rId14"/>
      <p:bold r:id="rId15"/>
      <p:italic r:id="rId16"/>
      <p:boldItalic r:id="rId17"/>
    </p:embeddedFont>
    <p:embeddedFont>
      <p:font typeface="PT Serif" panose="020A0603040505020204" pitchFamily="18" charset="77"/>
      <p:regular r:id="rId18"/>
      <p:bold r:id="rId19"/>
      <p:italic r:id="rId20"/>
      <p:boldItalic r:id="rId21"/>
    </p:embeddedFont>
    <p:embeddedFont>
      <p:font typeface="Thasadith" pitchFamily="2" charset="-34"/>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7E8288-050D-46CE-9D38-AFCD0C71F2F8}">
  <a:tblStyle styleId="{DB7E8288-050D-46CE-9D38-AFCD0C71F2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20" d="100"/>
          <a:sy n="120" d="100"/>
        </p:scale>
        <p:origin x="200"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7c3e161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07c3e16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0a131ff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0a131ff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0a131ff5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0a131ff5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131ff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131ff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0a131ff5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0a131ff5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name="adj" fmla="val 16667"/>
            </a:avLst>
          </a:prstGeom>
          <a:solidFill>
            <a:schemeClr val="lt2">
              <a:alpha val="60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413900" y="2822600"/>
            <a:ext cx="2913300" cy="2610000"/>
          </a:xfrm>
          <a:prstGeom prst="roundRect">
            <a:avLst>
              <a:gd name="adj" fmla="val 16667"/>
            </a:avLst>
          </a:prstGeom>
          <a:solidFill>
            <a:schemeClr val="accent3">
              <a:alpha val="52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898825" y="407700"/>
            <a:ext cx="2111400" cy="1952400"/>
          </a:xfrm>
          <a:prstGeom prst="roundRect">
            <a:avLst>
              <a:gd name="adj" fmla="val 16667"/>
            </a:avLst>
          </a:prstGeom>
          <a:solidFill>
            <a:schemeClr val="accent3">
              <a:alpha val="52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a:endParaRPr/>
          </a:p>
        </p:txBody>
      </p:sp>
      <p:sp>
        <p:nvSpPr>
          <p:cNvPr id="13" name="Google Shape;13;p2"/>
          <p:cNvSpPr txBox="1">
            <a:spLocks noGrp="1"/>
          </p:cNvSpPr>
          <p:nvPr>
            <p:ph type="subTitle" idx="1"/>
          </p:nvPr>
        </p:nvSpPr>
        <p:spPr>
          <a:xfrm rot="1416">
            <a:off x="5456962" y="3940825"/>
            <a:ext cx="29133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4064375" y="3780725"/>
            <a:ext cx="5877000" cy="96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219000" y="1904250"/>
            <a:ext cx="2558400" cy="1335000"/>
          </a:xfrm>
          <a:prstGeom prst="roundRect">
            <a:avLst>
              <a:gd name="adj" fmla="val 16667"/>
            </a:avLst>
          </a:prstGeom>
          <a:solidFill>
            <a:schemeClr val="lt2">
              <a:alpha val="25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4000575" y="1587725"/>
            <a:ext cx="4276800" cy="27885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Font typeface="Raleway Thin"/>
              <a:buChar char="●"/>
              <a:defRPr/>
            </a:lvl1pPr>
            <a:lvl2pPr marL="914400" lvl="1" indent="-330200">
              <a:spcBef>
                <a:spcPts val="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24" name="Google Shape;24;p4"/>
          <p:cNvSpPr txBox="1">
            <a:spLocks noGrp="1"/>
          </p:cNvSpPr>
          <p:nvPr>
            <p:ph type="title"/>
          </p:nvPr>
        </p:nvSpPr>
        <p:spPr>
          <a:xfrm>
            <a:off x="670850" y="2302053"/>
            <a:ext cx="3155400" cy="804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flipH="1">
            <a:off x="5623705" y="1995919"/>
            <a:ext cx="15606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 name="Google Shape;27;p5"/>
          <p:cNvSpPr txBox="1">
            <a:spLocks noGrp="1"/>
          </p:cNvSpPr>
          <p:nvPr>
            <p:ph type="subTitle" idx="1"/>
          </p:nvPr>
        </p:nvSpPr>
        <p:spPr>
          <a:xfrm flipH="1">
            <a:off x="5623768" y="2402167"/>
            <a:ext cx="2516100" cy="17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8" name="Google Shape;28;p5"/>
          <p:cNvSpPr txBox="1">
            <a:spLocks noGrp="1"/>
          </p:cNvSpPr>
          <p:nvPr>
            <p:ph type="ctrTitle" idx="2"/>
          </p:nvPr>
        </p:nvSpPr>
        <p:spPr>
          <a:xfrm flipH="1">
            <a:off x="1702544" y="1995914"/>
            <a:ext cx="1817700" cy="45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 name="Google Shape;29;p5"/>
          <p:cNvSpPr txBox="1">
            <a:spLocks noGrp="1"/>
          </p:cNvSpPr>
          <p:nvPr>
            <p:ph type="subTitle" idx="3"/>
          </p:nvPr>
        </p:nvSpPr>
        <p:spPr>
          <a:xfrm flipH="1">
            <a:off x="1004132" y="2402167"/>
            <a:ext cx="2516100" cy="17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0" name="Google Shape;30;p5"/>
          <p:cNvSpPr txBox="1">
            <a:spLocks noGrp="1"/>
          </p:cNvSpPr>
          <p:nvPr>
            <p:ph type="title" idx="4"/>
          </p:nvPr>
        </p:nvSpPr>
        <p:spPr>
          <a:xfrm>
            <a:off x="5427350" y="356124"/>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subTitle" idx="1"/>
          </p:nvPr>
        </p:nvSpPr>
        <p:spPr>
          <a:xfrm>
            <a:off x="614730" y="2131575"/>
            <a:ext cx="25059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title"/>
          </p:nvPr>
        </p:nvSpPr>
        <p:spPr>
          <a:xfrm>
            <a:off x="5420751" y="422799"/>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7200">
                <a:solidFill>
                  <a:schemeClr val="lt1"/>
                </a:solidFill>
              </a:defRPr>
            </a:lvl1pPr>
            <a:lvl2pPr lvl="1" algn="r" rtl="0">
              <a:spcBef>
                <a:spcPts val="0"/>
              </a:spcBef>
              <a:spcAft>
                <a:spcPts val="0"/>
              </a:spcAft>
              <a:buNone/>
              <a:defRPr sz="7200">
                <a:solidFill>
                  <a:schemeClr val="lt1"/>
                </a:solidFill>
              </a:defRPr>
            </a:lvl2pPr>
            <a:lvl3pPr lvl="2" algn="r" rtl="0">
              <a:spcBef>
                <a:spcPts val="0"/>
              </a:spcBef>
              <a:spcAft>
                <a:spcPts val="0"/>
              </a:spcAft>
              <a:buNone/>
              <a:defRPr sz="7200">
                <a:solidFill>
                  <a:schemeClr val="lt1"/>
                </a:solidFill>
              </a:defRPr>
            </a:lvl3pPr>
            <a:lvl4pPr lvl="3" algn="r" rtl="0">
              <a:spcBef>
                <a:spcPts val="0"/>
              </a:spcBef>
              <a:spcAft>
                <a:spcPts val="0"/>
              </a:spcAft>
              <a:buNone/>
              <a:defRPr sz="7200">
                <a:solidFill>
                  <a:schemeClr val="lt1"/>
                </a:solidFill>
              </a:defRPr>
            </a:lvl4pPr>
            <a:lvl5pPr lvl="4" algn="r" rtl="0">
              <a:spcBef>
                <a:spcPts val="0"/>
              </a:spcBef>
              <a:spcAft>
                <a:spcPts val="0"/>
              </a:spcAft>
              <a:buNone/>
              <a:defRPr sz="7200">
                <a:solidFill>
                  <a:schemeClr val="lt1"/>
                </a:solidFill>
              </a:defRPr>
            </a:lvl5pPr>
            <a:lvl6pPr lvl="5" algn="r" rtl="0">
              <a:spcBef>
                <a:spcPts val="0"/>
              </a:spcBef>
              <a:spcAft>
                <a:spcPts val="0"/>
              </a:spcAft>
              <a:buNone/>
              <a:defRPr sz="7200">
                <a:solidFill>
                  <a:schemeClr val="lt1"/>
                </a:solidFill>
              </a:defRPr>
            </a:lvl6pPr>
            <a:lvl7pPr lvl="6" algn="r" rtl="0">
              <a:spcBef>
                <a:spcPts val="0"/>
              </a:spcBef>
              <a:spcAft>
                <a:spcPts val="0"/>
              </a:spcAft>
              <a:buNone/>
              <a:defRPr sz="7200">
                <a:solidFill>
                  <a:schemeClr val="lt1"/>
                </a:solidFill>
              </a:defRPr>
            </a:lvl7pPr>
            <a:lvl8pPr lvl="7" algn="r" rtl="0">
              <a:spcBef>
                <a:spcPts val="0"/>
              </a:spcBef>
              <a:spcAft>
                <a:spcPts val="0"/>
              </a:spcAft>
              <a:buNone/>
              <a:defRPr sz="7200">
                <a:solidFill>
                  <a:schemeClr val="lt1"/>
                </a:solidFill>
              </a:defRPr>
            </a:lvl8pPr>
            <a:lvl9pPr lvl="8" algn="r" rtl="0">
              <a:spcBef>
                <a:spcPts val="0"/>
              </a:spcBef>
              <a:spcAft>
                <a:spcPts val="0"/>
              </a:spcAft>
              <a:buNone/>
              <a:defRPr sz="72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2"/>
          <p:cNvSpPr txBox="1">
            <a:spLocks noGrp="1"/>
          </p:cNvSpPr>
          <p:nvPr>
            <p:ph type="title" hasCustomPrompt="1"/>
          </p:nvPr>
        </p:nvSpPr>
        <p:spPr>
          <a:xfrm rot="121">
            <a:off x="345816" y="2356616"/>
            <a:ext cx="8520600" cy="123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a:spLocks noGrp="1"/>
          </p:cNvSpPr>
          <p:nvPr>
            <p:ph type="subTitle" idx="1"/>
          </p:nvPr>
        </p:nvSpPr>
        <p:spPr>
          <a:xfrm flipH="1">
            <a:off x="3482150" y="1567376"/>
            <a:ext cx="2179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1">
    <p:spTree>
      <p:nvGrpSpPr>
        <p:cNvPr id="1" name="Shape 74"/>
        <p:cNvGrpSpPr/>
        <p:nvPr/>
      </p:nvGrpSpPr>
      <p:grpSpPr>
        <a:xfrm>
          <a:off x="0" y="0"/>
          <a:ext cx="0" cy="0"/>
          <a:chOff x="0" y="0"/>
          <a:chExt cx="0" cy="0"/>
        </a:xfrm>
      </p:grpSpPr>
      <p:sp>
        <p:nvSpPr>
          <p:cNvPr id="75" name="Google Shape;75;p14"/>
          <p:cNvSpPr/>
          <p:nvPr/>
        </p:nvSpPr>
        <p:spPr>
          <a:xfrm>
            <a:off x="7743900" y="-40925"/>
            <a:ext cx="1514400" cy="1058100"/>
          </a:xfrm>
          <a:prstGeom prst="roundRect">
            <a:avLst>
              <a:gd name="adj" fmla="val 16667"/>
            </a:avLst>
          </a:prstGeom>
          <a:solidFill>
            <a:schemeClr val="lt2">
              <a:alpha val="25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ctrTitle"/>
          </p:nvPr>
        </p:nvSpPr>
        <p:spPr>
          <a:xfrm flipH="1">
            <a:off x="4329625" y="1159009"/>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 name="Google Shape;77;p14"/>
          <p:cNvSpPr txBox="1">
            <a:spLocks noGrp="1"/>
          </p:cNvSpPr>
          <p:nvPr>
            <p:ph type="subTitle" idx="1"/>
          </p:nvPr>
        </p:nvSpPr>
        <p:spPr>
          <a:xfrm flipH="1">
            <a:off x="4329625" y="1574383"/>
            <a:ext cx="2003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8" name="Google Shape;78;p14"/>
          <p:cNvSpPr txBox="1">
            <a:spLocks noGrp="1"/>
          </p:cNvSpPr>
          <p:nvPr>
            <p:ph type="ctrTitle" idx="2"/>
          </p:nvPr>
        </p:nvSpPr>
        <p:spPr>
          <a:xfrm flipH="1">
            <a:off x="5520250" y="3259548"/>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9" name="Google Shape;79;p14"/>
          <p:cNvSpPr txBox="1">
            <a:spLocks noGrp="1"/>
          </p:cNvSpPr>
          <p:nvPr>
            <p:ph type="subTitle" idx="3"/>
          </p:nvPr>
        </p:nvSpPr>
        <p:spPr>
          <a:xfrm flipH="1">
            <a:off x="5520250" y="3686221"/>
            <a:ext cx="24399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0" name="Google Shape;80;p14"/>
          <p:cNvSpPr txBox="1">
            <a:spLocks noGrp="1"/>
          </p:cNvSpPr>
          <p:nvPr>
            <p:ph type="ctrTitle" idx="4"/>
          </p:nvPr>
        </p:nvSpPr>
        <p:spPr>
          <a:xfrm flipH="1">
            <a:off x="4939225" y="2230130"/>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4"/>
          <p:cNvSpPr txBox="1">
            <a:spLocks noGrp="1"/>
          </p:cNvSpPr>
          <p:nvPr>
            <p:ph type="subTitle" idx="5"/>
          </p:nvPr>
        </p:nvSpPr>
        <p:spPr>
          <a:xfrm flipH="1">
            <a:off x="4939225" y="2651881"/>
            <a:ext cx="2003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2" name="Google Shape;82;p14"/>
          <p:cNvSpPr txBox="1">
            <a:spLocks noGrp="1"/>
          </p:cNvSpPr>
          <p:nvPr>
            <p:ph type="title" idx="6"/>
          </p:nvPr>
        </p:nvSpPr>
        <p:spPr>
          <a:xfrm>
            <a:off x="5427350" y="356124"/>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_1">
    <p:spTree>
      <p:nvGrpSpPr>
        <p:cNvPr id="1" name="Shape 83"/>
        <p:cNvGrpSpPr/>
        <p:nvPr/>
      </p:nvGrpSpPr>
      <p:grpSpPr>
        <a:xfrm>
          <a:off x="0" y="0"/>
          <a:ext cx="0" cy="0"/>
          <a:chOff x="0" y="0"/>
          <a:chExt cx="0" cy="0"/>
        </a:xfrm>
      </p:grpSpPr>
      <p:sp>
        <p:nvSpPr>
          <p:cNvPr id="84" name="Google Shape;84;p15"/>
          <p:cNvSpPr/>
          <p:nvPr/>
        </p:nvSpPr>
        <p:spPr>
          <a:xfrm>
            <a:off x="7743900" y="-40925"/>
            <a:ext cx="1514400" cy="1058100"/>
          </a:xfrm>
          <a:prstGeom prst="roundRect">
            <a:avLst>
              <a:gd name="adj" fmla="val 16667"/>
            </a:avLst>
          </a:prstGeom>
          <a:solidFill>
            <a:schemeClr val="lt2">
              <a:alpha val="25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subTitle" idx="1"/>
          </p:nvPr>
        </p:nvSpPr>
        <p:spPr>
          <a:xfrm flipH="1">
            <a:off x="5108325" y="2292100"/>
            <a:ext cx="3041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6" name="Google Shape;86;p15"/>
          <p:cNvSpPr txBox="1">
            <a:spLocks noGrp="1"/>
          </p:cNvSpPr>
          <p:nvPr>
            <p:ph type="subTitle" idx="2"/>
          </p:nvPr>
        </p:nvSpPr>
        <p:spPr>
          <a:xfrm flipH="1">
            <a:off x="872325" y="2286475"/>
            <a:ext cx="3101100" cy="105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7" name="Google Shape;87;p1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88" name="Google Shape;88;p15"/>
          <p:cNvSpPr txBox="1">
            <a:spLocks noGrp="1"/>
          </p:cNvSpPr>
          <p:nvPr>
            <p:ph type="subTitle" idx="3"/>
          </p:nvPr>
        </p:nvSpPr>
        <p:spPr>
          <a:xfrm flipH="1">
            <a:off x="5170232" y="3921525"/>
            <a:ext cx="1649700" cy="63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Font typeface="Thasadith"/>
              <a:buNone/>
              <a:defRPr sz="2400">
                <a:latin typeface="Marvel"/>
                <a:ea typeface="Marvel"/>
                <a:cs typeface="Marvel"/>
                <a:sym typeface="Marvel"/>
              </a:defRPr>
            </a:lvl1pPr>
            <a:lvl2pPr lvl="1" algn="ctr" rtl="0">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algn="ctr" rtl="0">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algn="ctr" rtl="0">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algn="ctr" rtl="0">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algn="ctr" rtl="0">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algn="ctr" rtl="0">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algn="ctr" rtl="0">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algn="ctr" rtl="0">
              <a:lnSpc>
                <a:spcPct val="100000"/>
              </a:lnSpc>
              <a:spcBef>
                <a:spcPts val="0"/>
              </a:spcBef>
              <a:spcAft>
                <a:spcPts val="0"/>
              </a:spcAft>
              <a:buSzPts val="3000"/>
              <a:buFont typeface="Thasadith"/>
              <a:buNone/>
              <a:defRPr sz="3000">
                <a:latin typeface="Thasadith"/>
                <a:ea typeface="Thasadith"/>
                <a:cs typeface="Thasadith"/>
                <a:sym typeface="Thasadith"/>
              </a:defRPr>
            </a:lvl9pPr>
          </a:lstStyle>
          <a:p>
            <a:endParaRPr/>
          </a:p>
        </p:txBody>
      </p:sp>
      <p:sp>
        <p:nvSpPr>
          <p:cNvPr id="89" name="Google Shape;89;p15"/>
          <p:cNvSpPr txBox="1">
            <a:spLocks noGrp="1"/>
          </p:cNvSpPr>
          <p:nvPr>
            <p:ph type="subTitle" idx="4"/>
          </p:nvPr>
        </p:nvSpPr>
        <p:spPr>
          <a:xfrm flipH="1">
            <a:off x="2291625" y="3921514"/>
            <a:ext cx="1681800" cy="634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Font typeface="Thasadith"/>
              <a:buNone/>
              <a:defRPr sz="2400">
                <a:latin typeface="Marvel"/>
                <a:ea typeface="Marvel"/>
                <a:cs typeface="Marvel"/>
                <a:sym typeface="Marvel"/>
              </a:defRPr>
            </a:lvl1pPr>
            <a:lvl2pPr lvl="1" algn="ctr" rtl="0">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algn="ctr" rtl="0">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algn="ctr" rtl="0">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algn="ctr" rtl="0">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algn="ctr" rtl="0">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algn="ctr" rtl="0">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algn="ctr" rtl="0">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algn="ctr" rtl="0">
              <a:lnSpc>
                <a:spcPct val="100000"/>
              </a:lnSpc>
              <a:spcBef>
                <a:spcPts val="0"/>
              </a:spcBef>
              <a:spcAft>
                <a:spcPts val="0"/>
              </a:spcAft>
              <a:buSzPts val="3000"/>
              <a:buFont typeface="Thasadith"/>
              <a:buNone/>
              <a:defRPr sz="3000">
                <a:latin typeface="Thasadith"/>
                <a:ea typeface="Thasadith"/>
                <a:cs typeface="Thasadith"/>
                <a:sym typeface="Thasadith"/>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
  <p:cSld name="CUSTOM_2">
    <p:spTree>
      <p:nvGrpSpPr>
        <p:cNvPr id="1" name="Shape 90"/>
        <p:cNvGrpSpPr/>
        <p:nvPr/>
      </p:nvGrpSpPr>
      <p:grpSpPr>
        <a:xfrm>
          <a:off x="0" y="0"/>
          <a:ext cx="0" cy="0"/>
          <a:chOff x="0" y="0"/>
          <a:chExt cx="0" cy="0"/>
        </a:xfrm>
      </p:grpSpPr>
      <p:sp>
        <p:nvSpPr>
          <p:cNvPr id="91" name="Google Shape;91;p16"/>
          <p:cNvSpPr/>
          <p:nvPr/>
        </p:nvSpPr>
        <p:spPr>
          <a:xfrm>
            <a:off x="-123750" y="-40925"/>
            <a:ext cx="1514400" cy="1058100"/>
          </a:xfrm>
          <a:prstGeom prst="roundRect">
            <a:avLst>
              <a:gd name="adj" fmla="val 16667"/>
            </a:avLst>
          </a:prstGeom>
          <a:solidFill>
            <a:schemeClr val="lt2">
              <a:alpha val="25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a:spLocks noGrp="1"/>
          </p:cNvSpPr>
          <p:nvPr>
            <p:ph type="ctrTitle"/>
          </p:nvPr>
        </p:nvSpPr>
        <p:spPr>
          <a:xfrm flipH="1">
            <a:off x="6605688" y="2489339"/>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3" name="Google Shape;93;p16"/>
          <p:cNvSpPr txBox="1">
            <a:spLocks noGrp="1"/>
          </p:cNvSpPr>
          <p:nvPr>
            <p:ph type="subTitle" idx="1"/>
          </p:nvPr>
        </p:nvSpPr>
        <p:spPr>
          <a:xfrm flipH="1">
            <a:off x="6404388" y="2911450"/>
            <a:ext cx="19632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4" name="Google Shape;94;p16"/>
          <p:cNvSpPr txBox="1">
            <a:spLocks noGrp="1"/>
          </p:cNvSpPr>
          <p:nvPr>
            <p:ph type="ctrTitle" idx="2"/>
          </p:nvPr>
        </p:nvSpPr>
        <p:spPr>
          <a:xfrm flipH="1">
            <a:off x="977706" y="2489339"/>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5" name="Google Shape;95;p16"/>
          <p:cNvSpPr txBox="1">
            <a:spLocks noGrp="1"/>
          </p:cNvSpPr>
          <p:nvPr>
            <p:ph type="subTitle" idx="3"/>
          </p:nvPr>
        </p:nvSpPr>
        <p:spPr>
          <a:xfrm flipH="1">
            <a:off x="877501" y="2911450"/>
            <a:ext cx="17610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6" name="Google Shape;96;p16"/>
          <p:cNvSpPr txBox="1">
            <a:spLocks noGrp="1"/>
          </p:cNvSpPr>
          <p:nvPr>
            <p:ph type="ctrTitle" idx="4"/>
          </p:nvPr>
        </p:nvSpPr>
        <p:spPr>
          <a:xfrm flipH="1">
            <a:off x="3664356" y="2489339"/>
            <a:ext cx="1815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 name="Google Shape;97;p16"/>
          <p:cNvSpPr txBox="1">
            <a:spLocks noGrp="1"/>
          </p:cNvSpPr>
          <p:nvPr>
            <p:ph type="subTitle" idx="5"/>
          </p:nvPr>
        </p:nvSpPr>
        <p:spPr>
          <a:xfrm flipH="1">
            <a:off x="3664351" y="2911450"/>
            <a:ext cx="1815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8" name="Google Shape;98;p16"/>
          <p:cNvSpPr txBox="1">
            <a:spLocks noGrp="1"/>
          </p:cNvSpPr>
          <p:nvPr>
            <p:ph type="title" idx="6"/>
          </p:nvPr>
        </p:nvSpPr>
        <p:spPr>
          <a:xfrm>
            <a:off x="603525" y="355646"/>
            <a:ext cx="3393600" cy="75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15">
    <p:spTree>
      <p:nvGrpSpPr>
        <p:cNvPr id="1" name="Shape 130"/>
        <p:cNvGrpSpPr/>
        <p:nvPr/>
      </p:nvGrpSpPr>
      <p:grpSpPr>
        <a:xfrm>
          <a:off x="0" y="0"/>
          <a:ext cx="0" cy="0"/>
          <a:chOff x="0" y="0"/>
          <a:chExt cx="0" cy="0"/>
        </a:xfrm>
      </p:grpSpPr>
      <p:sp>
        <p:nvSpPr>
          <p:cNvPr id="131" name="Google Shape;131;p21"/>
          <p:cNvSpPr/>
          <p:nvPr/>
        </p:nvSpPr>
        <p:spPr>
          <a:xfrm>
            <a:off x="-479225" y="1792700"/>
            <a:ext cx="3395100" cy="2385600"/>
          </a:xfrm>
          <a:prstGeom prst="roundRect">
            <a:avLst>
              <a:gd name="adj" fmla="val 13861"/>
            </a:avLst>
          </a:prstGeom>
          <a:solidFill>
            <a:schemeClr val="accent3">
              <a:alpha val="73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123750" y="-40925"/>
            <a:ext cx="1514400" cy="1058100"/>
          </a:xfrm>
          <a:prstGeom prst="roundRect">
            <a:avLst>
              <a:gd name="adj" fmla="val 16667"/>
            </a:avLst>
          </a:prstGeom>
          <a:solidFill>
            <a:schemeClr val="lt2">
              <a:alpha val="25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body" idx="1"/>
          </p:nvPr>
        </p:nvSpPr>
        <p:spPr>
          <a:xfrm>
            <a:off x="2585266" y="2021066"/>
            <a:ext cx="5375700" cy="2727300"/>
          </a:xfrm>
          <a:prstGeom prst="rect">
            <a:avLst/>
          </a:prstGeom>
        </p:spPr>
        <p:txBody>
          <a:bodyPr spcFirstLastPara="1" wrap="square" lIns="91425" tIns="91425" rIns="91425" bIns="91425" anchor="t" anchorCtr="0">
            <a:noAutofit/>
          </a:bodyPr>
          <a:lstStyle>
            <a:lvl1pPr marL="457200" lvl="0" indent="-330200" rtl="0">
              <a:lnSpc>
                <a:spcPct val="150000"/>
              </a:lnSpc>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04800" rtl="0">
              <a:spcBef>
                <a:spcPts val="1600"/>
              </a:spcBef>
              <a:spcAft>
                <a:spcPts val="0"/>
              </a:spcAft>
              <a:buSzPts val="1200"/>
              <a:buFont typeface="Nunito Light"/>
              <a:buChar char="○"/>
              <a:defRPr/>
            </a:lvl5pPr>
            <a:lvl6pPr marL="2743200" lvl="5" indent="-304800" rtl="0">
              <a:spcBef>
                <a:spcPts val="1600"/>
              </a:spcBef>
              <a:spcAft>
                <a:spcPts val="0"/>
              </a:spcAft>
              <a:buSzPts val="12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04800" rtl="0">
              <a:spcBef>
                <a:spcPts val="1600"/>
              </a:spcBef>
              <a:spcAft>
                <a:spcPts val="1600"/>
              </a:spcAft>
              <a:buSzPts val="1200"/>
              <a:buFont typeface="Nunito Light"/>
              <a:buChar char="■"/>
              <a:defRPr/>
            </a:lvl9pPr>
          </a:lstStyle>
          <a:p>
            <a:endParaRPr/>
          </a:p>
        </p:txBody>
      </p:sp>
      <p:sp>
        <p:nvSpPr>
          <p:cNvPr id="134" name="Google Shape;134;p21"/>
          <p:cNvSpPr txBox="1">
            <a:spLocks noGrp="1"/>
          </p:cNvSpPr>
          <p:nvPr>
            <p:ph type="title"/>
          </p:nvPr>
        </p:nvSpPr>
        <p:spPr>
          <a:xfrm>
            <a:off x="594651" y="355650"/>
            <a:ext cx="5888100" cy="1261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ExtraLight"/>
              <a:buChar char="●"/>
              <a:defRPr sz="1800">
                <a:solidFill>
                  <a:schemeClr val="dk1"/>
                </a:solidFill>
                <a:latin typeface="Assistant ExtraLight"/>
                <a:ea typeface="Assistant ExtraLight"/>
                <a:cs typeface="Assistant ExtraLight"/>
                <a:sym typeface="Assistant ExtraLight"/>
              </a:defRPr>
            </a:lvl1pPr>
            <a:lvl2pPr marL="914400" lvl="1" indent="-317500">
              <a:lnSpc>
                <a:spcPct val="115000"/>
              </a:lnSpc>
              <a:spcBef>
                <a:spcPts val="1600"/>
              </a:spcBef>
              <a:spcAft>
                <a:spcPts val="0"/>
              </a:spcAft>
              <a:buClr>
                <a:schemeClr val="dk1"/>
              </a:buClr>
              <a:buSzPts val="1400"/>
              <a:buFont typeface="Assistant ExtraLight"/>
              <a:buChar char="○"/>
              <a:defRPr>
                <a:solidFill>
                  <a:schemeClr val="dk1"/>
                </a:solidFill>
                <a:latin typeface="Assistant ExtraLight"/>
                <a:ea typeface="Assistant ExtraLight"/>
                <a:cs typeface="Assistant ExtraLight"/>
                <a:sym typeface="Assistant ExtraLight"/>
              </a:defRPr>
            </a:lvl2pPr>
            <a:lvl3pPr marL="1371600" lvl="2"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3pPr>
            <a:lvl4pPr marL="1828800" lvl="3"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4pPr>
            <a:lvl5pPr marL="2286000" lvl="4"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5pPr>
            <a:lvl6pPr marL="2743200" lvl="5"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6pPr>
            <a:lvl7pPr marL="3200400" lvl="6"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7pPr>
            <a:lvl8pPr marL="3657600" lvl="7"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8pPr>
            <a:lvl9pPr marL="4114800" lvl="8" indent="-304800">
              <a:lnSpc>
                <a:spcPct val="115000"/>
              </a:lnSpc>
              <a:spcBef>
                <a:spcPts val="1600"/>
              </a:spcBef>
              <a:spcAft>
                <a:spcPts val="160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0" r:id="rId6"/>
    <p:sldLayoutId id="2147483661" r:id="rId7"/>
    <p:sldLayoutId id="2147483662" r:id="rId8"/>
    <p:sldLayoutId id="2147483667"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subTitle" idx="1"/>
          </p:nvPr>
        </p:nvSpPr>
        <p:spPr>
          <a:xfrm rot="1416">
            <a:off x="5456962" y="3940825"/>
            <a:ext cx="29133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Vineeth Kumar , Renukuntla</a:t>
            </a:r>
          </a:p>
          <a:p>
            <a:pPr marL="0" lvl="0" indent="0" algn="ctr" rtl="0">
              <a:spcBef>
                <a:spcPts val="0"/>
              </a:spcBef>
              <a:spcAft>
                <a:spcPts val="0"/>
              </a:spcAft>
              <a:buNone/>
            </a:pPr>
            <a:r>
              <a:rPr lang="en-US"/>
              <a:t>Spring 21, Rowan University</a:t>
            </a:r>
            <a:endParaRPr lang="en-US" dirty="0"/>
          </a:p>
        </p:txBody>
      </p:sp>
      <p:sp>
        <p:nvSpPr>
          <p:cNvPr id="156" name="Google Shape;156;p28"/>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Breast Cancer Classification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1063256" y="2147777"/>
            <a:ext cx="2371060" cy="958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185" name="Google Shape;185;p31"/>
          <p:cNvSpPr txBox="1">
            <a:spLocks noGrp="1"/>
          </p:cNvSpPr>
          <p:nvPr>
            <p:ph type="body" idx="1"/>
          </p:nvPr>
        </p:nvSpPr>
        <p:spPr>
          <a:xfrm>
            <a:off x="4000575" y="1520456"/>
            <a:ext cx="4276800" cy="2855769"/>
          </a:xfrm>
          <a:prstGeom prst="rect">
            <a:avLst/>
          </a:prstGeom>
        </p:spPr>
        <p:txBody>
          <a:bodyPr spcFirstLastPara="1" wrap="square" lIns="91425" tIns="91425" rIns="91425" bIns="91425" anchor="t" anchorCtr="0">
            <a:noAutofit/>
          </a:bodyPr>
          <a:lstStyle/>
          <a:p>
            <a:pPr marL="0" indent="0">
              <a:buNone/>
            </a:pPr>
            <a:r>
              <a:rPr lang="en-US" dirty="0"/>
              <a:t>Breast cancer is growing problem among women, knowing the stage of it is a must and treated accordingly. Here, by using the Classification algorithms, we can classify the tumor as Benign or Malignant. In 2018, there were an estimated 3,676,262 women living with female breast cancer in the United States.</a:t>
            </a: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A2C21A-9271-2145-A036-A0ECCAB79142}"/>
              </a:ext>
            </a:extLst>
          </p:cNvPr>
          <p:cNvSpPr>
            <a:spLocks noGrp="1"/>
          </p:cNvSpPr>
          <p:nvPr>
            <p:ph type="body" idx="1"/>
          </p:nvPr>
        </p:nvSpPr>
        <p:spPr/>
        <p:txBody>
          <a:bodyPr/>
          <a:lstStyle/>
          <a:p>
            <a:pPr marL="127000" indent="0">
              <a:buNone/>
            </a:pPr>
            <a:endParaRPr lang="en-US" dirty="0"/>
          </a:p>
          <a:p>
            <a:r>
              <a:rPr lang="en-US" dirty="0"/>
              <a:t>Here, by using the Classification algorithms, we can classify the tumor as Benign or Malignant. </a:t>
            </a:r>
          </a:p>
          <a:p>
            <a:r>
              <a:rPr lang="en-US" dirty="0"/>
              <a:t>It’s a binary classification</a:t>
            </a:r>
          </a:p>
        </p:txBody>
      </p:sp>
      <p:sp>
        <p:nvSpPr>
          <p:cNvPr id="3" name="Title 2">
            <a:extLst>
              <a:ext uri="{FF2B5EF4-FFF2-40B4-BE49-F238E27FC236}">
                <a16:creationId xmlns:a16="http://schemas.microsoft.com/office/drawing/2014/main" id="{D81F6897-0E0C-0341-A616-730861F4A460}"/>
              </a:ext>
            </a:extLst>
          </p:cNvPr>
          <p:cNvSpPr>
            <a:spLocks noGrp="1"/>
          </p:cNvSpPr>
          <p:nvPr>
            <p:ph type="title"/>
          </p:nvPr>
        </p:nvSpPr>
        <p:spPr>
          <a:xfrm>
            <a:off x="478465" y="2302053"/>
            <a:ext cx="3347785" cy="804300"/>
          </a:xfrm>
        </p:spPr>
        <p:txBody>
          <a:bodyPr/>
          <a:lstStyle/>
          <a:p>
            <a:r>
              <a:rPr lang="en-US" dirty="0"/>
              <a:t>PROBLEM STATEMENT</a:t>
            </a:r>
          </a:p>
        </p:txBody>
      </p:sp>
    </p:spTree>
    <p:extLst>
      <p:ext uri="{BB962C8B-B14F-4D97-AF65-F5344CB8AC3E}">
        <p14:creationId xmlns:p14="http://schemas.microsoft.com/office/powerpoint/2010/main" val="339377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367932-DECF-C147-ABA9-C4279138AF6A}"/>
              </a:ext>
            </a:extLst>
          </p:cNvPr>
          <p:cNvSpPr>
            <a:spLocks noGrp="1"/>
          </p:cNvSpPr>
          <p:nvPr>
            <p:ph type="body" idx="1"/>
          </p:nvPr>
        </p:nvSpPr>
        <p:spPr>
          <a:xfrm>
            <a:off x="3147236" y="1212112"/>
            <a:ext cx="4813730" cy="1180214"/>
          </a:xfrm>
        </p:spPr>
        <p:txBody>
          <a:bodyPr/>
          <a:lstStyle/>
          <a:p>
            <a:pPr marL="127000" indent="0">
              <a:buNone/>
            </a:pPr>
            <a:r>
              <a:rPr lang="en-US" dirty="0">
                <a:solidFill>
                  <a:srgbClr val="000000"/>
                </a:solidFill>
                <a:latin typeface="Arial"/>
                <a:cs typeface="Arial"/>
                <a:sym typeface="Arial"/>
              </a:rPr>
              <a:t>Here we got the data from UCI repository , it has got 32 attributes with 569 records</a:t>
            </a:r>
          </a:p>
          <a:p>
            <a:endParaRPr lang="en-US" dirty="0"/>
          </a:p>
          <a:p>
            <a:endParaRPr lang="en-US" dirty="0"/>
          </a:p>
        </p:txBody>
      </p:sp>
      <p:sp>
        <p:nvSpPr>
          <p:cNvPr id="3" name="Title 2">
            <a:extLst>
              <a:ext uri="{FF2B5EF4-FFF2-40B4-BE49-F238E27FC236}">
                <a16:creationId xmlns:a16="http://schemas.microsoft.com/office/drawing/2014/main" id="{C2878B9F-66D2-9E44-A5DB-596FA9CB0199}"/>
              </a:ext>
            </a:extLst>
          </p:cNvPr>
          <p:cNvSpPr>
            <a:spLocks noGrp="1"/>
          </p:cNvSpPr>
          <p:nvPr>
            <p:ph type="title"/>
          </p:nvPr>
        </p:nvSpPr>
        <p:spPr/>
        <p:txBody>
          <a:bodyPr/>
          <a:lstStyle/>
          <a:p>
            <a:r>
              <a:rPr lang="en-US" dirty="0"/>
              <a:t>      DATASET CHARACTERISTICS</a:t>
            </a:r>
          </a:p>
        </p:txBody>
      </p:sp>
      <p:sp>
        <p:nvSpPr>
          <p:cNvPr id="5" name="TextBox 4">
            <a:extLst>
              <a:ext uri="{FF2B5EF4-FFF2-40B4-BE49-F238E27FC236}">
                <a16:creationId xmlns:a16="http://schemas.microsoft.com/office/drawing/2014/main" id="{5D099CE9-1748-6D41-B2CA-20640B7EC0B1}"/>
              </a:ext>
            </a:extLst>
          </p:cNvPr>
          <p:cNvSpPr txBox="1"/>
          <p:nvPr/>
        </p:nvSpPr>
        <p:spPr>
          <a:xfrm>
            <a:off x="3147236" y="1988289"/>
            <a:ext cx="5699051" cy="3108543"/>
          </a:xfrm>
          <a:prstGeom prst="rect">
            <a:avLst/>
          </a:prstGeom>
          <a:noFill/>
        </p:spPr>
        <p:txBody>
          <a:bodyPr wrap="square" rtlCol="0">
            <a:spAutoFit/>
          </a:bodyPr>
          <a:lstStyle/>
          <a:p>
            <a:endParaRPr lang="en-US" dirty="0"/>
          </a:p>
          <a:p>
            <a:r>
              <a:rPr lang="en-US" dirty="0"/>
              <a:t>Ten real-valued features are computed for each cell nucleus:</a:t>
            </a:r>
            <a:br>
              <a:rPr lang="en-US" dirty="0"/>
            </a:br>
            <a:br>
              <a:rPr lang="en-US" dirty="0"/>
            </a:br>
            <a:r>
              <a:rPr lang="en-US" dirty="0"/>
              <a:t>a) radius (mean of distances from center to points on the perimeter)</a:t>
            </a:r>
            <a:br>
              <a:rPr lang="en-US" dirty="0"/>
            </a:br>
            <a:r>
              <a:rPr lang="en-US" dirty="0"/>
              <a:t>b) texture (standard deviation of gray-scale values)</a:t>
            </a:r>
            <a:br>
              <a:rPr lang="en-US" dirty="0"/>
            </a:br>
            <a:r>
              <a:rPr lang="en-US" dirty="0"/>
              <a:t>c) perimeter</a:t>
            </a:r>
            <a:br>
              <a:rPr lang="en-US" dirty="0"/>
            </a:br>
            <a:r>
              <a:rPr lang="en-US" dirty="0"/>
              <a:t>d) area</a:t>
            </a:r>
            <a:br>
              <a:rPr lang="en-US" dirty="0"/>
            </a:br>
            <a:r>
              <a:rPr lang="en-US" dirty="0"/>
              <a:t>e) smoothness (local variation in radius lengths)</a:t>
            </a:r>
            <a:br>
              <a:rPr lang="en-US" dirty="0"/>
            </a:br>
            <a:r>
              <a:rPr lang="en-US" dirty="0"/>
              <a:t>f) compactness (perimeter^2 / area - 1.0)</a:t>
            </a:r>
            <a:br>
              <a:rPr lang="en-US" dirty="0"/>
            </a:br>
            <a:r>
              <a:rPr lang="en-US" dirty="0"/>
              <a:t>g) concavity (severity of concave portions of the contour)</a:t>
            </a:r>
            <a:br>
              <a:rPr lang="en-US" dirty="0"/>
            </a:br>
            <a:r>
              <a:rPr lang="en-US" dirty="0"/>
              <a:t>h) concave points (number of concave portions of the contour)</a:t>
            </a:r>
            <a:br>
              <a:rPr lang="en-US" dirty="0"/>
            </a:br>
            <a:r>
              <a:rPr lang="en-US" dirty="0" err="1"/>
              <a:t>i</a:t>
            </a:r>
            <a:r>
              <a:rPr lang="en-US" dirty="0"/>
              <a:t>) symmetry</a:t>
            </a:r>
            <a:br>
              <a:rPr lang="en-US" dirty="0"/>
            </a:br>
            <a:r>
              <a:rPr lang="en-US" dirty="0"/>
              <a:t>j) fractal dimension ("coastline approximation" - 1)</a:t>
            </a:r>
          </a:p>
          <a:p>
            <a:endParaRPr lang="en-US" dirty="0"/>
          </a:p>
        </p:txBody>
      </p:sp>
    </p:spTree>
    <p:extLst>
      <p:ext uri="{BB962C8B-B14F-4D97-AF65-F5344CB8AC3E}">
        <p14:creationId xmlns:p14="http://schemas.microsoft.com/office/powerpoint/2010/main" val="174589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1A72B6-611F-4747-926A-B5681C1B30F8}"/>
              </a:ext>
            </a:extLst>
          </p:cNvPr>
          <p:cNvPicPr>
            <a:picLocks noChangeAspect="1"/>
          </p:cNvPicPr>
          <p:nvPr/>
        </p:nvPicPr>
        <p:blipFill>
          <a:blip r:embed="rId2"/>
          <a:stretch>
            <a:fillRect/>
          </a:stretch>
        </p:blipFill>
        <p:spPr>
          <a:xfrm>
            <a:off x="3099243" y="1077433"/>
            <a:ext cx="5880100" cy="3924300"/>
          </a:xfrm>
          <a:prstGeom prst="rect">
            <a:avLst/>
          </a:prstGeom>
        </p:spPr>
      </p:pic>
      <p:sp>
        <p:nvSpPr>
          <p:cNvPr id="8" name="TextBox 7">
            <a:extLst>
              <a:ext uri="{FF2B5EF4-FFF2-40B4-BE49-F238E27FC236}">
                <a16:creationId xmlns:a16="http://schemas.microsoft.com/office/drawing/2014/main" id="{4F41E8C6-DB90-594E-9D4B-6529653F8B04}"/>
              </a:ext>
            </a:extLst>
          </p:cNvPr>
          <p:cNvSpPr txBox="1"/>
          <p:nvPr/>
        </p:nvSpPr>
        <p:spPr>
          <a:xfrm>
            <a:off x="467833" y="2571751"/>
            <a:ext cx="1914650" cy="307777"/>
          </a:xfrm>
          <a:prstGeom prst="rect">
            <a:avLst/>
          </a:prstGeom>
          <a:noFill/>
        </p:spPr>
        <p:txBody>
          <a:bodyPr wrap="square" rtlCol="0">
            <a:spAutoFit/>
          </a:bodyPr>
          <a:lstStyle/>
          <a:p>
            <a:r>
              <a:rPr lang="en-US" dirty="0"/>
              <a:t>Target Variable </a:t>
            </a:r>
          </a:p>
        </p:txBody>
      </p:sp>
    </p:spTree>
    <p:extLst>
      <p:ext uri="{BB962C8B-B14F-4D97-AF65-F5344CB8AC3E}">
        <p14:creationId xmlns:p14="http://schemas.microsoft.com/office/powerpoint/2010/main" val="23721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1D263-AEE4-F04D-9DC4-1F10365C1F42}"/>
              </a:ext>
            </a:extLst>
          </p:cNvPr>
          <p:cNvSpPr>
            <a:spLocks noGrp="1"/>
          </p:cNvSpPr>
          <p:nvPr>
            <p:ph type="body" idx="1"/>
          </p:nvPr>
        </p:nvSpPr>
        <p:spPr>
          <a:xfrm>
            <a:off x="3646966" y="2021066"/>
            <a:ext cx="4313999" cy="2727300"/>
          </a:xfrm>
        </p:spPr>
        <p:txBody>
          <a:bodyPr/>
          <a:lstStyle/>
          <a:p>
            <a:r>
              <a:rPr lang="en-US" dirty="0"/>
              <a:t>Google </a:t>
            </a:r>
            <a:r>
              <a:rPr lang="en-US" dirty="0" err="1"/>
              <a:t>Colab</a:t>
            </a:r>
            <a:endParaRPr lang="en-US" dirty="0"/>
          </a:p>
          <a:p>
            <a:r>
              <a:rPr lang="en-US" dirty="0" err="1"/>
              <a:t>Numpy</a:t>
            </a:r>
            <a:endParaRPr lang="en-US" dirty="0"/>
          </a:p>
          <a:p>
            <a:r>
              <a:rPr lang="en-US" dirty="0"/>
              <a:t>Pandas</a:t>
            </a:r>
          </a:p>
          <a:p>
            <a:r>
              <a:rPr lang="en-US" dirty="0"/>
              <a:t>Scikit-learn</a:t>
            </a:r>
          </a:p>
          <a:p>
            <a:r>
              <a:rPr lang="en-US" dirty="0"/>
              <a:t>Matplotlib</a:t>
            </a:r>
          </a:p>
          <a:p>
            <a:r>
              <a:rPr lang="en-US" dirty="0"/>
              <a:t>Seaborn</a:t>
            </a:r>
          </a:p>
          <a:p>
            <a:endParaRPr lang="en-US" dirty="0"/>
          </a:p>
        </p:txBody>
      </p:sp>
      <p:sp>
        <p:nvSpPr>
          <p:cNvPr id="3" name="Title 2">
            <a:extLst>
              <a:ext uri="{FF2B5EF4-FFF2-40B4-BE49-F238E27FC236}">
                <a16:creationId xmlns:a16="http://schemas.microsoft.com/office/drawing/2014/main" id="{96DB1204-D6F2-594B-B988-34B8E841BDF4}"/>
              </a:ext>
            </a:extLst>
          </p:cNvPr>
          <p:cNvSpPr>
            <a:spLocks noGrp="1"/>
          </p:cNvSpPr>
          <p:nvPr>
            <p:ph type="title"/>
          </p:nvPr>
        </p:nvSpPr>
        <p:spPr/>
        <p:txBody>
          <a:bodyPr/>
          <a:lstStyle/>
          <a:p>
            <a:r>
              <a:rPr lang="en-US" dirty="0"/>
              <a:t>Environment and tools</a:t>
            </a:r>
            <a:br>
              <a:rPr lang="en-US" dirty="0"/>
            </a:br>
            <a:endParaRPr lang="en-US" dirty="0"/>
          </a:p>
        </p:txBody>
      </p:sp>
    </p:spTree>
    <p:extLst>
      <p:ext uri="{BB962C8B-B14F-4D97-AF65-F5344CB8AC3E}">
        <p14:creationId xmlns:p14="http://schemas.microsoft.com/office/powerpoint/2010/main" val="233016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idx="6"/>
          </p:nvPr>
        </p:nvSpPr>
        <p:spPr>
          <a:xfrm>
            <a:off x="603525" y="355646"/>
            <a:ext cx="3393600" cy="7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Correlation Heatmap</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idx="6"/>
          </p:nvPr>
        </p:nvSpPr>
        <p:spPr>
          <a:xfrm>
            <a:off x="5427350" y="356124"/>
            <a:ext cx="3097800" cy="937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GOALS</a:t>
            </a:r>
            <a:endParaRPr/>
          </a:p>
        </p:txBody>
      </p:sp>
      <p:sp>
        <p:nvSpPr>
          <p:cNvPr id="214" name="Google Shape;214;p33"/>
          <p:cNvSpPr/>
          <p:nvPr/>
        </p:nvSpPr>
        <p:spPr>
          <a:xfrm>
            <a:off x="-1186725" y="807709"/>
            <a:ext cx="5512500" cy="5512500"/>
          </a:xfrm>
          <a:prstGeom prst="ellipse">
            <a:avLst/>
          </a:prstGeom>
          <a:solidFill>
            <a:schemeClr val="lt2">
              <a:alpha val="60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108125" y="2036930"/>
            <a:ext cx="3355500" cy="3355500"/>
          </a:xfrm>
          <a:prstGeom prst="ellipse">
            <a:avLst/>
          </a:prstGeom>
          <a:solidFill>
            <a:schemeClr val="accent3">
              <a:alpha val="73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842850" y="2933600"/>
            <a:ext cx="1453500" cy="1453500"/>
          </a:xfrm>
          <a:prstGeom prst="ellipse">
            <a:avLst/>
          </a:prstGeom>
          <a:solidFill>
            <a:schemeClr val="accent4">
              <a:alpha val="707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txBox="1">
            <a:spLocks noGrp="1"/>
          </p:cNvSpPr>
          <p:nvPr>
            <p:ph type="ctrTitle" idx="4"/>
          </p:nvPr>
        </p:nvSpPr>
        <p:spPr>
          <a:xfrm flipH="1">
            <a:off x="4939225" y="2230130"/>
            <a:ext cx="156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solidFill>
                <a:schemeClr val="dk1"/>
              </a:solidFill>
            </a:endParaRPr>
          </a:p>
        </p:txBody>
      </p:sp>
      <p:sp>
        <p:nvSpPr>
          <p:cNvPr id="218" name="Google Shape;218;p33"/>
          <p:cNvSpPr txBox="1">
            <a:spLocks noGrp="1"/>
          </p:cNvSpPr>
          <p:nvPr>
            <p:ph type="subTitle" idx="1"/>
          </p:nvPr>
        </p:nvSpPr>
        <p:spPr>
          <a:xfrm flipH="1">
            <a:off x="4329625" y="1574383"/>
            <a:ext cx="20034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but it’s terribly hot</a:t>
            </a:r>
            <a:endParaRPr/>
          </a:p>
        </p:txBody>
      </p:sp>
      <p:sp>
        <p:nvSpPr>
          <p:cNvPr id="219" name="Google Shape;219;p33"/>
          <p:cNvSpPr txBox="1">
            <a:spLocks noGrp="1"/>
          </p:cNvSpPr>
          <p:nvPr>
            <p:ph type="subTitle" idx="5"/>
          </p:nvPr>
        </p:nvSpPr>
        <p:spPr>
          <a:xfrm flipH="1">
            <a:off x="4939225" y="2645548"/>
            <a:ext cx="20034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220" name="Google Shape;220;p33"/>
          <p:cNvSpPr txBox="1">
            <a:spLocks noGrp="1"/>
          </p:cNvSpPr>
          <p:nvPr>
            <p:ph type="ctrTitle"/>
          </p:nvPr>
        </p:nvSpPr>
        <p:spPr>
          <a:xfrm flipH="1">
            <a:off x="4329625" y="1159009"/>
            <a:ext cx="156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solidFill>
                <a:schemeClr val="dk1"/>
              </a:solidFill>
            </a:endParaRPr>
          </a:p>
        </p:txBody>
      </p:sp>
      <p:sp>
        <p:nvSpPr>
          <p:cNvPr id="221" name="Google Shape;221;p33"/>
          <p:cNvSpPr txBox="1">
            <a:spLocks noGrp="1"/>
          </p:cNvSpPr>
          <p:nvPr>
            <p:ph type="subTitle" idx="3"/>
          </p:nvPr>
        </p:nvSpPr>
        <p:spPr>
          <a:xfrm flipH="1">
            <a:off x="5413018" y="3698256"/>
            <a:ext cx="24399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actually a cold place</a:t>
            </a:r>
            <a:endParaRPr/>
          </a:p>
        </p:txBody>
      </p:sp>
      <p:sp>
        <p:nvSpPr>
          <p:cNvPr id="222" name="Google Shape;222;p33"/>
          <p:cNvSpPr txBox="1">
            <a:spLocks noGrp="1"/>
          </p:cNvSpPr>
          <p:nvPr>
            <p:ph type="ctrTitle" idx="2"/>
          </p:nvPr>
        </p:nvSpPr>
        <p:spPr>
          <a:xfrm flipH="1">
            <a:off x="5413018" y="3290579"/>
            <a:ext cx="156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solidFill>
                <a:schemeClr val="dk1"/>
              </a:solidFill>
            </a:endParaRPr>
          </a:p>
        </p:txBody>
      </p:sp>
      <p:sp>
        <p:nvSpPr>
          <p:cNvPr id="223" name="Google Shape;223;p33"/>
          <p:cNvSpPr txBox="1">
            <a:spLocks noGrp="1"/>
          </p:cNvSpPr>
          <p:nvPr>
            <p:ph type="ctrTitle"/>
          </p:nvPr>
        </p:nvSpPr>
        <p:spPr>
          <a:xfrm flipH="1">
            <a:off x="1210213" y="1229309"/>
            <a:ext cx="70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lt1"/>
                </a:solidFill>
              </a:rPr>
              <a:t>01</a:t>
            </a:r>
            <a:endParaRPr sz="3000">
              <a:solidFill>
                <a:schemeClr val="lt1"/>
              </a:solidFill>
            </a:endParaRPr>
          </a:p>
        </p:txBody>
      </p:sp>
      <p:sp>
        <p:nvSpPr>
          <p:cNvPr id="224" name="Google Shape;224;p33"/>
          <p:cNvSpPr txBox="1">
            <a:spLocks noGrp="1"/>
          </p:cNvSpPr>
          <p:nvPr>
            <p:ph type="ctrTitle"/>
          </p:nvPr>
        </p:nvSpPr>
        <p:spPr>
          <a:xfrm flipH="1">
            <a:off x="1210213" y="2284430"/>
            <a:ext cx="70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lt1"/>
                </a:solidFill>
              </a:rPr>
              <a:t>02</a:t>
            </a:r>
            <a:endParaRPr sz="3000">
              <a:solidFill>
                <a:schemeClr val="lt1"/>
              </a:solidFill>
            </a:endParaRPr>
          </a:p>
        </p:txBody>
      </p:sp>
      <p:sp>
        <p:nvSpPr>
          <p:cNvPr id="225" name="Google Shape;225;p33"/>
          <p:cNvSpPr txBox="1">
            <a:spLocks noGrp="1"/>
          </p:cNvSpPr>
          <p:nvPr>
            <p:ph type="ctrTitle"/>
          </p:nvPr>
        </p:nvSpPr>
        <p:spPr>
          <a:xfrm flipH="1">
            <a:off x="1210213" y="3371450"/>
            <a:ext cx="70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lt1"/>
                </a:solidFill>
              </a:rPr>
              <a:t>03</a:t>
            </a:r>
            <a:endParaRPr sz="3000">
              <a:solidFill>
                <a:schemeClr val="lt1"/>
              </a:solidFill>
            </a:endParaRPr>
          </a:p>
        </p:txBody>
      </p:sp>
      <p:cxnSp>
        <p:nvCxnSpPr>
          <p:cNvPr id="226" name="Google Shape;226;p33"/>
          <p:cNvCxnSpPr/>
          <p:nvPr/>
        </p:nvCxnSpPr>
        <p:spPr>
          <a:xfrm>
            <a:off x="2014663" y="1489675"/>
            <a:ext cx="2214900" cy="0"/>
          </a:xfrm>
          <a:prstGeom prst="straightConnector1">
            <a:avLst/>
          </a:prstGeom>
          <a:noFill/>
          <a:ln w="19050" cap="flat" cmpd="sng">
            <a:solidFill>
              <a:schemeClr val="accent2"/>
            </a:solidFill>
            <a:prstDash val="solid"/>
            <a:round/>
            <a:headEnd type="none" w="med" len="med"/>
            <a:tailEnd type="none" w="med" len="med"/>
          </a:ln>
        </p:spPr>
      </p:cxnSp>
      <p:cxnSp>
        <p:nvCxnSpPr>
          <p:cNvPr id="227" name="Google Shape;227;p33"/>
          <p:cNvCxnSpPr/>
          <p:nvPr/>
        </p:nvCxnSpPr>
        <p:spPr>
          <a:xfrm>
            <a:off x="2014663" y="2571750"/>
            <a:ext cx="2843100" cy="0"/>
          </a:xfrm>
          <a:prstGeom prst="straightConnector1">
            <a:avLst/>
          </a:prstGeom>
          <a:noFill/>
          <a:ln w="19050" cap="flat" cmpd="sng">
            <a:solidFill>
              <a:schemeClr val="accent2"/>
            </a:solidFill>
            <a:prstDash val="solid"/>
            <a:round/>
            <a:headEnd type="none" w="med" len="med"/>
            <a:tailEnd type="none" w="med" len="med"/>
          </a:ln>
        </p:spPr>
      </p:cxnSp>
      <p:cxnSp>
        <p:nvCxnSpPr>
          <p:cNvPr id="228" name="Google Shape;228;p33"/>
          <p:cNvCxnSpPr/>
          <p:nvPr/>
        </p:nvCxnSpPr>
        <p:spPr>
          <a:xfrm>
            <a:off x="2014663" y="3660350"/>
            <a:ext cx="3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subTitle" idx="2"/>
          </p:nvPr>
        </p:nvSpPr>
        <p:spPr>
          <a:xfrm flipH="1">
            <a:off x="903112" y="2286475"/>
            <a:ext cx="3101100" cy="105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Venus has a beautiful name and is the second planet from the Sun. It’s terribly hot, even hotter than Mercury</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
        <p:nvSpPr>
          <p:cNvPr id="257" name="Google Shape;257;p3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RESEARCH AND PUBLICATIONS</a:t>
            </a:r>
            <a:endParaRPr/>
          </a:p>
        </p:txBody>
      </p:sp>
      <p:sp>
        <p:nvSpPr>
          <p:cNvPr id="258" name="Google Shape;258;p35"/>
          <p:cNvSpPr txBox="1">
            <a:spLocks noGrp="1"/>
          </p:cNvSpPr>
          <p:nvPr>
            <p:ph type="subTitle" idx="3"/>
          </p:nvPr>
        </p:nvSpPr>
        <p:spPr>
          <a:xfrm flipH="1">
            <a:off x="5144028" y="3921525"/>
            <a:ext cx="1649700"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by MERCURY</a:t>
            </a:r>
            <a:endParaRPr/>
          </a:p>
        </p:txBody>
      </p:sp>
      <p:sp>
        <p:nvSpPr>
          <p:cNvPr id="259" name="Google Shape;259;p35"/>
          <p:cNvSpPr txBox="1">
            <a:spLocks noGrp="1"/>
          </p:cNvSpPr>
          <p:nvPr>
            <p:ph type="subTitle" idx="1"/>
          </p:nvPr>
        </p:nvSpPr>
        <p:spPr>
          <a:xfrm flipH="1">
            <a:off x="5139113" y="2292100"/>
            <a:ext cx="30417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our Solar System—it’s only a bit larger than our Moon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0" name="Google Shape;260;p35"/>
          <p:cNvSpPr txBox="1">
            <a:spLocks noGrp="1"/>
          </p:cNvSpPr>
          <p:nvPr>
            <p:ph type="subTitle" idx="4"/>
          </p:nvPr>
        </p:nvSpPr>
        <p:spPr>
          <a:xfrm flipH="1">
            <a:off x="2322413" y="3921514"/>
            <a:ext cx="1681800" cy="63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b</a:t>
            </a:r>
            <a:r>
              <a:rPr lang="en">
                <a:solidFill>
                  <a:schemeClr val="dk1"/>
                </a:solidFill>
              </a:rPr>
              <a:t>y VENUS</a:t>
            </a:r>
            <a:endParaRPr>
              <a:solidFill>
                <a:schemeClr val="dk1"/>
              </a:solidFill>
            </a:endParaRPr>
          </a:p>
        </p:txBody>
      </p:sp>
      <p:sp>
        <p:nvSpPr>
          <p:cNvPr id="261" name="Google Shape;261;p35"/>
          <p:cNvSpPr/>
          <p:nvPr/>
        </p:nvSpPr>
        <p:spPr>
          <a:xfrm>
            <a:off x="903188" y="3766600"/>
            <a:ext cx="3223500" cy="96600"/>
          </a:xfrm>
          <a:prstGeom prst="roundRect">
            <a:avLst>
              <a:gd name="adj" fmla="val 50000"/>
            </a:avLst>
          </a:prstGeom>
          <a:solidFill>
            <a:schemeClr val="accent3">
              <a:alpha val="73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5078888" y="3766600"/>
            <a:ext cx="3162000" cy="96600"/>
          </a:xfrm>
          <a:prstGeom prst="roundRect">
            <a:avLst>
              <a:gd name="adj" fmla="val 50000"/>
            </a:avLst>
          </a:prstGeom>
          <a:solidFill>
            <a:schemeClr val="lt2">
              <a:alpha val="60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903188" y="1549675"/>
            <a:ext cx="778800" cy="586200"/>
          </a:xfrm>
          <a:prstGeom prst="roundRect">
            <a:avLst>
              <a:gd name="adj" fmla="val 21234"/>
            </a:avLst>
          </a:prstGeom>
          <a:solidFill>
            <a:schemeClr val="accent3">
              <a:alpha val="73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txBox="1">
            <a:spLocks noGrp="1"/>
          </p:cNvSpPr>
          <p:nvPr>
            <p:ph type="subTitle" idx="4"/>
          </p:nvPr>
        </p:nvSpPr>
        <p:spPr>
          <a:xfrm flipH="1">
            <a:off x="966414" y="1509275"/>
            <a:ext cx="633000" cy="63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chemeClr val="lt1"/>
                </a:solidFill>
                <a:latin typeface="Marvel"/>
                <a:ea typeface="Marvel"/>
                <a:cs typeface="Marvel"/>
                <a:sym typeface="Marvel"/>
              </a:rPr>
              <a:t>01</a:t>
            </a:r>
            <a:endParaRPr sz="3000">
              <a:solidFill>
                <a:schemeClr val="lt1"/>
              </a:solidFill>
              <a:latin typeface="Marvel"/>
              <a:ea typeface="Marvel"/>
              <a:cs typeface="Marvel"/>
              <a:sym typeface="Marvel"/>
            </a:endParaRPr>
          </a:p>
        </p:txBody>
      </p:sp>
      <p:sp>
        <p:nvSpPr>
          <p:cNvPr id="265" name="Google Shape;265;p35"/>
          <p:cNvSpPr/>
          <p:nvPr/>
        </p:nvSpPr>
        <p:spPr>
          <a:xfrm>
            <a:off x="7462088" y="1549675"/>
            <a:ext cx="778800" cy="586200"/>
          </a:xfrm>
          <a:prstGeom prst="roundRect">
            <a:avLst>
              <a:gd name="adj" fmla="val 21234"/>
            </a:avLst>
          </a:prstGeom>
          <a:solidFill>
            <a:schemeClr val="lt2">
              <a:alpha val="60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txBox="1">
            <a:spLocks noGrp="1"/>
          </p:cNvSpPr>
          <p:nvPr>
            <p:ph type="subTitle" idx="4"/>
          </p:nvPr>
        </p:nvSpPr>
        <p:spPr>
          <a:xfrm flipH="1">
            <a:off x="7548588" y="1509275"/>
            <a:ext cx="633000"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lt1"/>
                </a:solidFill>
                <a:latin typeface="Marvel"/>
                <a:ea typeface="Marvel"/>
                <a:cs typeface="Marvel"/>
                <a:sym typeface="Marvel"/>
              </a:rPr>
              <a:t>02</a:t>
            </a:r>
            <a:endParaRPr sz="3000">
              <a:solidFill>
                <a:schemeClr val="lt1"/>
              </a:solidFill>
              <a:latin typeface="Marvel"/>
              <a:ea typeface="Marvel"/>
              <a:cs typeface="Marvel"/>
              <a:sym typeface="Marvel"/>
            </a:endParaRPr>
          </a:p>
        </p:txBody>
      </p:sp>
    </p:spTree>
  </p:cSld>
  <p:clrMapOvr>
    <a:masterClrMapping/>
  </p:clrMapOvr>
</p:sld>
</file>

<file path=ppt/theme/theme1.xml><?xml version="1.0" encoding="utf-8"?>
<a:theme xmlns:a="http://schemas.openxmlformats.org/drawingml/2006/main" name="Pregnancy Breakthrough by Slidesgo">
  <a:themeElements>
    <a:clrScheme name="Simple Light">
      <a:dk1>
        <a:srgbClr val="434343"/>
      </a:dk1>
      <a:lt1>
        <a:srgbClr val="F2F2F2"/>
      </a:lt1>
      <a:dk2>
        <a:srgbClr val="595959"/>
      </a:dk2>
      <a:lt2>
        <a:srgbClr val="8CB1EE"/>
      </a:lt2>
      <a:accent1>
        <a:srgbClr val="F2F2F2"/>
      </a:accent1>
      <a:accent2>
        <a:srgbClr val="8CB1EE"/>
      </a:accent2>
      <a:accent3>
        <a:srgbClr val="ABD59A"/>
      </a:accent3>
      <a:accent4>
        <a:srgbClr val="F2D9CF"/>
      </a:accent4>
      <a:accent5>
        <a:srgbClr val="8CB1EE"/>
      </a:accent5>
      <a:accent6>
        <a:srgbClr val="ABD59A"/>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333</Words>
  <Application>Microsoft Macintosh PowerPoint</Application>
  <PresentationFormat>On-screen Show (16:9)</PresentationFormat>
  <Paragraphs>39</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Assistant ExtraLight</vt:lpstr>
      <vt:lpstr>Thasadith</vt:lpstr>
      <vt:lpstr>Arial</vt:lpstr>
      <vt:lpstr>Raleway Thin</vt:lpstr>
      <vt:lpstr>Marvel</vt:lpstr>
      <vt:lpstr>PT Serif</vt:lpstr>
      <vt:lpstr>Nunito Light</vt:lpstr>
      <vt:lpstr>Pregnancy Breakthrough by Slidesgo</vt:lpstr>
      <vt:lpstr>Breast Cancer Classification</vt:lpstr>
      <vt:lpstr>INTRODUCTION</vt:lpstr>
      <vt:lpstr>PROBLEM STATEMENT</vt:lpstr>
      <vt:lpstr>      DATASET CHARACTERISTICS</vt:lpstr>
      <vt:lpstr>PowerPoint Presentation</vt:lpstr>
      <vt:lpstr>Environment and tools </vt:lpstr>
      <vt:lpstr>Correlation Heatmap</vt:lpstr>
      <vt:lpstr>GOALS</vt:lpstr>
      <vt:lpstr>RESEARCH AND PUBLICATIONS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dc:title>
  <cp:lastModifiedBy>Renukuntla, Vineeth Kumar</cp:lastModifiedBy>
  <cp:revision>8</cp:revision>
  <dcterms:modified xsi:type="dcterms:W3CDTF">2021-04-28T07:29:45Z</dcterms:modified>
</cp:coreProperties>
</file>