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emXm1fdLLoRKcAp/GJDqIf4fG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Data Visualization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3537" y="1204912"/>
            <a:ext cx="89249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237" y="1204912"/>
            <a:ext cx="76295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100" name="Google Shape;1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650" y="1285875"/>
            <a:ext cx="78867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1204912"/>
            <a:ext cx="909637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2024-07-15T06:34:18Z</dcterms:created>
</cp:coreProperties>
</file>